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jpg" ContentType="image/jp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</p:sldIdLst>
  <p:sldSz cx="9144000" cy="6858000" type="screen4x3"/>
  <p:notesSz cx="9144000" cy="6858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0" d="100"/>
          <a:sy n="70" d="100"/>
        </p:scale>
        <p:origin x="1386" y="72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Relationship Id="rId8" Type="http://schemas.openxmlformats.org/officeDocument/2006/relationships/slide" Target="slides/slide7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2125980"/>
            <a:ext cx="7772400" cy="14401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3840480"/>
            <a:ext cx="64008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4/22/2021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800" b="0" i="0">
                <a:solidFill>
                  <a:srgbClr val="FF000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3200" b="0" i="0">
                <a:solidFill>
                  <a:srgbClr val="FF000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4/22/2021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800" b="0" i="0">
                <a:solidFill>
                  <a:srgbClr val="FF000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577340"/>
            <a:ext cx="3977640" cy="45262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577340"/>
            <a:ext cx="3977640" cy="45262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4/22/2021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-1270" y="0"/>
            <a:ext cx="9146540" cy="416559"/>
          </a:xfrm>
          <a:custGeom>
            <a:avLst/>
            <a:gdLst/>
            <a:ahLst/>
            <a:cxnLst/>
            <a:rect l="l" t="t" r="r" b="b"/>
            <a:pathLst>
              <a:path w="9146540" h="416559">
                <a:moveTo>
                  <a:pt x="9146540" y="0"/>
                </a:moveTo>
                <a:lnTo>
                  <a:pt x="0" y="0"/>
                </a:lnTo>
                <a:lnTo>
                  <a:pt x="0" y="134620"/>
                </a:lnTo>
                <a:lnTo>
                  <a:pt x="0" y="148590"/>
                </a:lnTo>
                <a:lnTo>
                  <a:pt x="0" y="269240"/>
                </a:lnTo>
                <a:lnTo>
                  <a:pt x="0" y="283222"/>
                </a:lnTo>
                <a:lnTo>
                  <a:pt x="0" y="416560"/>
                </a:lnTo>
                <a:lnTo>
                  <a:pt x="9146540" y="416560"/>
                </a:lnTo>
                <a:lnTo>
                  <a:pt x="9146540" y="283222"/>
                </a:lnTo>
                <a:lnTo>
                  <a:pt x="9146540" y="269240"/>
                </a:lnTo>
                <a:lnTo>
                  <a:pt x="9146540" y="148590"/>
                </a:lnTo>
                <a:lnTo>
                  <a:pt x="9146540" y="134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C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-1270" y="40258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C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-1270" y="537210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C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-1270" y="67182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19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C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-1270" y="80644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19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D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-1270" y="94106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19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D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-1270" y="1075690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19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D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-1270" y="1209040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90">
                <a:moveTo>
                  <a:pt x="9146540" y="0"/>
                </a:moveTo>
                <a:lnTo>
                  <a:pt x="0" y="0"/>
                </a:lnTo>
                <a:lnTo>
                  <a:pt x="0" y="148589"/>
                </a:lnTo>
                <a:lnTo>
                  <a:pt x="9146540" y="148589"/>
                </a:lnTo>
                <a:lnTo>
                  <a:pt x="9146540" y="0"/>
                </a:lnTo>
                <a:close/>
              </a:path>
            </a:pathLst>
          </a:custGeom>
          <a:solidFill>
            <a:srgbClr val="D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-1270" y="1343660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90">
                <a:moveTo>
                  <a:pt x="9146540" y="0"/>
                </a:moveTo>
                <a:lnTo>
                  <a:pt x="0" y="0"/>
                </a:lnTo>
                <a:lnTo>
                  <a:pt x="0" y="148589"/>
                </a:lnTo>
                <a:lnTo>
                  <a:pt x="9146540" y="148589"/>
                </a:lnTo>
                <a:lnTo>
                  <a:pt x="9146540" y="0"/>
                </a:lnTo>
                <a:close/>
              </a:path>
            </a:pathLst>
          </a:custGeom>
          <a:solidFill>
            <a:srgbClr val="D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-1270" y="1478279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90"/>
                </a:lnTo>
                <a:lnTo>
                  <a:pt x="9146540" y="148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D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-1270" y="1612899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89"/>
                </a:lnTo>
                <a:lnTo>
                  <a:pt x="9146540" y="148589"/>
                </a:lnTo>
                <a:lnTo>
                  <a:pt x="9146540" y="0"/>
                </a:lnTo>
                <a:close/>
              </a:path>
            </a:pathLst>
          </a:custGeom>
          <a:solidFill>
            <a:srgbClr val="D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-1270" y="174751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19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D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-1270" y="1882140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19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D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-1270" y="201675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19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D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-1270" y="215137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19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D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-1270" y="2286000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19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D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-1270" y="242061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19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D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-1270" y="2553969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89"/>
                </a:lnTo>
                <a:lnTo>
                  <a:pt x="9146540" y="148589"/>
                </a:lnTo>
                <a:lnTo>
                  <a:pt x="9146540" y="0"/>
                </a:lnTo>
                <a:close/>
              </a:path>
            </a:pathLst>
          </a:custGeom>
          <a:solidFill>
            <a:srgbClr val="D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-1270" y="2688590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89"/>
                </a:lnTo>
                <a:lnTo>
                  <a:pt x="9146540" y="148589"/>
                </a:lnTo>
                <a:lnTo>
                  <a:pt x="9146540" y="0"/>
                </a:lnTo>
                <a:close/>
              </a:path>
            </a:pathLst>
          </a:custGeom>
          <a:solidFill>
            <a:srgbClr val="D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-1270" y="2823209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89"/>
                </a:lnTo>
                <a:lnTo>
                  <a:pt x="9146540" y="148589"/>
                </a:lnTo>
                <a:lnTo>
                  <a:pt x="9146540" y="0"/>
                </a:lnTo>
                <a:close/>
              </a:path>
            </a:pathLst>
          </a:custGeom>
          <a:solidFill>
            <a:srgbClr val="D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-1270" y="2957829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90"/>
                </a:lnTo>
                <a:lnTo>
                  <a:pt x="9146540" y="148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E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-1270" y="3092450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89"/>
                </a:lnTo>
                <a:lnTo>
                  <a:pt x="9146540" y="148589"/>
                </a:lnTo>
                <a:lnTo>
                  <a:pt x="9146540" y="0"/>
                </a:lnTo>
                <a:close/>
              </a:path>
            </a:pathLst>
          </a:custGeom>
          <a:solidFill>
            <a:srgbClr val="E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-1270" y="322706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E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-1270" y="336168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E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-1270" y="349630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E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-1270" y="363092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E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-1270" y="3765550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E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-1270" y="3900170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E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-1270" y="403478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E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-1270" y="416940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E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-1270" y="430402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E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-1270" y="4437379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90"/>
                </a:lnTo>
                <a:lnTo>
                  <a:pt x="9146540" y="148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E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-1270" y="4572000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89"/>
                </a:lnTo>
                <a:lnTo>
                  <a:pt x="9146540" y="148589"/>
                </a:lnTo>
                <a:lnTo>
                  <a:pt x="9146540" y="0"/>
                </a:lnTo>
                <a:close/>
              </a:path>
            </a:pathLst>
          </a:custGeom>
          <a:solidFill>
            <a:srgbClr val="E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-1270" y="4706620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89"/>
                </a:lnTo>
                <a:lnTo>
                  <a:pt x="9146540" y="148589"/>
                </a:lnTo>
                <a:lnTo>
                  <a:pt x="9146540" y="0"/>
                </a:lnTo>
                <a:close/>
              </a:path>
            </a:pathLst>
          </a:custGeom>
          <a:solidFill>
            <a:srgbClr val="E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-1270" y="4841239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90"/>
                </a:lnTo>
                <a:lnTo>
                  <a:pt x="9146540" y="148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E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-1270" y="497585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E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-1270" y="511047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F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-1270" y="5245100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F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-1270" y="5379720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F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-1270" y="551433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F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-1270" y="564895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F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-1270" y="5782309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89"/>
                </a:lnTo>
                <a:lnTo>
                  <a:pt x="9146540" y="148589"/>
                </a:lnTo>
                <a:lnTo>
                  <a:pt x="9146540" y="0"/>
                </a:lnTo>
                <a:close/>
              </a:path>
            </a:pathLst>
          </a:custGeom>
          <a:solidFill>
            <a:srgbClr val="F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-1270" y="5916929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90"/>
                </a:lnTo>
                <a:lnTo>
                  <a:pt x="9146540" y="148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F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-1270" y="6051550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90"/>
                </a:lnTo>
                <a:lnTo>
                  <a:pt x="9146540" y="148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F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-1270" y="6186170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89"/>
                </a:lnTo>
                <a:lnTo>
                  <a:pt x="9146540" y="148589"/>
                </a:lnTo>
                <a:lnTo>
                  <a:pt x="9146540" y="0"/>
                </a:lnTo>
                <a:close/>
              </a:path>
            </a:pathLst>
          </a:custGeom>
          <a:solidFill>
            <a:srgbClr val="F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-1270" y="6320789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90"/>
                </a:lnTo>
                <a:lnTo>
                  <a:pt x="9146540" y="148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F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-1270" y="645540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F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-1270" y="659002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F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0" y="6724649"/>
            <a:ext cx="9144000" cy="133350"/>
          </a:xfrm>
          <a:custGeom>
            <a:avLst/>
            <a:gdLst/>
            <a:ahLst/>
            <a:cxnLst/>
            <a:rect l="l" t="t" r="r" b="b"/>
            <a:pathLst>
              <a:path w="9144000" h="133350">
                <a:moveTo>
                  <a:pt x="0" y="133350"/>
                </a:moveTo>
                <a:lnTo>
                  <a:pt x="0" y="0"/>
                </a:lnTo>
                <a:lnTo>
                  <a:pt x="9144000" y="0"/>
                </a:lnTo>
                <a:lnTo>
                  <a:pt x="9144000" y="133350"/>
                </a:lnTo>
                <a:lnTo>
                  <a:pt x="0" y="133350"/>
                </a:lnTo>
                <a:close/>
              </a:path>
            </a:pathLst>
          </a:custGeom>
          <a:solidFill>
            <a:srgbClr val="F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5" name="bg object 6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04800" y="3877309"/>
            <a:ext cx="421978" cy="351923"/>
          </a:xfrm>
          <a:prstGeom prst="rect">
            <a:avLst/>
          </a:prstGeom>
        </p:spPr>
      </p:pic>
      <p:sp>
        <p:nvSpPr>
          <p:cNvPr id="66" name="bg object 66"/>
          <p:cNvSpPr/>
          <p:nvPr/>
        </p:nvSpPr>
        <p:spPr>
          <a:xfrm>
            <a:off x="0" y="4163878"/>
            <a:ext cx="769620" cy="798195"/>
          </a:xfrm>
          <a:custGeom>
            <a:avLst/>
            <a:gdLst/>
            <a:ahLst/>
            <a:cxnLst/>
            <a:rect l="l" t="t" r="r" b="b"/>
            <a:pathLst>
              <a:path w="769620" h="798195">
                <a:moveTo>
                  <a:pt x="722511" y="0"/>
                </a:moveTo>
                <a:lnTo>
                  <a:pt x="660051" y="62482"/>
                </a:lnTo>
                <a:lnTo>
                  <a:pt x="704103" y="93907"/>
                </a:lnTo>
                <a:lnTo>
                  <a:pt x="769535" y="28475"/>
                </a:lnTo>
                <a:lnTo>
                  <a:pt x="751840" y="18231"/>
                </a:lnTo>
                <a:lnTo>
                  <a:pt x="722511" y="0"/>
                </a:lnTo>
                <a:close/>
              </a:path>
              <a:path w="769620" h="798195">
                <a:moveTo>
                  <a:pt x="41373" y="756637"/>
                </a:moveTo>
                <a:lnTo>
                  <a:pt x="0" y="772611"/>
                </a:lnTo>
                <a:lnTo>
                  <a:pt x="0" y="798011"/>
                </a:lnTo>
                <a:lnTo>
                  <a:pt x="41373" y="756637"/>
                </a:lnTo>
                <a:close/>
              </a:path>
            </a:pathLst>
          </a:custGeom>
          <a:solidFill>
            <a:srgbClr val="E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0" y="4190026"/>
            <a:ext cx="812165" cy="840740"/>
          </a:xfrm>
          <a:custGeom>
            <a:avLst/>
            <a:gdLst/>
            <a:ahLst/>
            <a:cxnLst/>
            <a:rect l="l" t="t" r="r" b="b"/>
            <a:pathLst>
              <a:path w="812165" h="840739">
                <a:moveTo>
                  <a:pt x="153080" y="687362"/>
                </a:moveTo>
                <a:lnTo>
                  <a:pt x="31029" y="734483"/>
                </a:lnTo>
                <a:lnTo>
                  <a:pt x="0" y="765513"/>
                </a:lnTo>
                <a:lnTo>
                  <a:pt x="0" y="840443"/>
                </a:lnTo>
                <a:lnTo>
                  <a:pt x="153080" y="687362"/>
                </a:lnTo>
                <a:close/>
              </a:path>
              <a:path w="812165" h="840739">
                <a:moveTo>
                  <a:pt x="765513" y="0"/>
                </a:moveTo>
                <a:lnTo>
                  <a:pt x="700397" y="65116"/>
                </a:lnTo>
                <a:lnTo>
                  <a:pt x="744131" y="96312"/>
                </a:lnTo>
                <a:lnTo>
                  <a:pt x="811601" y="28841"/>
                </a:lnTo>
                <a:lnTo>
                  <a:pt x="800100" y="20023"/>
                </a:lnTo>
                <a:lnTo>
                  <a:pt x="765513" y="0"/>
                </a:lnTo>
                <a:close/>
              </a:path>
            </a:pathLst>
          </a:custGeom>
          <a:solidFill>
            <a:srgbClr val="E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0" y="4216362"/>
            <a:ext cx="849630" cy="884555"/>
          </a:xfrm>
          <a:custGeom>
            <a:avLst/>
            <a:gdLst/>
            <a:ahLst/>
            <a:cxnLst/>
            <a:rect l="l" t="t" r="r" b="b"/>
            <a:pathLst>
              <a:path w="849630" h="884554">
                <a:moveTo>
                  <a:pt x="260168" y="623789"/>
                </a:moveTo>
                <a:lnTo>
                  <a:pt x="200660" y="642657"/>
                </a:lnTo>
                <a:lnTo>
                  <a:pt x="143288" y="664807"/>
                </a:lnTo>
                <a:lnTo>
                  <a:pt x="0" y="808044"/>
                </a:lnTo>
                <a:lnTo>
                  <a:pt x="0" y="883957"/>
                </a:lnTo>
                <a:lnTo>
                  <a:pt x="260168" y="623789"/>
                </a:lnTo>
                <a:close/>
              </a:path>
              <a:path w="849630" h="884554">
                <a:moveTo>
                  <a:pt x="808333" y="0"/>
                </a:moveTo>
                <a:lnTo>
                  <a:pt x="740746" y="67562"/>
                </a:lnTo>
                <a:lnTo>
                  <a:pt x="784899" y="99058"/>
                </a:lnTo>
                <a:lnTo>
                  <a:pt x="849235" y="34722"/>
                </a:lnTo>
                <a:lnTo>
                  <a:pt x="838200" y="22897"/>
                </a:lnTo>
                <a:lnTo>
                  <a:pt x="808333" y="0"/>
                </a:lnTo>
                <a:close/>
              </a:path>
            </a:pathLst>
          </a:custGeom>
          <a:solidFill>
            <a:srgbClr val="E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0" y="4247799"/>
            <a:ext cx="887094" cy="921385"/>
          </a:xfrm>
          <a:custGeom>
            <a:avLst/>
            <a:gdLst/>
            <a:ahLst/>
            <a:cxnLst/>
            <a:rect l="l" t="t" r="r" b="b"/>
            <a:pathLst>
              <a:path w="887094" h="921385">
                <a:moveTo>
                  <a:pt x="361160" y="560329"/>
                </a:moveTo>
                <a:lnTo>
                  <a:pt x="250870" y="595299"/>
                </a:lnTo>
                <a:lnTo>
                  <a:pt x="0" y="846170"/>
                </a:lnTo>
                <a:lnTo>
                  <a:pt x="0" y="921361"/>
                </a:lnTo>
                <a:lnTo>
                  <a:pt x="361160" y="560329"/>
                </a:lnTo>
                <a:close/>
              </a:path>
              <a:path w="887094" h="921385">
                <a:moveTo>
                  <a:pt x="846170" y="0"/>
                </a:moveTo>
                <a:lnTo>
                  <a:pt x="781193" y="64977"/>
                </a:lnTo>
                <a:lnTo>
                  <a:pt x="825250" y="96404"/>
                </a:lnTo>
                <a:lnTo>
                  <a:pt x="886844" y="34832"/>
                </a:lnTo>
                <a:lnTo>
                  <a:pt x="876300" y="29560"/>
                </a:lnTo>
                <a:lnTo>
                  <a:pt x="855980" y="10510"/>
                </a:lnTo>
                <a:lnTo>
                  <a:pt x="846170" y="0"/>
                </a:lnTo>
                <a:close/>
              </a:path>
            </a:pathLst>
          </a:custGeom>
          <a:solidFill>
            <a:srgbClr val="E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0" y="4280323"/>
            <a:ext cx="929640" cy="958850"/>
          </a:xfrm>
          <a:custGeom>
            <a:avLst/>
            <a:gdLst/>
            <a:ahLst/>
            <a:cxnLst/>
            <a:rect l="l" t="t" r="r" b="b"/>
            <a:pathLst>
              <a:path w="929640" h="958850">
                <a:moveTo>
                  <a:pt x="470323" y="488103"/>
                </a:moveTo>
                <a:lnTo>
                  <a:pt x="408940" y="512656"/>
                </a:lnTo>
                <a:lnTo>
                  <a:pt x="351291" y="530935"/>
                </a:lnTo>
                <a:lnTo>
                  <a:pt x="0" y="882226"/>
                </a:lnTo>
                <a:lnTo>
                  <a:pt x="0" y="958426"/>
                </a:lnTo>
                <a:lnTo>
                  <a:pt x="470323" y="488103"/>
                </a:lnTo>
                <a:close/>
              </a:path>
              <a:path w="929640" h="958850">
                <a:moveTo>
                  <a:pt x="882226" y="0"/>
                </a:moveTo>
                <a:lnTo>
                  <a:pt x="821220" y="61006"/>
                </a:lnTo>
                <a:lnTo>
                  <a:pt x="865695" y="92731"/>
                </a:lnTo>
                <a:lnTo>
                  <a:pt x="929439" y="28987"/>
                </a:lnTo>
                <a:lnTo>
                  <a:pt x="894080" y="5926"/>
                </a:lnTo>
                <a:lnTo>
                  <a:pt x="882226" y="0"/>
                </a:lnTo>
                <a:close/>
              </a:path>
            </a:pathLst>
          </a:custGeom>
          <a:solidFill>
            <a:srgbClr val="E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0" y="4306575"/>
            <a:ext cx="973455" cy="1002030"/>
          </a:xfrm>
          <a:custGeom>
            <a:avLst/>
            <a:gdLst/>
            <a:ahLst/>
            <a:cxnLst/>
            <a:rect l="l" t="t" r="r" b="b"/>
            <a:pathLst>
              <a:path w="973455" h="1002029">
                <a:moveTo>
                  <a:pt x="587096" y="414483"/>
                </a:moveTo>
                <a:lnTo>
                  <a:pt x="513080" y="448304"/>
                </a:lnTo>
                <a:lnTo>
                  <a:pt x="504190" y="448304"/>
                </a:lnTo>
                <a:lnTo>
                  <a:pt x="459050" y="466360"/>
                </a:lnTo>
                <a:lnTo>
                  <a:pt x="0" y="925574"/>
                </a:lnTo>
                <a:lnTo>
                  <a:pt x="0" y="1001788"/>
                </a:lnTo>
                <a:lnTo>
                  <a:pt x="587096" y="414483"/>
                </a:lnTo>
                <a:close/>
              </a:path>
              <a:path w="973455" h="1002029">
                <a:moveTo>
                  <a:pt x="925245" y="0"/>
                </a:moveTo>
                <a:lnTo>
                  <a:pt x="861663" y="63603"/>
                </a:lnTo>
                <a:lnTo>
                  <a:pt x="904240" y="93974"/>
                </a:lnTo>
                <a:lnTo>
                  <a:pt x="903319" y="98146"/>
                </a:lnTo>
                <a:lnTo>
                  <a:pt x="973277" y="28163"/>
                </a:lnTo>
                <a:lnTo>
                  <a:pt x="952500" y="17774"/>
                </a:lnTo>
                <a:lnTo>
                  <a:pt x="925245" y="0"/>
                </a:lnTo>
                <a:close/>
              </a:path>
            </a:pathLst>
          </a:custGeom>
          <a:solidFill>
            <a:srgbClr val="E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0" y="3733800"/>
            <a:ext cx="1643380" cy="1620520"/>
          </a:xfrm>
          <a:custGeom>
            <a:avLst/>
            <a:gdLst/>
            <a:ahLst/>
            <a:cxnLst/>
            <a:rect l="l" t="t" r="r" b="b"/>
            <a:pathLst>
              <a:path w="1643380" h="1620520">
                <a:moveTo>
                  <a:pt x="968975" y="598787"/>
                </a:moveTo>
                <a:lnTo>
                  <a:pt x="902342" y="665396"/>
                </a:lnTo>
                <a:lnTo>
                  <a:pt x="904240" y="666750"/>
                </a:lnTo>
                <a:lnTo>
                  <a:pt x="885190" y="753110"/>
                </a:lnTo>
                <a:lnTo>
                  <a:pt x="704850" y="933450"/>
                </a:lnTo>
                <a:lnTo>
                  <a:pt x="574700" y="992922"/>
                </a:lnTo>
                <a:lnTo>
                  <a:pt x="0" y="1567417"/>
                </a:lnTo>
                <a:lnTo>
                  <a:pt x="0" y="1620520"/>
                </a:lnTo>
                <a:lnTo>
                  <a:pt x="29565" y="1613814"/>
                </a:lnTo>
                <a:lnTo>
                  <a:pt x="1017269" y="626110"/>
                </a:lnTo>
                <a:lnTo>
                  <a:pt x="1010919" y="619760"/>
                </a:lnTo>
                <a:lnTo>
                  <a:pt x="968975" y="598787"/>
                </a:lnTo>
                <a:close/>
              </a:path>
              <a:path w="1643380" h="1620520">
                <a:moveTo>
                  <a:pt x="1643379" y="0"/>
                </a:moveTo>
                <a:lnTo>
                  <a:pt x="1628139" y="0"/>
                </a:lnTo>
                <a:lnTo>
                  <a:pt x="1572260" y="38100"/>
                </a:lnTo>
                <a:lnTo>
                  <a:pt x="1517798" y="125581"/>
                </a:lnTo>
                <a:lnTo>
                  <a:pt x="1643379" y="0"/>
                </a:lnTo>
                <a:close/>
              </a:path>
            </a:pathLst>
          </a:custGeom>
          <a:solidFill>
            <a:srgbClr val="E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21352" y="3733800"/>
            <a:ext cx="1691005" cy="1616075"/>
          </a:xfrm>
          <a:custGeom>
            <a:avLst/>
            <a:gdLst/>
            <a:ahLst/>
            <a:cxnLst/>
            <a:rect l="l" t="t" r="r" b="b"/>
            <a:pathLst>
              <a:path w="1691005" h="1616075">
                <a:moveTo>
                  <a:pt x="992742" y="622935"/>
                </a:moveTo>
                <a:lnTo>
                  <a:pt x="864196" y="751480"/>
                </a:lnTo>
                <a:lnTo>
                  <a:pt x="863837" y="753110"/>
                </a:lnTo>
                <a:lnTo>
                  <a:pt x="683497" y="933450"/>
                </a:lnTo>
                <a:lnTo>
                  <a:pt x="681158" y="934518"/>
                </a:lnTo>
                <a:lnTo>
                  <a:pt x="0" y="1615677"/>
                </a:lnTo>
                <a:lnTo>
                  <a:pt x="96909" y="1593697"/>
                </a:lnTo>
                <a:lnTo>
                  <a:pt x="1061957" y="628650"/>
                </a:lnTo>
                <a:lnTo>
                  <a:pt x="998457" y="628650"/>
                </a:lnTo>
                <a:lnTo>
                  <a:pt x="992742" y="622935"/>
                </a:lnTo>
                <a:close/>
              </a:path>
              <a:path w="1691005" h="1616075">
                <a:moveTo>
                  <a:pt x="1193032" y="497574"/>
                </a:moveTo>
                <a:lnTo>
                  <a:pt x="1130537" y="533400"/>
                </a:lnTo>
                <a:lnTo>
                  <a:pt x="1008617" y="628650"/>
                </a:lnTo>
                <a:lnTo>
                  <a:pt x="1061957" y="628650"/>
                </a:lnTo>
                <a:lnTo>
                  <a:pt x="1193032" y="497574"/>
                </a:lnTo>
                <a:close/>
              </a:path>
              <a:path w="1691005" h="1616075">
                <a:moveTo>
                  <a:pt x="1690607" y="0"/>
                </a:moveTo>
                <a:lnTo>
                  <a:pt x="1615677" y="0"/>
                </a:lnTo>
                <a:lnTo>
                  <a:pt x="1506918" y="108758"/>
                </a:lnTo>
                <a:lnTo>
                  <a:pt x="1389617" y="297180"/>
                </a:lnTo>
                <a:lnTo>
                  <a:pt x="1385962" y="304644"/>
                </a:lnTo>
                <a:lnTo>
                  <a:pt x="1690607" y="0"/>
                </a:lnTo>
                <a:close/>
              </a:path>
            </a:pathLst>
          </a:custGeom>
          <a:solidFill>
            <a:srgbClr val="E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110049" y="3701135"/>
            <a:ext cx="1704339" cy="1628775"/>
          </a:xfrm>
          <a:custGeom>
            <a:avLst/>
            <a:gdLst/>
            <a:ahLst/>
            <a:cxnLst/>
            <a:rect l="l" t="t" r="r" b="b"/>
            <a:pathLst>
              <a:path w="1704339" h="1628775">
                <a:moveTo>
                  <a:pt x="1704001" y="0"/>
                </a:moveTo>
                <a:lnTo>
                  <a:pt x="1632390" y="32664"/>
                </a:lnTo>
                <a:lnTo>
                  <a:pt x="1595560" y="32664"/>
                </a:lnTo>
                <a:lnTo>
                  <a:pt x="1305109" y="323115"/>
                </a:lnTo>
                <a:lnTo>
                  <a:pt x="1300920" y="329844"/>
                </a:lnTo>
                <a:lnTo>
                  <a:pt x="1241230" y="451764"/>
                </a:lnTo>
                <a:lnTo>
                  <a:pt x="1089455" y="538769"/>
                </a:lnTo>
                <a:lnTo>
                  <a:pt x="0" y="1628224"/>
                </a:lnTo>
                <a:lnTo>
                  <a:pt x="13140" y="1625244"/>
                </a:lnTo>
                <a:lnTo>
                  <a:pt x="131335" y="1572105"/>
                </a:lnTo>
                <a:lnTo>
                  <a:pt x="1704001" y="0"/>
                </a:lnTo>
                <a:close/>
              </a:path>
            </a:pathLst>
          </a:custGeom>
          <a:solidFill>
            <a:srgbClr val="E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231122" y="3651288"/>
            <a:ext cx="1701800" cy="1626870"/>
          </a:xfrm>
          <a:custGeom>
            <a:avLst/>
            <a:gdLst/>
            <a:ahLst/>
            <a:cxnLst/>
            <a:rect l="l" t="t" r="r" b="b"/>
            <a:pathLst>
              <a:path w="1701800" h="1626870">
                <a:moveTo>
                  <a:pt x="1701779" y="0"/>
                </a:moveTo>
                <a:lnTo>
                  <a:pt x="1656097" y="16471"/>
                </a:lnTo>
                <a:lnTo>
                  <a:pt x="1570481" y="55524"/>
                </a:lnTo>
                <a:lnTo>
                  <a:pt x="0" y="1626566"/>
                </a:lnTo>
                <a:lnTo>
                  <a:pt x="136649" y="1565129"/>
                </a:lnTo>
                <a:lnTo>
                  <a:pt x="1701779" y="0"/>
                </a:lnTo>
                <a:close/>
              </a:path>
            </a:pathLst>
          </a:custGeom>
          <a:solidFill>
            <a:srgbClr val="E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356234" y="3611898"/>
            <a:ext cx="1685925" cy="1609725"/>
          </a:xfrm>
          <a:custGeom>
            <a:avLst/>
            <a:gdLst/>
            <a:ahLst/>
            <a:cxnLst/>
            <a:rect l="l" t="t" r="r" b="b"/>
            <a:pathLst>
              <a:path w="1685925" h="1609725">
                <a:moveTo>
                  <a:pt x="1685905" y="0"/>
                </a:moveTo>
                <a:lnTo>
                  <a:pt x="1566735" y="42969"/>
                </a:lnTo>
                <a:lnTo>
                  <a:pt x="0" y="1609705"/>
                </a:lnTo>
                <a:lnTo>
                  <a:pt x="138442" y="1547463"/>
                </a:lnTo>
                <a:lnTo>
                  <a:pt x="1685905" y="0"/>
                </a:lnTo>
                <a:close/>
              </a:path>
            </a:pathLst>
          </a:custGeom>
          <a:solidFill>
            <a:srgbClr val="E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481465" y="3572702"/>
            <a:ext cx="1669414" cy="1593215"/>
          </a:xfrm>
          <a:custGeom>
            <a:avLst/>
            <a:gdLst/>
            <a:ahLst/>
            <a:cxnLst/>
            <a:rect l="l" t="t" r="r" b="b"/>
            <a:pathLst>
              <a:path w="1669414" h="1593214">
                <a:moveTo>
                  <a:pt x="1669382" y="0"/>
                </a:moveTo>
                <a:lnTo>
                  <a:pt x="1550166" y="42986"/>
                </a:lnTo>
                <a:lnTo>
                  <a:pt x="0" y="1592600"/>
                </a:lnTo>
                <a:lnTo>
                  <a:pt x="107814" y="1544127"/>
                </a:lnTo>
                <a:lnTo>
                  <a:pt x="124703" y="1544127"/>
                </a:lnTo>
                <a:lnTo>
                  <a:pt x="1669382" y="0"/>
                </a:lnTo>
                <a:close/>
              </a:path>
              <a:path w="1669414" h="1593214">
                <a:moveTo>
                  <a:pt x="124703" y="1544127"/>
                </a:moveTo>
                <a:lnTo>
                  <a:pt x="107814" y="1544127"/>
                </a:lnTo>
                <a:lnTo>
                  <a:pt x="98973" y="1569848"/>
                </a:lnTo>
                <a:lnTo>
                  <a:pt x="124703" y="1544127"/>
                </a:lnTo>
                <a:close/>
              </a:path>
            </a:pathLst>
          </a:custGeom>
          <a:solidFill>
            <a:srgbClr val="E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bg object 78"/>
          <p:cNvSpPr/>
          <p:nvPr/>
        </p:nvSpPr>
        <p:spPr>
          <a:xfrm>
            <a:off x="544043" y="3543300"/>
            <a:ext cx="1705610" cy="1705610"/>
          </a:xfrm>
          <a:custGeom>
            <a:avLst/>
            <a:gdLst/>
            <a:ahLst/>
            <a:cxnLst/>
            <a:rect l="l" t="t" r="r" b="b"/>
            <a:pathLst>
              <a:path w="1705610" h="1705610">
                <a:moveTo>
                  <a:pt x="1705126" y="0"/>
                </a:moveTo>
                <a:lnTo>
                  <a:pt x="1607336" y="29210"/>
                </a:lnTo>
                <a:lnTo>
                  <a:pt x="1595419" y="33506"/>
                </a:lnTo>
                <a:lnTo>
                  <a:pt x="39914" y="1589011"/>
                </a:lnTo>
                <a:lnTo>
                  <a:pt x="0" y="1705126"/>
                </a:lnTo>
                <a:lnTo>
                  <a:pt x="1705126" y="0"/>
                </a:lnTo>
                <a:close/>
              </a:path>
            </a:pathLst>
          </a:custGeom>
          <a:solidFill>
            <a:srgbClr val="D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bg object 79"/>
          <p:cNvSpPr/>
          <p:nvPr/>
        </p:nvSpPr>
        <p:spPr>
          <a:xfrm>
            <a:off x="351109" y="3505200"/>
            <a:ext cx="1975485" cy="2005964"/>
          </a:xfrm>
          <a:custGeom>
            <a:avLst/>
            <a:gdLst/>
            <a:ahLst/>
            <a:cxnLst/>
            <a:rect l="l" t="t" r="r" b="b"/>
            <a:pathLst>
              <a:path w="1975485" h="2005964">
                <a:moveTo>
                  <a:pt x="1955210" y="0"/>
                </a:moveTo>
                <a:lnTo>
                  <a:pt x="1898060" y="38100"/>
                </a:lnTo>
                <a:lnTo>
                  <a:pt x="1887195" y="41345"/>
                </a:lnTo>
                <a:lnTo>
                  <a:pt x="196926" y="1731614"/>
                </a:lnTo>
                <a:lnTo>
                  <a:pt x="182290" y="1774189"/>
                </a:lnTo>
                <a:lnTo>
                  <a:pt x="680" y="2004060"/>
                </a:lnTo>
                <a:lnTo>
                  <a:pt x="0" y="2005747"/>
                </a:lnTo>
                <a:lnTo>
                  <a:pt x="1975143" y="29899"/>
                </a:lnTo>
                <a:lnTo>
                  <a:pt x="1955210" y="0"/>
                </a:lnTo>
                <a:close/>
              </a:path>
            </a:pathLst>
          </a:custGeom>
          <a:solidFill>
            <a:srgbClr val="D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305426" y="3531108"/>
            <a:ext cx="2039620" cy="2093595"/>
          </a:xfrm>
          <a:custGeom>
            <a:avLst/>
            <a:gdLst/>
            <a:ahLst/>
            <a:cxnLst/>
            <a:rect l="l" t="t" r="r" b="b"/>
            <a:pathLst>
              <a:path w="2039620" h="2093595">
                <a:moveTo>
                  <a:pt x="2018165" y="0"/>
                </a:moveTo>
                <a:lnTo>
                  <a:pt x="70259" y="1947905"/>
                </a:lnTo>
                <a:lnTo>
                  <a:pt x="46363" y="1978152"/>
                </a:lnTo>
                <a:lnTo>
                  <a:pt x="0" y="2093095"/>
                </a:lnTo>
                <a:lnTo>
                  <a:pt x="2033951" y="59144"/>
                </a:lnTo>
                <a:lnTo>
                  <a:pt x="2038993" y="31241"/>
                </a:lnTo>
                <a:lnTo>
                  <a:pt x="2018165" y="0"/>
                </a:lnTo>
                <a:close/>
              </a:path>
            </a:pathLst>
          </a:custGeom>
          <a:solidFill>
            <a:srgbClr val="D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32080" y="3583685"/>
            <a:ext cx="2208530" cy="2352675"/>
          </a:xfrm>
          <a:custGeom>
            <a:avLst/>
            <a:gdLst/>
            <a:ahLst/>
            <a:cxnLst/>
            <a:rect l="l" t="t" r="r" b="b"/>
            <a:pathLst>
              <a:path w="2208530" h="2352675">
                <a:moveTo>
                  <a:pt x="2208479" y="0"/>
                </a:moveTo>
                <a:lnTo>
                  <a:pt x="177469" y="2030272"/>
                </a:lnTo>
                <a:lnTo>
                  <a:pt x="126111" y="2157603"/>
                </a:lnTo>
                <a:lnTo>
                  <a:pt x="97790" y="2227834"/>
                </a:lnTo>
                <a:lnTo>
                  <a:pt x="87630" y="2237994"/>
                </a:lnTo>
                <a:lnTo>
                  <a:pt x="78740" y="2245614"/>
                </a:lnTo>
                <a:lnTo>
                  <a:pt x="10160" y="2314194"/>
                </a:lnTo>
                <a:lnTo>
                  <a:pt x="0" y="2333244"/>
                </a:lnTo>
                <a:lnTo>
                  <a:pt x="88" y="2352344"/>
                </a:lnTo>
                <a:lnTo>
                  <a:pt x="1777212" y="575856"/>
                </a:lnTo>
                <a:lnTo>
                  <a:pt x="1704619" y="579094"/>
                </a:lnTo>
                <a:lnTo>
                  <a:pt x="1698256" y="579374"/>
                </a:lnTo>
                <a:lnTo>
                  <a:pt x="1698002" y="579374"/>
                </a:lnTo>
                <a:lnTo>
                  <a:pt x="1710550" y="573163"/>
                </a:lnTo>
                <a:lnTo>
                  <a:pt x="1847913" y="505193"/>
                </a:lnTo>
                <a:lnTo>
                  <a:pt x="2176297" y="176911"/>
                </a:lnTo>
                <a:lnTo>
                  <a:pt x="2191842" y="91871"/>
                </a:lnTo>
                <a:lnTo>
                  <a:pt x="2193290" y="84074"/>
                </a:lnTo>
                <a:lnTo>
                  <a:pt x="2208479" y="0"/>
                </a:lnTo>
                <a:close/>
              </a:path>
            </a:pathLst>
          </a:custGeom>
          <a:solidFill>
            <a:srgbClr val="D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32079" y="3751693"/>
            <a:ext cx="2191385" cy="2210435"/>
          </a:xfrm>
          <a:custGeom>
            <a:avLst/>
            <a:gdLst/>
            <a:ahLst/>
            <a:cxnLst/>
            <a:rect l="l" t="t" r="r" b="b"/>
            <a:pathLst>
              <a:path w="2191385" h="2210435">
                <a:moveTo>
                  <a:pt x="1849503" y="404632"/>
                </a:moveTo>
                <a:lnTo>
                  <a:pt x="1769759" y="408176"/>
                </a:lnTo>
                <a:lnTo>
                  <a:pt x="0" y="2177936"/>
                </a:lnTo>
                <a:lnTo>
                  <a:pt x="0" y="2184286"/>
                </a:lnTo>
                <a:lnTo>
                  <a:pt x="20320" y="2194446"/>
                </a:lnTo>
                <a:lnTo>
                  <a:pt x="43729" y="2210407"/>
                </a:lnTo>
                <a:lnTo>
                  <a:pt x="1849503" y="404632"/>
                </a:lnTo>
                <a:close/>
              </a:path>
              <a:path w="2191385" h="2210435">
                <a:moveTo>
                  <a:pt x="2177936" y="0"/>
                </a:moveTo>
                <a:lnTo>
                  <a:pt x="1833750" y="344185"/>
                </a:lnTo>
                <a:lnTo>
                  <a:pt x="1944370" y="289446"/>
                </a:lnTo>
                <a:lnTo>
                  <a:pt x="2125402" y="128733"/>
                </a:lnTo>
                <a:lnTo>
                  <a:pt x="2191133" y="63002"/>
                </a:lnTo>
                <a:lnTo>
                  <a:pt x="2174240" y="20206"/>
                </a:lnTo>
                <a:lnTo>
                  <a:pt x="2177936" y="0"/>
                </a:lnTo>
                <a:close/>
              </a:path>
            </a:pathLst>
          </a:custGeom>
          <a:solidFill>
            <a:srgbClr val="D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71943" y="3809485"/>
            <a:ext cx="2153920" cy="2193925"/>
          </a:xfrm>
          <a:custGeom>
            <a:avLst/>
            <a:gdLst/>
            <a:ahLst/>
            <a:cxnLst/>
            <a:rect l="l" t="t" r="r" b="b"/>
            <a:pathLst>
              <a:path w="2153920" h="2193925">
                <a:moveTo>
                  <a:pt x="1881892" y="343628"/>
                </a:moveTo>
                <a:lnTo>
                  <a:pt x="1802164" y="347172"/>
                </a:lnTo>
                <a:lnTo>
                  <a:pt x="0" y="2149979"/>
                </a:lnTo>
                <a:lnTo>
                  <a:pt x="8396" y="2155704"/>
                </a:lnTo>
                <a:lnTo>
                  <a:pt x="28716" y="2183644"/>
                </a:lnTo>
                <a:lnTo>
                  <a:pt x="32627" y="2193553"/>
                </a:lnTo>
                <a:lnTo>
                  <a:pt x="1881892" y="343628"/>
                </a:lnTo>
                <a:close/>
              </a:path>
              <a:path w="2153920" h="2193925">
                <a:moveTo>
                  <a:pt x="2149212" y="0"/>
                </a:moveTo>
                <a:lnTo>
                  <a:pt x="2021199" y="128059"/>
                </a:lnTo>
                <a:lnTo>
                  <a:pt x="2153426" y="10674"/>
                </a:lnTo>
                <a:lnTo>
                  <a:pt x="2149212" y="0"/>
                </a:lnTo>
                <a:close/>
              </a:path>
            </a:pathLst>
          </a:custGeom>
          <a:solidFill>
            <a:srgbClr val="D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202457" y="4132374"/>
            <a:ext cx="1941830" cy="1922145"/>
          </a:xfrm>
          <a:custGeom>
            <a:avLst/>
            <a:gdLst/>
            <a:ahLst/>
            <a:cxnLst/>
            <a:rect l="l" t="t" r="r" b="b"/>
            <a:pathLst>
              <a:path w="1941830" h="1922145">
                <a:moveTo>
                  <a:pt x="1941508" y="0"/>
                </a:moveTo>
                <a:lnTo>
                  <a:pt x="1856212" y="20525"/>
                </a:lnTo>
                <a:lnTo>
                  <a:pt x="1844251" y="21057"/>
                </a:lnTo>
                <a:lnTo>
                  <a:pt x="0" y="1865308"/>
                </a:lnTo>
                <a:lnTo>
                  <a:pt x="17252" y="1909015"/>
                </a:lnTo>
                <a:lnTo>
                  <a:pt x="19553" y="1921955"/>
                </a:lnTo>
                <a:lnTo>
                  <a:pt x="1941508" y="0"/>
                </a:lnTo>
                <a:close/>
              </a:path>
            </a:pathLst>
          </a:custGeom>
          <a:solidFill>
            <a:srgbClr val="D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221051" y="2890519"/>
            <a:ext cx="3196590" cy="3223895"/>
          </a:xfrm>
          <a:custGeom>
            <a:avLst/>
            <a:gdLst/>
            <a:ahLst/>
            <a:cxnLst/>
            <a:rect l="l" t="t" r="r" b="b"/>
            <a:pathLst>
              <a:path w="3196590" h="3223895">
                <a:moveTo>
                  <a:pt x="1762688" y="1471929"/>
                </a:moveTo>
                <a:lnTo>
                  <a:pt x="1686488" y="1471929"/>
                </a:lnTo>
                <a:lnTo>
                  <a:pt x="0" y="3158418"/>
                </a:lnTo>
                <a:lnTo>
                  <a:pt x="8818" y="3208019"/>
                </a:lnTo>
                <a:lnTo>
                  <a:pt x="11299" y="3223319"/>
                </a:lnTo>
                <a:lnTo>
                  <a:pt x="1762688" y="1471929"/>
                </a:lnTo>
                <a:close/>
              </a:path>
              <a:path w="3196590" h="3223895">
                <a:moveTo>
                  <a:pt x="3158418" y="0"/>
                </a:moveTo>
                <a:lnTo>
                  <a:pt x="1914551" y="1243866"/>
                </a:lnTo>
                <a:lnTo>
                  <a:pt x="2014899" y="1219718"/>
                </a:lnTo>
                <a:lnTo>
                  <a:pt x="3196518" y="38100"/>
                </a:lnTo>
                <a:lnTo>
                  <a:pt x="3158418" y="0"/>
                </a:lnTo>
                <a:close/>
              </a:path>
            </a:pathLst>
          </a:custGeom>
          <a:solidFill>
            <a:srgbClr val="D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231287" y="4078964"/>
            <a:ext cx="2105025" cy="2093595"/>
          </a:xfrm>
          <a:custGeom>
            <a:avLst/>
            <a:gdLst/>
            <a:ahLst/>
            <a:cxnLst/>
            <a:rect l="l" t="t" r="r" b="b"/>
            <a:pathLst>
              <a:path w="2105025" h="2093595">
                <a:moveTo>
                  <a:pt x="2104517" y="0"/>
                </a:moveTo>
                <a:lnTo>
                  <a:pt x="2064872" y="16785"/>
                </a:lnTo>
                <a:lnTo>
                  <a:pt x="1994628" y="33688"/>
                </a:lnTo>
                <a:lnTo>
                  <a:pt x="0" y="2028317"/>
                </a:lnTo>
                <a:lnTo>
                  <a:pt x="6202" y="2066565"/>
                </a:lnTo>
                <a:lnTo>
                  <a:pt x="11141" y="2093376"/>
                </a:lnTo>
                <a:lnTo>
                  <a:pt x="2104517" y="0"/>
                </a:lnTo>
                <a:close/>
              </a:path>
            </a:pathLst>
          </a:custGeom>
          <a:solidFill>
            <a:srgbClr val="D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241243" y="4028608"/>
            <a:ext cx="2213610" cy="2199640"/>
          </a:xfrm>
          <a:custGeom>
            <a:avLst/>
            <a:gdLst/>
            <a:ahLst/>
            <a:cxnLst/>
            <a:rect l="l" t="t" r="r" b="b"/>
            <a:pathLst>
              <a:path w="2213610" h="2199640">
                <a:moveTo>
                  <a:pt x="2213497" y="0"/>
                </a:moveTo>
                <a:lnTo>
                  <a:pt x="2081346" y="55951"/>
                </a:lnTo>
                <a:lnTo>
                  <a:pt x="0" y="2137297"/>
                </a:lnTo>
                <a:lnTo>
                  <a:pt x="5136" y="2165181"/>
                </a:lnTo>
                <a:lnTo>
                  <a:pt x="14226" y="2199270"/>
                </a:lnTo>
                <a:lnTo>
                  <a:pt x="2213497" y="0"/>
                </a:lnTo>
                <a:close/>
              </a:path>
            </a:pathLst>
          </a:custGeom>
          <a:solidFill>
            <a:srgbClr val="D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254133" y="3977320"/>
            <a:ext cx="2322195" cy="2295525"/>
          </a:xfrm>
          <a:custGeom>
            <a:avLst/>
            <a:gdLst/>
            <a:ahLst/>
            <a:cxnLst/>
            <a:rect l="l" t="t" r="r" b="b"/>
            <a:pathLst>
              <a:path w="2322195" h="2295525">
                <a:moveTo>
                  <a:pt x="2321746" y="0"/>
                </a:moveTo>
                <a:lnTo>
                  <a:pt x="2189594" y="55951"/>
                </a:lnTo>
                <a:lnTo>
                  <a:pt x="0" y="2245546"/>
                </a:lnTo>
                <a:lnTo>
                  <a:pt x="2406" y="2254569"/>
                </a:lnTo>
                <a:lnTo>
                  <a:pt x="2406" y="2263459"/>
                </a:lnTo>
                <a:lnTo>
                  <a:pt x="26304" y="2295441"/>
                </a:lnTo>
                <a:lnTo>
                  <a:pt x="2321746" y="0"/>
                </a:lnTo>
                <a:close/>
              </a:path>
            </a:pathLst>
          </a:custGeom>
          <a:solidFill>
            <a:srgbClr val="D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277228" y="3950666"/>
            <a:ext cx="2395220" cy="2361565"/>
          </a:xfrm>
          <a:custGeom>
            <a:avLst/>
            <a:gdLst/>
            <a:ahLst/>
            <a:cxnLst/>
            <a:rect l="l" t="t" r="r" b="b"/>
            <a:pathLst>
              <a:path w="2395220" h="2361565">
                <a:moveTo>
                  <a:pt x="2394839" y="0"/>
                </a:moveTo>
                <a:lnTo>
                  <a:pt x="2333891" y="11733"/>
                </a:lnTo>
                <a:lnTo>
                  <a:pt x="2287048" y="31565"/>
                </a:lnTo>
                <a:lnTo>
                  <a:pt x="0" y="2317799"/>
                </a:lnTo>
                <a:lnTo>
                  <a:pt x="32587" y="2361409"/>
                </a:lnTo>
                <a:lnTo>
                  <a:pt x="2394839" y="0"/>
                </a:lnTo>
                <a:close/>
              </a:path>
            </a:pathLst>
          </a:custGeom>
          <a:solidFill>
            <a:srgbClr val="D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bg object 90"/>
          <p:cNvSpPr/>
          <p:nvPr/>
        </p:nvSpPr>
        <p:spPr>
          <a:xfrm>
            <a:off x="307052" y="3934241"/>
            <a:ext cx="2450465" cy="2418080"/>
          </a:xfrm>
          <a:custGeom>
            <a:avLst/>
            <a:gdLst/>
            <a:ahLst/>
            <a:cxnLst/>
            <a:rect l="l" t="t" r="r" b="b"/>
            <a:pathLst>
              <a:path w="2450465" h="2418079">
                <a:moveTo>
                  <a:pt x="2450336" y="0"/>
                </a:moveTo>
                <a:lnTo>
                  <a:pt x="2355969" y="18166"/>
                </a:lnTo>
                <a:lnTo>
                  <a:pt x="0" y="2374136"/>
                </a:lnTo>
                <a:lnTo>
                  <a:pt x="32588" y="2417747"/>
                </a:lnTo>
                <a:lnTo>
                  <a:pt x="2450336" y="0"/>
                </a:lnTo>
                <a:close/>
              </a:path>
            </a:pathLst>
          </a:custGeom>
          <a:solidFill>
            <a:srgbClr val="D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bg object 91"/>
          <p:cNvSpPr/>
          <p:nvPr/>
        </p:nvSpPr>
        <p:spPr>
          <a:xfrm>
            <a:off x="336877" y="3917891"/>
            <a:ext cx="2505710" cy="2487930"/>
          </a:xfrm>
          <a:custGeom>
            <a:avLst/>
            <a:gdLst/>
            <a:ahLst/>
            <a:cxnLst/>
            <a:rect l="l" t="t" r="r" b="b"/>
            <a:pathLst>
              <a:path w="2505710" h="2487929">
                <a:moveTo>
                  <a:pt x="2505440" y="0"/>
                </a:moveTo>
                <a:lnTo>
                  <a:pt x="2411444" y="18095"/>
                </a:lnTo>
                <a:lnTo>
                  <a:pt x="0" y="2430399"/>
                </a:lnTo>
                <a:lnTo>
                  <a:pt x="6022" y="2438458"/>
                </a:lnTo>
                <a:lnTo>
                  <a:pt x="6022" y="2448618"/>
                </a:lnTo>
                <a:lnTo>
                  <a:pt x="14912" y="2467668"/>
                </a:lnTo>
                <a:lnTo>
                  <a:pt x="17989" y="2487451"/>
                </a:lnTo>
                <a:lnTo>
                  <a:pt x="1035822" y="1469618"/>
                </a:lnTo>
                <a:lnTo>
                  <a:pt x="1053772" y="1446588"/>
                </a:lnTo>
                <a:lnTo>
                  <a:pt x="1058852" y="1446588"/>
                </a:lnTo>
                <a:lnTo>
                  <a:pt x="2505440" y="0"/>
                </a:lnTo>
                <a:close/>
              </a:path>
              <a:path w="2505710" h="2487929">
                <a:moveTo>
                  <a:pt x="1058852" y="1446588"/>
                </a:moveTo>
                <a:lnTo>
                  <a:pt x="1053772" y="1446588"/>
                </a:lnTo>
                <a:lnTo>
                  <a:pt x="1054808" y="1450632"/>
                </a:lnTo>
                <a:lnTo>
                  <a:pt x="1058852" y="1446588"/>
                </a:lnTo>
                <a:close/>
              </a:path>
            </a:pathLst>
          </a:custGeom>
          <a:solidFill>
            <a:srgbClr val="D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bg object 92"/>
          <p:cNvSpPr/>
          <p:nvPr/>
        </p:nvSpPr>
        <p:spPr>
          <a:xfrm>
            <a:off x="354012" y="3916679"/>
            <a:ext cx="2545080" cy="2548890"/>
          </a:xfrm>
          <a:custGeom>
            <a:avLst/>
            <a:gdLst/>
            <a:ahLst/>
            <a:cxnLst/>
            <a:rect l="l" t="t" r="r" b="b"/>
            <a:pathLst>
              <a:path w="2545080" h="2548890">
                <a:moveTo>
                  <a:pt x="2494597" y="0"/>
                </a:moveTo>
                <a:lnTo>
                  <a:pt x="2480442" y="2725"/>
                </a:lnTo>
                <a:lnTo>
                  <a:pt x="0" y="2483167"/>
                </a:lnTo>
                <a:lnTo>
                  <a:pt x="6667" y="2526030"/>
                </a:lnTo>
                <a:lnTo>
                  <a:pt x="10678" y="2548593"/>
                </a:lnTo>
                <a:lnTo>
                  <a:pt x="974409" y="1584519"/>
                </a:lnTo>
                <a:lnTo>
                  <a:pt x="969327" y="1534160"/>
                </a:lnTo>
                <a:lnTo>
                  <a:pt x="1036637" y="1447800"/>
                </a:lnTo>
                <a:lnTo>
                  <a:pt x="1111079" y="1447800"/>
                </a:lnTo>
                <a:lnTo>
                  <a:pt x="2544943" y="13425"/>
                </a:lnTo>
                <a:lnTo>
                  <a:pt x="2494597" y="0"/>
                </a:lnTo>
                <a:close/>
              </a:path>
              <a:path w="2545080" h="2548890">
                <a:moveTo>
                  <a:pt x="1111079" y="1447800"/>
                </a:moveTo>
                <a:lnTo>
                  <a:pt x="1036637" y="1447800"/>
                </a:lnTo>
                <a:lnTo>
                  <a:pt x="1051824" y="1507076"/>
                </a:lnTo>
                <a:lnTo>
                  <a:pt x="1111079" y="1447800"/>
                </a:lnTo>
                <a:close/>
              </a:path>
            </a:pathLst>
          </a:custGeom>
          <a:solidFill>
            <a:srgbClr val="D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bg object 93"/>
          <p:cNvSpPr/>
          <p:nvPr/>
        </p:nvSpPr>
        <p:spPr>
          <a:xfrm>
            <a:off x="363747" y="3928978"/>
            <a:ext cx="2590165" cy="2591435"/>
          </a:xfrm>
          <a:custGeom>
            <a:avLst/>
            <a:gdLst/>
            <a:ahLst/>
            <a:cxnLst/>
            <a:rect l="l" t="t" r="r" b="b"/>
            <a:pathLst>
              <a:path w="2590165" h="2591434">
                <a:moveTo>
                  <a:pt x="964133" y="1566850"/>
                </a:moveTo>
                <a:lnTo>
                  <a:pt x="0" y="2530983"/>
                </a:lnTo>
                <a:lnTo>
                  <a:pt x="7092" y="2570881"/>
                </a:lnTo>
                <a:lnTo>
                  <a:pt x="14543" y="2591370"/>
                </a:lnTo>
                <a:lnTo>
                  <a:pt x="971001" y="1634912"/>
                </a:lnTo>
                <a:lnTo>
                  <a:pt x="964133" y="1566850"/>
                </a:lnTo>
                <a:close/>
              </a:path>
              <a:path w="2590165" h="2591434">
                <a:moveTo>
                  <a:pt x="2530983" y="0"/>
                </a:moveTo>
                <a:lnTo>
                  <a:pt x="1040889" y="1490094"/>
                </a:lnTo>
                <a:lnTo>
                  <a:pt x="1056171" y="1549742"/>
                </a:lnTo>
                <a:lnTo>
                  <a:pt x="2590139" y="15774"/>
                </a:lnTo>
                <a:lnTo>
                  <a:pt x="2530983" y="0"/>
                </a:lnTo>
                <a:close/>
              </a:path>
            </a:pathLst>
          </a:custGeom>
          <a:solidFill>
            <a:srgbClr val="D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bg object 94"/>
          <p:cNvSpPr/>
          <p:nvPr/>
        </p:nvSpPr>
        <p:spPr>
          <a:xfrm>
            <a:off x="376282" y="3943361"/>
            <a:ext cx="2633345" cy="2628900"/>
          </a:xfrm>
          <a:custGeom>
            <a:avLst/>
            <a:gdLst/>
            <a:ahLst/>
            <a:cxnLst/>
            <a:rect l="l" t="t" r="r" b="b"/>
            <a:pathLst>
              <a:path w="2633345" h="2628900">
                <a:moveTo>
                  <a:pt x="957807" y="1613998"/>
                </a:moveTo>
                <a:lnTo>
                  <a:pt x="0" y="2571465"/>
                </a:lnTo>
                <a:lnTo>
                  <a:pt x="4717" y="2584438"/>
                </a:lnTo>
                <a:lnTo>
                  <a:pt x="4717" y="2603488"/>
                </a:lnTo>
                <a:lnTo>
                  <a:pt x="13607" y="2613648"/>
                </a:lnTo>
                <a:lnTo>
                  <a:pt x="20477" y="2628369"/>
                </a:lnTo>
                <a:lnTo>
                  <a:pt x="964869" y="1683977"/>
                </a:lnTo>
                <a:lnTo>
                  <a:pt x="957807" y="1613998"/>
                </a:lnTo>
                <a:close/>
              </a:path>
              <a:path w="2633345" h="2628900">
                <a:moveTo>
                  <a:pt x="2572382" y="0"/>
                </a:moveTo>
                <a:lnTo>
                  <a:pt x="1042175" y="1529660"/>
                </a:lnTo>
                <a:lnTo>
                  <a:pt x="1053737" y="1574788"/>
                </a:lnTo>
                <a:lnTo>
                  <a:pt x="1062497" y="1586348"/>
                </a:lnTo>
                <a:lnTo>
                  <a:pt x="1698065" y="950780"/>
                </a:lnTo>
                <a:lnTo>
                  <a:pt x="1669687" y="948678"/>
                </a:lnTo>
                <a:lnTo>
                  <a:pt x="1834787" y="802628"/>
                </a:lnTo>
                <a:lnTo>
                  <a:pt x="1849847" y="798999"/>
                </a:lnTo>
                <a:lnTo>
                  <a:pt x="2632748" y="16097"/>
                </a:lnTo>
                <a:lnTo>
                  <a:pt x="2572382" y="0"/>
                </a:lnTo>
                <a:close/>
              </a:path>
            </a:pathLst>
          </a:custGeom>
          <a:solidFill>
            <a:srgbClr val="C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bg object 95"/>
          <p:cNvSpPr/>
          <p:nvPr/>
        </p:nvSpPr>
        <p:spPr>
          <a:xfrm>
            <a:off x="394334" y="3235959"/>
            <a:ext cx="3368675" cy="3393440"/>
          </a:xfrm>
          <a:custGeom>
            <a:avLst/>
            <a:gdLst/>
            <a:ahLst/>
            <a:cxnLst/>
            <a:rect l="l" t="t" r="r" b="b"/>
            <a:pathLst>
              <a:path w="3368675" h="3393440">
                <a:moveTo>
                  <a:pt x="946118" y="2384456"/>
                </a:moveTo>
                <a:lnTo>
                  <a:pt x="0" y="3330575"/>
                </a:lnTo>
                <a:lnTo>
                  <a:pt x="4444" y="3340100"/>
                </a:lnTo>
                <a:lnTo>
                  <a:pt x="13838" y="3392936"/>
                </a:lnTo>
                <a:lnTo>
                  <a:pt x="953103" y="2453671"/>
                </a:lnTo>
                <a:lnTo>
                  <a:pt x="946118" y="2384456"/>
                </a:lnTo>
                <a:close/>
              </a:path>
              <a:path w="3368675" h="3393440">
                <a:moveTo>
                  <a:pt x="1672918" y="1657656"/>
                </a:moveTo>
                <a:lnTo>
                  <a:pt x="1041160" y="2289414"/>
                </a:lnTo>
                <a:lnTo>
                  <a:pt x="1074010" y="2332764"/>
                </a:lnTo>
                <a:lnTo>
                  <a:pt x="1743863" y="1662911"/>
                </a:lnTo>
                <a:lnTo>
                  <a:pt x="1672918" y="1657656"/>
                </a:lnTo>
                <a:close/>
              </a:path>
              <a:path w="3368675" h="3393440">
                <a:moveTo>
                  <a:pt x="2204085" y="1126490"/>
                </a:moveTo>
                <a:lnTo>
                  <a:pt x="1821754" y="1508820"/>
                </a:lnTo>
                <a:lnTo>
                  <a:pt x="1922153" y="1484621"/>
                </a:lnTo>
                <a:lnTo>
                  <a:pt x="2204085" y="1126490"/>
                </a:lnTo>
                <a:close/>
              </a:path>
              <a:path w="3368675" h="3393440">
                <a:moveTo>
                  <a:pt x="3330575" y="0"/>
                </a:moveTo>
                <a:lnTo>
                  <a:pt x="2608680" y="721894"/>
                </a:lnTo>
                <a:lnTo>
                  <a:pt x="2668838" y="737936"/>
                </a:lnTo>
                <a:lnTo>
                  <a:pt x="3368675" y="38100"/>
                </a:lnTo>
                <a:lnTo>
                  <a:pt x="3330575" y="0"/>
                </a:lnTo>
                <a:close/>
              </a:path>
            </a:pathLst>
          </a:custGeom>
          <a:solidFill>
            <a:srgbClr val="C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bg object 96"/>
          <p:cNvSpPr/>
          <p:nvPr/>
        </p:nvSpPr>
        <p:spPr>
          <a:xfrm>
            <a:off x="407214" y="3972559"/>
            <a:ext cx="2715895" cy="2660650"/>
          </a:xfrm>
          <a:custGeom>
            <a:avLst/>
            <a:gdLst/>
            <a:ahLst/>
            <a:cxnLst/>
            <a:rect l="l" t="t" r="r" b="b"/>
            <a:pathLst>
              <a:path w="2715895" h="2660650">
                <a:moveTo>
                  <a:pt x="939641" y="1711303"/>
                </a:moveTo>
                <a:lnTo>
                  <a:pt x="0" y="2650945"/>
                </a:lnTo>
                <a:lnTo>
                  <a:pt x="1725" y="2660650"/>
                </a:lnTo>
                <a:lnTo>
                  <a:pt x="65225" y="2660650"/>
                </a:lnTo>
                <a:lnTo>
                  <a:pt x="941825" y="1784049"/>
                </a:lnTo>
                <a:lnTo>
                  <a:pt x="944065" y="1755139"/>
                </a:lnTo>
                <a:lnTo>
                  <a:pt x="939641" y="1711303"/>
                </a:lnTo>
                <a:close/>
              </a:path>
              <a:path w="2715895" h="2660650">
                <a:moveTo>
                  <a:pt x="1725071" y="925873"/>
                </a:moveTo>
                <a:lnTo>
                  <a:pt x="1058393" y="1592551"/>
                </a:lnTo>
                <a:lnTo>
                  <a:pt x="1090696" y="1635178"/>
                </a:lnTo>
                <a:lnTo>
                  <a:pt x="1794833" y="931041"/>
                </a:lnTo>
                <a:lnTo>
                  <a:pt x="1725071" y="925873"/>
                </a:lnTo>
                <a:close/>
              </a:path>
              <a:path w="2715895" h="2660650">
                <a:moveTo>
                  <a:pt x="2650945" y="0"/>
                </a:moveTo>
                <a:lnTo>
                  <a:pt x="1900907" y="750037"/>
                </a:lnTo>
                <a:lnTo>
                  <a:pt x="1999632" y="726242"/>
                </a:lnTo>
                <a:lnTo>
                  <a:pt x="2715715" y="10159"/>
                </a:lnTo>
                <a:lnTo>
                  <a:pt x="2689045" y="10159"/>
                </a:lnTo>
                <a:lnTo>
                  <a:pt x="2650945" y="0"/>
                </a:lnTo>
                <a:close/>
              </a:path>
            </a:pathLst>
          </a:custGeom>
          <a:solidFill>
            <a:srgbClr val="C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bg object 97"/>
          <p:cNvSpPr/>
          <p:nvPr/>
        </p:nvSpPr>
        <p:spPr>
          <a:xfrm>
            <a:off x="466077" y="3982719"/>
            <a:ext cx="2794635" cy="2651125"/>
          </a:xfrm>
          <a:custGeom>
            <a:avLst/>
            <a:gdLst/>
            <a:ahLst/>
            <a:cxnLst/>
            <a:rect l="l" t="t" r="r" b="b"/>
            <a:pathLst>
              <a:path w="2794635" h="2651125">
                <a:moveTo>
                  <a:pt x="883488" y="1767014"/>
                </a:moveTo>
                <a:lnTo>
                  <a:pt x="0" y="2650502"/>
                </a:lnTo>
                <a:lnTo>
                  <a:pt x="69850" y="2650502"/>
                </a:lnTo>
                <a:lnTo>
                  <a:pt x="76200" y="2650502"/>
                </a:lnTo>
                <a:lnTo>
                  <a:pt x="144894" y="2650502"/>
                </a:lnTo>
                <a:lnTo>
                  <a:pt x="871296" y="1924354"/>
                </a:lnTo>
                <a:lnTo>
                  <a:pt x="877087" y="1849615"/>
                </a:lnTo>
                <a:lnTo>
                  <a:pt x="877620" y="1842731"/>
                </a:lnTo>
                <a:lnTo>
                  <a:pt x="883488" y="1767014"/>
                </a:lnTo>
                <a:close/>
              </a:path>
              <a:path w="2794635" h="2651125">
                <a:moveTo>
                  <a:pt x="1865515" y="930478"/>
                </a:moveTo>
                <a:lnTo>
                  <a:pt x="1800987" y="925715"/>
                </a:lnTo>
                <a:lnTo>
                  <a:pt x="1795081" y="925271"/>
                </a:lnTo>
                <a:lnTo>
                  <a:pt x="1730057" y="920445"/>
                </a:lnTo>
                <a:lnTo>
                  <a:pt x="1029093" y="1621409"/>
                </a:lnTo>
                <a:lnTo>
                  <a:pt x="1061935" y="1664766"/>
                </a:lnTo>
                <a:lnTo>
                  <a:pt x="1087132" y="1697990"/>
                </a:lnTo>
                <a:lnTo>
                  <a:pt x="1092212" y="1703527"/>
                </a:lnTo>
                <a:lnTo>
                  <a:pt x="1865515" y="930478"/>
                </a:lnTo>
                <a:close/>
              </a:path>
              <a:path w="2794635" h="2651125">
                <a:moveTo>
                  <a:pt x="2794317" y="2019"/>
                </a:moveTo>
                <a:lnTo>
                  <a:pt x="2792742" y="0"/>
                </a:lnTo>
                <a:lnTo>
                  <a:pt x="2726702" y="0"/>
                </a:lnTo>
                <a:lnTo>
                  <a:pt x="2720352" y="0"/>
                </a:lnTo>
                <a:lnTo>
                  <a:pt x="2650502" y="0"/>
                </a:lnTo>
                <a:lnTo>
                  <a:pt x="1932393" y="718108"/>
                </a:lnTo>
                <a:lnTo>
                  <a:pt x="1992642" y="703580"/>
                </a:lnTo>
                <a:lnTo>
                  <a:pt x="2025713" y="700989"/>
                </a:lnTo>
                <a:lnTo>
                  <a:pt x="2101024" y="695058"/>
                </a:lnTo>
                <a:lnTo>
                  <a:pt x="2794317" y="2019"/>
                </a:lnTo>
                <a:close/>
              </a:path>
            </a:pathLst>
          </a:custGeom>
          <a:solidFill>
            <a:srgbClr val="C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bg object 98"/>
          <p:cNvSpPr/>
          <p:nvPr/>
        </p:nvSpPr>
        <p:spPr>
          <a:xfrm>
            <a:off x="605681" y="3982720"/>
            <a:ext cx="2685415" cy="2650490"/>
          </a:xfrm>
          <a:custGeom>
            <a:avLst/>
            <a:gdLst/>
            <a:ahLst/>
            <a:cxnLst/>
            <a:rect l="l" t="t" r="r" b="b"/>
            <a:pathLst>
              <a:path w="2685415" h="2650490">
                <a:moveTo>
                  <a:pt x="732192" y="1918036"/>
                </a:moveTo>
                <a:lnTo>
                  <a:pt x="0" y="2650490"/>
                </a:lnTo>
                <a:lnTo>
                  <a:pt x="75038" y="2650490"/>
                </a:lnTo>
                <a:lnTo>
                  <a:pt x="102978" y="2622550"/>
                </a:lnTo>
                <a:lnTo>
                  <a:pt x="127108" y="2574290"/>
                </a:lnTo>
                <a:lnTo>
                  <a:pt x="340081" y="2385446"/>
                </a:lnTo>
                <a:lnTo>
                  <a:pt x="725869" y="1999658"/>
                </a:lnTo>
                <a:lnTo>
                  <a:pt x="732192" y="1918036"/>
                </a:lnTo>
                <a:close/>
              </a:path>
              <a:path w="2685415" h="2650490">
                <a:moveTo>
                  <a:pt x="1719848" y="930028"/>
                </a:moveTo>
                <a:lnTo>
                  <a:pt x="949747" y="1700403"/>
                </a:lnTo>
                <a:lnTo>
                  <a:pt x="985852" y="1739675"/>
                </a:lnTo>
                <a:lnTo>
                  <a:pt x="1790282" y="935245"/>
                </a:lnTo>
                <a:lnTo>
                  <a:pt x="1719848" y="930028"/>
                </a:lnTo>
                <a:close/>
              </a:path>
              <a:path w="2685415" h="2650490">
                <a:moveTo>
                  <a:pt x="2653138" y="0"/>
                </a:moveTo>
                <a:lnTo>
                  <a:pt x="2649545" y="0"/>
                </a:lnTo>
                <a:lnTo>
                  <a:pt x="1954167" y="695626"/>
                </a:lnTo>
                <a:lnTo>
                  <a:pt x="1966068" y="694689"/>
                </a:lnTo>
                <a:lnTo>
                  <a:pt x="2034117" y="691410"/>
                </a:lnTo>
                <a:lnTo>
                  <a:pt x="2685074" y="40453"/>
                </a:lnTo>
                <a:lnTo>
                  <a:pt x="2653138" y="0"/>
                </a:lnTo>
                <a:close/>
              </a:path>
            </a:pathLst>
          </a:custGeom>
          <a:solidFill>
            <a:srgbClr val="C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bg object 99"/>
          <p:cNvSpPr/>
          <p:nvPr/>
        </p:nvSpPr>
        <p:spPr>
          <a:xfrm>
            <a:off x="673099" y="4018914"/>
            <a:ext cx="2673350" cy="2614295"/>
          </a:xfrm>
          <a:custGeom>
            <a:avLst/>
            <a:gdLst/>
            <a:ahLst/>
            <a:cxnLst/>
            <a:rect l="l" t="t" r="r" b="b"/>
            <a:pathLst>
              <a:path w="2673350" h="2614295">
                <a:moveTo>
                  <a:pt x="43180" y="2571115"/>
                </a:moveTo>
                <a:lnTo>
                  <a:pt x="0" y="2614295"/>
                </a:lnTo>
                <a:lnTo>
                  <a:pt x="21590" y="2614295"/>
                </a:lnTo>
                <a:lnTo>
                  <a:pt x="43180" y="2571115"/>
                </a:lnTo>
                <a:close/>
              </a:path>
              <a:path w="2673350" h="2614295">
                <a:moveTo>
                  <a:pt x="659091" y="1955203"/>
                </a:moveTo>
                <a:lnTo>
                  <a:pt x="205408" y="2408886"/>
                </a:lnTo>
                <a:lnTo>
                  <a:pt x="317500" y="2309495"/>
                </a:lnTo>
                <a:lnTo>
                  <a:pt x="508000" y="2136775"/>
                </a:lnTo>
                <a:lnTo>
                  <a:pt x="594790" y="2095704"/>
                </a:lnTo>
                <a:lnTo>
                  <a:pt x="652692" y="2037802"/>
                </a:lnTo>
                <a:lnTo>
                  <a:pt x="659091" y="1955203"/>
                </a:lnTo>
                <a:close/>
              </a:path>
              <a:path w="2673350" h="2614295">
                <a:moveTo>
                  <a:pt x="1715769" y="898525"/>
                </a:moveTo>
                <a:lnTo>
                  <a:pt x="914784" y="1699510"/>
                </a:lnTo>
                <a:lnTo>
                  <a:pt x="951283" y="1739211"/>
                </a:lnTo>
                <a:lnTo>
                  <a:pt x="1780417" y="910077"/>
                </a:lnTo>
                <a:lnTo>
                  <a:pt x="1750060" y="901065"/>
                </a:lnTo>
                <a:lnTo>
                  <a:pt x="1715769" y="898525"/>
                </a:lnTo>
                <a:close/>
              </a:path>
              <a:path w="2673350" h="2614295">
                <a:moveTo>
                  <a:pt x="2614295" y="0"/>
                </a:moveTo>
                <a:lnTo>
                  <a:pt x="1958693" y="655601"/>
                </a:lnTo>
                <a:lnTo>
                  <a:pt x="2038751" y="651743"/>
                </a:lnTo>
                <a:lnTo>
                  <a:pt x="2673212" y="17282"/>
                </a:lnTo>
                <a:lnTo>
                  <a:pt x="2623820" y="12065"/>
                </a:lnTo>
                <a:lnTo>
                  <a:pt x="2614295" y="0"/>
                </a:lnTo>
                <a:close/>
              </a:path>
            </a:pathLst>
          </a:custGeom>
          <a:solidFill>
            <a:srgbClr val="C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bg object 100"/>
          <p:cNvSpPr/>
          <p:nvPr/>
        </p:nvSpPr>
        <p:spPr>
          <a:xfrm>
            <a:off x="1255836" y="4035590"/>
            <a:ext cx="2153285" cy="2085339"/>
          </a:xfrm>
          <a:custGeom>
            <a:avLst/>
            <a:gdLst/>
            <a:ahLst/>
            <a:cxnLst/>
            <a:rect l="l" t="t" r="r" b="b"/>
            <a:pathLst>
              <a:path w="2153285" h="2085339">
                <a:moveTo>
                  <a:pt x="70489" y="2014243"/>
                </a:moveTo>
                <a:lnTo>
                  <a:pt x="0" y="2084732"/>
                </a:lnTo>
                <a:lnTo>
                  <a:pt x="67503" y="2052789"/>
                </a:lnTo>
                <a:lnTo>
                  <a:pt x="70489" y="2014243"/>
                </a:lnTo>
                <a:close/>
              </a:path>
              <a:path w="2153285" h="2085339">
                <a:moveTo>
                  <a:pt x="1192784" y="891947"/>
                </a:moveTo>
                <a:lnTo>
                  <a:pt x="365505" y="1719227"/>
                </a:lnTo>
                <a:lnTo>
                  <a:pt x="401791" y="1758696"/>
                </a:lnTo>
                <a:lnTo>
                  <a:pt x="1250964" y="909220"/>
                </a:lnTo>
                <a:lnTo>
                  <a:pt x="1192784" y="891947"/>
                </a:lnTo>
                <a:close/>
              </a:path>
              <a:path w="2153285" h="2085339">
                <a:moveTo>
                  <a:pt x="2084732" y="0"/>
                </a:moveTo>
                <a:lnTo>
                  <a:pt x="1449344" y="635388"/>
                </a:lnTo>
                <a:lnTo>
                  <a:pt x="1526733" y="631659"/>
                </a:lnTo>
                <a:lnTo>
                  <a:pt x="1528547" y="631538"/>
                </a:lnTo>
                <a:lnTo>
                  <a:pt x="2152685" y="7178"/>
                </a:lnTo>
                <a:lnTo>
                  <a:pt x="2084732" y="0"/>
                </a:lnTo>
                <a:close/>
              </a:path>
            </a:pathLst>
          </a:custGeom>
          <a:solidFill>
            <a:srgbClr val="C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bg object 101"/>
          <p:cNvSpPr/>
          <p:nvPr/>
        </p:nvSpPr>
        <p:spPr>
          <a:xfrm>
            <a:off x="1654404" y="4042245"/>
            <a:ext cx="1818639" cy="1788795"/>
          </a:xfrm>
          <a:custGeom>
            <a:avLst/>
            <a:gdLst/>
            <a:ahLst/>
            <a:cxnLst/>
            <a:rect l="l" t="t" r="r" b="b"/>
            <a:pathLst>
              <a:path w="1818639" h="1788795">
                <a:moveTo>
                  <a:pt x="847674" y="901163"/>
                </a:moveTo>
                <a:lnTo>
                  <a:pt x="0" y="1748535"/>
                </a:lnTo>
                <a:lnTo>
                  <a:pt x="36498" y="1788236"/>
                </a:lnTo>
                <a:lnTo>
                  <a:pt x="906436" y="918608"/>
                </a:lnTo>
                <a:lnTo>
                  <a:pt x="847674" y="901163"/>
                </a:lnTo>
                <a:close/>
              </a:path>
              <a:path w="1818639" h="1788795">
                <a:moveTo>
                  <a:pt x="1749159" y="0"/>
                </a:moveTo>
                <a:lnTo>
                  <a:pt x="1123717" y="625219"/>
                </a:lnTo>
                <a:lnTo>
                  <a:pt x="1128165" y="625004"/>
                </a:lnTo>
                <a:lnTo>
                  <a:pt x="1205288" y="619863"/>
                </a:lnTo>
                <a:lnTo>
                  <a:pt x="1818089" y="7281"/>
                </a:lnTo>
                <a:lnTo>
                  <a:pt x="1749159" y="0"/>
                </a:lnTo>
                <a:close/>
              </a:path>
            </a:pathLst>
          </a:custGeom>
          <a:solidFill>
            <a:srgbClr val="D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bg object 102"/>
          <p:cNvSpPr/>
          <p:nvPr/>
        </p:nvSpPr>
        <p:spPr>
          <a:xfrm>
            <a:off x="1687648" y="4048816"/>
            <a:ext cx="1853564" cy="1818005"/>
          </a:xfrm>
          <a:custGeom>
            <a:avLst/>
            <a:gdLst/>
            <a:ahLst/>
            <a:cxnLst/>
            <a:rect l="l" t="t" r="r" b="b"/>
            <a:pathLst>
              <a:path w="1853564" h="1818004">
                <a:moveTo>
                  <a:pt x="867713" y="910410"/>
                </a:moveTo>
                <a:lnTo>
                  <a:pt x="0" y="1778124"/>
                </a:lnTo>
                <a:lnTo>
                  <a:pt x="36499" y="1817825"/>
                </a:lnTo>
                <a:lnTo>
                  <a:pt x="926470" y="927854"/>
                </a:lnTo>
                <a:lnTo>
                  <a:pt x="867713" y="910410"/>
                </a:lnTo>
                <a:close/>
              </a:path>
              <a:path w="1853564" h="1818004">
                <a:moveTo>
                  <a:pt x="1778124" y="0"/>
                </a:moveTo>
                <a:lnTo>
                  <a:pt x="1164317" y="613806"/>
                </a:lnTo>
                <a:lnTo>
                  <a:pt x="1245960" y="608364"/>
                </a:lnTo>
                <a:lnTo>
                  <a:pt x="1853111" y="1213"/>
                </a:lnTo>
                <a:lnTo>
                  <a:pt x="1789611" y="1213"/>
                </a:lnTo>
                <a:lnTo>
                  <a:pt x="1778124" y="0"/>
                </a:lnTo>
                <a:close/>
              </a:path>
            </a:pathLst>
          </a:custGeom>
          <a:solidFill>
            <a:srgbClr val="D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bg object 103"/>
          <p:cNvSpPr/>
          <p:nvPr/>
        </p:nvSpPr>
        <p:spPr>
          <a:xfrm>
            <a:off x="1720893" y="4050029"/>
            <a:ext cx="1888489" cy="1852930"/>
          </a:xfrm>
          <a:custGeom>
            <a:avLst/>
            <a:gdLst/>
            <a:ahLst/>
            <a:cxnLst/>
            <a:rect l="l" t="t" r="r" b="b"/>
            <a:pathLst>
              <a:path w="1888489" h="1852929">
                <a:moveTo>
                  <a:pt x="887742" y="925013"/>
                </a:moveTo>
                <a:lnTo>
                  <a:pt x="0" y="1813072"/>
                </a:lnTo>
                <a:lnTo>
                  <a:pt x="36103" y="1852343"/>
                </a:lnTo>
                <a:lnTo>
                  <a:pt x="946106" y="942340"/>
                </a:lnTo>
                <a:lnTo>
                  <a:pt x="887742" y="925013"/>
                </a:lnTo>
                <a:close/>
              </a:path>
              <a:path w="1888489" h="1852929">
                <a:moveTo>
                  <a:pt x="1888446" y="0"/>
                </a:moveTo>
                <a:lnTo>
                  <a:pt x="1812425" y="0"/>
                </a:lnTo>
                <a:lnTo>
                  <a:pt x="1204975" y="607666"/>
                </a:lnTo>
                <a:lnTo>
                  <a:pt x="1286194" y="602252"/>
                </a:lnTo>
                <a:lnTo>
                  <a:pt x="1888446" y="0"/>
                </a:lnTo>
                <a:close/>
              </a:path>
            </a:pathLst>
          </a:custGeom>
          <a:solidFill>
            <a:srgbClr val="D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bg object 104"/>
          <p:cNvSpPr/>
          <p:nvPr/>
        </p:nvSpPr>
        <p:spPr>
          <a:xfrm>
            <a:off x="1753955" y="4050029"/>
            <a:ext cx="1924685" cy="1886585"/>
          </a:xfrm>
          <a:custGeom>
            <a:avLst/>
            <a:gdLst/>
            <a:ahLst/>
            <a:cxnLst/>
            <a:rect l="l" t="t" r="r" b="b"/>
            <a:pathLst>
              <a:path w="1924685" h="1886585">
                <a:moveTo>
                  <a:pt x="908148" y="940886"/>
                </a:moveTo>
                <a:lnTo>
                  <a:pt x="0" y="1849034"/>
                </a:lnTo>
                <a:lnTo>
                  <a:pt x="16424" y="1866900"/>
                </a:lnTo>
                <a:lnTo>
                  <a:pt x="38377" y="1886413"/>
                </a:lnTo>
                <a:lnTo>
                  <a:pt x="966307" y="958152"/>
                </a:lnTo>
                <a:lnTo>
                  <a:pt x="908148" y="940886"/>
                </a:lnTo>
                <a:close/>
              </a:path>
              <a:path w="1924685" h="1886585">
                <a:moveTo>
                  <a:pt x="1924118" y="0"/>
                </a:moveTo>
                <a:lnTo>
                  <a:pt x="1849034" y="0"/>
                </a:lnTo>
                <a:lnTo>
                  <a:pt x="1246328" y="602705"/>
                </a:lnTo>
                <a:lnTo>
                  <a:pt x="1314364" y="598170"/>
                </a:lnTo>
                <a:lnTo>
                  <a:pt x="1342793" y="581531"/>
                </a:lnTo>
                <a:lnTo>
                  <a:pt x="1924118" y="0"/>
                </a:lnTo>
                <a:close/>
              </a:path>
            </a:pathLst>
          </a:custGeom>
          <a:solidFill>
            <a:srgbClr val="D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bg object 105"/>
          <p:cNvSpPr/>
          <p:nvPr/>
        </p:nvSpPr>
        <p:spPr>
          <a:xfrm>
            <a:off x="1789205" y="4050029"/>
            <a:ext cx="1957705" cy="1918970"/>
          </a:xfrm>
          <a:custGeom>
            <a:avLst/>
            <a:gdLst/>
            <a:ahLst/>
            <a:cxnLst/>
            <a:rect l="l" t="t" r="r" b="b"/>
            <a:pathLst>
              <a:path w="1957704" h="1918970">
                <a:moveTo>
                  <a:pt x="926757" y="956876"/>
                </a:moveTo>
                <a:lnTo>
                  <a:pt x="0" y="1883634"/>
                </a:lnTo>
                <a:lnTo>
                  <a:pt x="39433" y="1918686"/>
                </a:lnTo>
                <a:lnTo>
                  <a:pt x="983932" y="973849"/>
                </a:lnTo>
                <a:lnTo>
                  <a:pt x="926757" y="956876"/>
                </a:lnTo>
                <a:close/>
              </a:path>
              <a:path w="1957704" h="1918970">
                <a:moveTo>
                  <a:pt x="1957435" y="0"/>
                </a:moveTo>
                <a:lnTo>
                  <a:pt x="1883634" y="0"/>
                </a:lnTo>
                <a:lnTo>
                  <a:pt x="1294424" y="589209"/>
                </a:lnTo>
                <a:lnTo>
                  <a:pt x="1472784" y="484823"/>
                </a:lnTo>
                <a:lnTo>
                  <a:pt x="1957435" y="0"/>
                </a:lnTo>
                <a:close/>
              </a:path>
            </a:pathLst>
          </a:custGeom>
          <a:solidFill>
            <a:srgbClr val="D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bg object 106"/>
          <p:cNvSpPr/>
          <p:nvPr/>
        </p:nvSpPr>
        <p:spPr>
          <a:xfrm>
            <a:off x="1825512" y="4050029"/>
            <a:ext cx="1991995" cy="1951989"/>
          </a:xfrm>
          <a:custGeom>
            <a:avLst/>
            <a:gdLst/>
            <a:ahLst/>
            <a:cxnLst/>
            <a:rect l="l" t="t" r="r" b="b"/>
            <a:pathLst>
              <a:path w="1991995" h="1951989">
                <a:moveTo>
                  <a:pt x="943331" y="972575"/>
                </a:moveTo>
                <a:lnTo>
                  <a:pt x="0" y="1915907"/>
                </a:lnTo>
                <a:lnTo>
                  <a:pt x="39904" y="1951377"/>
                </a:lnTo>
                <a:lnTo>
                  <a:pt x="1001717" y="989908"/>
                </a:lnTo>
                <a:lnTo>
                  <a:pt x="943331" y="972575"/>
                </a:lnTo>
                <a:close/>
              </a:path>
              <a:path w="1991995" h="1951989">
                <a:moveTo>
                  <a:pt x="1991978" y="0"/>
                </a:moveTo>
                <a:lnTo>
                  <a:pt x="1915907" y="0"/>
                </a:lnTo>
                <a:lnTo>
                  <a:pt x="1423471" y="492435"/>
                </a:lnTo>
                <a:lnTo>
                  <a:pt x="1518397" y="436880"/>
                </a:lnTo>
                <a:lnTo>
                  <a:pt x="1708897" y="274320"/>
                </a:lnTo>
                <a:lnTo>
                  <a:pt x="1726802" y="265081"/>
                </a:lnTo>
                <a:lnTo>
                  <a:pt x="1991978" y="0"/>
                </a:lnTo>
                <a:close/>
              </a:path>
            </a:pathLst>
          </a:custGeom>
          <a:solidFill>
            <a:srgbClr val="D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bg object 107"/>
          <p:cNvSpPr/>
          <p:nvPr/>
        </p:nvSpPr>
        <p:spPr>
          <a:xfrm>
            <a:off x="1861819" y="4047226"/>
            <a:ext cx="2027555" cy="1986914"/>
          </a:xfrm>
          <a:custGeom>
            <a:avLst/>
            <a:gdLst/>
            <a:ahLst/>
            <a:cxnLst/>
            <a:rect l="l" t="t" r="r" b="b"/>
            <a:pathLst>
              <a:path w="2027554" h="1986914">
                <a:moveTo>
                  <a:pt x="959905" y="991077"/>
                </a:moveTo>
                <a:lnTo>
                  <a:pt x="0" y="1950983"/>
                </a:lnTo>
                <a:lnTo>
                  <a:pt x="40341" y="1986841"/>
                </a:lnTo>
                <a:lnTo>
                  <a:pt x="989969" y="1037214"/>
                </a:lnTo>
                <a:lnTo>
                  <a:pt x="967740" y="993403"/>
                </a:lnTo>
                <a:lnTo>
                  <a:pt x="959905" y="991077"/>
                </a:lnTo>
                <a:close/>
              </a:path>
              <a:path w="2027554" h="1986914">
                <a:moveTo>
                  <a:pt x="2027183" y="0"/>
                </a:moveTo>
                <a:lnTo>
                  <a:pt x="1979930" y="2803"/>
                </a:lnTo>
                <a:lnTo>
                  <a:pt x="1948179" y="2803"/>
                </a:lnTo>
                <a:lnTo>
                  <a:pt x="1675213" y="275769"/>
                </a:lnTo>
                <a:lnTo>
                  <a:pt x="1832637" y="194545"/>
                </a:lnTo>
                <a:lnTo>
                  <a:pt x="2027183" y="0"/>
                </a:lnTo>
                <a:close/>
              </a:path>
            </a:pathLst>
          </a:custGeom>
          <a:solidFill>
            <a:srgbClr val="D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bg object 108"/>
          <p:cNvSpPr/>
          <p:nvPr/>
        </p:nvSpPr>
        <p:spPr>
          <a:xfrm>
            <a:off x="1898799" y="4042902"/>
            <a:ext cx="2063114" cy="2023745"/>
          </a:xfrm>
          <a:custGeom>
            <a:avLst/>
            <a:gdLst/>
            <a:ahLst/>
            <a:cxnLst/>
            <a:rect l="l" t="t" r="r" b="b"/>
            <a:pathLst>
              <a:path w="2063114" h="2023745">
                <a:moveTo>
                  <a:pt x="950852" y="1037326"/>
                </a:moveTo>
                <a:lnTo>
                  <a:pt x="0" y="1988178"/>
                </a:lnTo>
                <a:lnTo>
                  <a:pt x="39668" y="2023439"/>
                </a:lnTo>
                <a:lnTo>
                  <a:pt x="976073" y="1087034"/>
                </a:lnTo>
                <a:lnTo>
                  <a:pt x="950852" y="1037326"/>
                </a:lnTo>
                <a:close/>
              </a:path>
              <a:path w="2063114" h="2023745">
                <a:moveTo>
                  <a:pt x="2063108" y="0"/>
                </a:moveTo>
                <a:lnTo>
                  <a:pt x="1983453" y="4725"/>
                </a:lnTo>
                <a:lnTo>
                  <a:pt x="1782539" y="205638"/>
                </a:lnTo>
                <a:lnTo>
                  <a:pt x="1874370" y="158258"/>
                </a:lnTo>
                <a:lnTo>
                  <a:pt x="1988339" y="74769"/>
                </a:lnTo>
                <a:lnTo>
                  <a:pt x="2063108" y="0"/>
                </a:lnTo>
                <a:close/>
              </a:path>
            </a:pathLst>
          </a:custGeom>
          <a:solidFill>
            <a:srgbClr val="D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bg object 109"/>
          <p:cNvSpPr/>
          <p:nvPr/>
        </p:nvSpPr>
        <p:spPr>
          <a:xfrm>
            <a:off x="1935342" y="4041139"/>
            <a:ext cx="2056764" cy="2042160"/>
          </a:xfrm>
          <a:custGeom>
            <a:avLst/>
            <a:gdLst/>
            <a:ahLst/>
            <a:cxnLst/>
            <a:rect l="l" t="t" r="r" b="b"/>
            <a:pathLst>
              <a:path w="2056764" h="2042160">
                <a:moveTo>
                  <a:pt x="937655" y="1085102"/>
                </a:moveTo>
                <a:lnTo>
                  <a:pt x="0" y="2022423"/>
                </a:lnTo>
                <a:lnTo>
                  <a:pt x="17916" y="2038350"/>
                </a:lnTo>
                <a:lnTo>
                  <a:pt x="56544" y="2041632"/>
                </a:lnTo>
                <a:lnTo>
                  <a:pt x="963041" y="1135135"/>
                </a:lnTo>
                <a:lnTo>
                  <a:pt x="937655" y="1085102"/>
                </a:lnTo>
                <a:close/>
              </a:path>
              <a:path w="2056764" h="2042160">
                <a:moveTo>
                  <a:pt x="2056266" y="0"/>
                </a:moveTo>
                <a:lnTo>
                  <a:pt x="2021055" y="2088"/>
                </a:lnTo>
                <a:lnTo>
                  <a:pt x="1932298" y="90813"/>
                </a:lnTo>
                <a:lnTo>
                  <a:pt x="2056266" y="0"/>
                </a:lnTo>
                <a:close/>
              </a:path>
            </a:pathLst>
          </a:custGeom>
          <a:solidFill>
            <a:srgbClr val="D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bg object 110"/>
          <p:cNvSpPr/>
          <p:nvPr/>
        </p:nvSpPr>
        <p:spPr>
          <a:xfrm>
            <a:off x="1986035" y="5172062"/>
            <a:ext cx="935990" cy="916305"/>
          </a:xfrm>
          <a:custGeom>
            <a:avLst/>
            <a:gdLst/>
            <a:ahLst/>
            <a:cxnLst/>
            <a:rect l="l" t="t" r="r" b="b"/>
            <a:pathLst>
              <a:path w="935989" h="916304">
                <a:moveTo>
                  <a:pt x="910212" y="0"/>
                </a:moveTo>
                <a:lnTo>
                  <a:pt x="0" y="910212"/>
                </a:lnTo>
                <a:lnTo>
                  <a:pt x="69489" y="916116"/>
                </a:lnTo>
                <a:lnTo>
                  <a:pt x="935693" y="50221"/>
                </a:lnTo>
                <a:lnTo>
                  <a:pt x="910212" y="0"/>
                </a:lnTo>
                <a:close/>
              </a:path>
            </a:pathLst>
          </a:custGeom>
          <a:solidFill>
            <a:srgbClr val="D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bg object 111"/>
          <p:cNvSpPr/>
          <p:nvPr/>
        </p:nvSpPr>
        <p:spPr>
          <a:xfrm>
            <a:off x="2049244" y="5217558"/>
            <a:ext cx="895985" cy="876300"/>
          </a:xfrm>
          <a:custGeom>
            <a:avLst/>
            <a:gdLst/>
            <a:ahLst/>
            <a:cxnLst/>
            <a:rect l="l" t="t" r="r" b="b"/>
            <a:pathLst>
              <a:path w="895985" h="876300">
                <a:moveTo>
                  <a:pt x="870087" y="0"/>
                </a:moveTo>
                <a:lnTo>
                  <a:pt x="0" y="870087"/>
                </a:lnTo>
                <a:lnTo>
                  <a:pt x="70232" y="876054"/>
                </a:lnTo>
                <a:lnTo>
                  <a:pt x="895736" y="50550"/>
                </a:lnTo>
                <a:lnTo>
                  <a:pt x="870087" y="0"/>
                </a:lnTo>
                <a:close/>
              </a:path>
            </a:pathLst>
          </a:custGeom>
          <a:solidFill>
            <a:srgbClr val="D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bg object 112"/>
          <p:cNvSpPr/>
          <p:nvPr/>
        </p:nvSpPr>
        <p:spPr>
          <a:xfrm>
            <a:off x="2113188" y="5263386"/>
            <a:ext cx="848994" cy="845819"/>
          </a:xfrm>
          <a:custGeom>
            <a:avLst/>
            <a:gdLst/>
            <a:ahLst/>
            <a:cxnLst/>
            <a:rect l="l" t="t" r="r" b="b"/>
            <a:pathLst>
              <a:path w="848994" h="845820">
                <a:moveTo>
                  <a:pt x="829396" y="0"/>
                </a:moveTo>
                <a:lnTo>
                  <a:pt x="0" y="829692"/>
                </a:lnTo>
                <a:lnTo>
                  <a:pt x="34381" y="832613"/>
                </a:lnTo>
                <a:lnTo>
                  <a:pt x="59385" y="845710"/>
                </a:lnTo>
                <a:lnTo>
                  <a:pt x="848402" y="56692"/>
                </a:lnTo>
                <a:lnTo>
                  <a:pt x="847181" y="35053"/>
                </a:lnTo>
                <a:lnTo>
                  <a:pt x="829396" y="0"/>
                </a:lnTo>
                <a:close/>
              </a:path>
            </a:pathLst>
          </a:custGeom>
          <a:solidFill>
            <a:srgbClr val="D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bg object 113"/>
          <p:cNvSpPr/>
          <p:nvPr/>
        </p:nvSpPr>
        <p:spPr>
          <a:xfrm>
            <a:off x="2168405" y="5314068"/>
            <a:ext cx="796925" cy="819150"/>
          </a:xfrm>
          <a:custGeom>
            <a:avLst/>
            <a:gdLst/>
            <a:ahLst/>
            <a:cxnLst/>
            <a:rect l="l" t="t" r="r" b="b"/>
            <a:pathLst>
              <a:path w="796925" h="819150">
                <a:moveTo>
                  <a:pt x="792845" y="0"/>
                </a:moveTo>
                <a:lnTo>
                  <a:pt x="0" y="792845"/>
                </a:lnTo>
                <a:lnTo>
                  <a:pt x="49172" y="818602"/>
                </a:lnTo>
                <a:lnTo>
                  <a:pt x="796846" y="70928"/>
                </a:lnTo>
                <a:lnTo>
                  <a:pt x="792845" y="0"/>
                </a:lnTo>
                <a:close/>
              </a:path>
            </a:pathLst>
          </a:custGeom>
          <a:solidFill>
            <a:srgbClr val="D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bg object 114"/>
          <p:cNvSpPr/>
          <p:nvPr/>
        </p:nvSpPr>
        <p:spPr>
          <a:xfrm>
            <a:off x="2214244" y="5380188"/>
            <a:ext cx="755015" cy="776605"/>
          </a:xfrm>
          <a:custGeom>
            <a:avLst/>
            <a:gdLst/>
            <a:ahLst/>
            <a:cxnLst/>
            <a:rect l="l" t="t" r="r" b="b"/>
            <a:pathLst>
              <a:path w="755014" h="776604">
                <a:moveTo>
                  <a:pt x="750736" y="0"/>
                </a:moveTo>
                <a:lnTo>
                  <a:pt x="0" y="750736"/>
                </a:lnTo>
                <a:lnTo>
                  <a:pt x="49172" y="776493"/>
                </a:lnTo>
                <a:lnTo>
                  <a:pt x="754737" y="70928"/>
                </a:lnTo>
                <a:lnTo>
                  <a:pt x="750736" y="0"/>
                </a:lnTo>
                <a:close/>
              </a:path>
            </a:pathLst>
          </a:custGeom>
          <a:solidFill>
            <a:srgbClr val="D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bg object 115"/>
          <p:cNvSpPr/>
          <p:nvPr/>
        </p:nvSpPr>
        <p:spPr>
          <a:xfrm>
            <a:off x="2259250" y="5445106"/>
            <a:ext cx="713740" cy="735330"/>
          </a:xfrm>
          <a:custGeom>
            <a:avLst/>
            <a:gdLst/>
            <a:ahLst/>
            <a:cxnLst/>
            <a:rect l="l" t="t" r="r" b="b"/>
            <a:pathLst>
              <a:path w="713739" h="735329">
                <a:moveTo>
                  <a:pt x="709392" y="0"/>
                </a:moveTo>
                <a:lnTo>
                  <a:pt x="0" y="709392"/>
                </a:lnTo>
                <a:lnTo>
                  <a:pt x="49496" y="735319"/>
                </a:lnTo>
                <a:lnTo>
                  <a:pt x="713432" y="71619"/>
                </a:lnTo>
                <a:lnTo>
                  <a:pt x="709392" y="0"/>
                </a:lnTo>
                <a:close/>
              </a:path>
            </a:pathLst>
          </a:custGeom>
          <a:solidFill>
            <a:srgbClr val="D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bg object 116"/>
          <p:cNvSpPr/>
          <p:nvPr/>
        </p:nvSpPr>
        <p:spPr>
          <a:xfrm>
            <a:off x="2304766" y="5510535"/>
            <a:ext cx="681990" cy="683260"/>
          </a:xfrm>
          <a:custGeom>
            <a:avLst/>
            <a:gdLst/>
            <a:ahLst/>
            <a:cxnLst/>
            <a:rect l="l" t="t" r="r" b="b"/>
            <a:pathLst>
              <a:path w="681989" h="683260">
                <a:moveTo>
                  <a:pt x="667567" y="0"/>
                </a:moveTo>
                <a:lnTo>
                  <a:pt x="0" y="667805"/>
                </a:lnTo>
                <a:lnTo>
                  <a:pt x="29493" y="683254"/>
                </a:lnTo>
                <a:lnTo>
                  <a:pt x="66559" y="676668"/>
                </a:lnTo>
                <a:lnTo>
                  <a:pt x="681648" y="61579"/>
                </a:lnTo>
                <a:lnTo>
                  <a:pt x="669573" y="35554"/>
                </a:lnTo>
                <a:lnTo>
                  <a:pt x="667567" y="0"/>
                </a:lnTo>
                <a:close/>
              </a:path>
            </a:pathLst>
          </a:custGeom>
          <a:solidFill>
            <a:srgbClr val="D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bg object 117"/>
          <p:cNvSpPr/>
          <p:nvPr/>
        </p:nvSpPr>
        <p:spPr>
          <a:xfrm>
            <a:off x="2363604" y="5567777"/>
            <a:ext cx="645160" cy="621030"/>
          </a:xfrm>
          <a:custGeom>
            <a:avLst/>
            <a:gdLst/>
            <a:ahLst/>
            <a:cxnLst/>
            <a:rect l="l" t="t" r="r" b="b"/>
            <a:pathLst>
              <a:path w="645160" h="621029">
                <a:moveTo>
                  <a:pt x="620798" y="0"/>
                </a:moveTo>
                <a:lnTo>
                  <a:pt x="0" y="620798"/>
                </a:lnTo>
                <a:lnTo>
                  <a:pt x="92665" y="604333"/>
                </a:lnTo>
                <a:lnTo>
                  <a:pt x="644949" y="52049"/>
                </a:lnTo>
                <a:lnTo>
                  <a:pt x="620798" y="0"/>
                </a:lnTo>
                <a:close/>
              </a:path>
            </a:pathLst>
          </a:custGeom>
          <a:solidFill>
            <a:srgbClr val="E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bg object 118"/>
          <p:cNvSpPr/>
          <p:nvPr/>
        </p:nvSpPr>
        <p:spPr>
          <a:xfrm>
            <a:off x="2447633" y="5615111"/>
            <a:ext cx="582930" cy="558800"/>
          </a:xfrm>
          <a:custGeom>
            <a:avLst/>
            <a:gdLst/>
            <a:ahLst/>
            <a:cxnLst/>
            <a:rect l="l" t="t" r="r" b="b"/>
            <a:pathLst>
              <a:path w="582930" h="558800">
                <a:moveTo>
                  <a:pt x="558732" y="0"/>
                </a:moveTo>
                <a:lnTo>
                  <a:pt x="0" y="558533"/>
                </a:lnTo>
                <a:lnTo>
                  <a:pt x="92034" y="542180"/>
                </a:lnTo>
                <a:lnTo>
                  <a:pt x="582656" y="51558"/>
                </a:lnTo>
                <a:lnTo>
                  <a:pt x="558732" y="0"/>
                </a:lnTo>
                <a:close/>
              </a:path>
            </a:pathLst>
          </a:custGeom>
          <a:solidFill>
            <a:srgbClr val="E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bg object 119"/>
          <p:cNvSpPr/>
          <p:nvPr/>
        </p:nvSpPr>
        <p:spPr>
          <a:xfrm>
            <a:off x="2531946" y="5662333"/>
            <a:ext cx="516255" cy="496570"/>
          </a:xfrm>
          <a:custGeom>
            <a:avLst/>
            <a:gdLst/>
            <a:ahLst/>
            <a:cxnLst/>
            <a:rect l="l" t="t" r="r" b="b"/>
            <a:pathLst>
              <a:path w="516255" h="496570">
                <a:moveTo>
                  <a:pt x="496330" y="0"/>
                </a:moveTo>
                <a:lnTo>
                  <a:pt x="0" y="496330"/>
                </a:lnTo>
                <a:lnTo>
                  <a:pt x="91796" y="480019"/>
                </a:lnTo>
                <a:lnTo>
                  <a:pt x="512436" y="59529"/>
                </a:lnTo>
                <a:lnTo>
                  <a:pt x="516053" y="42506"/>
                </a:lnTo>
                <a:lnTo>
                  <a:pt x="496330" y="0"/>
                </a:lnTo>
                <a:close/>
              </a:path>
            </a:pathLst>
          </a:custGeom>
          <a:solidFill>
            <a:srgbClr val="E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bg object 120"/>
          <p:cNvSpPr/>
          <p:nvPr/>
        </p:nvSpPr>
        <p:spPr>
          <a:xfrm>
            <a:off x="2615344" y="5712903"/>
            <a:ext cx="431165" cy="432434"/>
          </a:xfrm>
          <a:custGeom>
            <a:avLst/>
            <a:gdLst/>
            <a:ahLst/>
            <a:cxnLst/>
            <a:rect l="l" t="t" r="r" b="b"/>
            <a:pathLst>
              <a:path w="431164" h="432435">
                <a:moveTo>
                  <a:pt x="80865" y="426276"/>
                </a:moveTo>
                <a:lnTo>
                  <a:pt x="26255" y="426276"/>
                </a:lnTo>
                <a:lnTo>
                  <a:pt x="74825" y="432316"/>
                </a:lnTo>
                <a:lnTo>
                  <a:pt x="80865" y="426276"/>
                </a:lnTo>
                <a:close/>
              </a:path>
              <a:path w="431164" h="432435">
                <a:moveTo>
                  <a:pt x="430941" y="0"/>
                </a:moveTo>
                <a:lnTo>
                  <a:pt x="0" y="430941"/>
                </a:lnTo>
                <a:lnTo>
                  <a:pt x="26255" y="426276"/>
                </a:lnTo>
                <a:lnTo>
                  <a:pt x="80865" y="426276"/>
                </a:lnTo>
                <a:lnTo>
                  <a:pt x="410379" y="96761"/>
                </a:lnTo>
                <a:lnTo>
                  <a:pt x="430941" y="0"/>
                </a:lnTo>
                <a:close/>
              </a:path>
            </a:pathLst>
          </a:custGeom>
          <a:solidFill>
            <a:srgbClr val="E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bg object 121"/>
          <p:cNvSpPr/>
          <p:nvPr/>
        </p:nvSpPr>
        <p:spPr>
          <a:xfrm>
            <a:off x="2684019" y="5800727"/>
            <a:ext cx="344170" cy="352425"/>
          </a:xfrm>
          <a:custGeom>
            <a:avLst/>
            <a:gdLst/>
            <a:ahLst/>
            <a:cxnLst/>
            <a:rect l="l" t="t" r="r" b="b"/>
            <a:pathLst>
              <a:path w="344169" h="352425">
                <a:moveTo>
                  <a:pt x="343604" y="0"/>
                </a:moveTo>
                <a:lnTo>
                  <a:pt x="0" y="343727"/>
                </a:lnTo>
                <a:lnTo>
                  <a:pt x="67146" y="352076"/>
                </a:lnTo>
                <a:lnTo>
                  <a:pt x="323199" y="96023"/>
                </a:lnTo>
                <a:lnTo>
                  <a:pt x="343604" y="0"/>
                </a:lnTo>
                <a:close/>
              </a:path>
            </a:pathLst>
          </a:custGeom>
          <a:solidFill>
            <a:srgbClr val="E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bg object 122"/>
          <p:cNvSpPr/>
          <p:nvPr/>
        </p:nvSpPr>
        <p:spPr>
          <a:xfrm>
            <a:off x="2746029" y="5889537"/>
            <a:ext cx="283845" cy="271145"/>
          </a:xfrm>
          <a:custGeom>
            <a:avLst/>
            <a:gdLst/>
            <a:ahLst/>
            <a:cxnLst/>
            <a:rect l="l" t="t" r="r" b="b"/>
            <a:pathLst>
              <a:path w="283844" h="271145">
                <a:moveTo>
                  <a:pt x="262722" y="0"/>
                </a:moveTo>
                <a:lnTo>
                  <a:pt x="0" y="262628"/>
                </a:lnTo>
                <a:lnTo>
                  <a:pt x="67260" y="270992"/>
                </a:lnTo>
                <a:lnTo>
                  <a:pt x="283662" y="54590"/>
                </a:lnTo>
                <a:lnTo>
                  <a:pt x="258790" y="18502"/>
                </a:lnTo>
                <a:lnTo>
                  <a:pt x="262722" y="0"/>
                </a:lnTo>
                <a:close/>
              </a:path>
            </a:pathLst>
          </a:custGeom>
          <a:solidFill>
            <a:srgbClr val="E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23" name="bg object 12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807642" y="5940369"/>
            <a:ext cx="326717" cy="229290"/>
          </a:xfrm>
          <a:prstGeom prst="rect">
            <a:avLst/>
          </a:prstGeom>
        </p:spPr>
      </p:pic>
      <p:pic>
        <p:nvPicPr>
          <p:cNvPr id="124" name="bg object 12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401077" y="3962400"/>
            <a:ext cx="402322" cy="252730"/>
          </a:xfrm>
          <a:prstGeom prst="rect">
            <a:avLst/>
          </a:prstGeom>
        </p:spPr>
      </p:pic>
      <p:sp>
        <p:nvSpPr>
          <p:cNvPr id="125" name="bg object 125"/>
          <p:cNvSpPr/>
          <p:nvPr/>
        </p:nvSpPr>
        <p:spPr>
          <a:xfrm>
            <a:off x="1385569" y="4213859"/>
            <a:ext cx="1896745" cy="11430"/>
          </a:xfrm>
          <a:custGeom>
            <a:avLst/>
            <a:gdLst/>
            <a:ahLst/>
            <a:cxnLst/>
            <a:rect l="l" t="t" r="r" b="b"/>
            <a:pathLst>
              <a:path w="1896745" h="11429">
                <a:moveTo>
                  <a:pt x="40640" y="0"/>
                </a:moveTo>
                <a:lnTo>
                  <a:pt x="17445" y="0"/>
                </a:lnTo>
                <a:lnTo>
                  <a:pt x="0" y="11429"/>
                </a:lnTo>
                <a:lnTo>
                  <a:pt x="23495" y="11429"/>
                </a:lnTo>
                <a:lnTo>
                  <a:pt x="40640" y="0"/>
                </a:lnTo>
                <a:close/>
              </a:path>
              <a:path w="1896745" h="11429">
                <a:moveTo>
                  <a:pt x="1891030" y="8889"/>
                </a:moveTo>
                <a:lnTo>
                  <a:pt x="1874045" y="11429"/>
                </a:lnTo>
                <a:lnTo>
                  <a:pt x="1896472" y="11429"/>
                </a:lnTo>
                <a:lnTo>
                  <a:pt x="1891030" y="8889"/>
                </a:lnTo>
                <a:close/>
              </a:path>
            </a:pathLst>
          </a:custGeom>
          <a:solidFill>
            <a:srgbClr val="C9C2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bg object 126"/>
          <p:cNvSpPr/>
          <p:nvPr/>
        </p:nvSpPr>
        <p:spPr>
          <a:xfrm>
            <a:off x="1370050" y="4224019"/>
            <a:ext cx="1934210" cy="11430"/>
          </a:xfrm>
          <a:custGeom>
            <a:avLst/>
            <a:gdLst/>
            <a:ahLst/>
            <a:cxnLst/>
            <a:rect l="l" t="t" r="r" b="b"/>
            <a:pathLst>
              <a:path w="1934210" h="11429">
                <a:moveTo>
                  <a:pt x="40919" y="0"/>
                </a:moveTo>
                <a:lnTo>
                  <a:pt x="17449" y="0"/>
                </a:lnTo>
                <a:lnTo>
                  <a:pt x="0" y="11430"/>
                </a:lnTo>
                <a:lnTo>
                  <a:pt x="23774" y="11430"/>
                </a:lnTo>
                <a:lnTo>
                  <a:pt x="40919" y="0"/>
                </a:lnTo>
                <a:close/>
              </a:path>
              <a:path w="1934210" h="11429">
                <a:moveTo>
                  <a:pt x="1933752" y="11430"/>
                </a:moveTo>
                <a:lnTo>
                  <a:pt x="1909267" y="0"/>
                </a:lnTo>
                <a:lnTo>
                  <a:pt x="1898053" y="0"/>
                </a:lnTo>
                <a:lnTo>
                  <a:pt x="1821624" y="11430"/>
                </a:lnTo>
                <a:lnTo>
                  <a:pt x="1933752" y="11430"/>
                </a:lnTo>
                <a:close/>
              </a:path>
            </a:pathLst>
          </a:custGeom>
          <a:solidFill>
            <a:srgbClr val="C9C1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bg object 127"/>
          <p:cNvSpPr/>
          <p:nvPr/>
        </p:nvSpPr>
        <p:spPr>
          <a:xfrm>
            <a:off x="1354543" y="4234179"/>
            <a:ext cx="1971039" cy="11430"/>
          </a:xfrm>
          <a:custGeom>
            <a:avLst/>
            <a:gdLst/>
            <a:ahLst/>
            <a:cxnLst/>
            <a:rect l="l" t="t" r="r" b="b"/>
            <a:pathLst>
              <a:path w="1971039" h="11429">
                <a:moveTo>
                  <a:pt x="41186" y="0"/>
                </a:moveTo>
                <a:lnTo>
                  <a:pt x="17449" y="0"/>
                </a:lnTo>
                <a:lnTo>
                  <a:pt x="0" y="11430"/>
                </a:lnTo>
                <a:lnTo>
                  <a:pt x="24028" y="11430"/>
                </a:lnTo>
                <a:lnTo>
                  <a:pt x="41186" y="0"/>
                </a:lnTo>
                <a:close/>
              </a:path>
              <a:path w="1971039" h="11429">
                <a:moveTo>
                  <a:pt x="1971040" y="11430"/>
                </a:moveTo>
                <a:lnTo>
                  <a:pt x="1946541" y="0"/>
                </a:lnTo>
                <a:lnTo>
                  <a:pt x="1845614" y="0"/>
                </a:lnTo>
                <a:lnTo>
                  <a:pt x="1769186" y="11430"/>
                </a:lnTo>
                <a:lnTo>
                  <a:pt x="1971040" y="11430"/>
                </a:lnTo>
                <a:close/>
              </a:path>
            </a:pathLst>
          </a:custGeom>
          <a:solidFill>
            <a:srgbClr val="C9C1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bg object 128"/>
          <p:cNvSpPr/>
          <p:nvPr/>
        </p:nvSpPr>
        <p:spPr>
          <a:xfrm>
            <a:off x="1341907" y="4244339"/>
            <a:ext cx="2005964" cy="11430"/>
          </a:xfrm>
          <a:custGeom>
            <a:avLst/>
            <a:gdLst/>
            <a:ahLst/>
            <a:cxnLst/>
            <a:rect l="l" t="t" r="r" b="b"/>
            <a:pathLst>
              <a:path w="2005964" h="11429">
                <a:moveTo>
                  <a:pt x="34772" y="0"/>
                </a:moveTo>
                <a:lnTo>
                  <a:pt x="10706" y="0"/>
                </a:lnTo>
                <a:lnTo>
                  <a:pt x="10706" y="5080"/>
                </a:lnTo>
                <a:lnTo>
                  <a:pt x="0" y="5080"/>
                </a:lnTo>
                <a:lnTo>
                  <a:pt x="0" y="11430"/>
                </a:lnTo>
                <a:lnTo>
                  <a:pt x="26200" y="11430"/>
                </a:lnTo>
                <a:lnTo>
                  <a:pt x="26200" y="5080"/>
                </a:lnTo>
                <a:lnTo>
                  <a:pt x="34772" y="5080"/>
                </a:lnTo>
                <a:lnTo>
                  <a:pt x="34772" y="0"/>
                </a:lnTo>
                <a:close/>
              </a:path>
              <a:path w="2005964" h="11429">
                <a:moveTo>
                  <a:pt x="2005444" y="11430"/>
                </a:moveTo>
                <a:lnTo>
                  <a:pt x="1980946" y="0"/>
                </a:lnTo>
                <a:lnTo>
                  <a:pt x="1790319" y="0"/>
                </a:lnTo>
                <a:lnTo>
                  <a:pt x="1713890" y="11430"/>
                </a:lnTo>
                <a:lnTo>
                  <a:pt x="2005444" y="11430"/>
                </a:lnTo>
                <a:close/>
              </a:path>
            </a:pathLst>
          </a:custGeom>
          <a:solidFill>
            <a:srgbClr val="C9C1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bg object 129"/>
          <p:cNvSpPr/>
          <p:nvPr/>
        </p:nvSpPr>
        <p:spPr>
          <a:xfrm>
            <a:off x="1315974" y="4254499"/>
            <a:ext cx="2033270" cy="10160"/>
          </a:xfrm>
          <a:custGeom>
            <a:avLst/>
            <a:gdLst/>
            <a:ahLst/>
            <a:cxnLst/>
            <a:rect l="l" t="t" r="r" b="b"/>
            <a:pathLst>
              <a:path w="2033270" h="10160">
                <a:moveTo>
                  <a:pt x="49276" y="0"/>
                </a:moveTo>
                <a:lnTo>
                  <a:pt x="21844" y="0"/>
                </a:lnTo>
                <a:lnTo>
                  <a:pt x="0" y="10160"/>
                </a:lnTo>
                <a:lnTo>
                  <a:pt x="34036" y="10160"/>
                </a:lnTo>
                <a:lnTo>
                  <a:pt x="49276" y="0"/>
                </a:lnTo>
                <a:close/>
              </a:path>
              <a:path w="2033270" h="10160">
                <a:moveTo>
                  <a:pt x="2032736" y="0"/>
                </a:moveTo>
                <a:lnTo>
                  <a:pt x="1735569" y="0"/>
                </a:lnTo>
                <a:lnTo>
                  <a:pt x="1735569" y="3810"/>
                </a:lnTo>
                <a:lnTo>
                  <a:pt x="1701609" y="3810"/>
                </a:lnTo>
                <a:lnTo>
                  <a:pt x="1701609" y="10160"/>
                </a:lnTo>
                <a:lnTo>
                  <a:pt x="2013216" y="10160"/>
                </a:lnTo>
                <a:lnTo>
                  <a:pt x="2013216" y="3810"/>
                </a:lnTo>
                <a:lnTo>
                  <a:pt x="2032736" y="3810"/>
                </a:lnTo>
                <a:lnTo>
                  <a:pt x="2032736" y="0"/>
                </a:lnTo>
                <a:close/>
              </a:path>
            </a:pathLst>
          </a:custGeom>
          <a:solidFill>
            <a:srgbClr val="C9C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bg object 130"/>
          <p:cNvSpPr/>
          <p:nvPr/>
        </p:nvSpPr>
        <p:spPr>
          <a:xfrm>
            <a:off x="1294130" y="4264659"/>
            <a:ext cx="2011680" cy="10160"/>
          </a:xfrm>
          <a:custGeom>
            <a:avLst/>
            <a:gdLst/>
            <a:ahLst/>
            <a:cxnLst/>
            <a:rect l="l" t="t" r="r" b="b"/>
            <a:pathLst>
              <a:path w="2011679" h="10160">
                <a:moveTo>
                  <a:pt x="55880" y="0"/>
                </a:moveTo>
                <a:lnTo>
                  <a:pt x="21844" y="0"/>
                </a:lnTo>
                <a:lnTo>
                  <a:pt x="0" y="10160"/>
                </a:lnTo>
                <a:lnTo>
                  <a:pt x="40640" y="10160"/>
                </a:lnTo>
                <a:lnTo>
                  <a:pt x="55880" y="0"/>
                </a:lnTo>
                <a:close/>
              </a:path>
              <a:path w="2011679" h="10160">
                <a:moveTo>
                  <a:pt x="2011451" y="0"/>
                </a:moveTo>
                <a:lnTo>
                  <a:pt x="1702219" y="0"/>
                </a:lnTo>
                <a:lnTo>
                  <a:pt x="1634274" y="10160"/>
                </a:lnTo>
                <a:lnTo>
                  <a:pt x="1935899" y="10160"/>
                </a:lnTo>
                <a:lnTo>
                  <a:pt x="2011451" y="0"/>
                </a:lnTo>
                <a:close/>
              </a:path>
            </a:pathLst>
          </a:custGeom>
          <a:solidFill>
            <a:srgbClr val="C9C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bg object 131"/>
          <p:cNvSpPr/>
          <p:nvPr/>
        </p:nvSpPr>
        <p:spPr>
          <a:xfrm>
            <a:off x="1272298" y="4274819"/>
            <a:ext cx="1958339" cy="10160"/>
          </a:xfrm>
          <a:custGeom>
            <a:avLst/>
            <a:gdLst/>
            <a:ahLst/>
            <a:cxnLst/>
            <a:rect l="l" t="t" r="r" b="b"/>
            <a:pathLst>
              <a:path w="1958339" h="10160">
                <a:moveTo>
                  <a:pt x="62471" y="0"/>
                </a:moveTo>
                <a:lnTo>
                  <a:pt x="21831" y="0"/>
                </a:lnTo>
                <a:lnTo>
                  <a:pt x="0" y="10160"/>
                </a:lnTo>
                <a:lnTo>
                  <a:pt x="47231" y="10160"/>
                </a:lnTo>
                <a:lnTo>
                  <a:pt x="62471" y="0"/>
                </a:lnTo>
                <a:close/>
              </a:path>
              <a:path w="1958339" h="10160">
                <a:moveTo>
                  <a:pt x="1957730" y="0"/>
                </a:moveTo>
                <a:lnTo>
                  <a:pt x="1656105" y="0"/>
                </a:lnTo>
                <a:lnTo>
                  <a:pt x="1588173" y="10160"/>
                </a:lnTo>
                <a:lnTo>
                  <a:pt x="1882178" y="10160"/>
                </a:lnTo>
                <a:lnTo>
                  <a:pt x="1957730" y="0"/>
                </a:lnTo>
                <a:close/>
              </a:path>
            </a:pathLst>
          </a:custGeom>
          <a:solidFill>
            <a:srgbClr val="C9BF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bg object 132"/>
          <p:cNvSpPr/>
          <p:nvPr/>
        </p:nvSpPr>
        <p:spPr>
          <a:xfrm>
            <a:off x="1250454" y="4284979"/>
            <a:ext cx="1904364" cy="10160"/>
          </a:xfrm>
          <a:custGeom>
            <a:avLst/>
            <a:gdLst/>
            <a:ahLst/>
            <a:cxnLst/>
            <a:rect l="l" t="t" r="r" b="b"/>
            <a:pathLst>
              <a:path w="1904364" h="10160">
                <a:moveTo>
                  <a:pt x="69075" y="0"/>
                </a:moveTo>
                <a:lnTo>
                  <a:pt x="21844" y="0"/>
                </a:lnTo>
                <a:lnTo>
                  <a:pt x="0" y="10160"/>
                </a:lnTo>
                <a:lnTo>
                  <a:pt x="53835" y="10160"/>
                </a:lnTo>
                <a:lnTo>
                  <a:pt x="69075" y="0"/>
                </a:lnTo>
                <a:close/>
              </a:path>
              <a:path w="1904364" h="10160">
                <a:moveTo>
                  <a:pt x="1904022" y="0"/>
                </a:moveTo>
                <a:lnTo>
                  <a:pt x="1610017" y="0"/>
                </a:lnTo>
                <a:lnTo>
                  <a:pt x="1542072" y="10160"/>
                </a:lnTo>
                <a:lnTo>
                  <a:pt x="1828469" y="10160"/>
                </a:lnTo>
                <a:lnTo>
                  <a:pt x="1904022" y="0"/>
                </a:lnTo>
                <a:close/>
              </a:path>
            </a:pathLst>
          </a:custGeom>
          <a:solidFill>
            <a:srgbClr val="C9B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bg object 133"/>
          <p:cNvSpPr/>
          <p:nvPr/>
        </p:nvSpPr>
        <p:spPr>
          <a:xfrm>
            <a:off x="1231353" y="4295139"/>
            <a:ext cx="1847850" cy="10160"/>
          </a:xfrm>
          <a:custGeom>
            <a:avLst/>
            <a:gdLst/>
            <a:ahLst/>
            <a:cxnLst/>
            <a:rect l="l" t="t" r="r" b="b"/>
            <a:pathLst>
              <a:path w="1847850" h="10160">
                <a:moveTo>
                  <a:pt x="67221" y="0"/>
                </a:moveTo>
                <a:lnTo>
                  <a:pt x="10909" y="0"/>
                </a:lnTo>
                <a:lnTo>
                  <a:pt x="10909" y="7620"/>
                </a:lnTo>
                <a:lnTo>
                  <a:pt x="0" y="7620"/>
                </a:lnTo>
                <a:lnTo>
                  <a:pt x="0" y="10160"/>
                </a:lnTo>
                <a:lnTo>
                  <a:pt x="58851" y="10160"/>
                </a:lnTo>
                <a:lnTo>
                  <a:pt x="58851" y="7620"/>
                </a:lnTo>
                <a:lnTo>
                  <a:pt x="67221" y="7620"/>
                </a:lnTo>
                <a:lnTo>
                  <a:pt x="67221" y="0"/>
                </a:lnTo>
                <a:close/>
              </a:path>
              <a:path w="1847850" h="10160">
                <a:moveTo>
                  <a:pt x="1847570" y="0"/>
                </a:moveTo>
                <a:lnTo>
                  <a:pt x="1561172" y="0"/>
                </a:lnTo>
                <a:lnTo>
                  <a:pt x="1493240" y="10160"/>
                </a:lnTo>
                <a:lnTo>
                  <a:pt x="1772031" y="10160"/>
                </a:lnTo>
                <a:lnTo>
                  <a:pt x="1847570" y="0"/>
                </a:lnTo>
                <a:close/>
              </a:path>
            </a:pathLst>
          </a:custGeom>
          <a:solidFill>
            <a:srgbClr val="C9BF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bg object 134"/>
          <p:cNvSpPr/>
          <p:nvPr/>
        </p:nvSpPr>
        <p:spPr>
          <a:xfrm>
            <a:off x="1206779" y="4305299"/>
            <a:ext cx="1797050" cy="10160"/>
          </a:xfrm>
          <a:custGeom>
            <a:avLst/>
            <a:gdLst/>
            <a:ahLst/>
            <a:cxnLst/>
            <a:rect l="l" t="t" r="r" b="b"/>
            <a:pathLst>
              <a:path w="1797050" h="10160">
                <a:moveTo>
                  <a:pt x="80784" y="0"/>
                </a:moveTo>
                <a:lnTo>
                  <a:pt x="21844" y="0"/>
                </a:lnTo>
                <a:lnTo>
                  <a:pt x="0" y="10160"/>
                </a:lnTo>
                <a:lnTo>
                  <a:pt x="59613" y="10160"/>
                </a:lnTo>
                <a:lnTo>
                  <a:pt x="80784" y="0"/>
                </a:lnTo>
                <a:close/>
              </a:path>
              <a:path w="1797050" h="10160">
                <a:moveTo>
                  <a:pt x="1796605" y="0"/>
                </a:moveTo>
                <a:lnTo>
                  <a:pt x="1517815" y="0"/>
                </a:lnTo>
                <a:lnTo>
                  <a:pt x="1449870" y="10160"/>
                </a:lnTo>
                <a:lnTo>
                  <a:pt x="1721053" y="10160"/>
                </a:lnTo>
                <a:lnTo>
                  <a:pt x="1796605" y="0"/>
                </a:lnTo>
                <a:close/>
              </a:path>
            </a:pathLst>
          </a:custGeom>
          <a:solidFill>
            <a:srgbClr val="C9BE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bg object 135"/>
          <p:cNvSpPr/>
          <p:nvPr/>
        </p:nvSpPr>
        <p:spPr>
          <a:xfrm>
            <a:off x="1184935" y="4315459"/>
            <a:ext cx="1743075" cy="10160"/>
          </a:xfrm>
          <a:custGeom>
            <a:avLst/>
            <a:gdLst/>
            <a:ahLst/>
            <a:cxnLst/>
            <a:rect l="l" t="t" r="r" b="b"/>
            <a:pathLst>
              <a:path w="1743075" h="10160">
                <a:moveTo>
                  <a:pt x="81457" y="0"/>
                </a:moveTo>
                <a:lnTo>
                  <a:pt x="21844" y="0"/>
                </a:lnTo>
                <a:lnTo>
                  <a:pt x="0" y="10160"/>
                </a:lnTo>
                <a:lnTo>
                  <a:pt x="60299" y="10160"/>
                </a:lnTo>
                <a:lnTo>
                  <a:pt x="81457" y="0"/>
                </a:lnTo>
                <a:close/>
              </a:path>
              <a:path w="1743075" h="10160">
                <a:moveTo>
                  <a:pt x="1742897" y="0"/>
                </a:moveTo>
                <a:lnTo>
                  <a:pt x="1471714" y="0"/>
                </a:lnTo>
                <a:lnTo>
                  <a:pt x="1403781" y="10160"/>
                </a:lnTo>
                <a:lnTo>
                  <a:pt x="1667344" y="10160"/>
                </a:lnTo>
                <a:lnTo>
                  <a:pt x="1742897" y="0"/>
                </a:lnTo>
                <a:close/>
              </a:path>
            </a:pathLst>
          </a:custGeom>
          <a:solidFill>
            <a:srgbClr val="C9BE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bg object 136"/>
          <p:cNvSpPr/>
          <p:nvPr/>
        </p:nvSpPr>
        <p:spPr>
          <a:xfrm>
            <a:off x="1163104" y="4325619"/>
            <a:ext cx="1689735" cy="10160"/>
          </a:xfrm>
          <a:custGeom>
            <a:avLst/>
            <a:gdLst/>
            <a:ahLst/>
            <a:cxnLst/>
            <a:rect l="l" t="t" r="r" b="b"/>
            <a:pathLst>
              <a:path w="1689735" h="10160">
                <a:moveTo>
                  <a:pt x="82130" y="0"/>
                </a:moveTo>
                <a:lnTo>
                  <a:pt x="21831" y="0"/>
                </a:lnTo>
                <a:lnTo>
                  <a:pt x="0" y="10160"/>
                </a:lnTo>
                <a:lnTo>
                  <a:pt x="60960" y="10160"/>
                </a:lnTo>
                <a:lnTo>
                  <a:pt x="82130" y="0"/>
                </a:lnTo>
                <a:close/>
              </a:path>
              <a:path w="1689735" h="10160">
                <a:moveTo>
                  <a:pt x="1689176" y="0"/>
                </a:moveTo>
                <a:lnTo>
                  <a:pt x="1425613" y="0"/>
                </a:lnTo>
                <a:lnTo>
                  <a:pt x="1357668" y="10160"/>
                </a:lnTo>
                <a:lnTo>
                  <a:pt x="1613623" y="10160"/>
                </a:lnTo>
                <a:lnTo>
                  <a:pt x="1689176" y="0"/>
                </a:lnTo>
                <a:close/>
              </a:path>
            </a:pathLst>
          </a:custGeom>
          <a:solidFill>
            <a:srgbClr val="C9BE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bg object 137"/>
          <p:cNvSpPr/>
          <p:nvPr/>
        </p:nvSpPr>
        <p:spPr>
          <a:xfrm>
            <a:off x="1141260" y="4335779"/>
            <a:ext cx="1635760" cy="10160"/>
          </a:xfrm>
          <a:custGeom>
            <a:avLst/>
            <a:gdLst/>
            <a:ahLst/>
            <a:cxnLst/>
            <a:rect l="l" t="t" r="r" b="b"/>
            <a:pathLst>
              <a:path w="1635760" h="10160">
                <a:moveTo>
                  <a:pt x="82804" y="0"/>
                </a:moveTo>
                <a:lnTo>
                  <a:pt x="21844" y="0"/>
                </a:lnTo>
                <a:lnTo>
                  <a:pt x="0" y="10160"/>
                </a:lnTo>
                <a:lnTo>
                  <a:pt x="61633" y="10160"/>
                </a:lnTo>
                <a:lnTo>
                  <a:pt x="82804" y="0"/>
                </a:lnTo>
                <a:close/>
              </a:path>
              <a:path w="1635760" h="10160">
                <a:moveTo>
                  <a:pt x="1635467" y="0"/>
                </a:moveTo>
                <a:lnTo>
                  <a:pt x="1379512" y="0"/>
                </a:lnTo>
                <a:lnTo>
                  <a:pt x="1311579" y="10160"/>
                </a:lnTo>
                <a:lnTo>
                  <a:pt x="1559928" y="10160"/>
                </a:lnTo>
                <a:lnTo>
                  <a:pt x="1635467" y="0"/>
                </a:lnTo>
                <a:close/>
              </a:path>
            </a:pathLst>
          </a:custGeom>
          <a:solidFill>
            <a:srgbClr val="C8BD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bg object 138"/>
          <p:cNvSpPr/>
          <p:nvPr/>
        </p:nvSpPr>
        <p:spPr>
          <a:xfrm>
            <a:off x="1127607" y="4345939"/>
            <a:ext cx="1564640" cy="10160"/>
          </a:xfrm>
          <a:custGeom>
            <a:avLst/>
            <a:gdLst/>
            <a:ahLst/>
            <a:cxnLst/>
            <a:rect l="l" t="t" r="r" b="b"/>
            <a:pathLst>
              <a:path w="1564639" h="10160">
                <a:moveTo>
                  <a:pt x="171234" y="2540"/>
                </a:moveTo>
                <a:lnTo>
                  <a:pt x="72644" y="2540"/>
                </a:lnTo>
                <a:lnTo>
                  <a:pt x="72644" y="0"/>
                </a:lnTo>
                <a:lnTo>
                  <a:pt x="10922" y="0"/>
                </a:lnTo>
                <a:lnTo>
                  <a:pt x="10922" y="2540"/>
                </a:lnTo>
                <a:lnTo>
                  <a:pt x="0" y="2540"/>
                </a:lnTo>
                <a:lnTo>
                  <a:pt x="0" y="10160"/>
                </a:lnTo>
                <a:lnTo>
                  <a:pt x="171234" y="10160"/>
                </a:lnTo>
                <a:lnTo>
                  <a:pt x="171234" y="2540"/>
                </a:lnTo>
                <a:close/>
              </a:path>
              <a:path w="1564639" h="10160">
                <a:moveTo>
                  <a:pt x="1564132" y="0"/>
                </a:moveTo>
                <a:lnTo>
                  <a:pt x="1316736" y="0"/>
                </a:lnTo>
                <a:lnTo>
                  <a:pt x="1316736" y="2540"/>
                </a:lnTo>
                <a:lnTo>
                  <a:pt x="1232585" y="2540"/>
                </a:lnTo>
                <a:lnTo>
                  <a:pt x="1232585" y="10160"/>
                </a:lnTo>
                <a:lnTo>
                  <a:pt x="1526362" y="10160"/>
                </a:lnTo>
                <a:lnTo>
                  <a:pt x="1526362" y="2540"/>
                </a:lnTo>
                <a:lnTo>
                  <a:pt x="1564132" y="2540"/>
                </a:lnTo>
                <a:lnTo>
                  <a:pt x="1564132" y="0"/>
                </a:lnTo>
                <a:close/>
              </a:path>
            </a:pathLst>
          </a:custGeom>
          <a:solidFill>
            <a:srgbClr val="C8BD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bg object 139"/>
          <p:cNvSpPr/>
          <p:nvPr/>
        </p:nvSpPr>
        <p:spPr>
          <a:xfrm>
            <a:off x="1097584" y="4356099"/>
            <a:ext cx="1528445" cy="10160"/>
          </a:xfrm>
          <a:custGeom>
            <a:avLst/>
            <a:gdLst/>
            <a:ahLst/>
            <a:cxnLst/>
            <a:rect l="l" t="t" r="r" b="b"/>
            <a:pathLst>
              <a:path w="1528445" h="10160">
                <a:moveTo>
                  <a:pt x="572465" y="10160"/>
                </a:moveTo>
                <a:lnTo>
                  <a:pt x="302488" y="0"/>
                </a:lnTo>
                <a:lnTo>
                  <a:pt x="21831" y="0"/>
                </a:lnTo>
                <a:lnTo>
                  <a:pt x="0" y="10160"/>
                </a:lnTo>
                <a:lnTo>
                  <a:pt x="572465" y="10160"/>
                </a:lnTo>
                <a:close/>
              </a:path>
              <a:path w="1528445" h="10160">
                <a:moveTo>
                  <a:pt x="1528051" y="0"/>
                </a:moveTo>
                <a:lnTo>
                  <a:pt x="1186954" y="0"/>
                </a:lnTo>
                <a:lnTo>
                  <a:pt x="985202" y="10160"/>
                </a:lnTo>
                <a:lnTo>
                  <a:pt x="1452499" y="10160"/>
                </a:lnTo>
                <a:lnTo>
                  <a:pt x="1528051" y="0"/>
                </a:lnTo>
                <a:close/>
              </a:path>
            </a:pathLst>
          </a:custGeom>
          <a:solidFill>
            <a:srgbClr val="C8BC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bg object 140"/>
          <p:cNvSpPr/>
          <p:nvPr/>
        </p:nvSpPr>
        <p:spPr>
          <a:xfrm>
            <a:off x="1075749" y="4366259"/>
            <a:ext cx="1474470" cy="10160"/>
          </a:xfrm>
          <a:custGeom>
            <a:avLst/>
            <a:gdLst/>
            <a:ahLst/>
            <a:cxnLst/>
            <a:rect l="l" t="t" r="r" b="b"/>
            <a:pathLst>
              <a:path w="1474470" h="10160">
                <a:moveTo>
                  <a:pt x="594300" y="0"/>
                </a:moveTo>
                <a:lnTo>
                  <a:pt x="21839" y="0"/>
                </a:lnTo>
                <a:lnTo>
                  <a:pt x="0" y="10159"/>
                </a:lnTo>
                <a:lnTo>
                  <a:pt x="1399146" y="10159"/>
                </a:lnTo>
                <a:lnTo>
                  <a:pt x="1408236" y="8889"/>
                </a:lnTo>
                <a:lnTo>
                  <a:pt x="830520" y="8889"/>
                </a:lnTo>
                <a:lnTo>
                  <a:pt x="594300" y="0"/>
                </a:lnTo>
                <a:close/>
              </a:path>
              <a:path w="1474470" h="10160">
                <a:moveTo>
                  <a:pt x="1474342" y="0"/>
                </a:moveTo>
                <a:lnTo>
                  <a:pt x="1007050" y="0"/>
                </a:lnTo>
                <a:lnTo>
                  <a:pt x="830520" y="8889"/>
                </a:lnTo>
                <a:lnTo>
                  <a:pt x="1408236" y="8889"/>
                </a:lnTo>
                <a:lnTo>
                  <a:pt x="1474342" y="0"/>
                </a:lnTo>
                <a:close/>
              </a:path>
            </a:pathLst>
          </a:custGeom>
          <a:solidFill>
            <a:srgbClr val="C8BC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bg object 141"/>
          <p:cNvSpPr/>
          <p:nvPr/>
        </p:nvSpPr>
        <p:spPr>
          <a:xfrm>
            <a:off x="1056335" y="4376419"/>
            <a:ext cx="1386840" cy="10160"/>
          </a:xfrm>
          <a:custGeom>
            <a:avLst/>
            <a:gdLst/>
            <a:ahLst/>
            <a:cxnLst/>
            <a:rect l="l" t="t" r="r" b="b"/>
            <a:pathLst>
              <a:path w="1386839" h="10160">
                <a:moveTo>
                  <a:pt x="1386738" y="0"/>
                </a:moveTo>
                <a:lnTo>
                  <a:pt x="9855" y="0"/>
                </a:lnTo>
                <a:lnTo>
                  <a:pt x="9855" y="8890"/>
                </a:lnTo>
                <a:lnTo>
                  <a:pt x="0" y="8890"/>
                </a:lnTo>
                <a:lnTo>
                  <a:pt x="0" y="10160"/>
                </a:lnTo>
                <a:lnTo>
                  <a:pt x="1350378" y="10160"/>
                </a:lnTo>
                <a:lnTo>
                  <a:pt x="1350378" y="8890"/>
                </a:lnTo>
                <a:lnTo>
                  <a:pt x="1386738" y="8890"/>
                </a:lnTo>
                <a:lnTo>
                  <a:pt x="1386738" y="0"/>
                </a:lnTo>
                <a:close/>
              </a:path>
            </a:pathLst>
          </a:custGeom>
          <a:solidFill>
            <a:srgbClr val="C8BC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bg object 142"/>
          <p:cNvSpPr/>
          <p:nvPr/>
        </p:nvSpPr>
        <p:spPr>
          <a:xfrm>
            <a:off x="1051173" y="4385309"/>
            <a:ext cx="1360170" cy="11430"/>
          </a:xfrm>
          <a:custGeom>
            <a:avLst/>
            <a:gdLst/>
            <a:ahLst/>
            <a:cxnLst/>
            <a:rect l="l" t="t" r="r" b="b"/>
            <a:pathLst>
              <a:path w="1360170" h="11429">
                <a:moveTo>
                  <a:pt x="1360088" y="0"/>
                </a:moveTo>
                <a:lnTo>
                  <a:pt x="5466" y="0"/>
                </a:lnTo>
                <a:lnTo>
                  <a:pt x="0" y="11429"/>
                </a:lnTo>
                <a:lnTo>
                  <a:pt x="1278273" y="11429"/>
                </a:lnTo>
                <a:lnTo>
                  <a:pt x="1360088" y="0"/>
                </a:lnTo>
                <a:close/>
              </a:path>
            </a:pathLst>
          </a:custGeom>
          <a:solidFill>
            <a:srgbClr val="C8BB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bg object 143"/>
          <p:cNvSpPr/>
          <p:nvPr/>
        </p:nvSpPr>
        <p:spPr>
          <a:xfrm>
            <a:off x="1046314" y="4395470"/>
            <a:ext cx="1292225" cy="11430"/>
          </a:xfrm>
          <a:custGeom>
            <a:avLst/>
            <a:gdLst/>
            <a:ahLst/>
            <a:cxnLst/>
            <a:rect l="l" t="t" r="r" b="b"/>
            <a:pathLst>
              <a:path w="1292225" h="11429">
                <a:moveTo>
                  <a:pt x="1292223" y="0"/>
                </a:moveTo>
                <a:lnTo>
                  <a:pt x="5466" y="0"/>
                </a:lnTo>
                <a:lnTo>
                  <a:pt x="0" y="11429"/>
                </a:lnTo>
                <a:lnTo>
                  <a:pt x="1210408" y="11429"/>
                </a:lnTo>
                <a:lnTo>
                  <a:pt x="1292223" y="0"/>
                </a:lnTo>
                <a:close/>
              </a:path>
            </a:pathLst>
          </a:custGeom>
          <a:solidFill>
            <a:srgbClr val="C8BB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bg object 144"/>
          <p:cNvSpPr/>
          <p:nvPr/>
        </p:nvSpPr>
        <p:spPr>
          <a:xfrm>
            <a:off x="1041455" y="4405629"/>
            <a:ext cx="1224915" cy="11430"/>
          </a:xfrm>
          <a:custGeom>
            <a:avLst/>
            <a:gdLst/>
            <a:ahLst/>
            <a:cxnLst/>
            <a:rect l="l" t="t" r="r" b="b"/>
            <a:pathLst>
              <a:path w="1224914" h="11429">
                <a:moveTo>
                  <a:pt x="1224358" y="0"/>
                </a:moveTo>
                <a:lnTo>
                  <a:pt x="5466" y="0"/>
                </a:lnTo>
                <a:lnTo>
                  <a:pt x="0" y="11430"/>
                </a:lnTo>
                <a:lnTo>
                  <a:pt x="1142543" y="11430"/>
                </a:lnTo>
                <a:lnTo>
                  <a:pt x="1224358" y="0"/>
                </a:lnTo>
                <a:close/>
              </a:path>
            </a:pathLst>
          </a:custGeom>
          <a:solidFill>
            <a:srgbClr val="C8BA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bg object 145"/>
          <p:cNvSpPr/>
          <p:nvPr/>
        </p:nvSpPr>
        <p:spPr>
          <a:xfrm>
            <a:off x="1036596" y="4415789"/>
            <a:ext cx="1156970" cy="11430"/>
          </a:xfrm>
          <a:custGeom>
            <a:avLst/>
            <a:gdLst/>
            <a:ahLst/>
            <a:cxnLst/>
            <a:rect l="l" t="t" r="r" b="b"/>
            <a:pathLst>
              <a:path w="1156970" h="11429">
                <a:moveTo>
                  <a:pt x="1156493" y="0"/>
                </a:moveTo>
                <a:lnTo>
                  <a:pt x="5466" y="0"/>
                </a:lnTo>
                <a:lnTo>
                  <a:pt x="0" y="11430"/>
                </a:lnTo>
                <a:lnTo>
                  <a:pt x="1074678" y="11430"/>
                </a:lnTo>
                <a:lnTo>
                  <a:pt x="1156493" y="0"/>
                </a:lnTo>
                <a:close/>
              </a:path>
            </a:pathLst>
          </a:custGeom>
          <a:solidFill>
            <a:srgbClr val="C8BA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bg object 146"/>
          <p:cNvSpPr/>
          <p:nvPr/>
        </p:nvSpPr>
        <p:spPr>
          <a:xfrm>
            <a:off x="1031737" y="4425950"/>
            <a:ext cx="1089025" cy="11430"/>
          </a:xfrm>
          <a:custGeom>
            <a:avLst/>
            <a:gdLst/>
            <a:ahLst/>
            <a:cxnLst/>
            <a:rect l="l" t="t" r="r" b="b"/>
            <a:pathLst>
              <a:path w="1089025" h="11429">
                <a:moveTo>
                  <a:pt x="1088628" y="0"/>
                </a:moveTo>
                <a:lnTo>
                  <a:pt x="5466" y="0"/>
                </a:lnTo>
                <a:lnTo>
                  <a:pt x="0" y="11430"/>
                </a:lnTo>
                <a:lnTo>
                  <a:pt x="419873" y="11430"/>
                </a:lnTo>
                <a:lnTo>
                  <a:pt x="544333" y="3810"/>
                </a:lnTo>
                <a:lnTo>
                  <a:pt x="1061356" y="3810"/>
                </a:lnTo>
                <a:lnTo>
                  <a:pt x="1088628" y="0"/>
                </a:lnTo>
                <a:close/>
              </a:path>
              <a:path w="1089025" h="11429">
                <a:moveTo>
                  <a:pt x="1061356" y="3810"/>
                </a:moveTo>
                <a:lnTo>
                  <a:pt x="544333" y="3810"/>
                </a:lnTo>
                <a:lnTo>
                  <a:pt x="932953" y="11430"/>
                </a:lnTo>
                <a:lnTo>
                  <a:pt x="1006813" y="11430"/>
                </a:lnTo>
                <a:lnTo>
                  <a:pt x="1061356" y="3810"/>
                </a:lnTo>
                <a:close/>
              </a:path>
            </a:pathLst>
          </a:custGeom>
          <a:solidFill>
            <a:srgbClr val="C8BA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bg object 147"/>
          <p:cNvSpPr/>
          <p:nvPr/>
        </p:nvSpPr>
        <p:spPr>
          <a:xfrm>
            <a:off x="1026871" y="4436109"/>
            <a:ext cx="1021080" cy="11430"/>
          </a:xfrm>
          <a:custGeom>
            <a:avLst/>
            <a:gdLst/>
            <a:ahLst/>
            <a:cxnLst/>
            <a:rect l="l" t="t" r="r" b="b"/>
            <a:pathLst>
              <a:path w="1021080" h="11429">
                <a:moveTo>
                  <a:pt x="445477" y="0"/>
                </a:moveTo>
                <a:lnTo>
                  <a:pt x="5461" y="0"/>
                </a:lnTo>
                <a:lnTo>
                  <a:pt x="0" y="11430"/>
                </a:lnTo>
                <a:lnTo>
                  <a:pt x="258787" y="11430"/>
                </a:lnTo>
                <a:lnTo>
                  <a:pt x="445477" y="0"/>
                </a:lnTo>
                <a:close/>
              </a:path>
              <a:path w="1021080" h="11429">
                <a:moveTo>
                  <a:pt x="1020762" y="0"/>
                </a:moveTo>
                <a:lnTo>
                  <a:pt x="873048" y="0"/>
                </a:lnTo>
                <a:lnTo>
                  <a:pt x="1002588" y="2540"/>
                </a:lnTo>
                <a:lnTo>
                  <a:pt x="1020762" y="0"/>
                </a:lnTo>
                <a:close/>
              </a:path>
            </a:pathLst>
          </a:custGeom>
          <a:solidFill>
            <a:srgbClr val="C8B9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bg object 148"/>
          <p:cNvSpPr/>
          <p:nvPr/>
        </p:nvSpPr>
        <p:spPr>
          <a:xfrm>
            <a:off x="1022311" y="4446269"/>
            <a:ext cx="201295" cy="11430"/>
          </a:xfrm>
          <a:custGeom>
            <a:avLst/>
            <a:gdLst/>
            <a:ahLst/>
            <a:cxnLst/>
            <a:rect l="l" t="t" r="r" b="b"/>
            <a:pathLst>
              <a:path w="201294" h="11429">
                <a:moveTo>
                  <a:pt x="201117" y="0"/>
                </a:moveTo>
                <a:lnTo>
                  <a:pt x="2743" y="0"/>
                </a:lnTo>
                <a:lnTo>
                  <a:pt x="2743" y="10160"/>
                </a:lnTo>
                <a:lnTo>
                  <a:pt x="0" y="10160"/>
                </a:lnTo>
                <a:lnTo>
                  <a:pt x="0" y="11430"/>
                </a:lnTo>
                <a:lnTo>
                  <a:pt x="118833" y="11430"/>
                </a:lnTo>
                <a:lnTo>
                  <a:pt x="118833" y="10160"/>
                </a:lnTo>
                <a:lnTo>
                  <a:pt x="201117" y="10160"/>
                </a:lnTo>
                <a:lnTo>
                  <a:pt x="201117" y="0"/>
                </a:lnTo>
                <a:close/>
              </a:path>
            </a:pathLst>
          </a:custGeom>
          <a:solidFill>
            <a:srgbClr val="C8B9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bg object 149"/>
          <p:cNvSpPr/>
          <p:nvPr/>
        </p:nvSpPr>
        <p:spPr>
          <a:xfrm>
            <a:off x="1017159" y="4456429"/>
            <a:ext cx="135890" cy="11430"/>
          </a:xfrm>
          <a:custGeom>
            <a:avLst/>
            <a:gdLst/>
            <a:ahLst/>
            <a:cxnLst/>
            <a:rect l="l" t="t" r="r" b="b"/>
            <a:pathLst>
              <a:path w="135890" h="11429">
                <a:moveTo>
                  <a:pt x="123300" y="0"/>
                </a:moveTo>
                <a:lnTo>
                  <a:pt x="5466" y="0"/>
                </a:lnTo>
                <a:lnTo>
                  <a:pt x="0" y="11430"/>
                </a:lnTo>
                <a:lnTo>
                  <a:pt x="135685" y="11430"/>
                </a:lnTo>
                <a:lnTo>
                  <a:pt x="123300" y="0"/>
                </a:lnTo>
                <a:close/>
              </a:path>
            </a:pathLst>
          </a:custGeom>
          <a:solidFill>
            <a:srgbClr val="C7B9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bg object 150"/>
          <p:cNvSpPr/>
          <p:nvPr/>
        </p:nvSpPr>
        <p:spPr>
          <a:xfrm>
            <a:off x="1012300" y="4466589"/>
            <a:ext cx="151765" cy="11430"/>
          </a:xfrm>
          <a:custGeom>
            <a:avLst/>
            <a:gdLst/>
            <a:ahLst/>
            <a:cxnLst/>
            <a:rect l="l" t="t" r="r" b="b"/>
            <a:pathLst>
              <a:path w="151765" h="11429">
                <a:moveTo>
                  <a:pt x="139168" y="0"/>
                </a:moveTo>
                <a:lnTo>
                  <a:pt x="5466" y="0"/>
                </a:lnTo>
                <a:lnTo>
                  <a:pt x="0" y="11430"/>
                </a:lnTo>
                <a:lnTo>
                  <a:pt x="151553" y="11430"/>
                </a:lnTo>
                <a:lnTo>
                  <a:pt x="139168" y="0"/>
                </a:lnTo>
                <a:close/>
              </a:path>
            </a:pathLst>
          </a:custGeom>
          <a:solidFill>
            <a:srgbClr val="C7B8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bg object 151"/>
          <p:cNvSpPr/>
          <p:nvPr/>
        </p:nvSpPr>
        <p:spPr>
          <a:xfrm>
            <a:off x="1007441" y="4476750"/>
            <a:ext cx="167640" cy="11430"/>
          </a:xfrm>
          <a:custGeom>
            <a:avLst/>
            <a:gdLst/>
            <a:ahLst/>
            <a:cxnLst/>
            <a:rect l="l" t="t" r="r" b="b"/>
            <a:pathLst>
              <a:path w="167640" h="11429">
                <a:moveTo>
                  <a:pt x="155036" y="0"/>
                </a:moveTo>
                <a:lnTo>
                  <a:pt x="5466" y="0"/>
                </a:lnTo>
                <a:lnTo>
                  <a:pt x="0" y="11430"/>
                </a:lnTo>
                <a:lnTo>
                  <a:pt x="167420" y="11430"/>
                </a:lnTo>
                <a:lnTo>
                  <a:pt x="155036" y="0"/>
                </a:lnTo>
                <a:close/>
              </a:path>
            </a:pathLst>
          </a:custGeom>
          <a:solidFill>
            <a:srgbClr val="C7B8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bg object 152"/>
          <p:cNvSpPr/>
          <p:nvPr/>
        </p:nvSpPr>
        <p:spPr>
          <a:xfrm>
            <a:off x="1002582" y="4486909"/>
            <a:ext cx="183515" cy="11430"/>
          </a:xfrm>
          <a:custGeom>
            <a:avLst/>
            <a:gdLst/>
            <a:ahLst/>
            <a:cxnLst/>
            <a:rect l="l" t="t" r="r" b="b"/>
            <a:pathLst>
              <a:path w="183515" h="11429">
                <a:moveTo>
                  <a:pt x="170903" y="0"/>
                </a:moveTo>
                <a:lnTo>
                  <a:pt x="5466" y="0"/>
                </a:lnTo>
                <a:lnTo>
                  <a:pt x="0" y="11429"/>
                </a:lnTo>
                <a:lnTo>
                  <a:pt x="183288" y="11429"/>
                </a:lnTo>
                <a:lnTo>
                  <a:pt x="170903" y="0"/>
                </a:lnTo>
                <a:close/>
              </a:path>
            </a:pathLst>
          </a:custGeom>
          <a:solidFill>
            <a:srgbClr val="C7B7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bg object 153"/>
          <p:cNvSpPr/>
          <p:nvPr/>
        </p:nvSpPr>
        <p:spPr>
          <a:xfrm>
            <a:off x="995908" y="4497069"/>
            <a:ext cx="198120" cy="11430"/>
          </a:xfrm>
          <a:custGeom>
            <a:avLst/>
            <a:gdLst/>
            <a:ahLst/>
            <a:cxnLst/>
            <a:rect l="l" t="t" r="r" b="b"/>
            <a:pathLst>
              <a:path w="198119" h="11429">
                <a:moveTo>
                  <a:pt x="197523" y="5080"/>
                </a:moveTo>
                <a:lnTo>
                  <a:pt x="191338" y="5080"/>
                </a:lnTo>
                <a:lnTo>
                  <a:pt x="191338" y="0"/>
                </a:lnTo>
                <a:lnTo>
                  <a:pt x="6057" y="0"/>
                </a:lnTo>
                <a:lnTo>
                  <a:pt x="6057" y="5080"/>
                </a:lnTo>
                <a:lnTo>
                  <a:pt x="0" y="5080"/>
                </a:lnTo>
                <a:lnTo>
                  <a:pt x="0" y="11430"/>
                </a:lnTo>
                <a:lnTo>
                  <a:pt x="197523" y="11430"/>
                </a:lnTo>
                <a:lnTo>
                  <a:pt x="197523" y="5080"/>
                </a:lnTo>
                <a:close/>
              </a:path>
            </a:pathLst>
          </a:custGeom>
          <a:solidFill>
            <a:srgbClr val="C7B7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bg object 154"/>
          <p:cNvSpPr/>
          <p:nvPr/>
        </p:nvSpPr>
        <p:spPr>
          <a:xfrm>
            <a:off x="977531" y="4507229"/>
            <a:ext cx="229235" cy="10160"/>
          </a:xfrm>
          <a:custGeom>
            <a:avLst/>
            <a:gdLst/>
            <a:ahLst/>
            <a:cxnLst/>
            <a:rect l="l" t="t" r="r" b="b"/>
            <a:pathLst>
              <a:path w="229234" h="10160">
                <a:moveTo>
                  <a:pt x="217971" y="0"/>
                </a:moveTo>
                <a:lnTo>
                  <a:pt x="15485" y="0"/>
                </a:lnTo>
                <a:lnTo>
                  <a:pt x="0" y="10160"/>
                </a:lnTo>
                <a:lnTo>
                  <a:pt x="228980" y="10160"/>
                </a:lnTo>
                <a:lnTo>
                  <a:pt x="217971" y="0"/>
                </a:lnTo>
                <a:close/>
              </a:path>
            </a:pathLst>
          </a:custGeom>
          <a:solidFill>
            <a:srgbClr val="C7B7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bg object 155"/>
          <p:cNvSpPr/>
          <p:nvPr/>
        </p:nvSpPr>
        <p:spPr>
          <a:xfrm>
            <a:off x="962046" y="4517389"/>
            <a:ext cx="255904" cy="10160"/>
          </a:xfrm>
          <a:custGeom>
            <a:avLst/>
            <a:gdLst/>
            <a:ahLst/>
            <a:cxnLst/>
            <a:rect l="l" t="t" r="r" b="b"/>
            <a:pathLst>
              <a:path w="255905" h="10160">
                <a:moveTo>
                  <a:pt x="244465" y="0"/>
                </a:moveTo>
                <a:lnTo>
                  <a:pt x="15485" y="0"/>
                </a:lnTo>
                <a:lnTo>
                  <a:pt x="0" y="10160"/>
                </a:lnTo>
                <a:lnTo>
                  <a:pt x="255474" y="10160"/>
                </a:lnTo>
                <a:lnTo>
                  <a:pt x="244465" y="0"/>
                </a:lnTo>
                <a:close/>
              </a:path>
            </a:pathLst>
          </a:custGeom>
          <a:solidFill>
            <a:srgbClr val="C7B6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bg object 156"/>
          <p:cNvSpPr/>
          <p:nvPr/>
        </p:nvSpPr>
        <p:spPr>
          <a:xfrm>
            <a:off x="946560" y="4527550"/>
            <a:ext cx="282575" cy="10160"/>
          </a:xfrm>
          <a:custGeom>
            <a:avLst/>
            <a:gdLst/>
            <a:ahLst/>
            <a:cxnLst/>
            <a:rect l="l" t="t" r="r" b="b"/>
            <a:pathLst>
              <a:path w="282575" h="10160">
                <a:moveTo>
                  <a:pt x="270960" y="0"/>
                </a:moveTo>
                <a:lnTo>
                  <a:pt x="15485" y="0"/>
                </a:lnTo>
                <a:lnTo>
                  <a:pt x="0" y="10160"/>
                </a:lnTo>
                <a:lnTo>
                  <a:pt x="281968" y="10160"/>
                </a:lnTo>
                <a:lnTo>
                  <a:pt x="270960" y="0"/>
                </a:lnTo>
                <a:close/>
              </a:path>
            </a:pathLst>
          </a:custGeom>
          <a:solidFill>
            <a:srgbClr val="C7B6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bg object 157"/>
          <p:cNvSpPr/>
          <p:nvPr/>
        </p:nvSpPr>
        <p:spPr>
          <a:xfrm>
            <a:off x="929139" y="4537709"/>
            <a:ext cx="311785" cy="11430"/>
          </a:xfrm>
          <a:custGeom>
            <a:avLst/>
            <a:gdLst/>
            <a:ahLst/>
            <a:cxnLst/>
            <a:rect l="l" t="t" r="r" b="b"/>
            <a:pathLst>
              <a:path w="311784" h="11429">
                <a:moveTo>
                  <a:pt x="299389" y="0"/>
                </a:moveTo>
                <a:lnTo>
                  <a:pt x="17421" y="0"/>
                </a:lnTo>
                <a:lnTo>
                  <a:pt x="0" y="11429"/>
                </a:lnTo>
                <a:lnTo>
                  <a:pt x="311774" y="11429"/>
                </a:lnTo>
                <a:lnTo>
                  <a:pt x="299389" y="0"/>
                </a:lnTo>
                <a:close/>
              </a:path>
            </a:pathLst>
          </a:custGeom>
          <a:solidFill>
            <a:srgbClr val="C7B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bg object 158"/>
          <p:cNvSpPr/>
          <p:nvPr/>
        </p:nvSpPr>
        <p:spPr>
          <a:xfrm>
            <a:off x="913654" y="4547870"/>
            <a:ext cx="338455" cy="11430"/>
          </a:xfrm>
          <a:custGeom>
            <a:avLst/>
            <a:gdLst/>
            <a:ahLst/>
            <a:cxnLst/>
            <a:rect l="l" t="t" r="r" b="b"/>
            <a:pathLst>
              <a:path w="338455" h="11429">
                <a:moveTo>
                  <a:pt x="325884" y="0"/>
                </a:moveTo>
                <a:lnTo>
                  <a:pt x="17421" y="0"/>
                </a:lnTo>
                <a:lnTo>
                  <a:pt x="0" y="11429"/>
                </a:lnTo>
                <a:lnTo>
                  <a:pt x="141242" y="11429"/>
                </a:lnTo>
                <a:lnTo>
                  <a:pt x="142985" y="7619"/>
                </a:lnTo>
                <a:lnTo>
                  <a:pt x="334140" y="7619"/>
                </a:lnTo>
                <a:lnTo>
                  <a:pt x="325884" y="0"/>
                </a:lnTo>
                <a:close/>
              </a:path>
              <a:path w="338455" h="11429">
                <a:moveTo>
                  <a:pt x="334140" y="7619"/>
                </a:moveTo>
                <a:lnTo>
                  <a:pt x="142985" y="7619"/>
                </a:lnTo>
                <a:lnTo>
                  <a:pt x="148356" y="11429"/>
                </a:lnTo>
                <a:lnTo>
                  <a:pt x="338268" y="11429"/>
                </a:lnTo>
                <a:lnTo>
                  <a:pt x="334140" y="7619"/>
                </a:lnTo>
                <a:close/>
              </a:path>
            </a:pathLst>
          </a:custGeom>
          <a:solidFill>
            <a:srgbClr val="C7B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bg object 159"/>
          <p:cNvSpPr/>
          <p:nvPr/>
        </p:nvSpPr>
        <p:spPr>
          <a:xfrm>
            <a:off x="900099" y="4558029"/>
            <a:ext cx="361950" cy="10160"/>
          </a:xfrm>
          <a:custGeom>
            <a:avLst/>
            <a:gdLst/>
            <a:ahLst/>
            <a:cxnLst/>
            <a:rect l="l" t="t" r="r" b="b"/>
            <a:pathLst>
              <a:path w="361950" h="10160">
                <a:moveTo>
                  <a:pt x="155371" y="0"/>
                </a:moveTo>
                <a:lnTo>
                  <a:pt x="15481" y="0"/>
                </a:lnTo>
                <a:lnTo>
                  <a:pt x="0" y="10160"/>
                </a:lnTo>
                <a:lnTo>
                  <a:pt x="150723" y="10160"/>
                </a:lnTo>
                <a:lnTo>
                  <a:pt x="155371" y="0"/>
                </a:lnTo>
                <a:close/>
              </a:path>
              <a:path w="361950" h="10160">
                <a:moveTo>
                  <a:pt x="361454" y="10160"/>
                </a:moveTo>
                <a:lnTo>
                  <a:pt x="350443" y="0"/>
                </a:lnTo>
                <a:lnTo>
                  <a:pt x="160108" y="0"/>
                </a:lnTo>
                <a:lnTo>
                  <a:pt x="174434" y="10160"/>
                </a:lnTo>
                <a:lnTo>
                  <a:pt x="361454" y="10160"/>
                </a:lnTo>
                <a:close/>
              </a:path>
            </a:pathLst>
          </a:custGeom>
          <a:solidFill>
            <a:srgbClr val="C7B5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bg object 160"/>
          <p:cNvSpPr/>
          <p:nvPr/>
        </p:nvSpPr>
        <p:spPr>
          <a:xfrm>
            <a:off x="884618" y="4568189"/>
            <a:ext cx="387985" cy="10160"/>
          </a:xfrm>
          <a:custGeom>
            <a:avLst/>
            <a:gdLst/>
            <a:ahLst/>
            <a:cxnLst/>
            <a:rect l="l" t="t" r="r" b="b"/>
            <a:pathLst>
              <a:path w="387984" h="10160">
                <a:moveTo>
                  <a:pt x="166204" y="0"/>
                </a:moveTo>
                <a:lnTo>
                  <a:pt x="15481" y="0"/>
                </a:lnTo>
                <a:lnTo>
                  <a:pt x="0" y="10160"/>
                </a:lnTo>
                <a:lnTo>
                  <a:pt x="161556" y="10160"/>
                </a:lnTo>
                <a:lnTo>
                  <a:pt x="166204" y="0"/>
                </a:lnTo>
                <a:close/>
              </a:path>
              <a:path w="387984" h="10160">
                <a:moveTo>
                  <a:pt x="387934" y="10160"/>
                </a:moveTo>
                <a:lnTo>
                  <a:pt x="376936" y="0"/>
                </a:lnTo>
                <a:lnTo>
                  <a:pt x="189915" y="0"/>
                </a:lnTo>
                <a:lnTo>
                  <a:pt x="204241" y="10160"/>
                </a:lnTo>
                <a:lnTo>
                  <a:pt x="387934" y="10160"/>
                </a:lnTo>
                <a:close/>
              </a:path>
            </a:pathLst>
          </a:custGeom>
          <a:solidFill>
            <a:srgbClr val="C7B4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bg object 161"/>
          <p:cNvSpPr/>
          <p:nvPr/>
        </p:nvSpPr>
        <p:spPr>
          <a:xfrm>
            <a:off x="869124" y="4578350"/>
            <a:ext cx="414655" cy="10160"/>
          </a:xfrm>
          <a:custGeom>
            <a:avLst/>
            <a:gdLst/>
            <a:ahLst/>
            <a:cxnLst/>
            <a:rect l="l" t="t" r="r" b="b"/>
            <a:pathLst>
              <a:path w="414655" h="10160">
                <a:moveTo>
                  <a:pt x="177050" y="0"/>
                </a:moveTo>
                <a:lnTo>
                  <a:pt x="15494" y="0"/>
                </a:lnTo>
                <a:lnTo>
                  <a:pt x="0" y="10160"/>
                </a:lnTo>
                <a:lnTo>
                  <a:pt x="172402" y="10160"/>
                </a:lnTo>
                <a:lnTo>
                  <a:pt x="177050" y="0"/>
                </a:lnTo>
                <a:close/>
              </a:path>
              <a:path w="414655" h="10160">
                <a:moveTo>
                  <a:pt x="414439" y="10160"/>
                </a:moveTo>
                <a:lnTo>
                  <a:pt x="403428" y="0"/>
                </a:lnTo>
                <a:lnTo>
                  <a:pt x="219735" y="0"/>
                </a:lnTo>
                <a:lnTo>
                  <a:pt x="234061" y="10160"/>
                </a:lnTo>
                <a:lnTo>
                  <a:pt x="414439" y="10160"/>
                </a:lnTo>
                <a:close/>
              </a:path>
            </a:pathLst>
          </a:custGeom>
          <a:solidFill>
            <a:srgbClr val="C6B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bg object 162"/>
          <p:cNvSpPr/>
          <p:nvPr/>
        </p:nvSpPr>
        <p:spPr>
          <a:xfrm>
            <a:off x="853643" y="4588509"/>
            <a:ext cx="441325" cy="10160"/>
          </a:xfrm>
          <a:custGeom>
            <a:avLst/>
            <a:gdLst/>
            <a:ahLst/>
            <a:cxnLst/>
            <a:rect l="l" t="t" r="r" b="b"/>
            <a:pathLst>
              <a:path w="441325" h="10160">
                <a:moveTo>
                  <a:pt x="187883" y="0"/>
                </a:moveTo>
                <a:lnTo>
                  <a:pt x="15481" y="0"/>
                </a:lnTo>
                <a:lnTo>
                  <a:pt x="0" y="10160"/>
                </a:lnTo>
                <a:lnTo>
                  <a:pt x="183235" y="10160"/>
                </a:lnTo>
                <a:lnTo>
                  <a:pt x="187883" y="0"/>
                </a:lnTo>
                <a:close/>
              </a:path>
              <a:path w="441325" h="10160">
                <a:moveTo>
                  <a:pt x="440931" y="10160"/>
                </a:moveTo>
                <a:lnTo>
                  <a:pt x="429920" y="0"/>
                </a:lnTo>
                <a:lnTo>
                  <a:pt x="249542" y="0"/>
                </a:lnTo>
                <a:lnTo>
                  <a:pt x="263855" y="10160"/>
                </a:lnTo>
                <a:lnTo>
                  <a:pt x="440931" y="10160"/>
                </a:lnTo>
                <a:close/>
              </a:path>
            </a:pathLst>
          </a:custGeom>
          <a:solidFill>
            <a:srgbClr val="C6B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bg object 163"/>
          <p:cNvSpPr/>
          <p:nvPr/>
        </p:nvSpPr>
        <p:spPr>
          <a:xfrm>
            <a:off x="838161" y="4598669"/>
            <a:ext cx="467995" cy="10160"/>
          </a:xfrm>
          <a:custGeom>
            <a:avLst/>
            <a:gdLst/>
            <a:ahLst/>
            <a:cxnLst/>
            <a:rect l="l" t="t" r="r" b="b"/>
            <a:pathLst>
              <a:path w="467994" h="10160">
                <a:moveTo>
                  <a:pt x="198716" y="0"/>
                </a:moveTo>
                <a:lnTo>
                  <a:pt x="15481" y="0"/>
                </a:lnTo>
                <a:lnTo>
                  <a:pt x="0" y="10160"/>
                </a:lnTo>
                <a:lnTo>
                  <a:pt x="194068" y="10160"/>
                </a:lnTo>
                <a:lnTo>
                  <a:pt x="198716" y="0"/>
                </a:lnTo>
                <a:close/>
              </a:path>
              <a:path w="467994" h="10160">
                <a:moveTo>
                  <a:pt x="467423" y="10160"/>
                </a:moveTo>
                <a:lnTo>
                  <a:pt x="456412" y="0"/>
                </a:lnTo>
                <a:lnTo>
                  <a:pt x="279336" y="0"/>
                </a:lnTo>
                <a:lnTo>
                  <a:pt x="293662" y="10160"/>
                </a:lnTo>
                <a:lnTo>
                  <a:pt x="467423" y="10160"/>
                </a:lnTo>
                <a:close/>
              </a:path>
            </a:pathLst>
          </a:custGeom>
          <a:solidFill>
            <a:srgbClr val="C6B3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bg object 164"/>
          <p:cNvSpPr/>
          <p:nvPr/>
        </p:nvSpPr>
        <p:spPr>
          <a:xfrm>
            <a:off x="829449" y="4608829"/>
            <a:ext cx="487680" cy="10160"/>
          </a:xfrm>
          <a:custGeom>
            <a:avLst/>
            <a:gdLst/>
            <a:ahLst/>
            <a:cxnLst/>
            <a:rect l="l" t="t" r="r" b="b"/>
            <a:pathLst>
              <a:path w="487680" h="10160">
                <a:moveTo>
                  <a:pt x="202488" y="0"/>
                </a:moveTo>
                <a:lnTo>
                  <a:pt x="7734" y="0"/>
                </a:lnTo>
                <a:lnTo>
                  <a:pt x="7734" y="1270"/>
                </a:lnTo>
                <a:lnTo>
                  <a:pt x="0" y="1270"/>
                </a:lnTo>
                <a:lnTo>
                  <a:pt x="0" y="10160"/>
                </a:lnTo>
                <a:lnTo>
                  <a:pt x="97256" y="10160"/>
                </a:lnTo>
                <a:lnTo>
                  <a:pt x="97256" y="1270"/>
                </a:lnTo>
                <a:lnTo>
                  <a:pt x="104000" y="1270"/>
                </a:lnTo>
                <a:lnTo>
                  <a:pt x="100723" y="10160"/>
                </a:lnTo>
                <a:lnTo>
                  <a:pt x="198132" y="10160"/>
                </a:lnTo>
                <a:lnTo>
                  <a:pt x="202196" y="1270"/>
                </a:lnTo>
                <a:lnTo>
                  <a:pt x="202488" y="1270"/>
                </a:lnTo>
                <a:lnTo>
                  <a:pt x="202488" y="0"/>
                </a:lnTo>
                <a:close/>
              </a:path>
              <a:path w="487680" h="10160">
                <a:moveTo>
                  <a:pt x="487146" y="10160"/>
                </a:moveTo>
                <a:lnTo>
                  <a:pt x="476135" y="0"/>
                </a:lnTo>
                <a:lnTo>
                  <a:pt x="302374" y="0"/>
                </a:lnTo>
                <a:lnTo>
                  <a:pt x="316699" y="10160"/>
                </a:lnTo>
                <a:lnTo>
                  <a:pt x="487146" y="10160"/>
                </a:lnTo>
                <a:close/>
              </a:path>
            </a:pathLst>
          </a:custGeom>
          <a:solidFill>
            <a:srgbClr val="C6B3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bg object 165"/>
          <p:cNvSpPr/>
          <p:nvPr/>
        </p:nvSpPr>
        <p:spPr>
          <a:xfrm>
            <a:off x="807186" y="4618989"/>
            <a:ext cx="520700" cy="10160"/>
          </a:xfrm>
          <a:custGeom>
            <a:avLst/>
            <a:gdLst/>
            <a:ahLst/>
            <a:cxnLst/>
            <a:rect l="l" t="t" r="r" b="b"/>
            <a:pathLst>
              <a:path w="520700" h="10160">
                <a:moveTo>
                  <a:pt x="112776" y="0"/>
                </a:moveTo>
                <a:lnTo>
                  <a:pt x="15481" y="0"/>
                </a:lnTo>
                <a:lnTo>
                  <a:pt x="0" y="10160"/>
                </a:lnTo>
                <a:lnTo>
                  <a:pt x="97370" y="10160"/>
                </a:lnTo>
                <a:lnTo>
                  <a:pt x="112776" y="0"/>
                </a:lnTo>
                <a:close/>
              </a:path>
              <a:path w="520700" h="10160">
                <a:moveTo>
                  <a:pt x="220395" y="0"/>
                </a:moveTo>
                <a:lnTo>
                  <a:pt x="122986" y="0"/>
                </a:lnTo>
                <a:lnTo>
                  <a:pt x="119253" y="10160"/>
                </a:lnTo>
                <a:lnTo>
                  <a:pt x="215747" y="10160"/>
                </a:lnTo>
                <a:lnTo>
                  <a:pt x="220395" y="0"/>
                </a:lnTo>
                <a:close/>
              </a:path>
              <a:path w="520700" h="10160">
                <a:moveTo>
                  <a:pt x="520420" y="10160"/>
                </a:moveTo>
                <a:lnTo>
                  <a:pt x="509409" y="0"/>
                </a:lnTo>
                <a:lnTo>
                  <a:pt x="338963" y="0"/>
                </a:lnTo>
                <a:lnTo>
                  <a:pt x="353288" y="10160"/>
                </a:lnTo>
                <a:lnTo>
                  <a:pt x="520420" y="10160"/>
                </a:lnTo>
                <a:close/>
              </a:path>
            </a:pathLst>
          </a:custGeom>
          <a:solidFill>
            <a:srgbClr val="C6B2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bg object 166"/>
          <p:cNvSpPr/>
          <p:nvPr/>
        </p:nvSpPr>
        <p:spPr>
          <a:xfrm>
            <a:off x="791705" y="4629150"/>
            <a:ext cx="547370" cy="10160"/>
          </a:xfrm>
          <a:custGeom>
            <a:avLst/>
            <a:gdLst/>
            <a:ahLst/>
            <a:cxnLst/>
            <a:rect l="l" t="t" r="r" b="b"/>
            <a:pathLst>
              <a:path w="547369" h="10160">
                <a:moveTo>
                  <a:pt x="112852" y="0"/>
                </a:moveTo>
                <a:lnTo>
                  <a:pt x="15481" y="0"/>
                </a:lnTo>
                <a:lnTo>
                  <a:pt x="0" y="10160"/>
                </a:lnTo>
                <a:lnTo>
                  <a:pt x="97434" y="10160"/>
                </a:lnTo>
                <a:lnTo>
                  <a:pt x="112852" y="0"/>
                </a:lnTo>
                <a:close/>
              </a:path>
              <a:path w="547369" h="10160">
                <a:moveTo>
                  <a:pt x="231228" y="0"/>
                </a:moveTo>
                <a:lnTo>
                  <a:pt x="134734" y="0"/>
                </a:lnTo>
                <a:lnTo>
                  <a:pt x="131000" y="10160"/>
                </a:lnTo>
                <a:lnTo>
                  <a:pt x="226580" y="10160"/>
                </a:lnTo>
                <a:lnTo>
                  <a:pt x="231228" y="0"/>
                </a:lnTo>
                <a:close/>
              </a:path>
              <a:path w="547369" h="10160">
                <a:moveTo>
                  <a:pt x="546900" y="10160"/>
                </a:moveTo>
                <a:lnTo>
                  <a:pt x="535901" y="0"/>
                </a:lnTo>
                <a:lnTo>
                  <a:pt x="368769" y="0"/>
                </a:lnTo>
                <a:lnTo>
                  <a:pt x="383082" y="10160"/>
                </a:lnTo>
                <a:lnTo>
                  <a:pt x="546900" y="10160"/>
                </a:lnTo>
                <a:close/>
              </a:path>
            </a:pathLst>
          </a:custGeom>
          <a:solidFill>
            <a:srgbClr val="C6B2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bg object 167"/>
          <p:cNvSpPr/>
          <p:nvPr/>
        </p:nvSpPr>
        <p:spPr>
          <a:xfrm>
            <a:off x="776211" y="4638039"/>
            <a:ext cx="573405" cy="11430"/>
          </a:xfrm>
          <a:custGeom>
            <a:avLst/>
            <a:gdLst/>
            <a:ahLst/>
            <a:cxnLst/>
            <a:rect l="l" t="t" r="r" b="b"/>
            <a:pathLst>
              <a:path w="573405" h="11429">
                <a:moveTo>
                  <a:pt x="114858" y="0"/>
                </a:moveTo>
                <a:lnTo>
                  <a:pt x="17424" y="0"/>
                </a:lnTo>
                <a:lnTo>
                  <a:pt x="0" y="11430"/>
                </a:lnTo>
                <a:lnTo>
                  <a:pt x="97523" y="11430"/>
                </a:lnTo>
                <a:lnTo>
                  <a:pt x="114858" y="0"/>
                </a:lnTo>
                <a:close/>
              </a:path>
              <a:path w="573405" h="11429">
                <a:moveTo>
                  <a:pt x="242658" y="0"/>
                </a:moveTo>
                <a:lnTo>
                  <a:pt x="146964" y="0"/>
                </a:lnTo>
                <a:lnTo>
                  <a:pt x="142760" y="11430"/>
                </a:lnTo>
                <a:lnTo>
                  <a:pt x="237426" y="11430"/>
                </a:lnTo>
                <a:lnTo>
                  <a:pt x="242658" y="0"/>
                </a:lnTo>
                <a:close/>
              </a:path>
              <a:path w="573405" h="11429">
                <a:moveTo>
                  <a:pt x="573405" y="11430"/>
                </a:moveTo>
                <a:lnTo>
                  <a:pt x="561022" y="0"/>
                </a:lnTo>
                <a:lnTo>
                  <a:pt x="396786" y="0"/>
                </a:lnTo>
                <a:lnTo>
                  <a:pt x="412902" y="11430"/>
                </a:lnTo>
                <a:lnTo>
                  <a:pt x="573405" y="11430"/>
                </a:lnTo>
                <a:close/>
              </a:path>
            </a:pathLst>
          </a:custGeom>
          <a:solidFill>
            <a:srgbClr val="C6B2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bg object 168"/>
          <p:cNvSpPr/>
          <p:nvPr/>
        </p:nvSpPr>
        <p:spPr>
          <a:xfrm>
            <a:off x="760730" y="4648200"/>
            <a:ext cx="600075" cy="11430"/>
          </a:xfrm>
          <a:custGeom>
            <a:avLst/>
            <a:gdLst/>
            <a:ahLst/>
            <a:cxnLst/>
            <a:rect l="l" t="t" r="r" b="b"/>
            <a:pathLst>
              <a:path w="600075" h="11429">
                <a:moveTo>
                  <a:pt x="114935" y="0"/>
                </a:moveTo>
                <a:lnTo>
                  <a:pt x="17424" y="0"/>
                </a:lnTo>
                <a:lnTo>
                  <a:pt x="0" y="11430"/>
                </a:lnTo>
                <a:lnTo>
                  <a:pt x="97586" y="11430"/>
                </a:lnTo>
                <a:lnTo>
                  <a:pt x="114935" y="0"/>
                </a:lnTo>
                <a:close/>
              </a:path>
              <a:path w="600075" h="11429">
                <a:moveTo>
                  <a:pt x="253492" y="0"/>
                </a:moveTo>
                <a:lnTo>
                  <a:pt x="158711" y="0"/>
                </a:lnTo>
                <a:lnTo>
                  <a:pt x="154508" y="11430"/>
                </a:lnTo>
                <a:lnTo>
                  <a:pt x="248259" y="11430"/>
                </a:lnTo>
                <a:lnTo>
                  <a:pt x="253492" y="0"/>
                </a:lnTo>
                <a:close/>
              </a:path>
              <a:path w="600075" h="11429">
                <a:moveTo>
                  <a:pt x="599897" y="11430"/>
                </a:moveTo>
                <a:lnTo>
                  <a:pt x="587514" y="0"/>
                </a:lnTo>
                <a:lnTo>
                  <a:pt x="426593" y="0"/>
                </a:lnTo>
                <a:lnTo>
                  <a:pt x="442709" y="11430"/>
                </a:lnTo>
                <a:lnTo>
                  <a:pt x="599897" y="11430"/>
                </a:lnTo>
                <a:close/>
              </a:path>
            </a:pathLst>
          </a:custGeom>
          <a:solidFill>
            <a:srgbClr val="C6B1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bg object 169"/>
          <p:cNvSpPr/>
          <p:nvPr/>
        </p:nvSpPr>
        <p:spPr>
          <a:xfrm>
            <a:off x="745248" y="4659629"/>
            <a:ext cx="626745" cy="10160"/>
          </a:xfrm>
          <a:custGeom>
            <a:avLst/>
            <a:gdLst/>
            <a:ahLst/>
            <a:cxnLst/>
            <a:rect l="l" t="t" r="r" b="b"/>
            <a:pathLst>
              <a:path w="626744" h="10160">
                <a:moveTo>
                  <a:pt x="113080" y="0"/>
                </a:moveTo>
                <a:lnTo>
                  <a:pt x="15481" y="0"/>
                </a:lnTo>
                <a:lnTo>
                  <a:pt x="0" y="10160"/>
                </a:lnTo>
                <a:lnTo>
                  <a:pt x="97663" y="10160"/>
                </a:lnTo>
                <a:lnTo>
                  <a:pt x="113080" y="0"/>
                </a:lnTo>
                <a:close/>
              </a:path>
              <a:path w="626744" h="10160">
                <a:moveTo>
                  <a:pt x="263740" y="0"/>
                </a:moveTo>
                <a:lnTo>
                  <a:pt x="169989" y="0"/>
                </a:lnTo>
                <a:lnTo>
                  <a:pt x="166255" y="10160"/>
                </a:lnTo>
                <a:lnTo>
                  <a:pt x="259092" y="10160"/>
                </a:lnTo>
                <a:lnTo>
                  <a:pt x="263740" y="0"/>
                </a:lnTo>
                <a:close/>
              </a:path>
              <a:path w="626744" h="10160">
                <a:moveTo>
                  <a:pt x="626389" y="10160"/>
                </a:moveTo>
                <a:lnTo>
                  <a:pt x="615378" y="0"/>
                </a:lnTo>
                <a:lnTo>
                  <a:pt x="458190" y="0"/>
                </a:lnTo>
                <a:lnTo>
                  <a:pt x="472516" y="10160"/>
                </a:lnTo>
                <a:lnTo>
                  <a:pt x="626389" y="10160"/>
                </a:lnTo>
                <a:close/>
              </a:path>
            </a:pathLst>
          </a:custGeom>
          <a:solidFill>
            <a:srgbClr val="C6B1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bg object 170"/>
          <p:cNvSpPr/>
          <p:nvPr/>
        </p:nvSpPr>
        <p:spPr>
          <a:xfrm>
            <a:off x="729754" y="4669789"/>
            <a:ext cx="653415" cy="10160"/>
          </a:xfrm>
          <a:custGeom>
            <a:avLst/>
            <a:gdLst/>
            <a:ahLst/>
            <a:cxnLst/>
            <a:rect l="l" t="t" r="r" b="b"/>
            <a:pathLst>
              <a:path w="653415" h="10160">
                <a:moveTo>
                  <a:pt x="113157" y="0"/>
                </a:moveTo>
                <a:lnTo>
                  <a:pt x="15494" y="0"/>
                </a:lnTo>
                <a:lnTo>
                  <a:pt x="0" y="10160"/>
                </a:lnTo>
                <a:lnTo>
                  <a:pt x="97751" y="10160"/>
                </a:lnTo>
                <a:lnTo>
                  <a:pt x="113157" y="0"/>
                </a:lnTo>
                <a:close/>
              </a:path>
              <a:path w="653415" h="10160">
                <a:moveTo>
                  <a:pt x="274586" y="0"/>
                </a:moveTo>
                <a:lnTo>
                  <a:pt x="181749" y="0"/>
                </a:lnTo>
                <a:lnTo>
                  <a:pt x="178015" y="10160"/>
                </a:lnTo>
                <a:lnTo>
                  <a:pt x="269938" y="10160"/>
                </a:lnTo>
                <a:lnTo>
                  <a:pt x="274586" y="0"/>
                </a:lnTo>
                <a:close/>
              </a:path>
              <a:path w="653415" h="10160">
                <a:moveTo>
                  <a:pt x="652894" y="10160"/>
                </a:moveTo>
                <a:lnTo>
                  <a:pt x="641883" y="0"/>
                </a:lnTo>
                <a:lnTo>
                  <a:pt x="488010" y="0"/>
                </a:lnTo>
                <a:lnTo>
                  <a:pt x="502323" y="10160"/>
                </a:lnTo>
                <a:lnTo>
                  <a:pt x="652894" y="10160"/>
                </a:lnTo>
                <a:close/>
              </a:path>
            </a:pathLst>
          </a:custGeom>
          <a:solidFill>
            <a:srgbClr val="C6B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bg object 171"/>
          <p:cNvSpPr/>
          <p:nvPr/>
        </p:nvSpPr>
        <p:spPr>
          <a:xfrm>
            <a:off x="714273" y="4678679"/>
            <a:ext cx="679450" cy="11430"/>
          </a:xfrm>
          <a:custGeom>
            <a:avLst/>
            <a:gdLst/>
            <a:ahLst/>
            <a:cxnLst/>
            <a:rect l="l" t="t" r="r" b="b"/>
            <a:pathLst>
              <a:path w="679450" h="11429">
                <a:moveTo>
                  <a:pt x="115150" y="0"/>
                </a:moveTo>
                <a:lnTo>
                  <a:pt x="17424" y="0"/>
                </a:lnTo>
                <a:lnTo>
                  <a:pt x="0" y="11430"/>
                </a:lnTo>
                <a:lnTo>
                  <a:pt x="97815" y="11430"/>
                </a:lnTo>
                <a:lnTo>
                  <a:pt x="115150" y="0"/>
                </a:lnTo>
                <a:close/>
              </a:path>
              <a:path w="679450" h="11429">
                <a:moveTo>
                  <a:pt x="286004" y="0"/>
                </a:moveTo>
                <a:lnTo>
                  <a:pt x="193967" y="0"/>
                </a:lnTo>
                <a:lnTo>
                  <a:pt x="189763" y="11430"/>
                </a:lnTo>
                <a:lnTo>
                  <a:pt x="280771" y="11430"/>
                </a:lnTo>
                <a:lnTo>
                  <a:pt x="286004" y="0"/>
                </a:lnTo>
                <a:close/>
              </a:path>
              <a:path w="679450" h="11429">
                <a:moveTo>
                  <a:pt x="679373" y="11430"/>
                </a:moveTo>
                <a:lnTo>
                  <a:pt x="666991" y="0"/>
                </a:lnTo>
                <a:lnTo>
                  <a:pt x="516026" y="0"/>
                </a:lnTo>
                <a:lnTo>
                  <a:pt x="532130" y="11430"/>
                </a:lnTo>
                <a:lnTo>
                  <a:pt x="679373" y="11430"/>
                </a:lnTo>
                <a:close/>
              </a:path>
            </a:pathLst>
          </a:custGeom>
          <a:solidFill>
            <a:srgbClr val="C6B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bg object 172"/>
          <p:cNvSpPr/>
          <p:nvPr/>
        </p:nvSpPr>
        <p:spPr>
          <a:xfrm>
            <a:off x="698792" y="4688839"/>
            <a:ext cx="706120" cy="11430"/>
          </a:xfrm>
          <a:custGeom>
            <a:avLst/>
            <a:gdLst/>
            <a:ahLst/>
            <a:cxnLst/>
            <a:rect l="l" t="t" r="r" b="b"/>
            <a:pathLst>
              <a:path w="706119" h="11429">
                <a:moveTo>
                  <a:pt x="115227" y="0"/>
                </a:moveTo>
                <a:lnTo>
                  <a:pt x="17411" y="0"/>
                </a:lnTo>
                <a:lnTo>
                  <a:pt x="0" y="11430"/>
                </a:lnTo>
                <a:lnTo>
                  <a:pt x="97891" y="11430"/>
                </a:lnTo>
                <a:lnTo>
                  <a:pt x="115227" y="0"/>
                </a:lnTo>
                <a:close/>
              </a:path>
              <a:path w="706119" h="11429">
                <a:moveTo>
                  <a:pt x="296837" y="0"/>
                </a:moveTo>
                <a:lnTo>
                  <a:pt x="205714" y="0"/>
                </a:lnTo>
                <a:lnTo>
                  <a:pt x="201510" y="11430"/>
                </a:lnTo>
                <a:lnTo>
                  <a:pt x="291604" y="11430"/>
                </a:lnTo>
                <a:lnTo>
                  <a:pt x="296837" y="0"/>
                </a:lnTo>
                <a:close/>
              </a:path>
              <a:path w="706119" h="11429">
                <a:moveTo>
                  <a:pt x="705866" y="11430"/>
                </a:moveTo>
                <a:lnTo>
                  <a:pt x="693483" y="0"/>
                </a:lnTo>
                <a:lnTo>
                  <a:pt x="545820" y="0"/>
                </a:lnTo>
                <a:lnTo>
                  <a:pt x="561936" y="11430"/>
                </a:lnTo>
                <a:lnTo>
                  <a:pt x="705866" y="11430"/>
                </a:lnTo>
                <a:close/>
              </a:path>
            </a:pathLst>
          </a:custGeom>
          <a:solidFill>
            <a:srgbClr val="C6B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bg object 173"/>
          <p:cNvSpPr/>
          <p:nvPr/>
        </p:nvSpPr>
        <p:spPr>
          <a:xfrm>
            <a:off x="683298" y="4699000"/>
            <a:ext cx="732790" cy="11430"/>
          </a:xfrm>
          <a:custGeom>
            <a:avLst/>
            <a:gdLst/>
            <a:ahLst/>
            <a:cxnLst/>
            <a:rect l="l" t="t" r="r" b="b"/>
            <a:pathLst>
              <a:path w="732790" h="11429">
                <a:moveTo>
                  <a:pt x="115316" y="0"/>
                </a:moveTo>
                <a:lnTo>
                  <a:pt x="17424" y="0"/>
                </a:lnTo>
                <a:lnTo>
                  <a:pt x="0" y="11430"/>
                </a:lnTo>
                <a:lnTo>
                  <a:pt x="97980" y="11430"/>
                </a:lnTo>
                <a:lnTo>
                  <a:pt x="115316" y="0"/>
                </a:lnTo>
                <a:close/>
              </a:path>
              <a:path w="732790" h="11429">
                <a:moveTo>
                  <a:pt x="307682" y="0"/>
                </a:moveTo>
                <a:lnTo>
                  <a:pt x="217474" y="0"/>
                </a:lnTo>
                <a:lnTo>
                  <a:pt x="213271" y="11430"/>
                </a:lnTo>
                <a:lnTo>
                  <a:pt x="302450" y="11430"/>
                </a:lnTo>
                <a:lnTo>
                  <a:pt x="307682" y="0"/>
                </a:lnTo>
                <a:close/>
              </a:path>
              <a:path w="732790" h="11429">
                <a:moveTo>
                  <a:pt x="732370" y="11430"/>
                </a:moveTo>
                <a:lnTo>
                  <a:pt x="719988" y="0"/>
                </a:lnTo>
                <a:lnTo>
                  <a:pt x="575640" y="0"/>
                </a:lnTo>
                <a:lnTo>
                  <a:pt x="591756" y="11430"/>
                </a:lnTo>
                <a:lnTo>
                  <a:pt x="732370" y="11430"/>
                </a:lnTo>
                <a:close/>
              </a:path>
            </a:pathLst>
          </a:custGeom>
          <a:solidFill>
            <a:srgbClr val="C5AF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bg object 174"/>
          <p:cNvSpPr/>
          <p:nvPr/>
        </p:nvSpPr>
        <p:spPr>
          <a:xfrm>
            <a:off x="667816" y="4709159"/>
            <a:ext cx="759460" cy="11430"/>
          </a:xfrm>
          <a:custGeom>
            <a:avLst/>
            <a:gdLst/>
            <a:ahLst/>
            <a:cxnLst/>
            <a:rect l="l" t="t" r="r" b="b"/>
            <a:pathLst>
              <a:path w="759460" h="11429">
                <a:moveTo>
                  <a:pt x="115379" y="0"/>
                </a:moveTo>
                <a:lnTo>
                  <a:pt x="17424" y="0"/>
                </a:lnTo>
                <a:lnTo>
                  <a:pt x="0" y="11430"/>
                </a:lnTo>
                <a:lnTo>
                  <a:pt x="98044" y="11430"/>
                </a:lnTo>
                <a:lnTo>
                  <a:pt x="115379" y="0"/>
                </a:lnTo>
                <a:close/>
              </a:path>
              <a:path w="759460" h="11429">
                <a:moveTo>
                  <a:pt x="318516" y="0"/>
                </a:moveTo>
                <a:lnTo>
                  <a:pt x="229222" y="0"/>
                </a:lnTo>
                <a:lnTo>
                  <a:pt x="225018" y="11430"/>
                </a:lnTo>
                <a:lnTo>
                  <a:pt x="313283" y="11430"/>
                </a:lnTo>
                <a:lnTo>
                  <a:pt x="318516" y="0"/>
                </a:lnTo>
                <a:close/>
              </a:path>
              <a:path w="759460" h="11429">
                <a:moveTo>
                  <a:pt x="758863" y="11430"/>
                </a:moveTo>
                <a:lnTo>
                  <a:pt x="746480" y="0"/>
                </a:lnTo>
                <a:lnTo>
                  <a:pt x="605447" y="0"/>
                </a:lnTo>
                <a:lnTo>
                  <a:pt x="621550" y="11430"/>
                </a:lnTo>
                <a:lnTo>
                  <a:pt x="758863" y="11430"/>
                </a:lnTo>
                <a:close/>
              </a:path>
            </a:pathLst>
          </a:custGeom>
          <a:solidFill>
            <a:srgbClr val="C5AF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bg object 175"/>
          <p:cNvSpPr/>
          <p:nvPr/>
        </p:nvSpPr>
        <p:spPr>
          <a:xfrm>
            <a:off x="652335" y="4719319"/>
            <a:ext cx="785495" cy="11430"/>
          </a:xfrm>
          <a:custGeom>
            <a:avLst/>
            <a:gdLst/>
            <a:ahLst/>
            <a:cxnLst/>
            <a:rect l="l" t="t" r="r" b="b"/>
            <a:pathLst>
              <a:path w="785494" h="11429">
                <a:moveTo>
                  <a:pt x="115455" y="0"/>
                </a:moveTo>
                <a:lnTo>
                  <a:pt x="17411" y="0"/>
                </a:lnTo>
                <a:lnTo>
                  <a:pt x="0" y="11430"/>
                </a:lnTo>
                <a:lnTo>
                  <a:pt x="98120" y="11430"/>
                </a:lnTo>
                <a:lnTo>
                  <a:pt x="115455" y="0"/>
                </a:lnTo>
                <a:close/>
              </a:path>
              <a:path w="785494" h="11429">
                <a:moveTo>
                  <a:pt x="329349" y="0"/>
                </a:moveTo>
                <a:lnTo>
                  <a:pt x="240969" y="0"/>
                </a:lnTo>
                <a:lnTo>
                  <a:pt x="236766" y="11430"/>
                </a:lnTo>
                <a:lnTo>
                  <a:pt x="324116" y="11430"/>
                </a:lnTo>
                <a:lnTo>
                  <a:pt x="329349" y="0"/>
                </a:lnTo>
                <a:close/>
              </a:path>
              <a:path w="785494" h="11429">
                <a:moveTo>
                  <a:pt x="785355" y="11430"/>
                </a:moveTo>
                <a:lnTo>
                  <a:pt x="772972" y="0"/>
                </a:lnTo>
                <a:lnTo>
                  <a:pt x="635254" y="0"/>
                </a:lnTo>
                <a:lnTo>
                  <a:pt x="651357" y="11430"/>
                </a:lnTo>
                <a:lnTo>
                  <a:pt x="785355" y="11430"/>
                </a:lnTo>
                <a:close/>
              </a:path>
            </a:pathLst>
          </a:custGeom>
          <a:solidFill>
            <a:srgbClr val="C5AE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bg object 176"/>
          <p:cNvSpPr/>
          <p:nvPr/>
        </p:nvSpPr>
        <p:spPr>
          <a:xfrm>
            <a:off x="636841" y="4729479"/>
            <a:ext cx="812165" cy="11430"/>
          </a:xfrm>
          <a:custGeom>
            <a:avLst/>
            <a:gdLst/>
            <a:ahLst/>
            <a:cxnLst/>
            <a:rect l="l" t="t" r="r" b="b"/>
            <a:pathLst>
              <a:path w="812165" h="11429">
                <a:moveTo>
                  <a:pt x="115544" y="0"/>
                </a:moveTo>
                <a:lnTo>
                  <a:pt x="17424" y="0"/>
                </a:lnTo>
                <a:lnTo>
                  <a:pt x="0" y="11430"/>
                </a:lnTo>
                <a:lnTo>
                  <a:pt x="98209" y="11430"/>
                </a:lnTo>
                <a:lnTo>
                  <a:pt x="115544" y="0"/>
                </a:lnTo>
                <a:close/>
              </a:path>
              <a:path w="812165" h="11429">
                <a:moveTo>
                  <a:pt x="340194" y="0"/>
                </a:moveTo>
                <a:lnTo>
                  <a:pt x="252730" y="0"/>
                </a:lnTo>
                <a:lnTo>
                  <a:pt x="248526" y="11430"/>
                </a:lnTo>
                <a:lnTo>
                  <a:pt x="334962" y="11430"/>
                </a:lnTo>
                <a:lnTo>
                  <a:pt x="340194" y="0"/>
                </a:lnTo>
                <a:close/>
              </a:path>
              <a:path w="812165" h="11429">
                <a:moveTo>
                  <a:pt x="811860" y="11430"/>
                </a:moveTo>
                <a:lnTo>
                  <a:pt x="799465" y="0"/>
                </a:lnTo>
                <a:lnTo>
                  <a:pt x="665060" y="0"/>
                </a:lnTo>
                <a:lnTo>
                  <a:pt x="681177" y="11430"/>
                </a:lnTo>
                <a:lnTo>
                  <a:pt x="811860" y="11430"/>
                </a:lnTo>
                <a:close/>
              </a:path>
            </a:pathLst>
          </a:custGeom>
          <a:solidFill>
            <a:srgbClr val="C5AE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bg object 177"/>
          <p:cNvSpPr/>
          <p:nvPr/>
        </p:nvSpPr>
        <p:spPr>
          <a:xfrm>
            <a:off x="621360" y="4739639"/>
            <a:ext cx="838835" cy="11430"/>
          </a:xfrm>
          <a:custGeom>
            <a:avLst/>
            <a:gdLst/>
            <a:ahLst/>
            <a:cxnLst/>
            <a:rect l="l" t="t" r="r" b="b"/>
            <a:pathLst>
              <a:path w="838835" h="11429">
                <a:moveTo>
                  <a:pt x="115620" y="0"/>
                </a:moveTo>
                <a:lnTo>
                  <a:pt x="17424" y="0"/>
                </a:lnTo>
                <a:lnTo>
                  <a:pt x="0" y="11430"/>
                </a:lnTo>
                <a:lnTo>
                  <a:pt x="98285" y="11430"/>
                </a:lnTo>
                <a:lnTo>
                  <a:pt x="115620" y="0"/>
                </a:lnTo>
                <a:close/>
              </a:path>
              <a:path w="838835" h="11429">
                <a:moveTo>
                  <a:pt x="351028" y="0"/>
                </a:moveTo>
                <a:lnTo>
                  <a:pt x="264477" y="0"/>
                </a:lnTo>
                <a:lnTo>
                  <a:pt x="260273" y="11430"/>
                </a:lnTo>
                <a:lnTo>
                  <a:pt x="345795" y="11430"/>
                </a:lnTo>
                <a:lnTo>
                  <a:pt x="351028" y="0"/>
                </a:lnTo>
                <a:close/>
              </a:path>
              <a:path w="838835" h="11429">
                <a:moveTo>
                  <a:pt x="838339" y="11430"/>
                </a:moveTo>
                <a:lnTo>
                  <a:pt x="825957" y="0"/>
                </a:lnTo>
                <a:lnTo>
                  <a:pt x="694867" y="0"/>
                </a:lnTo>
                <a:lnTo>
                  <a:pt x="710984" y="11430"/>
                </a:lnTo>
                <a:lnTo>
                  <a:pt x="838339" y="11430"/>
                </a:lnTo>
                <a:close/>
              </a:path>
            </a:pathLst>
          </a:custGeom>
          <a:solidFill>
            <a:srgbClr val="C5AE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bg object 178"/>
          <p:cNvSpPr/>
          <p:nvPr/>
        </p:nvSpPr>
        <p:spPr>
          <a:xfrm>
            <a:off x="605878" y="4749800"/>
            <a:ext cx="864869" cy="11430"/>
          </a:xfrm>
          <a:custGeom>
            <a:avLst/>
            <a:gdLst/>
            <a:ahLst/>
            <a:cxnLst/>
            <a:rect l="l" t="t" r="r" b="b"/>
            <a:pathLst>
              <a:path w="864869" h="11429">
                <a:moveTo>
                  <a:pt x="115684" y="0"/>
                </a:moveTo>
                <a:lnTo>
                  <a:pt x="17411" y="0"/>
                </a:lnTo>
                <a:lnTo>
                  <a:pt x="0" y="11430"/>
                </a:lnTo>
                <a:lnTo>
                  <a:pt x="98348" y="11430"/>
                </a:lnTo>
                <a:lnTo>
                  <a:pt x="115684" y="0"/>
                </a:lnTo>
                <a:close/>
              </a:path>
              <a:path w="864869" h="11429">
                <a:moveTo>
                  <a:pt x="361861" y="0"/>
                </a:moveTo>
                <a:lnTo>
                  <a:pt x="276225" y="0"/>
                </a:lnTo>
                <a:lnTo>
                  <a:pt x="272021" y="11430"/>
                </a:lnTo>
                <a:lnTo>
                  <a:pt x="356628" y="11430"/>
                </a:lnTo>
                <a:lnTo>
                  <a:pt x="361861" y="0"/>
                </a:lnTo>
                <a:close/>
              </a:path>
              <a:path w="864869" h="11429">
                <a:moveTo>
                  <a:pt x="864831" y="11430"/>
                </a:moveTo>
                <a:lnTo>
                  <a:pt x="852449" y="0"/>
                </a:lnTo>
                <a:lnTo>
                  <a:pt x="724674" y="0"/>
                </a:lnTo>
                <a:lnTo>
                  <a:pt x="740791" y="11430"/>
                </a:lnTo>
                <a:lnTo>
                  <a:pt x="864831" y="11430"/>
                </a:lnTo>
                <a:close/>
              </a:path>
            </a:pathLst>
          </a:custGeom>
          <a:solidFill>
            <a:srgbClr val="C5AD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bg object 179"/>
          <p:cNvSpPr/>
          <p:nvPr/>
        </p:nvSpPr>
        <p:spPr>
          <a:xfrm>
            <a:off x="592328" y="4759959"/>
            <a:ext cx="888365" cy="10160"/>
          </a:xfrm>
          <a:custGeom>
            <a:avLst/>
            <a:gdLst/>
            <a:ahLst/>
            <a:cxnLst/>
            <a:rect l="l" t="t" r="r" b="b"/>
            <a:pathLst>
              <a:path w="888365" h="10160">
                <a:moveTo>
                  <a:pt x="113830" y="0"/>
                </a:moveTo>
                <a:lnTo>
                  <a:pt x="15481" y="0"/>
                </a:lnTo>
                <a:lnTo>
                  <a:pt x="0" y="10160"/>
                </a:lnTo>
                <a:lnTo>
                  <a:pt x="98412" y="10160"/>
                </a:lnTo>
                <a:lnTo>
                  <a:pt x="113830" y="0"/>
                </a:lnTo>
                <a:close/>
              </a:path>
              <a:path w="888365" h="10160">
                <a:moveTo>
                  <a:pt x="370763" y="0"/>
                </a:moveTo>
                <a:lnTo>
                  <a:pt x="286042" y="0"/>
                </a:lnTo>
                <a:lnTo>
                  <a:pt x="282308" y="10160"/>
                </a:lnTo>
                <a:lnTo>
                  <a:pt x="366115" y="10160"/>
                </a:lnTo>
                <a:lnTo>
                  <a:pt x="370763" y="0"/>
                </a:lnTo>
                <a:close/>
              </a:path>
              <a:path w="888365" h="10160">
                <a:moveTo>
                  <a:pt x="888022" y="10160"/>
                </a:moveTo>
                <a:lnTo>
                  <a:pt x="877011" y="0"/>
                </a:lnTo>
                <a:lnTo>
                  <a:pt x="752551" y="0"/>
                </a:lnTo>
                <a:lnTo>
                  <a:pt x="766864" y="10160"/>
                </a:lnTo>
                <a:lnTo>
                  <a:pt x="888022" y="10160"/>
                </a:lnTo>
                <a:close/>
              </a:path>
            </a:pathLst>
          </a:custGeom>
          <a:solidFill>
            <a:srgbClr val="C5AD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bg object 180"/>
          <p:cNvSpPr/>
          <p:nvPr/>
        </p:nvSpPr>
        <p:spPr>
          <a:xfrm>
            <a:off x="574903" y="4770119"/>
            <a:ext cx="918210" cy="11430"/>
          </a:xfrm>
          <a:custGeom>
            <a:avLst/>
            <a:gdLst/>
            <a:ahLst/>
            <a:cxnLst/>
            <a:rect l="l" t="t" r="r" b="b"/>
            <a:pathLst>
              <a:path w="918210" h="11429">
                <a:moveTo>
                  <a:pt x="115849" y="0"/>
                </a:moveTo>
                <a:lnTo>
                  <a:pt x="17424" y="0"/>
                </a:lnTo>
                <a:lnTo>
                  <a:pt x="0" y="11430"/>
                </a:lnTo>
                <a:lnTo>
                  <a:pt x="98501" y="11430"/>
                </a:lnTo>
                <a:lnTo>
                  <a:pt x="115849" y="0"/>
                </a:lnTo>
                <a:close/>
              </a:path>
              <a:path w="918210" h="11429">
                <a:moveTo>
                  <a:pt x="383540" y="0"/>
                </a:moveTo>
                <a:lnTo>
                  <a:pt x="299732" y="0"/>
                </a:lnTo>
                <a:lnTo>
                  <a:pt x="295529" y="11430"/>
                </a:lnTo>
                <a:lnTo>
                  <a:pt x="378307" y="11430"/>
                </a:lnTo>
                <a:lnTo>
                  <a:pt x="383540" y="0"/>
                </a:lnTo>
                <a:close/>
              </a:path>
              <a:path w="918210" h="11429">
                <a:moveTo>
                  <a:pt x="917829" y="11430"/>
                </a:moveTo>
                <a:lnTo>
                  <a:pt x="905446" y="0"/>
                </a:lnTo>
                <a:lnTo>
                  <a:pt x="784288" y="0"/>
                </a:lnTo>
                <a:lnTo>
                  <a:pt x="800404" y="11430"/>
                </a:lnTo>
                <a:lnTo>
                  <a:pt x="917829" y="11430"/>
                </a:lnTo>
                <a:close/>
              </a:path>
            </a:pathLst>
          </a:custGeom>
          <a:solidFill>
            <a:srgbClr val="C5AD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bg object 181"/>
          <p:cNvSpPr/>
          <p:nvPr/>
        </p:nvSpPr>
        <p:spPr>
          <a:xfrm>
            <a:off x="559422" y="4780279"/>
            <a:ext cx="944880" cy="11430"/>
          </a:xfrm>
          <a:custGeom>
            <a:avLst/>
            <a:gdLst/>
            <a:ahLst/>
            <a:cxnLst/>
            <a:rect l="l" t="t" r="r" b="b"/>
            <a:pathLst>
              <a:path w="944880" h="11429">
                <a:moveTo>
                  <a:pt x="115912" y="0"/>
                </a:moveTo>
                <a:lnTo>
                  <a:pt x="17411" y="0"/>
                </a:lnTo>
                <a:lnTo>
                  <a:pt x="0" y="11430"/>
                </a:lnTo>
                <a:lnTo>
                  <a:pt x="98577" y="11430"/>
                </a:lnTo>
                <a:lnTo>
                  <a:pt x="115912" y="0"/>
                </a:lnTo>
                <a:close/>
              </a:path>
              <a:path w="944880" h="11429">
                <a:moveTo>
                  <a:pt x="394373" y="0"/>
                </a:moveTo>
                <a:lnTo>
                  <a:pt x="311480" y="0"/>
                </a:lnTo>
                <a:lnTo>
                  <a:pt x="307276" y="11430"/>
                </a:lnTo>
                <a:lnTo>
                  <a:pt x="389140" y="11430"/>
                </a:lnTo>
                <a:lnTo>
                  <a:pt x="394373" y="0"/>
                </a:lnTo>
                <a:close/>
              </a:path>
              <a:path w="944880" h="11429">
                <a:moveTo>
                  <a:pt x="944321" y="11430"/>
                </a:moveTo>
                <a:lnTo>
                  <a:pt x="931938" y="0"/>
                </a:lnTo>
                <a:lnTo>
                  <a:pt x="814095" y="0"/>
                </a:lnTo>
                <a:lnTo>
                  <a:pt x="830211" y="11430"/>
                </a:lnTo>
                <a:lnTo>
                  <a:pt x="944321" y="11430"/>
                </a:lnTo>
                <a:close/>
              </a:path>
            </a:pathLst>
          </a:custGeom>
          <a:solidFill>
            <a:srgbClr val="C5AC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bg object 182"/>
          <p:cNvSpPr/>
          <p:nvPr/>
        </p:nvSpPr>
        <p:spPr>
          <a:xfrm>
            <a:off x="543928" y="4790439"/>
            <a:ext cx="970915" cy="11430"/>
          </a:xfrm>
          <a:custGeom>
            <a:avLst/>
            <a:gdLst/>
            <a:ahLst/>
            <a:cxnLst/>
            <a:rect l="l" t="t" r="r" b="b"/>
            <a:pathLst>
              <a:path w="970915" h="11429">
                <a:moveTo>
                  <a:pt x="116001" y="0"/>
                </a:moveTo>
                <a:lnTo>
                  <a:pt x="17424" y="0"/>
                </a:lnTo>
                <a:lnTo>
                  <a:pt x="0" y="11430"/>
                </a:lnTo>
                <a:lnTo>
                  <a:pt x="98666" y="11430"/>
                </a:lnTo>
                <a:lnTo>
                  <a:pt x="116001" y="0"/>
                </a:lnTo>
                <a:close/>
              </a:path>
              <a:path w="970915" h="11429">
                <a:moveTo>
                  <a:pt x="405218" y="0"/>
                </a:moveTo>
                <a:lnTo>
                  <a:pt x="323240" y="0"/>
                </a:lnTo>
                <a:lnTo>
                  <a:pt x="319036" y="11430"/>
                </a:lnTo>
                <a:lnTo>
                  <a:pt x="399986" y="11430"/>
                </a:lnTo>
                <a:lnTo>
                  <a:pt x="405218" y="0"/>
                </a:lnTo>
                <a:close/>
              </a:path>
              <a:path w="970915" h="11429">
                <a:moveTo>
                  <a:pt x="970826" y="11430"/>
                </a:moveTo>
                <a:lnTo>
                  <a:pt x="958430" y="0"/>
                </a:lnTo>
                <a:lnTo>
                  <a:pt x="843915" y="0"/>
                </a:lnTo>
                <a:lnTo>
                  <a:pt x="860031" y="11430"/>
                </a:lnTo>
                <a:lnTo>
                  <a:pt x="970826" y="11430"/>
                </a:lnTo>
                <a:close/>
              </a:path>
            </a:pathLst>
          </a:custGeom>
          <a:solidFill>
            <a:srgbClr val="C5A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bg object 183"/>
          <p:cNvSpPr/>
          <p:nvPr/>
        </p:nvSpPr>
        <p:spPr>
          <a:xfrm>
            <a:off x="528447" y="4800600"/>
            <a:ext cx="997585" cy="11430"/>
          </a:xfrm>
          <a:custGeom>
            <a:avLst/>
            <a:gdLst/>
            <a:ahLst/>
            <a:cxnLst/>
            <a:rect l="l" t="t" r="r" b="b"/>
            <a:pathLst>
              <a:path w="997585" h="11429">
                <a:moveTo>
                  <a:pt x="116078" y="0"/>
                </a:moveTo>
                <a:lnTo>
                  <a:pt x="17424" y="0"/>
                </a:lnTo>
                <a:lnTo>
                  <a:pt x="0" y="11430"/>
                </a:lnTo>
                <a:lnTo>
                  <a:pt x="98729" y="11430"/>
                </a:lnTo>
                <a:lnTo>
                  <a:pt x="116078" y="0"/>
                </a:lnTo>
                <a:close/>
              </a:path>
              <a:path w="997585" h="11429">
                <a:moveTo>
                  <a:pt x="416052" y="0"/>
                </a:moveTo>
                <a:lnTo>
                  <a:pt x="334987" y="0"/>
                </a:lnTo>
                <a:lnTo>
                  <a:pt x="330784" y="11430"/>
                </a:lnTo>
                <a:lnTo>
                  <a:pt x="410819" y="11430"/>
                </a:lnTo>
                <a:lnTo>
                  <a:pt x="416052" y="0"/>
                </a:lnTo>
                <a:close/>
              </a:path>
              <a:path w="997585" h="11429">
                <a:moveTo>
                  <a:pt x="997305" y="11430"/>
                </a:moveTo>
                <a:lnTo>
                  <a:pt x="984923" y="0"/>
                </a:lnTo>
                <a:lnTo>
                  <a:pt x="873721" y="0"/>
                </a:lnTo>
                <a:lnTo>
                  <a:pt x="889825" y="11430"/>
                </a:lnTo>
                <a:lnTo>
                  <a:pt x="997305" y="11430"/>
                </a:lnTo>
                <a:close/>
              </a:path>
            </a:pathLst>
          </a:custGeom>
          <a:solidFill>
            <a:srgbClr val="C5A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bg object 184"/>
          <p:cNvSpPr/>
          <p:nvPr/>
        </p:nvSpPr>
        <p:spPr>
          <a:xfrm>
            <a:off x="514896" y="4810759"/>
            <a:ext cx="1021080" cy="10160"/>
          </a:xfrm>
          <a:custGeom>
            <a:avLst/>
            <a:gdLst/>
            <a:ahLst/>
            <a:cxnLst/>
            <a:rect l="l" t="t" r="r" b="b"/>
            <a:pathLst>
              <a:path w="1021080" h="10160">
                <a:moveTo>
                  <a:pt x="114211" y="0"/>
                </a:moveTo>
                <a:lnTo>
                  <a:pt x="15481" y="0"/>
                </a:lnTo>
                <a:lnTo>
                  <a:pt x="0" y="10160"/>
                </a:lnTo>
                <a:lnTo>
                  <a:pt x="98806" y="10160"/>
                </a:lnTo>
                <a:lnTo>
                  <a:pt x="114211" y="0"/>
                </a:lnTo>
                <a:close/>
              </a:path>
              <a:path w="1021080" h="10160">
                <a:moveTo>
                  <a:pt x="424954" y="0"/>
                </a:moveTo>
                <a:lnTo>
                  <a:pt x="344805" y="0"/>
                </a:lnTo>
                <a:lnTo>
                  <a:pt x="341071" y="10160"/>
                </a:lnTo>
                <a:lnTo>
                  <a:pt x="420306" y="10160"/>
                </a:lnTo>
                <a:lnTo>
                  <a:pt x="424954" y="0"/>
                </a:lnTo>
                <a:close/>
              </a:path>
              <a:path w="1021080" h="10160">
                <a:moveTo>
                  <a:pt x="1020495" y="10160"/>
                </a:moveTo>
                <a:lnTo>
                  <a:pt x="1009484" y="0"/>
                </a:lnTo>
                <a:lnTo>
                  <a:pt x="901585" y="0"/>
                </a:lnTo>
                <a:lnTo>
                  <a:pt x="915911" y="10160"/>
                </a:lnTo>
                <a:lnTo>
                  <a:pt x="1020495" y="10160"/>
                </a:lnTo>
                <a:close/>
              </a:path>
            </a:pathLst>
          </a:custGeom>
          <a:solidFill>
            <a:srgbClr val="C5AB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bg object 185"/>
          <p:cNvSpPr/>
          <p:nvPr/>
        </p:nvSpPr>
        <p:spPr>
          <a:xfrm>
            <a:off x="499414" y="4820919"/>
            <a:ext cx="1047115" cy="10160"/>
          </a:xfrm>
          <a:custGeom>
            <a:avLst/>
            <a:gdLst/>
            <a:ahLst/>
            <a:cxnLst/>
            <a:rect l="l" t="t" r="r" b="b"/>
            <a:pathLst>
              <a:path w="1047115" h="10160">
                <a:moveTo>
                  <a:pt x="114287" y="0"/>
                </a:moveTo>
                <a:lnTo>
                  <a:pt x="15481" y="0"/>
                </a:lnTo>
                <a:lnTo>
                  <a:pt x="0" y="10160"/>
                </a:lnTo>
                <a:lnTo>
                  <a:pt x="98869" y="10160"/>
                </a:lnTo>
                <a:lnTo>
                  <a:pt x="114287" y="0"/>
                </a:lnTo>
                <a:close/>
              </a:path>
              <a:path w="1047115" h="10160">
                <a:moveTo>
                  <a:pt x="435787" y="0"/>
                </a:moveTo>
                <a:lnTo>
                  <a:pt x="356552" y="0"/>
                </a:lnTo>
                <a:lnTo>
                  <a:pt x="352818" y="10160"/>
                </a:lnTo>
                <a:lnTo>
                  <a:pt x="431139" y="10160"/>
                </a:lnTo>
                <a:lnTo>
                  <a:pt x="435787" y="0"/>
                </a:lnTo>
                <a:close/>
              </a:path>
              <a:path w="1047115" h="10160">
                <a:moveTo>
                  <a:pt x="1046988" y="10160"/>
                </a:moveTo>
                <a:lnTo>
                  <a:pt x="1035977" y="0"/>
                </a:lnTo>
                <a:lnTo>
                  <a:pt x="931392" y="0"/>
                </a:lnTo>
                <a:lnTo>
                  <a:pt x="945718" y="10160"/>
                </a:lnTo>
                <a:lnTo>
                  <a:pt x="1046988" y="10160"/>
                </a:lnTo>
                <a:close/>
              </a:path>
            </a:pathLst>
          </a:custGeom>
          <a:solidFill>
            <a:srgbClr val="C4AB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bg object 186"/>
          <p:cNvSpPr/>
          <p:nvPr/>
        </p:nvSpPr>
        <p:spPr>
          <a:xfrm>
            <a:off x="483920" y="4831079"/>
            <a:ext cx="1073785" cy="10160"/>
          </a:xfrm>
          <a:custGeom>
            <a:avLst/>
            <a:gdLst/>
            <a:ahLst/>
            <a:cxnLst/>
            <a:rect l="l" t="t" r="r" b="b"/>
            <a:pathLst>
              <a:path w="1073785" h="10160">
                <a:moveTo>
                  <a:pt x="114376" y="0"/>
                </a:moveTo>
                <a:lnTo>
                  <a:pt x="15494" y="0"/>
                </a:lnTo>
                <a:lnTo>
                  <a:pt x="0" y="10160"/>
                </a:lnTo>
                <a:lnTo>
                  <a:pt x="98958" y="10160"/>
                </a:lnTo>
                <a:lnTo>
                  <a:pt x="114376" y="0"/>
                </a:lnTo>
                <a:close/>
              </a:path>
              <a:path w="1073785" h="10160">
                <a:moveTo>
                  <a:pt x="446633" y="0"/>
                </a:moveTo>
                <a:lnTo>
                  <a:pt x="368312" y="0"/>
                </a:lnTo>
                <a:lnTo>
                  <a:pt x="364578" y="10160"/>
                </a:lnTo>
                <a:lnTo>
                  <a:pt x="441985" y="10160"/>
                </a:lnTo>
                <a:lnTo>
                  <a:pt x="446633" y="0"/>
                </a:lnTo>
                <a:close/>
              </a:path>
              <a:path w="1073785" h="10160">
                <a:moveTo>
                  <a:pt x="1073492" y="10160"/>
                </a:moveTo>
                <a:lnTo>
                  <a:pt x="1062482" y="0"/>
                </a:lnTo>
                <a:lnTo>
                  <a:pt x="961212" y="0"/>
                </a:lnTo>
                <a:lnTo>
                  <a:pt x="975537" y="10160"/>
                </a:lnTo>
                <a:lnTo>
                  <a:pt x="1073492" y="10160"/>
                </a:lnTo>
                <a:close/>
              </a:path>
            </a:pathLst>
          </a:custGeom>
          <a:solidFill>
            <a:srgbClr val="C4A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bg object 187"/>
          <p:cNvSpPr/>
          <p:nvPr/>
        </p:nvSpPr>
        <p:spPr>
          <a:xfrm>
            <a:off x="471220" y="4841239"/>
            <a:ext cx="1093470" cy="10160"/>
          </a:xfrm>
          <a:custGeom>
            <a:avLst/>
            <a:gdLst/>
            <a:ahLst/>
            <a:cxnLst/>
            <a:rect l="l" t="t" r="r" b="b"/>
            <a:pathLst>
              <a:path w="1093470" h="10160">
                <a:moveTo>
                  <a:pt x="109740" y="0"/>
                </a:moveTo>
                <a:lnTo>
                  <a:pt x="10769" y="0"/>
                </a:lnTo>
                <a:lnTo>
                  <a:pt x="10769" y="2540"/>
                </a:lnTo>
                <a:lnTo>
                  <a:pt x="0" y="2540"/>
                </a:lnTo>
                <a:lnTo>
                  <a:pt x="0" y="10160"/>
                </a:lnTo>
                <a:lnTo>
                  <a:pt x="102031" y="10160"/>
                </a:lnTo>
                <a:lnTo>
                  <a:pt x="102031" y="2540"/>
                </a:lnTo>
                <a:lnTo>
                  <a:pt x="109740" y="2540"/>
                </a:lnTo>
                <a:lnTo>
                  <a:pt x="109740" y="0"/>
                </a:lnTo>
                <a:close/>
              </a:path>
              <a:path w="1093470" h="10160">
                <a:moveTo>
                  <a:pt x="454685" y="0"/>
                </a:moveTo>
                <a:lnTo>
                  <a:pt x="377278" y="0"/>
                </a:lnTo>
                <a:lnTo>
                  <a:pt x="373545" y="10160"/>
                </a:lnTo>
                <a:lnTo>
                  <a:pt x="450037" y="10160"/>
                </a:lnTo>
                <a:lnTo>
                  <a:pt x="454685" y="0"/>
                </a:lnTo>
                <a:close/>
              </a:path>
              <a:path w="1093470" h="10160">
                <a:moveTo>
                  <a:pt x="1093063" y="2540"/>
                </a:moveTo>
                <a:lnTo>
                  <a:pt x="1087564" y="2540"/>
                </a:lnTo>
                <a:lnTo>
                  <a:pt x="1087564" y="0"/>
                </a:lnTo>
                <a:lnTo>
                  <a:pt x="990028" y="0"/>
                </a:lnTo>
                <a:lnTo>
                  <a:pt x="990028" y="2540"/>
                </a:lnTo>
                <a:lnTo>
                  <a:pt x="995895" y="2540"/>
                </a:lnTo>
                <a:lnTo>
                  <a:pt x="995895" y="10160"/>
                </a:lnTo>
                <a:lnTo>
                  <a:pt x="1093063" y="10160"/>
                </a:lnTo>
                <a:lnTo>
                  <a:pt x="1093063" y="2540"/>
                </a:lnTo>
                <a:close/>
              </a:path>
            </a:pathLst>
          </a:custGeom>
          <a:solidFill>
            <a:srgbClr val="C4A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bg object 188"/>
          <p:cNvSpPr/>
          <p:nvPr/>
        </p:nvSpPr>
        <p:spPr>
          <a:xfrm>
            <a:off x="438823" y="4851400"/>
            <a:ext cx="1141095" cy="10160"/>
          </a:xfrm>
          <a:custGeom>
            <a:avLst/>
            <a:gdLst/>
            <a:ahLst/>
            <a:cxnLst/>
            <a:rect l="l" t="t" r="r" b="b"/>
            <a:pathLst>
              <a:path w="1141095" h="10160">
                <a:moveTo>
                  <a:pt x="128651" y="0"/>
                </a:moveTo>
                <a:lnTo>
                  <a:pt x="23558" y="0"/>
                </a:lnTo>
                <a:lnTo>
                  <a:pt x="0" y="10160"/>
                </a:lnTo>
                <a:lnTo>
                  <a:pt x="113233" y="10160"/>
                </a:lnTo>
                <a:lnTo>
                  <a:pt x="128651" y="0"/>
                </a:lnTo>
                <a:close/>
              </a:path>
              <a:path w="1141095" h="10160">
                <a:moveTo>
                  <a:pt x="482434" y="0"/>
                </a:moveTo>
                <a:lnTo>
                  <a:pt x="405942" y="0"/>
                </a:lnTo>
                <a:lnTo>
                  <a:pt x="402209" y="10160"/>
                </a:lnTo>
                <a:lnTo>
                  <a:pt x="477786" y="10160"/>
                </a:lnTo>
                <a:lnTo>
                  <a:pt x="482434" y="0"/>
                </a:lnTo>
                <a:close/>
              </a:path>
              <a:path w="1141095" h="10160">
                <a:moveTo>
                  <a:pt x="1140599" y="10160"/>
                </a:moveTo>
                <a:lnTo>
                  <a:pt x="1129588" y="0"/>
                </a:lnTo>
                <a:lnTo>
                  <a:pt x="1032383" y="0"/>
                </a:lnTo>
                <a:lnTo>
                  <a:pt x="1043266" y="10160"/>
                </a:lnTo>
                <a:lnTo>
                  <a:pt x="1140599" y="10160"/>
                </a:lnTo>
                <a:close/>
              </a:path>
            </a:pathLst>
          </a:custGeom>
          <a:solidFill>
            <a:srgbClr val="C4A9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bg object 189"/>
          <p:cNvSpPr/>
          <p:nvPr/>
        </p:nvSpPr>
        <p:spPr>
          <a:xfrm>
            <a:off x="415264" y="4861559"/>
            <a:ext cx="1175385" cy="10160"/>
          </a:xfrm>
          <a:custGeom>
            <a:avLst/>
            <a:gdLst/>
            <a:ahLst/>
            <a:cxnLst/>
            <a:rect l="l" t="t" r="r" b="b"/>
            <a:pathLst>
              <a:path w="1175385" h="10160">
                <a:moveTo>
                  <a:pt x="136791" y="0"/>
                </a:moveTo>
                <a:lnTo>
                  <a:pt x="23558" y="0"/>
                </a:lnTo>
                <a:lnTo>
                  <a:pt x="0" y="10160"/>
                </a:lnTo>
                <a:lnTo>
                  <a:pt x="121386" y="10160"/>
                </a:lnTo>
                <a:lnTo>
                  <a:pt x="136791" y="0"/>
                </a:lnTo>
                <a:close/>
              </a:path>
              <a:path w="1175385" h="10160">
                <a:moveTo>
                  <a:pt x="501345" y="0"/>
                </a:moveTo>
                <a:lnTo>
                  <a:pt x="425767" y="0"/>
                </a:lnTo>
                <a:lnTo>
                  <a:pt x="422033" y="10160"/>
                </a:lnTo>
                <a:lnTo>
                  <a:pt x="496697" y="10160"/>
                </a:lnTo>
                <a:lnTo>
                  <a:pt x="501345" y="0"/>
                </a:lnTo>
                <a:close/>
              </a:path>
              <a:path w="1175385" h="10160">
                <a:moveTo>
                  <a:pt x="1175169" y="10160"/>
                </a:moveTo>
                <a:lnTo>
                  <a:pt x="1164158" y="0"/>
                </a:lnTo>
                <a:lnTo>
                  <a:pt x="1066825" y="0"/>
                </a:lnTo>
                <a:lnTo>
                  <a:pt x="1077722" y="10160"/>
                </a:lnTo>
                <a:lnTo>
                  <a:pt x="1175169" y="10160"/>
                </a:lnTo>
                <a:close/>
              </a:path>
            </a:pathLst>
          </a:custGeom>
          <a:solidFill>
            <a:srgbClr val="C4A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bg object 190"/>
          <p:cNvSpPr/>
          <p:nvPr/>
        </p:nvSpPr>
        <p:spPr>
          <a:xfrm>
            <a:off x="391693" y="4871719"/>
            <a:ext cx="1210310" cy="10160"/>
          </a:xfrm>
          <a:custGeom>
            <a:avLst/>
            <a:gdLst/>
            <a:ahLst/>
            <a:cxnLst/>
            <a:rect l="l" t="t" r="r" b="b"/>
            <a:pathLst>
              <a:path w="1210310" h="10160">
                <a:moveTo>
                  <a:pt x="144957" y="0"/>
                </a:moveTo>
                <a:lnTo>
                  <a:pt x="23571" y="0"/>
                </a:lnTo>
                <a:lnTo>
                  <a:pt x="0" y="10160"/>
                </a:lnTo>
                <a:lnTo>
                  <a:pt x="129552" y="10160"/>
                </a:lnTo>
                <a:lnTo>
                  <a:pt x="144957" y="0"/>
                </a:lnTo>
                <a:close/>
              </a:path>
              <a:path w="1210310" h="10160">
                <a:moveTo>
                  <a:pt x="520268" y="0"/>
                </a:moveTo>
                <a:lnTo>
                  <a:pt x="445604" y="0"/>
                </a:lnTo>
                <a:lnTo>
                  <a:pt x="441871" y="10160"/>
                </a:lnTo>
                <a:lnTo>
                  <a:pt x="515620" y="10160"/>
                </a:lnTo>
                <a:lnTo>
                  <a:pt x="520268" y="0"/>
                </a:lnTo>
                <a:close/>
              </a:path>
              <a:path w="1210310" h="10160">
                <a:moveTo>
                  <a:pt x="1209751" y="10160"/>
                </a:moveTo>
                <a:lnTo>
                  <a:pt x="1198740" y="0"/>
                </a:lnTo>
                <a:lnTo>
                  <a:pt x="1101293" y="0"/>
                </a:lnTo>
                <a:lnTo>
                  <a:pt x="1112177" y="10160"/>
                </a:lnTo>
                <a:lnTo>
                  <a:pt x="1209751" y="10160"/>
                </a:lnTo>
                <a:close/>
              </a:path>
            </a:pathLst>
          </a:custGeom>
          <a:solidFill>
            <a:srgbClr val="C4A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bg object 191"/>
          <p:cNvSpPr/>
          <p:nvPr/>
        </p:nvSpPr>
        <p:spPr>
          <a:xfrm>
            <a:off x="368134" y="4880609"/>
            <a:ext cx="1244600" cy="11430"/>
          </a:xfrm>
          <a:custGeom>
            <a:avLst/>
            <a:gdLst/>
            <a:ahLst/>
            <a:cxnLst/>
            <a:rect l="l" t="t" r="r" b="b"/>
            <a:pathLst>
              <a:path w="1244600" h="11429">
                <a:moveTo>
                  <a:pt x="155028" y="0"/>
                </a:moveTo>
                <a:lnTo>
                  <a:pt x="26504" y="0"/>
                </a:lnTo>
                <a:lnTo>
                  <a:pt x="0" y="11430"/>
                </a:lnTo>
                <a:lnTo>
                  <a:pt x="137706" y="11430"/>
                </a:lnTo>
                <a:lnTo>
                  <a:pt x="155028" y="0"/>
                </a:lnTo>
                <a:close/>
              </a:path>
              <a:path w="1244600" h="11429">
                <a:moveTo>
                  <a:pt x="539762" y="0"/>
                </a:moveTo>
                <a:lnTo>
                  <a:pt x="465899" y="0"/>
                </a:lnTo>
                <a:lnTo>
                  <a:pt x="461695" y="11430"/>
                </a:lnTo>
                <a:lnTo>
                  <a:pt x="534530" y="11430"/>
                </a:lnTo>
                <a:lnTo>
                  <a:pt x="539762" y="0"/>
                </a:lnTo>
                <a:close/>
              </a:path>
              <a:path w="1244600" h="11429">
                <a:moveTo>
                  <a:pt x="1244320" y="11430"/>
                </a:moveTo>
                <a:lnTo>
                  <a:pt x="1231925" y="0"/>
                </a:lnTo>
                <a:lnTo>
                  <a:pt x="1134376" y="0"/>
                </a:lnTo>
                <a:lnTo>
                  <a:pt x="1146632" y="11430"/>
                </a:lnTo>
                <a:lnTo>
                  <a:pt x="1244320" y="11430"/>
                </a:lnTo>
                <a:close/>
              </a:path>
            </a:pathLst>
          </a:custGeom>
          <a:solidFill>
            <a:srgbClr val="C4A8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bg object 192"/>
          <p:cNvSpPr/>
          <p:nvPr/>
        </p:nvSpPr>
        <p:spPr>
          <a:xfrm>
            <a:off x="344576" y="4892039"/>
            <a:ext cx="1278890" cy="10160"/>
          </a:xfrm>
          <a:custGeom>
            <a:avLst/>
            <a:gdLst/>
            <a:ahLst/>
            <a:cxnLst/>
            <a:rect l="l" t="t" r="r" b="b"/>
            <a:pathLst>
              <a:path w="1278890" h="10160">
                <a:moveTo>
                  <a:pt x="161264" y="0"/>
                </a:moveTo>
                <a:lnTo>
                  <a:pt x="23558" y="0"/>
                </a:lnTo>
                <a:lnTo>
                  <a:pt x="0" y="10160"/>
                </a:lnTo>
                <a:lnTo>
                  <a:pt x="145846" y="10160"/>
                </a:lnTo>
                <a:lnTo>
                  <a:pt x="161264" y="0"/>
                </a:lnTo>
                <a:close/>
              </a:path>
              <a:path w="1278890" h="10160">
                <a:moveTo>
                  <a:pt x="558088" y="0"/>
                </a:moveTo>
                <a:lnTo>
                  <a:pt x="485254" y="0"/>
                </a:lnTo>
                <a:lnTo>
                  <a:pt x="481520" y="10160"/>
                </a:lnTo>
                <a:lnTo>
                  <a:pt x="553440" y="10160"/>
                </a:lnTo>
                <a:lnTo>
                  <a:pt x="558088" y="0"/>
                </a:lnTo>
                <a:close/>
              </a:path>
              <a:path w="1278890" h="10160">
                <a:moveTo>
                  <a:pt x="1278877" y="10160"/>
                </a:moveTo>
                <a:lnTo>
                  <a:pt x="1267879" y="0"/>
                </a:lnTo>
                <a:lnTo>
                  <a:pt x="1170190" y="0"/>
                </a:lnTo>
                <a:lnTo>
                  <a:pt x="1181074" y="10160"/>
                </a:lnTo>
                <a:lnTo>
                  <a:pt x="1278877" y="10160"/>
                </a:lnTo>
                <a:close/>
              </a:path>
            </a:pathLst>
          </a:custGeom>
          <a:solidFill>
            <a:srgbClr val="C4A8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bg object 193"/>
          <p:cNvSpPr/>
          <p:nvPr/>
        </p:nvSpPr>
        <p:spPr>
          <a:xfrm>
            <a:off x="321017" y="4902200"/>
            <a:ext cx="1313815" cy="10160"/>
          </a:xfrm>
          <a:custGeom>
            <a:avLst/>
            <a:gdLst/>
            <a:ahLst/>
            <a:cxnLst/>
            <a:rect l="l" t="t" r="r" b="b"/>
            <a:pathLst>
              <a:path w="1313814" h="10160">
                <a:moveTo>
                  <a:pt x="169405" y="0"/>
                </a:moveTo>
                <a:lnTo>
                  <a:pt x="23558" y="0"/>
                </a:lnTo>
                <a:lnTo>
                  <a:pt x="0" y="10160"/>
                </a:lnTo>
                <a:lnTo>
                  <a:pt x="154000" y="10160"/>
                </a:lnTo>
                <a:lnTo>
                  <a:pt x="169405" y="0"/>
                </a:lnTo>
                <a:close/>
              </a:path>
              <a:path w="1313814" h="10160">
                <a:moveTo>
                  <a:pt x="576999" y="0"/>
                </a:moveTo>
                <a:lnTo>
                  <a:pt x="505079" y="0"/>
                </a:lnTo>
                <a:lnTo>
                  <a:pt x="501345" y="10160"/>
                </a:lnTo>
                <a:lnTo>
                  <a:pt x="572350" y="10160"/>
                </a:lnTo>
                <a:lnTo>
                  <a:pt x="576999" y="0"/>
                </a:lnTo>
                <a:close/>
              </a:path>
              <a:path w="1313814" h="10160">
                <a:moveTo>
                  <a:pt x="1313446" y="10160"/>
                </a:moveTo>
                <a:lnTo>
                  <a:pt x="1302435" y="0"/>
                </a:lnTo>
                <a:lnTo>
                  <a:pt x="1204633" y="0"/>
                </a:lnTo>
                <a:lnTo>
                  <a:pt x="1215529" y="10160"/>
                </a:lnTo>
                <a:lnTo>
                  <a:pt x="1313446" y="10160"/>
                </a:lnTo>
                <a:close/>
              </a:path>
            </a:pathLst>
          </a:custGeom>
          <a:solidFill>
            <a:srgbClr val="C4A7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bg object 194"/>
          <p:cNvSpPr/>
          <p:nvPr/>
        </p:nvSpPr>
        <p:spPr>
          <a:xfrm>
            <a:off x="306285" y="4912359"/>
            <a:ext cx="1339215" cy="10160"/>
          </a:xfrm>
          <a:custGeom>
            <a:avLst/>
            <a:gdLst/>
            <a:ahLst/>
            <a:cxnLst/>
            <a:rect l="l" t="t" r="r" b="b"/>
            <a:pathLst>
              <a:path w="1339214" h="10160">
                <a:moveTo>
                  <a:pt x="166801" y="0"/>
                </a:moveTo>
                <a:lnTo>
                  <a:pt x="11785" y="0"/>
                </a:lnTo>
                <a:lnTo>
                  <a:pt x="11785" y="2540"/>
                </a:lnTo>
                <a:lnTo>
                  <a:pt x="0" y="2540"/>
                </a:lnTo>
                <a:lnTo>
                  <a:pt x="0" y="10160"/>
                </a:lnTo>
                <a:lnTo>
                  <a:pt x="155879" y="10160"/>
                </a:lnTo>
                <a:lnTo>
                  <a:pt x="155879" y="2540"/>
                </a:lnTo>
                <a:lnTo>
                  <a:pt x="166801" y="2540"/>
                </a:lnTo>
                <a:lnTo>
                  <a:pt x="166801" y="0"/>
                </a:lnTo>
                <a:close/>
              </a:path>
              <a:path w="1339214" h="10160">
                <a:moveTo>
                  <a:pt x="587082" y="0"/>
                </a:moveTo>
                <a:lnTo>
                  <a:pt x="516077" y="0"/>
                </a:lnTo>
                <a:lnTo>
                  <a:pt x="512343" y="10160"/>
                </a:lnTo>
                <a:lnTo>
                  <a:pt x="582434" y="10160"/>
                </a:lnTo>
                <a:lnTo>
                  <a:pt x="587082" y="0"/>
                </a:lnTo>
                <a:close/>
              </a:path>
              <a:path w="1339214" h="10160">
                <a:moveTo>
                  <a:pt x="1339189" y="10160"/>
                </a:moveTo>
                <a:lnTo>
                  <a:pt x="1328178" y="0"/>
                </a:lnTo>
                <a:lnTo>
                  <a:pt x="1230261" y="0"/>
                </a:lnTo>
                <a:lnTo>
                  <a:pt x="1241145" y="10160"/>
                </a:lnTo>
                <a:lnTo>
                  <a:pt x="1339189" y="10160"/>
                </a:lnTo>
                <a:close/>
              </a:path>
            </a:pathLst>
          </a:custGeom>
          <a:solidFill>
            <a:srgbClr val="C4A7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bg object 195"/>
          <p:cNvSpPr/>
          <p:nvPr/>
        </p:nvSpPr>
        <p:spPr>
          <a:xfrm>
            <a:off x="273888" y="4922519"/>
            <a:ext cx="1383030" cy="10160"/>
          </a:xfrm>
          <a:custGeom>
            <a:avLst/>
            <a:gdLst/>
            <a:ahLst/>
            <a:cxnLst/>
            <a:rect l="l" t="t" r="r" b="b"/>
            <a:pathLst>
              <a:path w="1383030" h="10160">
                <a:moveTo>
                  <a:pt x="179273" y="0"/>
                </a:moveTo>
                <a:lnTo>
                  <a:pt x="23571" y="0"/>
                </a:lnTo>
                <a:lnTo>
                  <a:pt x="0" y="10160"/>
                </a:lnTo>
                <a:lnTo>
                  <a:pt x="155257" y="10160"/>
                </a:lnTo>
                <a:lnTo>
                  <a:pt x="179273" y="0"/>
                </a:lnTo>
                <a:close/>
              </a:path>
              <a:path w="1383030" h="10160">
                <a:moveTo>
                  <a:pt x="614832" y="0"/>
                </a:moveTo>
                <a:lnTo>
                  <a:pt x="544741" y="0"/>
                </a:lnTo>
                <a:lnTo>
                  <a:pt x="541007" y="10160"/>
                </a:lnTo>
                <a:lnTo>
                  <a:pt x="610184" y="10160"/>
                </a:lnTo>
                <a:lnTo>
                  <a:pt x="614832" y="0"/>
                </a:lnTo>
                <a:close/>
              </a:path>
              <a:path w="1383030" h="10160">
                <a:moveTo>
                  <a:pt x="1382598" y="10160"/>
                </a:moveTo>
                <a:lnTo>
                  <a:pt x="1371587" y="0"/>
                </a:lnTo>
                <a:lnTo>
                  <a:pt x="1273543" y="0"/>
                </a:lnTo>
                <a:lnTo>
                  <a:pt x="1284427" y="10160"/>
                </a:lnTo>
                <a:lnTo>
                  <a:pt x="1382598" y="10160"/>
                </a:lnTo>
                <a:close/>
              </a:path>
            </a:pathLst>
          </a:custGeom>
          <a:solidFill>
            <a:srgbClr val="C4A7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bg object 196"/>
          <p:cNvSpPr/>
          <p:nvPr/>
        </p:nvSpPr>
        <p:spPr>
          <a:xfrm>
            <a:off x="250329" y="4931409"/>
            <a:ext cx="1417320" cy="11430"/>
          </a:xfrm>
          <a:custGeom>
            <a:avLst/>
            <a:gdLst/>
            <a:ahLst/>
            <a:cxnLst/>
            <a:rect l="l" t="t" r="r" b="b"/>
            <a:pathLst>
              <a:path w="1417320" h="11429">
                <a:moveTo>
                  <a:pt x="181825" y="0"/>
                </a:moveTo>
                <a:lnTo>
                  <a:pt x="26504" y="0"/>
                </a:lnTo>
                <a:lnTo>
                  <a:pt x="0" y="11430"/>
                </a:lnTo>
                <a:lnTo>
                  <a:pt x="154813" y="11430"/>
                </a:lnTo>
                <a:lnTo>
                  <a:pt x="181825" y="0"/>
                </a:lnTo>
                <a:close/>
              </a:path>
              <a:path w="1417320" h="11429">
                <a:moveTo>
                  <a:pt x="634326" y="0"/>
                </a:moveTo>
                <a:lnTo>
                  <a:pt x="565035" y="0"/>
                </a:lnTo>
                <a:lnTo>
                  <a:pt x="560832" y="11430"/>
                </a:lnTo>
                <a:lnTo>
                  <a:pt x="629094" y="11430"/>
                </a:lnTo>
                <a:lnTo>
                  <a:pt x="634326" y="0"/>
                </a:lnTo>
                <a:close/>
              </a:path>
              <a:path w="1417320" h="11429">
                <a:moveTo>
                  <a:pt x="1417167" y="11430"/>
                </a:moveTo>
                <a:lnTo>
                  <a:pt x="1404785" y="0"/>
                </a:lnTo>
                <a:lnTo>
                  <a:pt x="1306626" y="0"/>
                </a:lnTo>
                <a:lnTo>
                  <a:pt x="1318882" y="11430"/>
                </a:lnTo>
                <a:lnTo>
                  <a:pt x="1417167" y="11430"/>
                </a:lnTo>
                <a:close/>
              </a:path>
            </a:pathLst>
          </a:custGeom>
          <a:solidFill>
            <a:srgbClr val="C4A6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bg object 197"/>
          <p:cNvSpPr/>
          <p:nvPr/>
        </p:nvSpPr>
        <p:spPr>
          <a:xfrm>
            <a:off x="226771" y="4941569"/>
            <a:ext cx="1452245" cy="11430"/>
          </a:xfrm>
          <a:custGeom>
            <a:avLst/>
            <a:gdLst/>
            <a:ahLst/>
            <a:cxnLst/>
            <a:rect l="l" t="t" r="r" b="b"/>
            <a:pathLst>
              <a:path w="1452245" h="11429">
                <a:moveTo>
                  <a:pt x="181368" y="0"/>
                </a:moveTo>
                <a:lnTo>
                  <a:pt x="26504" y="0"/>
                </a:lnTo>
                <a:lnTo>
                  <a:pt x="0" y="11430"/>
                </a:lnTo>
                <a:lnTo>
                  <a:pt x="154355" y="11430"/>
                </a:lnTo>
                <a:lnTo>
                  <a:pt x="181368" y="0"/>
                </a:lnTo>
                <a:close/>
              </a:path>
              <a:path w="1452245" h="11429">
                <a:moveTo>
                  <a:pt x="653237" y="0"/>
                </a:moveTo>
                <a:lnTo>
                  <a:pt x="584860" y="0"/>
                </a:lnTo>
                <a:lnTo>
                  <a:pt x="580656" y="11430"/>
                </a:lnTo>
                <a:lnTo>
                  <a:pt x="648004" y="11430"/>
                </a:lnTo>
                <a:lnTo>
                  <a:pt x="653237" y="0"/>
                </a:lnTo>
                <a:close/>
              </a:path>
              <a:path w="1452245" h="11429">
                <a:moveTo>
                  <a:pt x="1451737" y="11430"/>
                </a:moveTo>
                <a:lnTo>
                  <a:pt x="1439341" y="0"/>
                </a:lnTo>
                <a:lnTo>
                  <a:pt x="1341081" y="0"/>
                </a:lnTo>
                <a:lnTo>
                  <a:pt x="1353324" y="11430"/>
                </a:lnTo>
                <a:lnTo>
                  <a:pt x="1451737" y="11430"/>
                </a:lnTo>
                <a:close/>
              </a:path>
            </a:pathLst>
          </a:custGeom>
          <a:solidFill>
            <a:srgbClr val="C3A6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bg object 198"/>
          <p:cNvSpPr/>
          <p:nvPr/>
        </p:nvSpPr>
        <p:spPr>
          <a:xfrm>
            <a:off x="203212" y="4951729"/>
            <a:ext cx="1486535" cy="11430"/>
          </a:xfrm>
          <a:custGeom>
            <a:avLst/>
            <a:gdLst/>
            <a:ahLst/>
            <a:cxnLst/>
            <a:rect l="l" t="t" r="r" b="b"/>
            <a:pathLst>
              <a:path w="1486535" h="11429">
                <a:moveTo>
                  <a:pt x="180924" y="0"/>
                </a:moveTo>
                <a:lnTo>
                  <a:pt x="26504" y="0"/>
                </a:lnTo>
                <a:lnTo>
                  <a:pt x="0" y="11430"/>
                </a:lnTo>
                <a:lnTo>
                  <a:pt x="153911" y="11430"/>
                </a:lnTo>
                <a:lnTo>
                  <a:pt x="180924" y="0"/>
                </a:lnTo>
                <a:close/>
              </a:path>
              <a:path w="1486535" h="11429">
                <a:moveTo>
                  <a:pt x="672147" y="0"/>
                </a:moveTo>
                <a:lnTo>
                  <a:pt x="604685" y="0"/>
                </a:lnTo>
                <a:lnTo>
                  <a:pt x="600481" y="11430"/>
                </a:lnTo>
                <a:lnTo>
                  <a:pt x="666915" y="11430"/>
                </a:lnTo>
                <a:lnTo>
                  <a:pt x="672147" y="0"/>
                </a:lnTo>
                <a:close/>
              </a:path>
              <a:path w="1486535" h="11429">
                <a:moveTo>
                  <a:pt x="1486293" y="11430"/>
                </a:moveTo>
                <a:lnTo>
                  <a:pt x="1473911" y="0"/>
                </a:lnTo>
                <a:lnTo>
                  <a:pt x="1375524" y="0"/>
                </a:lnTo>
                <a:lnTo>
                  <a:pt x="1387779" y="11430"/>
                </a:lnTo>
                <a:lnTo>
                  <a:pt x="1486293" y="11430"/>
                </a:lnTo>
                <a:close/>
              </a:path>
            </a:pathLst>
          </a:custGeom>
          <a:solidFill>
            <a:srgbClr val="C3A6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bg object 199"/>
          <p:cNvSpPr/>
          <p:nvPr/>
        </p:nvSpPr>
        <p:spPr>
          <a:xfrm>
            <a:off x="179654" y="4961889"/>
            <a:ext cx="1521460" cy="11430"/>
          </a:xfrm>
          <a:custGeom>
            <a:avLst/>
            <a:gdLst/>
            <a:ahLst/>
            <a:cxnLst/>
            <a:rect l="l" t="t" r="r" b="b"/>
            <a:pathLst>
              <a:path w="1521460" h="11429">
                <a:moveTo>
                  <a:pt x="180467" y="0"/>
                </a:moveTo>
                <a:lnTo>
                  <a:pt x="26504" y="0"/>
                </a:lnTo>
                <a:lnTo>
                  <a:pt x="0" y="11430"/>
                </a:lnTo>
                <a:lnTo>
                  <a:pt x="153454" y="11430"/>
                </a:lnTo>
                <a:lnTo>
                  <a:pt x="180467" y="0"/>
                </a:lnTo>
                <a:close/>
              </a:path>
              <a:path w="1521460" h="11429">
                <a:moveTo>
                  <a:pt x="689317" y="0"/>
                </a:moveTo>
                <a:lnTo>
                  <a:pt x="623112" y="0"/>
                </a:lnTo>
                <a:lnTo>
                  <a:pt x="623112" y="7620"/>
                </a:lnTo>
                <a:lnTo>
                  <a:pt x="621817" y="7620"/>
                </a:lnTo>
                <a:lnTo>
                  <a:pt x="621817" y="11430"/>
                </a:lnTo>
                <a:lnTo>
                  <a:pt x="686701" y="11430"/>
                </a:lnTo>
                <a:lnTo>
                  <a:pt x="686701" y="7620"/>
                </a:lnTo>
                <a:lnTo>
                  <a:pt x="689317" y="7620"/>
                </a:lnTo>
                <a:lnTo>
                  <a:pt x="689317" y="0"/>
                </a:lnTo>
                <a:close/>
              </a:path>
              <a:path w="1521460" h="11429">
                <a:moveTo>
                  <a:pt x="1520863" y="11430"/>
                </a:moveTo>
                <a:lnTo>
                  <a:pt x="1508480" y="0"/>
                </a:lnTo>
                <a:lnTo>
                  <a:pt x="1409979" y="0"/>
                </a:lnTo>
                <a:lnTo>
                  <a:pt x="1422222" y="11430"/>
                </a:lnTo>
                <a:lnTo>
                  <a:pt x="1520863" y="11430"/>
                </a:lnTo>
                <a:close/>
              </a:path>
            </a:pathLst>
          </a:custGeom>
          <a:solidFill>
            <a:srgbClr val="C3A5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bg object 200"/>
          <p:cNvSpPr/>
          <p:nvPr/>
        </p:nvSpPr>
        <p:spPr>
          <a:xfrm>
            <a:off x="156083" y="4972050"/>
            <a:ext cx="1555750" cy="11430"/>
          </a:xfrm>
          <a:custGeom>
            <a:avLst/>
            <a:gdLst/>
            <a:ahLst/>
            <a:cxnLst/>
            <a:rect l="l" t="t" r="r" b="b"/>
            <a:pathLst>
              <a:path w="1555750" h="11429">
                <a:moveTo>
                  <a:pt x="180035" y="0"/>
                </a:moveTo>
                <a:lnTo>
                  <a:pt x="26504" y="0"/>
                </a:lnTo>
                <a:lnTo>
                  <a:pt x="0" y="11430"/>
                </a:lnTo>
                <a:lnTo>
                  <a:pt x="153022" y="11430"/>
                </a:lnTo>
                <a:lnTo>
                  <a:pt x="180035" y="0"/>
                </a:lnTo>
                <a:close/>
              </a:path>
              <a:path w="1555750" h="11429">
                <a:moveTo>
                  <a:pt x="709980" y="0"/>
                </a:moveTo>
                <a:lnTo>
                  <a:pt x="645426" y="0"/>
                </a:lnTo>
                <a:lnTo>
                  <a:pt x="646087" y="11430"/>
                </a:lnTo>
                <a:lnTo>
                  <a:pt x="704748" y="11430"/>
                </a:lnTo>
                <a:lnTo>
                  <a:pt x="709980" y="0"/>
                </a:lnTo>
                <a:close/>
              </a:path>
              <a:path w="1555750" h="11429">
                <a:moveTo>
                  <a:pt x="1555445" y="11430"/>
                </a:moveTo>
                <a:lnTo>
                  <a:pt x="1543062" y="0"/>
                </a:lnTo>
                <a:lnTo>
                  <a:pt x="1444434" y="0"/>
                </a:lnTo>
                <a:lnTo>
                  <a:pt x="1456690" y="11430"/>
                </a:lnTo>
                <a:lnTo>
                  <a:pt x="1555445" y="11430"/>
                </a:lnTo>
                <a:close/>
              </a:path>
            </a:pathLst>
          </a:custGeom>
          <a:solidFill>
            <a:srgbClr val="C3A5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bg object 201"/>
          <p:cNvSpPr/>
          <p:nvPr/>
        </p:nvSpPr>
        <p:spPr>
          <a:xfrm>
            <a:off x="132524" y="4982209"/>
            <a:ext cx="1587500" cy="11430"/>
          </a:xfrm>
          <a:custGeom>
            <a:avLst/>
            <a:gdLst/>
            <a:ahLst/>
            <a:cxnLst/>
            <a:rect l="l" t="t" r="r" b="b"/>
            <a:pathLst>
              <a:path w="1587500" h="11429">
                <a:moveTo>
                  <a:pt x="179578" y="0"/>
                </a:moveTo>
                <a:lnTo>
                  <a:pt x="26504" y="0"/>
                </a:lnTo>
                <a:lnTo>
                  <a:pt x="0" y="11430"/>
                </a:lnTo>
                <a:lnTo>
                  <a:pt x="152577" y="11430"/>
                </a:lnTo>
                <a:lnTo>
                  <a:pt x="179578" y="0"/>
                </a:lnTo>
                <a:close/>
              </a:path>
              <a:path w="1587500" h="11429">
                <a:moveTo>
                  <a:pt x="727443" y="0"/>
                </a:moveTo>
                <a:lnTo>
                  <a:pt x="669747" y="0"/>
                </a:lnTo>
                <a:lnTo>
                  <a:pt x="669747" y="6350"/>
                </a:lnTo>
                <a:lnTo>
                  <a:pt x="670077" y="6350"/>
                </a:lnTo>
                <a:lnTo>
                  <a:pt x="670077" y="11430"/>
                </a:lnTo>
                <a:lnTo>
                  <a:pt x="726249" y="11430"/>
                </a:lnTo>
                <a:lnTo>
                  <a:pt x="726249" y="6350"/>
                </a:lnTo>
                <a:lnTo>
                  <a:pt x="727443" y="6350"/>
                </a:lnTo>
                <a:lnTo>
                  <a:pt x="727443" y="0"/>
                </a:lnTo>
                <a:close/>
              </a:path>
              <a:path w="1587500" h="11429">
                <a:moveTo>
                  <a:pt x="1587220" y="6350"/>
                </a:moveTo>
                <a:lnTo>
                  <a:pt x="1581073" y="6350"/>
                </a:lnTo>
                <a:lnTo>
                  <a:pt x="1581073" y="0"/>
                </a:lnTo>
                <a:lnTo>
                  <a:pt x="1482293" y="0"/>
                </a:lnTo>
                <a:lnTo>
                  <a:pt x="1482293" y="6350"/>
                </a:lnTo>
                <a:lnTo>
                  <a:pt x="1488414" y="6350"/>
                </a:lnTo>
                <a:lnTo>
                  <a:pt x="1488414" y="11430"/>
                </a:lnTo>
                <a:lnTo>
                  <a:pt x="1587220" y="11430"/>
                </a:lnTo>
                <a:lnTo>
                  <a:pt x="1587220" y="6350"/>
                </a:lnTo>
                <a:close/>
              </a:path>
            </a:pathLst>
          </a:custGeom>
          <a:solidFill>
            <a:srgbClr val="C3A4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bg object 202"/>
          <p:cNvSpPr/>
          <p:nvPr/>
        </p:nvSpPr>
        <p:spPr>
          <a:xfrm>
            <a:off x="85407" y="4992369"/>
            <a:ext cx="1659255" cy="21590"/>
          </a:xfrm>
          <a:custGeom>
            <a:avLst/>
            <a:gdLst/>
            <a:ahLst/>
            <a:cxnLst/>
            <a:rect l="l" t="t" r="r" b="b"/>
            <a:pathLst>
              <a:path w="1659255" h="21589">
                <a:moveTo>
                  <a:pt x="202692" y="0"/>
                </a:moveTo>
                <a:lnTo>
                  <a:pt x="50063" y="0"/>
                </a:lnTo>
                <a:lnTo>
                  <a:pt x="26504" y="10160"/>
                </a:lnTo>
                <a:lnTo>
                  <a:pt x="23558" y="11430"/>
                </a:lnTo>
                <a:lnTo>
                  <a:pt x="0" y="21590"/>
                </a:lnTo>
                <a:lnTo>
                  <a:pt x="151676" y="21590"/>
                </a:lnTo>
                <a:lnTo>
                  <a:pt x="175666" y="11430"/>
                </a:lnTo>
                <a:lnTo>
                  <a:pt x="178676" y="10160"/>
                </a:lnTo>
                <a:lnTo>
                  <a:pt x="202692" y="0"/>
                </a:lnTo>
                <a:close/>
              </a:path>
              <a:path w="1659255" h="21589">
                <a:moveTo>
                  <a:pt x="775741" y="21590"/>
                </a:moveTo>
                <a:lnTo>
                  <a:pt x="774674" y="11430"/>
                </a:lnTo>
                <a:lnTo>
                  <a:pt x="774547" y="10160"/>
                </a:lnTo>
                <a:lnTo>
                  <a:pt x="773506" y="0"/>
                </a:lnTo>
                <a:lnTo>
                  <a:pt x="717270" y="0"/>
                </a:lnTo>
                <a:lnTo>
                  <a:pt x="717842" y="10160"/>
                </a:lnTo>
                <a:lnTo>
                  <a:pt x="718502" y="21590"/>
                </a:lnTo>
                <a:lnTo>
                  <a:pt x="775741" y="21590"/>
                </a:lnTo>
                <a:close/>
              </a:path>
              <a:path w="1659255" h="21589">
                <a:moveTo>
                  <a:pt x="1658785" y="21590"/>
                </a:moveTo>
                <a:lnTo>
                  <a:pt x="1647913" y="11430"/>
                </a:lnTo>
                <a:lnTo>
                  <a:pt x="1646567" y="10160"/>
                </a:lnTo>
                <a:lnTo>
                  <a:pt x="1635696" y="0"/>
                </a:lnTo>
                <a:lnTo>
                  <a:pt x="1536890" y="0"/>
                </a:lnTo>
                <a:lnTo>
                  <a:pt x="1549146" y="11430"/>
                </a:lnTo>
                <a:lnTo>
                  <a:pt x="1560029" y="21590"/>
                </a:lnTo>
                <a:lnTo>
                  <a:pt x="1658785" y="21590"/>
                </a:lnTo>
                <a:close/>
              </a:path>
            </a:pathLst>
          </a:custGeom>
          <a:solidFill>
            <a:srgbClr val="C3A4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bg object 203"/>
          <p:cNvSpPr/>
          <p:nvPr/>
        </p:nvSpPr>
        <p:spPr>
          <a:xfrm>
            <a:off x="61836" y="5012689"/>
            <a:ext cx="1693545" cy="11430"/>
          </a:xfrm>
          <a:custGeom>
            <a:avLst/>
            <a:gdLst/>
            <a:ahLst/>
            <a:cxnLst/>
            <a:rect l="l" t="t" r="r" b="b"/>
            <a:pathLst>
              <a:path w="1693545" h="11429">
                <a:moveTo>
                  <a:pt x="178244" y="0"/>
                </a:moveTo>
                <a:lnTo>
                  <a:pt x="26517" y="0"/>
                </a:lnTo>
                <a:lnTo>
                  <a:pt x="0" y="11430"/>
                </a:lnTo>
                <a:lnTo>
                  <a:pt x="151231" y="11430"/>
                </a:lnTo>
                <a:lnTo>
                  <a:pt x="178244" y="0"/>
                </a:lnTo>
                <a:close/>
              </a:path>
              <a:path w="1693545" h="11429">
                <a:moveTo>
                  <a:pt x="800354" y="11430"/>
                </a:moveTo>
                <a:lnTo>
                  <a:pt x="799172" y="0"/>
                </a:lnTo>
                <a:lnTo>
                  <a:pt x="741997" y="0"/>
                </a:lnTo>
                <a:lnTo>
                  <a:pt x="742657" y="11430"/>
                </a:lnTo>
                <a:lnTo>
                  <a:pt x="800354" y="11430"/>
                </a:lnTo>
                <a:close/>
              </a:path>
              <a:path w="1693545" h="11429">
                <a:moveTo>
                  <a:pt x="1693214" y="11430"/>
                </a:moveTo>
                <a:lnTo>
                  <a:pt x="1680997" y="0"/>
                </a:lnTo>
                <a:lnTo>
                  <a:pt x="1582242" y="0"/>
                </a:lnTo>
                <a:lnTo>
                  <a:pt x="1594497" y="11430"/>
                </a:lnTo>
                <a:lnTo>
                  <a:pt x="1693214" y="11430"/>
                </a:lnTo>
                <a:close/>
              </a:path>
            </a:pathLst>
          </a:custGeom>
          <a:solidFill>
            <a:srgbClr val="C3A3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bg object 204"/>
          <p:cNvSpPr/>
          <p:nvPr/>
        </p:nvSpPr>
        <p:spPr>
          <a:xfrm>
            <a:off x="38277" y="5022850"/>
            <a:ext cx="1727835" cy="11430"/>
          </a:xfrm>
          <a:custGeom>
            <a:avLst/>
            <a:gdLst/>
            <a:ahLst/>
            <a:cxnLst/>
            <a:rect l="l" t="t" r="r" b="b"/>
            <a:pathLst>
              <a:path w="1727835" h="11429">
                <a:moveTo>
                  <a:pt x="177800" y="0"/>
                </a:moveTo>
                <a:lnTo>
                  <a:pt x="26504" y="0"/>
                </a:lnTo>
                <a:lnTo>
                  <a:pt x="0" y="11430"/>
                </a:lnTo>
                <a:lnTo>
                  <a:pt x="150787" y="11430"/>
                </a:lnTo>
                <a:lnTo>
                  <a:pt x="177800" y="0"/>
                </a:lnTo>
                <a:close/>
              </a:path>
              <a:path w="1727835" h="11429">
                <a:moveTo>
                  <a:pt x="824966" y="11430"/>
                </a:moveTo>
                <a:lnTo>
                  <a:pt x="823785" y="0"/>
                </a:lnTo>
                <a:lnTo>
                  <a:pt x="766140" y="0"/>
                </a:lnTo>
                <a:lnTo>
                  <a:pt x="766800" y="11430"/>
                </a:lnTo>
                <a:lnTo>
                  <a:pt x="824966" y="11430"/>
                </a:lnTo>
                <a:close/>
              </a:path>
              <a:path w="1727835" h="11429">
                <a:moveTo>
                  <a:pt x="1727631" y="11430"/>
                </a:moveTo>
                <a:lnTo>
                  <a:pt x="1715414" y="0"/>
                </a:lnTo>
                <a:lnTo>
                  <a:pt x="1616697" y="0"/>
                </a:lnTo>
                <a:lnTo>
                  <a:pt x="1628940" y="11430"/>
                </a:lnTo>
                <a:lnTo>
                  <a:pt x="1727631" y="11430"/>
                </a:lnTo>
                <a:close/>
              </a:path>
            </a:pathLst>
          </a:custGeom>
          <a:solidFill>
            <a:srgbClr val="C3A3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bg object 205"/>
          <p:cNvSpPr/>
          <p:nvPr/>
        </p:nvSpPr>
        <p:spPr>
          <a:xfrm>
            <a:off x="14719" y="5033009"/>
            <a:ext cx="1762125" cy="11430"/>
          </a:xfrm>
          <a:custGeom>
            <a:avLst/>
            <a:gdLst/>
            <a:ahLst/>
            <a:cxnLst/>
            <a:rect l="l" t="t" r="r" b="b"/>
            <a:pathLst>
              <a:path w="1762125" h="11429">
                <a:moveTo>
                  <a:pt x="177342" y="0"/>
                </a:moveTo>
                <a:lnTo>
                  <a:pt x="26504" y="0"/>
                </a:lnTo>
                <a:lnTo>
                  <a:pt x="0" y="11430"/>
                </a:lnTo>
                <a:lnTo>
                  <a:pt x="150329" y="11430"/>
                </a:lnTo>
                <a:lnTo>
                  <a:pt x="177342" y="0"/>
                </a:lnTo>
                <a:close/>
              </a:path>
              <a:path w="1762125" h="11429">
                <a:moveTo>
                  <a:pt x="849579" y="11430"/>
                </a:moveTo>
                <a:lnTo>
                  <a:pt x="848398" y="0"/>
                </a:lnTo>
                <a:lnTo>
                  <a:pt x="790282" y="0"/>
                </a:lnTo>
                <a:lnTo>
                  <a:pt x="790943" y="11430"/>
                </a:lnTo>
                <a:lnTo>
                  <a:pt x="849579" y="11430"/>
                </a:lnTo>
                <a:close/>
              </a:path>
              <a:path w="1762125" h="11429">
                <a:moveTo>
                  <a:pt x="1762061" y="11430"/>
                </a:moveTo>
                <a:lnTo>
                  <a:pt x="1749844" y="0"/>
                </a:lnTo>
                <a:lnTo>
                  <a:pt x="1651139" y="0"/>
                </a:lnTo>
                <a:lnTo>
                  <a:pt x="1663395" y="11430"/>
                </a:lnTo>
                <a:lnTo>
                  <a:pt x="1762061" y="11430"/>
                </a:lnTo>
                <a:close/>
              </a:path>
            </a:pathLst>
          </a:custGeom>
          <a:solidFill>
            <a:srgbClr val="C3A2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bg object 206"/>
          <p:cNvSpPr/>
          <p:nvPr/>
        </p:nvSpPr>
        <p:spPr>
          <a:xfrm>
            <a:off x="0" y="5043169"/>
            <a:ext cx="1788160" cy="11430"/>
          </a:xfrm>
          <a:custGeom>
            <a:avLst/>
            <a:gdLst/>
            <a:ahLst/>
            <a:cxnLst/>
            <a:rect l="l" t="t" r="r" b="b"/>
            <a:pathLst>
              <a:path w="1788160" h="11429">
                <a:moveTo>
                  <a:pt x="159054" y="0"/>
                </a:moveTo>
                <a:lnTo>
                  <a:pt x="8826" y="0"/>
                </a:lnTo>
                <a:lnTo>
                  <a:pt x="8826" y="7620"/>
                </a:lnTo>
                <a:lnTo>
                  <a:pt x="0" y="7620"/>
                </a:lnTo>
                <a:lnTo>
                  <a:pt x="0" y="11430"/>
                </a:lnTo>
                <a:lnTo>
                  <a:pt x="145542" y="11430"/>
                </a:lnTo>
                <a:lnTo>
                  <a:pt x="145542" y="7620"/>
                </a:lnTo>
                <a:lnTo>
                  <a:pt x="159054" y="7620"/>
                </a:lnTo>
                <a:lnTo>
                  <a:pt x="159054" y="0"/>
                </a:lnTo>
                <a:close/>
              </a:path>
              <a:path w="1788160" h="11429">
                <a:moveTo>
                  <a:pt x="865352" y="11430"/>
                </a:moveTo>
                <a:lnTo>
                  <a:pt x="864171" y="0"/>
                </a:lnTo>
                <a:lnTo>
                  <a:pt x="805586" y="0"/>
                </a:lnTo>
                <a:lnTo>
                  <a:pt x="806234" y="11430"/>
                </a:lnTo>
                <a:lnTo>
                  <a:pt x="865352" y="11430"/>
                </a:lnTo>
                <a:close/>
              </a:path>
              <a:path w="1788160" h="11429">
                <a:moveTo>
                  <a:pt x="1787639" y="11430"/>
                </a:moveTo>
                <a:lnTo>
                  <a:pt x="1775421" y="0"/>
                </a:lnTo>
                <a:lnTo>
                  <a:pt x="1676755" y="0"/>
                </a:lnTo>
                <a:lnTo>
                  <a:pt x="1688998" y="11430"/>
                </a:lnTo>
                <a:lnTo>
                  <a:pt x="1787639" y="11430"/>
                </a:lnTo>
                <a:close/>
              </a:path>
            </a:pathLst>
          </a:custGeom>
          <a:solidFill>
            <a:srgbClr val="C3A2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bg object 207"/>
          <p:cNvSpPr/>
          <p:nvPr/>
        </p:nvSpPr>
        <p:spPr>
          <a:xfrm>
            <a:off x="0" y="5053329"/>
            <a:ext cx="1797685" cy="10160"/>
          </a:xfrm>
          <a:custGeom>
            <a:avLst/>
            <a:gdLst/>
            <a:ahLst/>
            <a:cxnLst/>
            <a:rect l="l" t="t" r="r" b="b"/>
            <a:pathLst>
              <a:path w="1797685" h="10160">
                <a:moveTo>
                  <a:pt x="144043" y="0"/>
                </a:moveTo>
                <a:lnTo>
                  <a:pt x="0" y="0"/>
                </a:lnTo>
                <a:lnTo>
                  <a:pt x="0" y="10160"/>
                </a:lnTo>
                <a:lnTo>
                  <a:pt x="120040" y="10160"/>
                </a:lnTo>
                <a:lnTo>
                  <a:pt x="144043" y="0"/>
                </a:lnTo>
                <a:close/>
              </a:path>
              <a:path w="1797685" h="10160">
                <a:moveTo>
                  <a:pt x="866267" y="10160"/>
                </a:moveTo>
                <a:lnTo>
                  <a:pt x="865225" y="0"/>
                </a:lnTo>
                <a:lnTo>
                  <a:pt x="806170" y="0"/>
                </a:lnTo>
                <a:lnTo>
                  <a:pt x="806742" y="10160"/>
                </a:lnTo>
                <a:lnTo>
                  <a:pt x="866267" y="10160"/>
                </a:lnTo>
                <a:close/>
              </a:path>
              <a:path w="1797685" h="10160">
                <a:moveTo>
                  <a:pt x="1797138" y="10160"/>
                </a:moveTo>
                <a:lnTo>
                  <a:pt x="1786280" y="0"/>
                </a:lnTo>
                <a:lnTo>
                  <a:pt x="1687639" y="0"/>
                </a:lnTo>
                <a:lnTo>
                  <a:pt x="1698536" y="10160"/>
                </a:lnTo>
                <a:lnTo>
                  <a:pt x="1797138" y="10160"/>
                </a:lnTo>
                <a:close/>
              </a:path>
            </a:pathLst>
          </a:custGeom>
          <a:solidFill>
            <a:srgbClr val="C3A2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bg object 208"/>
          <p:cNvSpPr/>
          <p:nvPr/>
        </p:nvSpPr>
        <p:spPr>
          <a:xfrm>
            <a:off x="0" y="5063489"/>
            <a:ext cx="1808480" cy="10160"/>
          </a:xfrm>
          <a:custGeom>
            <a:avLst/>
            <a:gdLst/>
            <a:ahLst/>
            <a:cxnLst/>
            <a:rect l="l" t="t" r="r" b="b"/>
            <a:pathLst>
              <a:path w="1808480" h="10160">
                <a:moveTo>
                  <a:pt x="120040" y="0"/>
                </a:moveTo>
                <a:lnTo>
                  <a:pt x="0" y="0"/>
                </a:lnTo>
                <a:lnTo>
                  <a:pt x="0" y="10160"/>
                </a:lnTo>
                <a:lnTo>
                  <a:pt x="96024" y="10160"/>
                </a:lnTo>
                <a:lnTo>
                  <a:pt x="120040" y="0"/>
                </a:lnTo>
                <a:close/>
              </a:path>
              <a:path w="1808480" h="10160">
                <a:moveTo>
                  <a:pt x="867321" y="10160"/>
                </a:moveTo>
                <a:lnTo>
                  <a:pt x="866267" y="0"/>
                </a:lnTo>
                <a:lnTo>
                  <a:pt x="806742" y="0"/>
                </a:lnTo>
                <a:lnTo>
                  <a:pt x="807326" y="10160"/>
                </a:lnTo>
                <a:lnTo>
                  <a:pt x="867321" y="10160"/>
                </a:lnTo>
                <a:close/>
              </a:path>
              <a:path w="1808480" h="10160">
                <a:moveTo>
                  <a:pt x="1808010" y="10160"/>
                </a:moveTo>
                <a:lnTo>
                  <a:pt x="1797138" y="0"/>
                </a:lnTo>
                <a:lnTo>
                  <a:pt x="1698536" y="0"/>
                </a:lnTo>
                <a:lnTo>
                  <a:pt x="1709420" y="10160"/>
                </a:lnTo>
                <a:lnTo>
                  <a:pt x="1808010" y="10160"/>
                </a:lnTo>
                <a:close/>
              </a:path>
            </a:pathLst>
          </a:custGeom>
          <a:solidFill>
            <a:srgbClr val="C2A1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bg object 209"/>
          <p:cNvSpPr/>
          <p:nvPr/>
        </p:nvSpPr>
        <p:spPr>
          <a:xfrm>
            <a:off x="0" y="5073650"/>
            <a:ext cx="1819275" cy="10160"/>
          </a:xfrm>
          <a:custGeom>
            <a:avLst/>
            <a:gdLst/>
            <a:ahLst/>
            <a:cxnLst/>
            <a:rect l="l" t="t" r="r" b="b"/>
            <a:pathLst>
              <a:path w="1819275" h="10160">
                <a:moveTo>
                  <a:pt x="96024" y="0"/>
                </a:moveTo>
                <a:lnTo>
                  <a:pt x="0" y="0"/>
                </a:lnTo>
                <a:lnTo>
                  <a:pt x="0" y="10160"/>
                </a:lnTo>
                <a:lnTo>
                  <a:pt x="72021" y="10160"/>
                </a:lnTo>
                <a:lnTo>
                  <a:pt x="96024" y="0"/>
                </a:lnTo>
                <a:close/>
              </a:path>
              <a:path w="1819275" h="10160">
                <a:moveTo>
                  <a:pt x="868375" y="10160"/>
                </a:moveTo>
                <a:lnTo>
                  <a:pt x="867321" y="0"/>
                </a:lnTo>
                <a:lnTo>
                  <a:pt x="807326" y="0"/>
                </a:lnTo>
                <a:lnTo>
                  <a:pt x="807910" y="10160"/>
                </a:lnTo>
                <a:lnTo>
                  <a:pt x="868375" y="10160"/>
                </a:lnTo>
                <a:close/>
              </a:path>
              <a:path w="1819275" h="10160">
                <a:moveTo>
                  <a:pt x="1818868" y="10160"/>
                </a:moveTo>
                <a:lnTo>
                  <a:pt x="1808010" y="0"/>
                </a:lnTo>
                <a:lnTo>
                  <a:pt x="1709420" y="0"/>
                </a:lnTo>
                <a:lnTo>
                  <a:pt x="1720316" y="10160"/>
                </a:lnTo>
                <a:lnTo>
                  <a:pt x="1818868" y="10160"/>
                </a:lnTo>
                <a:close/>
              </a:path>
            </a:pathLst>
          </a:custGeom>
          <a:solidFill>
            <a:srgbClr val="C2A1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bg object 210"/>
          <p:cNvSpPr/>
          <p:nvPr/>
        </p:nvSpPr>
        <p:spPr>
          <a:xfrm>
            <a:off x="0" y="5083809"/>
            <a:ext cx="1830070" cy="10160"/>
          </a:xfrm>
          <a:custGeom>
            <a:avLst/>
            <a:gdLst/>
            <a:ahLst/>
            <a:cxnLst/>
            <a:rect l="l" t="t" r="r" b="b"/>
            <a:pathLst>
              <a:path w="1830070" h="10160">
                <a:moveTo>
                  <a:pt x="72021" y="0"/>
                </a:moveTo>
                <a:lnTo>
                  <a:pt x="0" y="0"/>
                </a:lnTo>
                <a:lnTo>
                  <a:pt x="0" y="10160"/>
                </a:lnTo>
                <a:lnTo>
                  <a:pt x="48006" y="10160"/>
                </a:lnTo>
                <a:lnTo>
                  <a:pt x="72021" y="0"/>
                </a:lnTo>
                <a:close/>
              </a:path>
              <a:path w="1830070" h="10160">
                <a:moveTo>
                  <a:pt x="869429" y="10160"/>
                </a:moveTo>
                <a:lnTo>
                  <a:pt x="868375" y="0"/>
                </a:lnTo>
                <a:lnTo>
                  <a:pt x="807910" y="0"/>
                </a:lnTo>
                <a:lnTo>
                  <a:pt x="808494" y="10160"/>
                </a:lnTo>
                <a:lnTo>
                  <a:pt x="869429" y="10160"/>
                </a:lnTo>
                <a:close/>
              </a:path>
              <a:path w="1830070" h="10160">
                <a:moveTo>
                  <a:pt x="1829727" y="10160"/>
                </a:moveTo>
                <a:lnTo>
                  <a:pt x="1818868" y="0"/>
                </a:lnTo>
                <a:lnTo>
                  <a:pt x="1720316" y="0"/>
                </a:lnTo>
                <a:lnTo>
                  <a:pt x="1731200" y="10160"/>
                </a:lnTo>
                <a:lnTo>
                  <a:pt x="1829727" y="10160"/>
                </a:lnTo>
                <a:close/>
              </a:path>
            </a:pathLst>
          </a:custGeom>
          <a:solidFill>
            <a:srgbClr val="C2A1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bg object 211"/>
          <p:cNvSpPr/>
          <p:nvPr/>
        </p:nvSpPr>
        <p:spPr>
          <a:xfrm>
            <a:off x="0" y="5093969"/>
            <a:ext cx="1840864" cy="10160"/>
          </a:xfrm>
          <a:custGeom>
            <a:avLst/>
            <a:gdLst/>
            <a:ahLst/>
            <a:cxnLst/>
            <a:rect l="l" t="t" r="r" b="b"/>
            <a:pathLst>
              <a:path w="1840864" h="10160">
                <a:moveTo>
                  <a:pt x="48006" y="0"/>
                </a:moveTo>
                <a:lnTo>
                  <a:pt x="0" y="0"/>
                </a:lnTo>
                <a:lnTo>
                  <a:pt x="0" y="10160"/>
                </a:lnTo>
                <a:lnTo>
                  <a:pt x="24003" y="10160"/>
                </a:lnTo>
                <a:lnTo>
                  <a:pt x="48006" y="0"/>
                </a:lnTo>
                <a:close/>
              </a:path>
              <a:path w="1840864" h="10160">
                <a:moveTo>
                  <a:pt x="870483" y="10160"/>
                </a:moveTo>
                <a:lnTo>
                  <a:pt x="869429" y="0"/>
                </a:lnTo>
                <a:lnTo>
                  <a:pt x="808494" y="0"/>
                </a:lnTo>
                <a:lnTo>
                  <a:pt x="809078" y="10160"/>
                </a:lnTo>
                <a:lnTo>
                  <a:pt x="870483" y="10160"/>
                </a:lnTo>
                <a:close/>
              </a:path>
              <a:path w="1840864" h="10160">
                <a:moveTo>
                  <a:pt x="1840598" y="10160"/>
                </a:moveTo>
                <a:lnTo>
                  <a:pt x="1829727" y="0"/>
                </a:lnTo>
                <a:lnTo>
                  <a:pt x="1731200" y="0"/>
                </a:lnTo>
                <a:lnTo>
                  <a:pt x="1742097" y="10160"/>
                </a:lnTo>
                <a:lnTo>
                  <a:pt x="1840598" y="10160"/>
                </a:lnTo>
                <a:close/>
              </a:path>
            </a:pathLst>
          </a:custGeom>
          <a:solidFill>
            <a:srgbClr val="C2A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bg object 212"/>
          <p:cNvSpPr/>
          <p:nvPr/>
        </p:nvSpPr>
        <p:spPr>
          <a:xfrm>
            <a:off x="0" y="5104129"/>
            <a:ext cx="1851660" cy="10160"/>
          </a:xfrm>
          <a:custGeom>
            <a:avLst/>
            <a:gdLst/>
            <a:ahLst/>
            <a:cxnLst/>
            <a:rect l="l" t="t" r="r" b="b"/>
            <a:pathLst>
              <a:path w="1851660" h="10160">
                <a:moveTo>
                  <a:pt x="24003" y="0"/>
                </a:moveTo>
                <a:lnTo>
                  <a:pt x="0" y="0"/>
                </a:lnTo>
                <a:lnTo>
                  <a:pt x="0" y="10160"/>
                </a:lnTo>
                <a:lnTo>
                  <a:pt x="24003" y="0"/>
                </a:lnTo>
                <a:close/>
              </a:path>
              <a:path w="1851660" h="10160">
                <a:moveTo>
                  <a:pt x="871524" y="10160"/>
                </a:moveTo>
                <a:lnTo>
                  <a:pt x="870483" y="0"/>
                </a:lnTo>
                <a:lnTo>
                  <a:pt x="809078" y="0"/>
                </a:lnTo>
                <a:lnTo>
                  <a:pt x="809663" y="10160"/>
                </a:lnTo>
                <a:lnTo>
                  <a:pt x="871524" y="10160"/>
                </a:lnTo>
                <a:close/>
              </a:path>
              <a:path w="1851660" h="10160">
                <a:moveTo>
                  <a:pt x="1851456" y="10160"/>
                </a:moveTo>
                <a:lnTo>
                  <a:pt x="1840598" y="0"/>
                </a:lnTo>
                <a:lnTo>
                  <a:pt x="1742097" y="0"/>
                </a:lnTo>
                <a:lnTo>
                  <a:pt x="1752981" y="10160"/>
                </a:lnTo>
                <a:lnTo>
                  <a:pt x="1851456" y="10160"/>
                </a:lnTo>
                <a:close/>
              </a:path>
            </a:pathLst>
          </a:custGeom>
          <a:solidFill>
            <a:srgbClr val="C2A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bg object 213"/>
          <p:cNvSpPr/>
          <p:nvPr/>
        </p:nvSpPr>
        <p:spPr>
          <a:xfrm>
            <a:off x="809663" y="5114289"/>
            <a:ext cx="1052830" cy="10160"/>
          </a:xfrm>
          <a:custGeom>
            <a:avLst/>
            <a:gdLst/>
            <a:ahLst/>
            <a:cxnLst/>
            <a:rect l="l" t="t" r="r" b="b"/>
            <a:pathLst>
              <a:path w="1052830" h="10160">
                <a:moveTo>
                  <a:pt x="62915" y="10160"/>
                </a:moveTo>
                <a:lnTo>
                  <a:pt x="61861" y="0"/>
                </a:lnTo>
                <a:lnTo>
                  <a:pt x="0" y="0"/>
                </a:lnTo>
                <a:lnTo>
                  <a:pt x="571" y="10160"/>
                </a:lnTo>
                <a:lnTo>
                  <a:pt x="62915" y="10160"/>
                </a:lnTo>
                <a:close/>
              </a:path>
              <a:path w="1052830" h="10160">
                <a:moveTo>
                  <a:pt x="1052652" y="10160"/>
                </a:moveTo>
                <a:lnTo>
                  <a:pt x="1041793" y="0"/>
                </a:lnTo>
                <a:lnTo>
                  <a:pt x="943317" y="0"/>
                </a:lnTo>
                <a:lnTo>
                  <a:pt x="954214" y="10160"/>
                </a:lnTo>
                <a:lnTo>
                  <a:pt x="1052652" y="10160"/>
                </a:lnTo>
                <a:close/>
              </a:path>
            </a:pathLst>
          </a:custGeom>
          <a:solidFill>
            <a:srgbClr val="C29F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bg object 214"/>
          <p:cNvSpPr/>
          <p:nvPr/>
        </p:nvSpPr>
        <p:spPr>
          <a:xfrm>
            <a:off x="810234" y="5124450"/>
            <a:ext cx="1062990" cy="10160"/>
          </a:xfrm>
          <a:custGeom>
            <a:avLst/>
            <a:gdLst/>
            <a:ahLst/>
            <a:cxnLst/>
            <a:rect l="l" t="t" r="r" b="b"/>
            <a:pathLst>
              <a:path w="1062989" h="10160">
                <a:moveTo>
                  <a:pt x="63398" y="10160"/>
                </a:moveTo>
                <a:lnTo>
                  <a:pt x="62344" y="0"/>
                </a:lnTo>
                <a:lnTo>
                  <a:pt x="0" y="0"/>
                </a:lnTo>
                <a:lnTo>
                  <a:pt x="584" y="10160"/>
                </a:lnTo>
                <a:lnTo>
                  <a:pt x="63398" y="10160"/>
                </a:lnTo>
                <a:close/>
              </a:path>
              <a:path w="1062989" h="10160">
                <a:moveTo>
                  <a:pt x="1062951" y="10160"/>
                </a:moveTo>
                <a:lnTo>
                  <a:pt x="1052080" y="0"/>
                </a:lnTo>
                <a:lnTo>
                  <a:pt x="953643" y="0"/>
                </a:lnTo>
                <a:lnTo>
                  <a:pt x="964526" y="10160"/>
                </a:lnTo>
                <a:lnTo>
                  <a:pt x="1062951" y="10160"/>
                </a:lnTo>
                <a:close/>
              </a:path>
            </a:pathLst>
          </a:custGeom>
          <a:solidFill>
            <a:srgbClr val="C29F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bg object 215"/>
          <p:cNvSpPr/>
          <p:nvPr/>
        </p:nvSpPr>
        <p:spPr>
          <a:xfrm>
            <a:off x="810818" y="5134609"/>
            <a:ext cx="1073785" cy="10160"/>
          </a:xfrm>
          <a:custGeom>
            <a:avLst/>
            <a:gdLst/>
            <a:ahLst/>
            <a:cxnLst/>
            <a:rect l="l" t="t" r="r" b="b"/>
            <a:pathLst>
              <a:path w="1073785" h="10160">
                <a:moveTo>
                  <a:pt x="63868" y="10160"/>
                </a:moveTo>
                <a:lnTo>
                  <a:pt x="62814" y="0"/>
                </a:lnTo>
                <a:lnTo>
                  <a:pt x="0" y="0"/>
                </a:lnTo>
                <a:lnTo>
                  <a:pt x="584" y="10160"/>
                </a:lnTo>
                <a:lnTo>
                  <a:pt x="63868" y="10160"/>
                </a:lnTo>
                <a:close/>
              </a:path>
              <a:path w="1073785" h="10160">
                <a:moveTo>
                  <a:pt x="1073226" y="10160"/>
                </a:moveTo>
                <a:lnTo>
                  <a:pt x="1062367" y="0"/>
                </a:lnTo>
                <a:lnTo>
                  <a:pt x="963942" y="0"/>
                </a:lnTo>
                <a:lnTo>
                  <a:pt x="974826" y="10160"/>
                </a:lnTo>
                <a:lnTo>
                  <a:pt x="1073226" y="10160"/>
                </a:lnTo>
                <a:close/>
              </a:path>
            </a:pathLst>
          </a:custGeom>
          <a:solidFill>
            <a:srgbClr val="C29F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bg object 216"/>
          <p:cNvSpPr/>
          <p:nvPr/>
        </p:nvSpPr>
        <p:spPr>
          <a:xfrm>
            <a:off x="811403" y="5144769"/>
            <a:ext cx="1083945" cy="10160"/>
          </a:xfrm>
          <a:custGeom>
            <a:avLst/>
            <a:gdLst/>
            <a:ahLst/>
            <a:cxnLst/>
            <a:rect l="l" t="t" r="r" b="b"/>
            <a:pathLst>
              <a:path w="1083945" h="10160">
                <a:moveTo>
                  <a:pt x="64338" y="10160"/>
                </a:moveTo>
                <a:lnTo>
                  <a:pt x="63284" y="0"/>
                </a:lnTo>
                <a:lnTo>
                  <a:pt x="0" y="0"/>
                </a:lnTo>
                <a:lnTo>
                  <a:pt x="584" y="10160"/>
                </a:lnTo>
                <a:lnTo>
                  <a:pt x="64338" y="10160"/>
                </a:lnTo>
                <a:close/>
              </a:path>
              <a:path w="1083945" h="10160">
                <a:moveTo>
                  <a:pt x="1083500" y="10160"/>
                </a:moveTo>
                <a:lnTo>
                  <a:pt x="1072642" y="0"/>
                </a:lnTo>
                <a:lnTo>
                  <a:pt x="974242" y="0"/>
                </a:lnTo>
                <a:lnTo>
                  <a:pt x="985139" y="10160"/>
                </a:lnTo>
                <a:lnTo>
                  <a:pt x="1083500" y="10160"/>
                </a:lnTo>
                <a:close/>
              </a:path>
            </a:pathLst>
          </a:custGeom>
          <a:solidFill>
            <a:srgbClr val="C29E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bg object 217"/>
          <p:cNvSpPr/>
          <p:nvPr/>
        </p:nvSpPr>
        <p:spPr>
          <a:xfrm>
            <a:off x="811987" y="5154929"/>
            <a:ext cx="1094105" cy="10160"/>
          </a:xfrm>
          <a:custGeom>
            <a:avLst/>
            <a:gdLst/>
            <a:ahLst/>
            <a:cxnLst/>
            <a:rect l="l" t="t" r="r" b="b"/>
            <a:pathLst>
              <a:path w="1094105" h="10160">
                <a:moveTo>
                  <a:pt x="64808" y="10160"/>
                </a:moveTo>
                <a:lnTo>
                  <a:pt x="63754" y="0"/>
                </a:lnTo>
                <a:lnTo>
                  <a:pt x="0" y="0"/>
                </a:lnTo>
                <a:lnTo>
                  <a:pt x="584" y="10160"/>
                </a:lnTo>
                <a:lnTo>
                  <a:pt x="64808" y="10160"/>
                </a:lnTo>
                <a:close/>
              </a:path>
              <a:path w="1094105" h="10160">
                <a:moveTo>
                  <a:pt x="1093787" y="10160"/>
                </a:moveTo>
                <a:lnTo>
                  <a:pt x="1082916" y="0"/>
                </a:lnTo>
                <a:lnTo>
                  <a:pt x="984554" y="0"/>
                </a:lnTo>
                <a:lnTo>
                  <a:pt x="995438" y="10160"/>
                </a:lnTo>
                <a:lnTo>
                  <a:pt x="1093787" y="10160"/>
                </a:lnTo>
                <a:close/>
              </a:path>
            </a:pathLst>
          </a:custGeom>
          <a:solidFill>
            <a:srgbClr val="C29E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bg object 218"/>
          <p:cNvSpPr/>
          <p:nvPr/>
        </p:nvSpPr>
        <p:spPr>
          <a:xfrm>
            <a:off x="812571" y="5165089"/>
            <a:ext cx="1104265" cy="10160"/>
          </a:xfrm>
          <a:custGeom>
            <a:avLst/>
            <a:gdLst/>
            <a:ahLst/>
            <a:cxnLst/>
            <a:rect l="l" t="t" r="r" b="b"/>
            <a:pathLst>
              <a:path w="1104264" h="10160">
                <a:moveTo>
                  <a:pt x="65265" y="10160"/>
                </a:moveTo>
                <a:lnTo>
                  <a:pt x="64223" y="0"/>
                </a:lnTo>
                <a:lnTo>
                  <a:pt x="0" y="0"/>
                </a:lnTo>
                <a:lnTo>
                  <a:pt x="584" y="10160"/>
                </a:lnTo>
                <a:lnTo>
                  <a:pt x="65265" y="10160"/>
                </a:lnTo>
                <a:close/>
              </a:path>
              <a:path w="1104264" h="10160">
                <a:moveTo>
                  <a:pt x="1104061" y="10160"/>
                </a:moveTo>
                <a:lnTo>
                  <a:pt x="1093203" y="0"/>
                </a:lnTo>
                <a:lnTo>
                  <a:pt x="994854" y="0"/>
                </a:lnTo>
                <a:lnTo>
                  <a:pt x="1005751" y="10160"/>
                </a:lnTo>
                <a:lnTo>
                  <a:pt x="1104061" y="10160"/>
                </a:lnTo>
                <a:close/>
              </a:path>
            </a:pathLst>
          </a:custGeom>
          <a:solidFill>
            <a:srgbClr val="C29D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bg object 219"/>
          <p:cNvSpPr/>
          <p:nvPr/>
        </p:nvSpPr>
        <p:spPr>
          <a:xfrm>
            <a:off x="813155" y="5175250"/>
            <a:ext cx="1114425" cy="10160"/>
          </a:xfrm>
          <a:custGeom>
            <a:avLst/>
            <a:gdLst/>
            <a:ahLst/>
            <a:cxnLst/>
            <a:rect l="l" t="t" r="r" b="b"/>
            <a:pathLst>
              <a:path w="1114425" h="10160">
                <a:moveTo>
                  <a:pt x="65735" y="10160"/>
                </a:moveTo>
                <a:lnTo>
                  <a:pt x="64681" y="0"/>
                </a:lnTo>
                <a:lnTo>
                  <a:pt x="0" y="0"/>
                </a:lnTo>
                <a:lnTo>
                  <a:pt x="571" y="10160"/>
                </a:lnTo>
                <a:lnTo>
                  <a:pt x="65735" y="10160"/>
                </a:lnTo>
                <a:close/>
              </a:path>
              <a:path w="1114425" h="10160">
                <a:moveTo>
                  <a:pt x="1114336" y="10160"/>
                </a:moveTo>
                <a:lnTo>
                  <a:pt x="1103477" y="0"/>
                </a:lnTo>
                <a:lnTo>
                  <a:pt x="1005166" y="0"/>
                </a:lnTo>
                <a:lnTo>
                  <a:pt x="1016050" y="10160"/>
                </a:lnTo>
                <a:lnTo>
                  <a:pt x="1114336" y="10160"/>
                </a:lnTo>
                <a:close/>
              </a:path>
            </a:pathLst>
          </a:custGeom>
          <a:solidFill>
            <a:srgbClr val="C29D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bg object 220"/>
          <p:cNvSpPr/>
          <p:nvPr/>
        </p:nvSpPr>
        <p:spPr>
          <a:xfrm>
            <a:off x="813663" y="5184139"/>
            <a:ext cx="1125220" cy="11430"/>
          </a:xfrm>
          <a:custGeom>
            <a:avLst/>
            <a:gdLst/>
            <a:ahLst/>
            <a:cxnLst/>
            <a:rect l="l" t="t" r="r" b="b"/>
            <a:pathLst>
              <a:path w="1125220" h="11429">
                <a:moveTo>
                  <a:pt x="66281" y="11430"/>
                </a:moveTo>
                <a:lnTo>
                  <a:pt x="65100" y="0"/>
                </a:lnTo>
                <a:lnTo>
                  <a:pt x="0" y="0"/>
                </a:lnTo>
                <a:lnTo>
                  <a:pt x="647" y="11430"/>
                </a:lnTo>
                <a:lnTo>
                  <a:pt x="66281" y="11430"/>
                </a:lnTo>
                <a:close/>
              </a:path>
              <a:path w="1125220" h="11429">
                <a:moveTo>
                  <a:pt x="1124699" y="11430"/>
                </a:moveTo>
                <a:lnTo>
                  <a:pt x="1112469" y="0"/>
                </a:lnTo>
                <a:lnTo>
                  <a:pt x="1014183" y="0"/>
                </a:lnTo>
                <a:lnTo>
                  <a:pt x="1026439" y="11430"/>
                </a:lnTo>
                <a:lnTo>
                  <a:pt x="1124699" y="11430"/>
                </a:lnTo>
                <a:close/>
              </a:path>
            </a:pathLst>
          </a:custGeom>
          <a:solidFill>
            <a:srgbClr val="C19D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bg object 221"/>
          <p:cNvSpPr/>
          <p:nvPr/>
        </p:nvSpPr>
        <p:spPr>
          <a:xfrm>
            <a:off x="814247" y="5194300"/>
            <a:ext cx="1135380" cy="11430"/>
          </a:xfrm>
          <a:custGeom>
            <a:avLst/>
            <a:gdLst/>
            <a:ahLst/>
            <a:cxnLst/>
            <a:rect l="l" t="t" r="r" b="b"/>
            <a:pathLst>
              <a:path w="1135380" h="11429">
                <a:moveTo>
                  <a:pt x="66751" y="11430"/>
                </a:moveTo>
                <a:lnTo>
                  <a:pt x="65570" y="0"/>
                </a:lnTo>
                <a:lnTo>
                  <a:pt x="0" y="0"/>
                </a:lnTo>
                <a:lnTo>
                  <a:pt x="647" y="11430"/>
                </a:lnTo>
                <a:lnTo>
                  <a:pt x="66751" y="11430"/>
                </a:lnTo>
                <a:close/>
              </a:path>
              <a:path w="1135380" h="11429">
                <a:moveTo>
                  <a:pt x="1134973" y="11430"/>
                </a:moveTo>
                <a:lnTo>
                  <a:pt x="1122756" y="0"/>
                </a:lnTo>
                <a:lnTo>
                  <a:pt x="1024496" y="0"/>
                </a:lnTo>
                <a:lnTo>
                  <a:pt x="1036739" y="11430"/>
                </a:lnTo>
                <a:lnTo>
                  <a:pt x="1134973" y="11430"/>
                </a:lnTo>
                <a:close/>
              </a:path>
            </a:pathLst>
          </a:custGeom>
          <a:solidFill>
            <a:srgbClr val="C19C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bg object 222"/>
          <p:cNvSpPr/>
          <p:nvPr/>
        </p:nvSpPr>
        <p:spPr>
          <a:xfrm>
            <a:off x="814819" y="5204472"/>
            <a:ext cx="1145540" cy="11430"/>
          </a:xfrm>
          <a:custGeom>
            <a:avLst/>
            <a:gdLst/>
            <a:ahLst/>
            <a:cxnLst/>
            <a:rect l="l" t="t" r="r" b="b"/>
            <a:pathLst>
              <a:path w="1145539" h="11429">
                <a:moveTo>
                  <a:pt x="67233" y="11417"/>
                </a:moveTo>
                <a:lnTo>
                  <a:pt x="66052" y="0"/>
                </a:lnTo>
                <a:lnTo>
                  <a:pt x="0" y="0"/>
                </a:lnTo>
                <a:lnTo>
                  <a:pt x="660" y="11417"/>
                </a:lnTo>
                <a:lnTo>
                  <a:pt x="67233" y="11417"/>
                </a:lnTo>
                <a:close/>
              </a:path>
              <a:path w="1145539" h="11429">
                <a:moveTo>
                  <a:pt x="1145260" y="11417"/>
                </a:moveTo>
                <a:lnTo>
                  <a:pt x="1133043" y="0"/>
                </a:lnTo>
                <a:lnTo>
                  <a:pt x="1034808" y="0"/>
                </a:lnTo>
                <a:lnTo>
                  <a:pt x="1047064" y="11417"/>
                </a:lnTo>
                <a:lnTo>
                  <a:pt x="1145260" y="11417"/>
                </a:lnTo>
                <a:close/>
              </a:path>
            </a:pathLst>
          </a:custGeom>
          <a:solidFill>
            <a:srgbClr val="C19C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bg object 223"/>
          <p:cNvSpPr/>
          <p:nvPr/>
        </p:nvSpPr>
        <p:spPr>
          <a:xfrm>
            <a:off x="815403" y="5214619"/>
            <a:ext cx="1155700" cy="11430"/>
          </a:xfrm>
          <a:custGeom>
            <a:avLst/>
            <a:gdLst/>
            <a:ahLst/>
            <a:cxnLst/>
            <a:rect l="l" t="t" r="r" b="b"/>
            <a:pathLst>
              <a:path w="1155700" h="11429">
                <a:moveTo>
                  <a:pt x="67691" y="11430"/>
                </a:moveTo>
                <a:lnTo>
                  <a:pt x="66509" y="0"/>
                </a:lnTo>
                <a:lnTo>
                  <a:pt x="0" y="0"/>
                </a:lnTo>
                <a:lnTo>
                  <a:pt x="660" y="11430"/>
                </a:lnTo>
                <a:lnTo>
                  <a:pt x="67691" y="11430"/>
                </a:lnTo>
                <a:close/>
              </a:path>
              <a:path w="1155700" h="11429">
                <a:moveTo>
                  <a:pt x="1155547" y="11430"/>
                </a:moveTo>
                <a:lnTo>
                  <a:pt x="1143317" y="0"/>
                </a:lnTo>
                <a:lnTo>
                  <a:pt x="1045121" y="0"/>
                </a:lnTo>
                <a:lnTo>
                  <a:pt x="1057363" y="11430"/>
                </a:lnTo>
                <a:lnTo>
                  <a:pt x="1155547" y="11430"/>
                </a:lnTo>
                <a:close/>
              </a:path>
            </a:pathLst>
          </a:custGeom>
          <a:solidFill>
            <a:srgbClr val="C19B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bg object 224"/>
          <p:cNvSpPr/>
          <p:nvPr/>
        </p:nvSpPr>
        <p:spPr>
          <a:xfrm>
            <a:off x="815987" y="5224779"/>
            <a:ext cx="1165860" cy="11430"/>
          </a:xfrm>
          <a:custGeom>
            <a:avLst/>
            <a:gdLst/>
            <a:ahLst/>
            <a:cxnLst/>
            <a:rect l="l" t="t" r="r" b="b"/>
            <a:pathLst>
              <a:path w="1165860" h="11429">
                <a:moveTo>
                  <a:pt x="68160" y="11430"/>
                </a:moveTo>
                <a:lnTo>
                  <a:pt x="66979" y="0"/>
                </a:lnTo>
                <a:lnTo>
                  <a:pt x="0" y="0"/>
                </a:lnTo>
                <a:lnTo>
                  <a:pt x="660" y="11430"/>
                </a:lnTo>
                <a:lnTo>
                  <a:pt x="68160" y="11430"/>
                </a:lnTo>
                <a:close/>
              </a:path>
              <a:path w="1165860" h="11429">
                <a:moveTo>
                  <a:pt x="1165821" y="11430"/>
                </a:moveTo>
                <a:lnTo>
                  <a:pt x="1153604" y="0"/>
                </a:lnTo>
                <a:lnTo>
                  <a:pt x="1055420" y="0"/>
                </a:lnTo>
                <a:lnTo>
                  <a:pt x="1067676" y="11430"/>
                </a:lnTo>
                <a:lnTo>
                  <a:pt x="1165821" y="11430"/>
                </a:lnTo>
                <a:close/>
              </a:path>
            </a:pathLst>
          </a:custGeom>
          <a:solidFill>
            <a:srgbClr val="C19B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bg object 225"/>
          <p:cNvSpPr/>
          <p:nvPr/>
        </p:nvSpPr>
        <p:spPr>
          <a:xfrm>
            <a:off x="816571" y="5234939"/>
            <a:ext cx="1176655" cy="11430"/>
          </a:xfrm>
          <a:custGeom>
            <a:avLst/>
            <a:gdLst/>
            <a:ahLst/>
            <a:cxnLst/>
            <a:rect l="l" t="t" r="r" b="b"/>
            <a:pathLst>
              <a:path w="1176655" h="11429">
                <a:moveTo>
                  <a:pt x="68630" y="11430"/>
                </a:moveTo>
                <a:lnTo>
                  <a:pt x="67449" y="0"/>
                </a:lnTo>
                <a:lnTo>
                  <a:pt x="0" y="0"/>
                </a:lnTo>
                <a:lnTo>
                  <a:pt x="647" y="11430"/>
                </a:lnTo>
                <a:lnTo>
                  <a:pt x="68630" y="11430"/>
                </a:lnTo>
                <a:close/>
              </a:path>
              <a:path w="1176655" h="11429">
                <a:moveTo>
                  <a:pt x="1176096" y="11430"/>
                </a:moveTo>
                <a:lnTo>
                  <a:pt x="1163878" y="0"/>
                </a:lnTo>
                <a:lnTo>
                  <a:pt x="1065733" y="0"/>
                </a:lnTo>
                <a:lnTo>
                  <a:pt x="1077976" y="11430"/>
                </a:lnTo>
                <a:lnTo>
                  <a:pt x="1176096" y="11430"/>
                </a:lnTo>
                <a:close/>
              </a:path>
            </a:pathLst>
          </a:custGeom>
          <a:solidFill>
            <a:srgbClr val="C19B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bg object 226"/>
          <p:cNvSpPr/>
          <p:nvPr/>
        </p:nvSpPr>
        <p:spPr>
          <a:xfrm>
            <a:off x="817156" y="5245100"/>
            <a:ext cx="1186815" cy="11430"/>
          </a:xfrm>
          <a:custGeom>
            <a:avLst/>
            <a:gdLst/>
            <a:ahLst/>
            <a:cxnLst/>
            <a:rect l="l" t="t" r="r" b="b"/>
            <a:pathLst>
              <a:path w="1186814" h="11429">
                <a:moveTo>
                  <a:pt x="69100" y="11430"/>
                </a:moveTo>
                <a:lnTo>
                  <a:pt x="67919" y="0"/>
                </a:lnTo>
                <a:lnTo>
                  <a:pt x="0" y="0"/>
                </a:lnTo>
                <a:lnTo>
                  <a:pt x="647" y="11430"/>
                </a:lnTo>
                <a:lnTo>
                  <a:pt x="69100" y="11430"/>
                </a:lnTo>
                <a:close/>
              </a:path>
              <a:path w="1186814" h="11429">
                <a:moveTo>
                  <a:pt x="1186383" y="11430"/>
                </a:moveTo>
                <a:lnTo>
                  <a:pt x="1174153" y="0"/>
                </a:lnTo>
                <a:lnTo>
                  <a:pt x="1076032" y="0"/>
                </a:lnTo>
                <a:lnTo>
                  <a:pt x="1088288" y="11430"/>
                </a:lnTo>
                <a:lnTo>
                  <a:pt x="1186383" y="11430"/>
                </a:lnTo>
                <a:close/>
              </a:path>
            </a:pathLst>
          </a:custGeom>
          <a:solidFill>
            <a:srgbClr val="C19A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bg object 227"/>
          <p:cNvSpPr/>
          <p:nvPr/>
        </p:nvSpPr>
        <p:spPr>
          <a:xfrm>
            <a:off x="817740" y="5255259"/>
            <a:ext cx="1196975" cy="11430"/>
          </a:xfrm>
          <a:custGeom>
            <a:avLst/>
            <a:gdLst/>
            <a:ahLst/>
            <a:cxnLst/>
            <a:rect l="l" t="t" r="r" b="b"/>
            <a:pathLst>
              <a:path w="1196975" h="11429">
                <a:moveTo>
                  <a:pt x="69570" y="11430"/>
                </a:moveTo>
                <a:lnTo>
                  <a:pt x="68389" y="0"/>
                </a:lnTo>
                <a:lnTo>
                  <a:pt x="0" y="0"/>
                </a:lnTo>
                <a:lnTo>
                  <a:pt x="647" y="11430"/>
                </a:lnTo>
                <a:lnTo>
                  <a:pt x="69570" y="11430"/>
                </a:lnTo>
                <a:close/>
              </a:path>
              <a:path w="1196975" h="11429">
                <a:moveTo>
                  <a:pt x="1196657" y="11430"/>
                </a:moveTo>
                <a:lnTo>
                  <a:pt x="1184440" y="0"/>
                </a:lnTo>
                <a:lnTo>
                  <a:pt x="1086345" y="0"/>
                </a:lnTo>
                <a:lnTo>
                  <a:pt x="1098588" y="11430"/>
                </a:lnTo>
                <a:lnTo>
                  <a:pt x="1196657" y="11430"/>
                </a:lnTo>
                <a:close/>
              </a:path>
            </a:pathLst>
          </a:custGeom>
          <a:solidFill>
            <a:srgbClr val="C19A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bg object 228"/>
          <p:cNvSpPr/>
          <p:nvPr/>
        </p:nvSpPr>
        <p:spPr>
          <a:xfrm>
            <a:off x="818311" y="5265419"/>
            <a:ext cx="1202690" cy="11430"/>
          </a:xfrm>
          <a:custGeom>
            <a:avLst/>
            <a:gdLst/>
            <a:ahLst/>
            <a:cxnLst/>
            <a:rect l="l" t="t" r="r" b="b"/>
            <a:pathLst>
              <a:path w="1202689" h="11429">
                <a:moveTo>
                  <a:pt x="70053" y="11430"/>
                </a:moveTo>
                <a:lnTo>
                  <a:pt x="68859" y="0"/>
                </a:lnTo>
                <a:lnTo>
                  <a:pt x="0" y="0"/>
                </a:lnTo>
                <a:lnTo>
                  <a:pt x="660" y="11430"/>
                </a:lnTo>
                <a:lnTo>
                  <a:pt x="70053" y="11430"/>
                </a:lnTo>
                <a:close/>
              </a:path>
              <a:path w="1202689" h="11429">
                <a:moveTo>
                  <a:pt x="1202194" y="2540"/>
                </a:moveTo>
                <a:lnTo>
                  <a:pt x="1196086" y="2540"/>
                </a:lnTo>
                <a:lnTo>
                  <a:pt x="1196086" y="0"/>
                </a:lnTo>
                <a:lnTo>
                  <a:pt x="1098016" y="0"/>
                </a:lnTo>
                <a:lnTo>
                  <a:pt x="1098016" y="2540"/>
                </a:lnTo>
                <a:lnTo>
                  <a:pt x="1104633" y="2540"/>
                </a:lnTo>
                <a:lnTo>
                  <a:pt x="1104633" y="11430"/>
                </a:lnTo>
                <a:lnTo>
                  <a:pt x="1202194" y="11430"/>
                </a:lnTo>
                <a:lnTo>
                  <a:pt x="1202194" y="2540"/>
                </a:lnTo>
                <a:close/>
              </a:path>
            </a:pathLst>
          </a:custGeom>
          <a:solidFill>
            <a:srgbClr val="C19A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bg object 229"/>
          <p:cNvSpPr/>
          <p:nvPr/>
        </p:nvSpPr>
        <p:spPr>
          <a:xfrm>
            <a:off x="818896" y="5275579"/>
            <a:ext cx="1217295" cy="11430"/>
          </a:xfrm>
          <a:custGeom>
            <a:avLst/>
            <a:gdLst/>
            <a:ahLst/>
            <a:cxnLst/>
            <a:rect l="l" t="t" r="r" b="b"/>
            <a:pathLst>
              <a:path w="1217295" h="11429">
                <a:moveTo>
                  <a:pt x="70510" y="11430"/>
                </a:moveTo>
                <a:lnTo>
                  <a:pt x="69329" y="0"/>
                </a:lnTo>
                <a:lnTo>
                  <a:pt x="0" y="0"/>
                </a:lnTo>
                <a:lnTo>
                  <a:pt x="660" y="11430"/>
                </a:lnTo>
                <a:lnTo>
                  <a:pt x="70510" y="11430"/>
                </a:lnTo>
                <a:close/>
              </a:path>
              <a:path w="1217295" h="11429">
                <a:moveTo>
                  <a:pt x="1217231" y="11430"/>
                </a:moveTo>
                <a:lnTo>
                  <a:pt x="1205001" y="0"/>
                </a:lnTo>
                <a:lnTo>
                  <a:pt x="1107795" y="0"/>
                </a:lnTo>
                <a:lnTo>
                  <a:pt x="1121295" y="11430"/>
                </a:lnTo>
                <a:lnTo>
                  <a:pt x="1217231" y="11430"/>
                </a:lnTo>
                <a:close/>
              </a:path>
            </a:pathLst>
          </a:custGeom>
          <a:solidFill>
            <a:srgbClr val="C199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bg object 230"/>
          <p:cNvSpPr/>
          <p:nvPr/>
        </p:nvSpPr>
        <p:spPr>
          <a:xfrm>
            <a:off x="819480" y="5285739"/>
            <a:ext cx="1228090" cy="11430"/>
          </a:xfrm>
          <a:custGeom>
            <a:avLst/>
            <a:gdLst/>
            <a:ahLst/>
            <a:cxnLst/>
            <a:rect l="l" t="t" r="r" b="b"/>
            <a:pathLst>
              <a:path w="1228089" h="11429">
                <a:moveTo>
                  <a:pt x="70980" y="11430"/>
                </a:moveTo>
                <a:lnTo>
                  <a:pt x="69799" y="0"/>
                </a:lnTo>
                <a:lnTo>
                  <a:pt x="0" y="0"/>
                </a:lnTo>
                <a:lnTo>
                  <a:pt x="660" y="11430"/>
                </a:lnTo>
                <a:lnTo>
                  <a:pt x="70980" y="11430"/>
                </a:lnTo>
                <a:close/>
              </a:path>
              <a:path w="1228089" h="11429">
                <a:moveTo>
                  <a:pt x="1227505" y="11430"/>
                </a:moveTo>
                <a:lnTo>
                  <a:pt x="1215288" y="0"/>
                </a:lnTo>
                <a:lnTo>
                  <a:pt x="1119212" y="0"/>
                </a:lnTo>
                <a:lnTo>
                  <a:pt x="1132700" y="11430"/>
                </a:lnTo>
                <a:lnTo>
                  <a:pt x="1227505" y="11430"/>
                </a:lnTo>
                <a:close/>
              </a:path>
            </a:pathLst>
          </a:custGeom>
          <a:solidFill>
            <a:srgbClr val="C199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bg object 231"/>
          <p:cNvSpPr/>
          <p:nvPr/>
        </p:nvSpPr>
        <p:spPr>
          <a:xfrm>
            <a:off x="820064" y="5295900"/>
            <a:ext cx="1238250" cy="11430"/>
          </a:xfrm>
          <a:custGeom>
            <a:avLst/>
            <a:gdLst/>
            <a:ahLst/>
            <a:cxnLst/>
            <a:rect l="l" t="t" r="r" b="b"/>
            <a:pathLst>
              <a:path w="1238250" h="11429">
                <a:moveTo>
                  <a:pt x="71450" y="11430"/>
                </a:moveTo>
                <a:lnTo>
                  <a:pt x="70269" y="0"/>
                </a:lnTo>
                <a:lnTo>
                  <a:pt x="0" y="0"/>
                </a:lnTo>
                <a:lnTo>
                  <a:pt x="647" y="11430"/>
                </a:lnTo>
                <a:lnTo>
                  <a:pt x="71450" y="11430"/>
                </a:lnTo>
                <a:close/>
              </a:path>
              <a:path w="1238250" h="11429">
                <a:moveTo>
                  <a:pt x="1237780" y="11430"/>
                </a:moveTo>
                <a:lnTo>
                  <a:pt x="1225562" y="0"/>
                </a:lnTo>
                <a:lnTo>
                  <a:pt x="1130617" y="0"/>
                </a:lnTo>
                <a:lnTo>
                  <a:pt x="1144117" y="11430"/>
                </a:lnTo>
                <a:lnTo>
                  <a:pt x="1237780" y="11430"/>
                </a:lnTo>
                <a:close/>
              </a:path>
            </a:pathLst>
          </a:custGeom>
          <a:solidFill>
            <a:srgbClr val="C199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bg object 232"/>
          <p:cNvSpPr/>
          <p:nvPr/>
        </p:nvSpPr>
        <p:spPr>
          <a:xfrm>
            <a:off x="820648" y="5306059"/>
            <a:ext cx="1247140" cy="10160"/>
          </a:xfrm>
          <a:custGeom>
            <a:avLst/>
            <a:gdLst/>
            <a:ahLst/>
            <a:cxnLst/>
            <a:rect l="l" t="t" r="r" b="b"/>
            <a:pathLst>
              <a:path w="1247139" h="10160">
                <a:moveTo>
                  <a:pt x="71793" y="10160"/>
                </a:moveTo>
                <a:lnTo>
                  <a:pt x="70739" y="0"/>
                </a:lnTo>
                <a:lnTo>
                  <a:pt x="0" y="0"/>
                </a:lnTo>
                <a:lnTo>
                  <a:pt x="584" y="10160"/>
                </a:lnTo>
                <a:lnTo>
                  <a:pt x="71793" y="10160"/>
                </a:lnTo>
                <a:close/>
              </a:path>
              <a:path w="1247139" h="10160">
                <a:moveTo>
                  <a:pt x="1246708" y="10160"/>
                </a:moveTo>
                <a:lnTo>
                  <a:pt x="1235837" y="0"/>
                </a:lnTo>
                <a:lnTo>
                  <a:pt x="1142034" y="0"/>
                </a:lnTo>
                <a:lnTo>
                  <a:pt x="1154036" y="10160"/>
                </a:lnTo>
                <a:lnTo>
                  <a:pt x="1246708" y="10160"/>
                </a:lnTo>
                <a:close/>
              </a:path>
            </a:pathLst>
          </a:custGeom>
          <a:solidFill>
            <a:srgbClr val="C099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bg object 233"/>
          <p:cNvSpPr/>
          <p:nvPr/>
        </p:nvSpPr>
        <p:spPr>
          <a:xfrm>
            <a:off x="821232" y="5316219"/>
            <a:ext cx="1257300" cy="10160"/>
          </a:xfrm>
          <a:custGeom>
            <a:avLst/>
            <a:gdLst/>
            <a:ahLst/>
            <a:cxnLst/>
            <a:rect l="l" t="t" r="r" b="b"/>
            <a:pathLst>
              <a:path w="1257300" h="10160">
                <a:moveTo>
                  <a:pt x="72250" y="10160"/>
                </a:moveTo>
                <a:lnTo>
                  <a:pt x="71208" y="0"/>
                </a:lnTo>
                <a:lnTo>
                  <a:pt x="0" y="0"/>
                </a:lnTo>
                <a:lnTo>
                  <a:pt x="571" y="10160"/>
                </a:lnTo>
                <a:lnTo>
                  <a:pt x="72250" y="10160"/>
                </a:lnTo>
                <a:close/>
              </a:path>
              <a:path w="1257300" h="10160">
                <a:moveTo>
                  <a:pt x="1256982" y="10160"/>
                </a:moveTo>
                <a:lnTo>
                  <a:pt x="1246124" y="0"/>
                </a:lnTo>
                <a:lnTo>
                  <a:pt x="1153452" y="0"/>
                </a:lnTo>
                <a:lnTo>
                  <a:pt x="1165440" y="10160"/>
                </a:lnTo>
                <a:lnTo>
                  <a:pt x="1256982" y="10160"/>
                </a:lnTo>
                <a:close/>
              </a:path>
            </a:pathLst>
          </a:custGeom>
          <a:solidFill>
            <a:srgbClr val="C099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bg object 234"/>
          <p:cNvSpPr/>
          <p:nvPr/>
        </p:nvSpPr>
        <p:spPr>
          <a:xfrm>
            <a:off x="821804" y="5326379"/>
            <a:ext cx="1267460" cy="10160"/>
          </a:xfrm>
          <a:custGeom>
            <a:avLst/>
            <a:gdLst/>
            <a:ahLst/>
            <a:cxnLst/>
            <a:rect l="l" t="t" r="r" b="b"/>
            <a:pathLst>
              <a:path w="1267460" h="10160">
                <a:moveTo>
                  <a:pt x="72732" y="10160"/>
                </a:moveTo>
                <a:lnTo>
                  <a:pt x="71678" y="0"/>
                </a:lnTo>
                <a:lnTo>
                  <a:pt x="0" y="0"/>
                </a:lnTo>
                <a:lnTo>
                  <a:pt x="584" y="10160"/>
                </a:lnTo>
                <a:lnTo>
                  <a:pt x="72732" y="10160"/>
                </a:lnTo>
                <a:close/>
              </a:path>
              <a:path w="1267460" h="10160">
                <a:moveTo>
                  <a:pt x="1267269" y="10160"/>
                </a:moveTo>
                <a:lnTo>
                  <a:pt x="1256411" y="0"/>
                </a:lnTo>
                <a:lnTo>
                  <a:pt x="1164869" y="0"/>
                </a:lnTo>
                <a:lnTo>
                  <a:pt x="1176870" y="10160"/>
                </a:lnTo>
                <a:lnTo>
                  <a:pt x="1267269" y="10160"/>
                </a:lnTo>
                <a:close/>
              </a:path>
            </a:pathLst>
          </a:custGeom>
          <a:solidFill>
            <a:srgbClr val="C097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bg object 235"/>
          <p:cNvSpPr/>
          <p:nvPr/>
        </p:nvSpPr>
        <p:spPr>
          <a:xfrm>
            <a:off x="822388" y="5336539"/>
            <a:ext cx="1277620" cy="10160"/>
          </a:xfrm>
          <a:custGeom>
            <a:avLst/>
            <a:gdLst/>
            <a:ahLst/>
            <a:cxnLst/>
            <a:rect l="l" t="t" r="r" b="b"/>
            <a:pathLst>
              <a:path w="1277620" h="10160">
                <a:moveTo>
                  <a:pt x="73202" y="10160"/>
                </a:moveTo>
                <a:lnTo>
                  <a:pt x="72148" y="0"/>
                </a:lnTo>
                <a:lnTo>
                  <a:pt x="0" y="0"/>
                </a:lnTo>
                <a:lnTo>
                  <a:pt x="584" y="10160"/>
                </a:lnTo>
                <a:lnTo>
                  <a:pt x="73202" y="10160"/>
                </a:lnTo>
                <a:close/>
              </a:path>
              <a:path w="1277620" h="10160">
                <a:moveTo>
                  <a:pt x="1277556" y="10160"/>
                </a:moveTo>
                <a:lnTo>
                  <a:pt x="1266685" y="0"/>
                </a:lnTo>
                <a:lnTo>
                  <a:pt x="1176286" y="0"/>
                </a:lnTo>
                <a:lnTo>
                  <a:pt x="1188288" y="10160"/>
                </a:lnTo>
                <a:lnTo>
                  <a:pt x="1277556" y="10160"/>
                </a:lnTo>
                <a:close/>
              </a:path>
            </a:pathLst>
          </a:custGeom>
          <a:solidFill>
            <a:srgbClr val="C097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bg object 236"/>
          <p:cNvSpPr/>
          <p:nvPr/>
        </p:nvSpPr>
        <p:spPr>
          <a:xfrm>
            <a:off x="822972" y="5346700"/>
            <a:ext cx="1289685" cy="11430"/>
          </a:xfrm>
          <a:custGeom>
            <a:avLst/>
            <a:gdLst/>
            <a:ahLst/>
            <a:cxnLst/>
            <a:rect l="l" t="t" r="r" b="b"/>
            <a:pathLst>
              <a:path w="1289685" h="11429">
                <a:moveTo>
                  <a:pt x="73799" y="11430"/>
                </a:moveTo>
                <a:lnTo>
                  <a:pt x="72618" y="0"/>
                </a:lnTo>
                <a:lnTo>
                  <a:pt x="0" y="0"/>
                </a:lnTo>
                <a:lnTo>
                  <a:pt x="660" y="11430"/>
                </a:lnTo>
                <a:lnTo>
                  <a:pt x="73799" y="11430"/>
                </a:lnTo>
                <a:close/>
              </a:path>
              <a:path w="1289685" h="11429">
                <a:moveTo>
                  <a:pt x="1289189" y="11430"/>
                </a:moveTo>
                <a:lnTo>
                  <a:pt x="1276972" y="0"/>
                </a:lnTo>
                <a:lnTo>
                  <a:pt x="1187704" y="0"/>
                </a:lnTo>
                <a:lnTo>
                  <a:pt x="1201204" y="11430"/>
                </a:lnTo>
                <a:lnTo>
                  <a:pt x="1289189" y="11430"/>
                </a:lnTo>
                <a:close/>
              </a:path>
            </a:pathLst>
          </a:custGeom>
          <a:solidFill>
            <a:srgbClr val="C096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bg object 237"/>
          <p:cNvSpPr/>
          <p:nvPr/>
        </p:nvSpPr>
        <p:spPr>
          <a:xfrm>
            <a:off x="823556" y="5356859"/>
            <a:ext cx="1298575" cy="10160"/>
          </a:xfrm>
          <a:custGeom>
            <a:avLst/>
            <a:gdLst/>
            <a:ahLst/>
            <a:cxnLst/>
            <a:rect l="l" t="t" r="r" b="b"/>
            <a:pathLst>
              <a:path w="1298575" h="10160">
                <a:moveTo>
                  <a:pt x="74142" y="10160"/>
                </a:moveTo>
                <a:lnTo>
                  <a:pt x="73088" y="0"/>
                </a:lnTo>
                <a:lnTo>
                  <a:pt x="0" y="0"/>
                </a:lnTo>
                <a:lnTo>
                  <a:pt x="584" y="10160"/>
                </a:lnTo>
                <a:lnTo>
                  <a:pt x="74142" y="10160"/>
                </a:lnTo>
                <a:close/>
              </a:path>
              <a:path w="1298575" h="10160">
                <a:moveTo>
                  <a:pt x="1298105" y="10160"/>
                </a:moveTo>
                <a:lnTo>
                  <a:pt x="1287246" y="0"/>
                </a:lnTo>
                <a:lnTo>
                  <a:pt x="1199108" y="0"/>
                </a:lnTo>
                <a:lnTo>
                  <a:pt x="1211110" y="10160"/>
                </a:lnTo>
                <a:lnTo>
                  <a:pt x="1298105" y="10160"/>
                </a:lnTo>
                <a:close/>
              </a:path>
            </a:pathLst>
          </a:custGeom>
          <a:solidFill>
            <a:srgbClr val="C096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bg object 238"/>
          <p:cNvSpPr/>
          <p:nvPr/>
        </p:nvSpPr>
        <p:spPr>
          <a:xfrm>
            <a:off x="824141" y="5367019"/>
            <a:ext cx="1308735" cy="10160"/>
          </a:xfrm>
          <a:custGeom>
            <a:avLst/>
            <a:gdLst/>
            <a:ahLst/>
            <a:cxnLst/>
            <a:rect l="l" t="t" r="r" b="b"/>
            <a:pathLst>
              <a:path w="1308735" h="10160">
                <a:moveTo>
                  <a:pt x="74612" y="10160"/>
                </a:moveTo>
                <a:lnTo>
                  <a:pt x="73558" y="0"/>
                </a:lnTo>
                <a:lnTo>
                  <a:pt x="0" y="0"/>
                </a:lnTo>
                <a:lnTo>
                  <a:pt x="584" y="10160"/>
                </a:lnTo>
                <a:lnTo>
                  <a:pt x="74612" y="10160"/>
                </a:lnTo>
                <a:close/>
              </a:path>
              <a:path w="1308735" h="10160">
                <a:moveTo>
                  <a:pt x="1308379" y="10160"/>
                </a:moveTo>
                <a:lnTo>
                  <a:pt x="1297520" y="0"/>
                </a:lnTo>
                <a:lnTo>
                  <a:pt x="1210525" y="0"/>
                </a:lnTo>
                <a:lnTo>
                  <a:pt x="1222527" y="10160"/>
                </a:lnTo>
                <a:lnTo>
                  <a:pt x="1308379" y="10160"/>
                </a:lnTo>
                <a:close/>
              </a:path>
            </a:pathLst>
          </a:custGeom>
          <a:solidFill>
            <a:srgbClr val="C096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bg object 239"/>
          <p:cNvSpPr/>
          <p:nvPr/>
        </p:nvSpPr>
        <p:spPr>
          <a:xfrm>
            <a:off x="824725" y="5377179"/>
            <a:ext cx="1318895" cy="10160"/>
          </a:xfrm>
          <a:custGeom>
            <a:avLst/>
            <a:gdLst/>
            <a:ahLst/>
            <a:cxnLst/>
            <a:rect l="l" t="t" r="r" b="b"/>
            <a:pathLst>
              <a:path w="1318895" h="10160">
                <a:moveTo>
                  <a:pt x="75069" y="10160"/>
                </a:moveTo>
                <a:lnTo>
                  <a:pt x="74028" y="0"/>
                </a:lnTo>
                <a:lnTo>
                  <a:pt x="0" y="0"/>
                </a:lnTo>
                <a:lnTo>
                  <a:pt x="571" y="10160"/>
                </a:lnTo>
                <a:lnTo>
                  <a:pt x="75069" y="10160"/>
                </a:lnTo>
                <a:close/>
              </a:path>
              <a:path w="1318895" h="10160">
                <a:moveTo>
                  <a:pt x="1318666" y="10160"/>
                </a:moveTo>
                <a:lnTo>
                  <a:pt x="1307795" y="0"/>
                </a:lnTo>
                <a:lnTo>
                  <a:pt x="1221943" y="0"/>
                </a:lnTo>
                <a:lnTo>
                  <a:pt x="1233944" y="10160"/>
                </a:lnTo>
                <a:lnTo>
                  <a:pt x="1318666" y="10160"/>
                </a:lnTo>
                <a:close/>
              </a:path>
            </a:pathLst>
          </a:custGeom>
          <a:solidFill>
            <a:srgbClr val="C095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bg object 240"/>
          <p:cNvSpPr/>
          <p:nvPr/>
        </p:nvSpPr>
        <p:spPr>
          <a:xfrm>
            <a:off x="825296" y="5387339"/>
            <a:ext cx="1329055" cy="10160"/>
          </a:xfrm>
          <a:custGeom>
            <a:avLst/>
            <a:gdLst/>
            <a:ahLst/>
            <a:cxnLst/>
            <a:rect l="l" t="t" r="r" b="b"/>
            <a:pathLst>
              <a:path w="1329055" h="10160">
                <a:moveTo>
                  <a:pt x="75552" y="10160"/>
                </a:moveTo>
                <a:lnTo>
                  <a:pt x="74498" y="0"/>
                </a:lnTo>
                <a:lnTo>
                  <a:pt x="0" y="0"/>
                </a:lnTo>
                <a:lnTo>
                  <a:pt x="584" y="10160"/>
                </a:lnTo>
                <a:lnTo>
                  <a:pt x="75552" y="10160"/>
                </a:lnTo>
                <a:close/>
              </a:path>
              <a:path w="1329055" h="10160">
                <a:moveTo>
                  <a:pt x="1328953" y="10160"/>
                </a:moveTo>
                <a:lnTo>
                  <a:pt x="1318094" y="0"/>
                </a:lnTo>
                <a:lnTo>
                  <a:pt x="1233373" y="0"/>
                </a:lnTo>
                <a:lnTo>
                  <a:pt x="1245362" y="10160"/>
                </a:lnTo>
                <a:lnTo>
                  <a:pt x="1328953" y="10160"/>
                </a:lnTo>
                <a:close/>
              </a:path>
            </a:pathLst>
          </a:custGeom>
          <a:solidFill>
            <a:srgbClr val="C095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bg object 241"/>
          <p:cNvSpPr/>
          <p:nvPr/>
        </p:nvSpPr>
        <p:spPr>
          <a:xfrm>
            <a:off x="825881" y="5397500"/>
            <a:ext cx="1339850" cy="10160"/>
          </a:xfrm>
          <a:custGeom>
            <a:avLst/>
            <a:gdLst/>
            <a:ahLst/>
            <a:cxnLst/>
            <a:rect l="l" t="t" r="r" b="b"/>
            <a:pathLst>
              <a:path w="1339850" h="10160">
                <a:moveTo>
                  <a:pt x="76022" y="10160"/>
                </a:moveTo>
                <a:lnTo>
                  <a:pt x="74968" y="0"/>
                </a:lnTo>
                <a:lnTo>
                  <a:pt x="0" y="0"/>
                </a:lnTo>
                <a:lnTo>
                  <a:pt x="584" y="10160"/>
                </a:lnTo>
                <a:lnTo>
                  <a:pt x="76022" y="10160"/>
                </a:lnTo>
                <a:close/>
              </a:path>
              <a:path w="1339850" h="10160">
                <a:moveTo>
                  <a:pt x="1339227" y="10160"/>
                </a:moveTo>
                <a:lnTo>
                  <a:pt x="1328369" y="0"/>
                </a:lnTo>
                <a:lnTo>
                  <a:pt x="1244777" y="0"/>
                </a:lnTo>
                <a:lnTo>
                  <a:pt x="1256779" y="10160"/>
                </a:lnTo>
                <a:lnTo>
                  <a:pt x="1339227" y="10160"/>
                </a:lnTo>
                <a:close/>
              </a:path>
            </a:pathLst>
          </a:custGeom>
          <a:solidFill>
            <a:srgbClr val="C094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bg object 242"/>
          <p:cNvSpPr/>
          <p:nvPr/>
        </p:nvSpPr>
        <p:spPr>
          <a:xfrm>
            <a:off x="826465" y="5407659"/>
            <a:ext cx="1350010" cy="10160"/>
          </a:xfrm>
          <a:custGeom>
            <a:avLst/>
            <a:gdLst/>
            <a:ahLst/>
            <a:cxnLst/>
            <a:rect l="l" t="t" r="r" b="b"/>
            <a:pathLst>
              <a:path w="1350010" h="10160">
                <a:moveTo>
                  <a:pt x="76492" y="10160"/>
                </a:moveTo>
                <a:lnTo>
                  <a:pt x="75438" y="0"/>
                </a:lnTo>
                <a:lnTo>
                  <a:pt x="0" y="0"/>
                </a:lnTo>
                <a:lnTo>
                  <a:pt x="584" y="10160"/>
                </a:lnTo>
                <a:lnTo>
                  <a:pt x="76492" y="10160"/>
                </a:lnTo>
                <a:close/>
              </a:path>
              <a:path w="1350010" h="10160">
                <a:moveTo>
                  <a:pt x="1349514" y="10160"/>
                </a:moveTo>
                <a:lnTo>
                  <a:pt x="1338643" y="0"/>
                </a:lnTo>
                <a:lnTo>
                  <a:pt x="1256195" y="0"/>
                </a:lnTo>
                <a:lnTo>
                  <a:pt x="1268196" y="10160"/>
                </a:lnTo>
                <a:lnTo>
                  <a:pt x="1349514" y="10160"/>
                </a:lnTo>
                <a:close/>
              </a:path>
            </a:pathLst>
          </a:custGeom>
          <a:solidFill>
            <a:srgbClr val="C094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bg object 243"/>
          <p:cNvSpPr/>
          <p:nvPr/>
        </p:nvSpPr>
        <p:spPr>
          <a:xfrm>
            <a:off x="827049" y="5417819"/>
            <a:ext cx="1360170" cy="10160"/>
          </a:xfrm>
          <a:custGeom>
            <a:avLst/>
            <a:gdLst/>
            <a:ahLst/>
            <a:cxnLst/>
            <a:rect l="l" t="t" r="r" b="b"/>
            <a:pathLst>
              <a:path w="1360170" h="10160">
                <a:moveTo>
                  <a:pt x="76962" y="10160"/>
                </a:moveTo>
                <a:lnTo>
                  <a:pt x="75907" y="0"/>
                </a:lnTo>
                <a:lnTo>
                  <a:pt x="0" y="0"/>
                </a:lnTo>
                <a:lnTo>
                  <a:pt x="584" y="10160"/>
                </a:lnTo>
                <a:lnTo>
                  <a:pt x="76962" y="10160"/>
                </a:lnTo>
                <a:close/>
              </a:path>
              <a:path w="1360170" h="10160">
                <a:moveTo>
                  <a:pt x="1359789" y="10160"/>
                </a:moveTo>
                <a:lnTo>
                  <a:pt x="1348930" y="0"/>
                </a:lnTo>
                <a:lnTo>
                  <a:pt x="1267612" y="0"/>
                </a:lnTo>
                <a:lnTo>
                  <a:pt x="1279601" y="10160"/>
                </a:lnTo>
                <a:lnTo>
                  <a:pt x="1359789" y="10160"/>
                </a:lnTo>
                <a:close/>
              </a:path>
            </a:pathLst>
          </a:custGeom>
          <a:solidFill>
            <a:srgbClr val="C094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bg object 244"/>
          <p:cNvSpPr/>
          <p:nvPr/>
        </p:nvSpPr>
        <p:spPr>
          <a:xfrm>
            <a:off x="827633" y="5427979"/>
            <a:ext cx="1370330" cy="10160"/>
          </a:xfrm>
          <a:custGeom>
            <a:avLst/>
            <a:gdLst/>
            <a:ahLst/>
            <a:cxnLst/>
            <a:rect l="l" t="t" r="r" b="b"/>
            <a:pathLst>
              <a:path w="1370330" h="10160">
                <a:moveTo>
                  <a:pt x="77419" y="10160"/>
                </a:moveTo>
                <a:lnTo>
                  <a:pt x="76377" y="0"/>
                </a:lnTo>
                <a:lnTo>
                  <a:pt x="0" y="0"/>
                </a:lnTo>
                <a:lnTo>
                  <a:pt x="584" y="10160"/>
                </a:lnTo>
                <a:lnTo>
                  <a:pt x="77419" y="10160"/>
                </a:lnTo>
                <a:close/>
              </a:path>
              <a:path w="1370330" h="10160">
                <a:moveTo>
                  <a:pt x="1370063" y="10160"/>
                </a:moveTo>
                <a:lnTo>
                  <a:pt x="1359204" y="0"/>
                </a:lnTo>
                <a:lnTo>
                  <a:pt x="1279017" y="0"/>
                </a:lnTo>
                <a:lnTo>
                  <a:pt x="1291018" y="10160"/>
                </a:lnTo>
                <a:lnTo>
                  <a:pt x="1370063" y="10160"/>
                </a:lnTo>
                <a:close/>
              </a:path>
            </a:pathLst>
          </a:custGeom>
          <a:solidFill>
            <a:srgbClr val="BF93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bg object 245"/>
          <p:cNvSpPr/>
          <p:nvPr/>
        </p:nvSpPr>
        <p:spPr>
          <a:xfrm>
            <a:off x="828141" y="5436869"/>
            <a:ext cx="1380490" cy="11430"/>
          </a:xfrm>
          <a:custGeom>
            <a:avLst/>
            <a:gdLst/>
            <a:ahLst/>
            <a:cxnLst/>
            <a:rect l="l" t="t" r="r" b="b"/>
            <a:pathLst>
              <a:path w="1380489" h="11429">
                <a:moveTo>
                  <a:pt x="77965" y="11430"/>
                </a:moveTo>
                <a:lnTo>
                  <a:pt x="76784" y="0"/>
                </a:lnTo>
                <a:lnTo>
                  <a:pt x="0" y="0"/>
                </a:lnTo>
                <a:lnTo>
                  <a:pt x="647" y="11430"/>
                </a:lnTo>
                <a:lnTo>
                  <a:pt x="77965" y="11430"/>
                </a:lnTo>
                <a:close/>
              </a:path>
              <a:path w="1380489" h="11429">
                <a:moveTo>
                  <a:pt x="1380426" y="11430"/>
                </a:moveTo>
                <a:lnTo>
                  <a:pt x="1368196" y="0"/>
                </a:lnTo>
                <a:lnTo>
                  <a:pt x="1289011" y="0"/>
                </a:lnTo>
                <a:lnTo>
                  <a:pt x="1302512" y="11430"/>
                </a:lnTo>
                <a:lnTo>
                  <a:pt x="1380426" y="11430"/>
                </a:lnTo>
                <a:close/>
              </a:path>
            </a:pathLst>
          </a:custGeom>
          <a:solidFill>
            <a:srgbClr val="BF93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bg object 246"/>
          <p:cNvSpPr/>
          <p:nvPr/>
        </p:nvSpPr>
        <p:spPr>
          <a:xfrm>
            <a:off x="829017" y="5447029"/>
            <a:ext cx="1390650" cy="11430"/>
          </a:xfrm>
          <a:custGeom>
            <a:avLst/>
            <a:gdLst/>
            <a:ahLst/>
            <a:cxnLst/>
            <a:rect l="l" t="t" r="r" b="b"/>
            <a:pathLst>
              <a:path w="1390650" h="11429">
                <a:moveTo>
                  <a:pt x="78079" y="10160"/>
                </a:moveTo>
                <a:lnTo>
                  <a:pt x="77482" y="10160"/>
                </a:lnTo>
                <a:lnTo>
                  <a:pt x="77482" y="0"/>
                </a:lnTo>
                <a:lnTo>
                  <a:pt x="0" y="0"/>
                </a:lnTo>
                <a:lnTo>
                  <a:pt x="0" y="10160"/>
                </a:lnTo>
                <a:lnTo>
                  <a:pt x="25" y="11430"/>
                </a:lnTo>
                <a:lnTo>
                  <a:pt x="78079" y="11430"/>
                </a:lnTo>
                <a:lnTo>
                  <a:pt x="78079" y="10160"/>
                </a:lnTo>
                <a:close/>
              </a:path>
              <a:path w="1390650" h="11429">
                <a:moveTo>
                  <a:pt x="1390408" y="11430"/>
                </a:moveTo>
                <a:lnTo>
                  <a:pt x="1378191" y="0"/>
                </a:lnTo>
                <a:lnTo>
                  <a:pt x="1300137" y="0"/>
                </a:lnTo>
                <a:lnTo>
                  <a:pt x="1313624" y="11430"/>
                </a:lnTo>
                <a:lnTo>
                  <a:pt x="1390408" y="11430"/>
                </a:lnTo>
                <a:close/>
              </a:path>
            </a:pathLst>
          </a:custGeom>
          <a:solidFill>
            <a:srgbClr val="BF93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bg object 247"/>
          <p:cNvSpPr/>
          <p:nvPr/>
        </p:nvSpPr>
        <p:spPr>
          <a:xfrm>
            <a:off x="824692" y="5457189"/>
            <a:ext cx="1406525" cy="11430"/>
          </a:xfrm>
          <a:custGeom>
            <a:avLst/>
            <a:gdLst/>
            <a:ahLst/>
            <a:cxnLst/>
            <a:rect l="l" t="t" r="r" b="b"/>
            <a:pathLst>
              <a:path w="1406525" h="11429">
                <a:moveTo>
                  <a:pt x="82344" y="0"/>
                </a:moveTo>
                <a:lnTo>
                  <a:pt x="4617" y="0"/>
                </a:lnTo>
                <a:lnTo>
                  <a:pt x="0" y="11430"/>
                </a:lnTo>
                <a:lnTo>
                  <a:pt x="83527" y="11430"/>
                </a:lnTo>
                <a:lnTo>
                  <a:pt x="82344" y="0"/>
                </a:lnTo>
                <a:close/>
              </a:path>
              <a:path w="1406525" h="11429">
                <a:moveTo>
                  <a:pt x="1393382" y="0"/>
                </a:moveTo>
                <a:lnTo>
                  <a:pt x="1316459" y="0"/>
                </a:lnTo>
                <a:lnTo>
                  <a:pt x="1329956" y="11430"/>
                </a:lnTo>
                <a:lnTo>
                  <a:pt x="1406110" y="11430"/>
                </a:lnTo>
                <a:lnTo>
                  <a:pt x="1402887" y="8890"/>
                </a:lnTo>
                <a:lnTo>
                  <a:pt x="1393382" y="0"/>
                </a:lnTo>
                <a:close/>
              </a:path>
            </a:pathLst>
          </a:custGeom>
          <a:solidFill>
            <a:srgbClr val="BF92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bg object 248"/>
          <p:cNvSpPr/>
          <p:nvPr/>
        </p:nvSpPr>
        <p:spPr>
          <a:xfrm>
            <a:off x="820585" y="5468619"/>
            <a:ext cx="1423670" cy="10160"/>
          </a:xfrm>
          <a:custGeom>
            <a:avLst/>
            <a:gdLst/>
            <a:ahLst/>
            <a:cxnLst/>
            <a:rect l="l" t="t" r="r" b="b"/>
            <a:pathLst>
              <a:path w="1423670" h="10160">
                <a:moveTo>
                  <a:pt x="88684" y="10160"/>
                </a:moveTo>
                <a:lnTo>
                  <a:pt x="87630" y="0"/>
                </a:lnTo>
                <a:lnTo>
                  <a:pt x="4102" y="0"/>
                </a:lnTo>
                <a:lnTo>
                  <a:pt x="0" y="10160"/>
                </a:lnTo>
                <a:lnTo>
                  <a:pt x="88684" y="10160"/>
                </a:lnTo>
                <a:close/>
              </a:path>
              <a:path w="1423670" h="10160">
                <a:moveTo>
                  <a:pt x="1423111" y="10160"/>
                </a:moveTo>
                <a:lnTo>
                  <a:pt x="1410208" y="0"/>
                </a:lnTo>
                <a:lnTo>
                  <a:pt x="1334058" y="0"/>
                </a:lnTo>
                <a:lnTo>
                  <a:pt x="1346060" y="10160"/>
                </a:lnTo>
                <a:lnTo>
                  <a:pt x="1423111" y="10160"/>
                </a:lnTo>
                <a:close/>
              </a:path>
            </a:pathLst>
          </a:custGeom>
          <a:solidFill>
            <a:srgbClr val="BF92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bg object 249"/>
          <p:cNvSpPr/>
          <p:nvPr/>
        </p:nvSpPr>
        <p:spPr>
          <a:xfrm>
            <a:off x="816482" y="5477509"/>
            <a:ext cx="1440180" cy="11430"/>
          </a:xfrm>
          <a:custGeom>
            <a:avLst/>
            <a:gdLst/>
            <a:ahLst/>
            <a:cxnLst/>
            <a:rect l="l" t="t" r="r" b="b"/>
            <a:pathLst>
              <a:path w="1440180" h="11429">
                <a:moveTo>
                  <a:pt x="93840" y="11430"/>
                </a:moveTo>
                <a:lnTo>
                  <a:pt x="92646" y="0"/>
                </a:lnTo>
                <a:lnTo>
                  <a:pt x="4610" y="0"/>
                </a:lnTo>
                <a:lnTo>
                  <a:pt x="0" y="11430"/>
                </a:lnTo>
                <a:lnTo>
                  <a:pt x="93840" y="11430"/>
                </a:lnTo>
                <a:close/>
              </a:path>
              <a:path w="1440180" h="11429">
                <a:moveTo>
                  <a:pt x="1440103" y="11430"/>
                </a:moveTo>
                <a:lnTo>
                  <a:pt x="1425600" y="0"/>
                </a:lnTo>
                <a:lnTo>
                  <a:pt x="1348663" y="0"/>
                </a:lnTo>
                <a:lnTo>
                  <a:pt x="1362151" y="11430"/>
                </a:lnTo>
                <a:lnTo>
                  <a:pt x="1440103" y="11430"/>
                </a:lnTo>
                <a:close/>
              </a:path>
            </a:pathLst>
          </a:custGeom>
          <a:solidFill>
            <a:srgbClr val="BF91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bg object 250"/>
          <p:cNvSpPr/>
          <p:nvPr/>
        </p:nvSpPr>
        <p:spPr>
          <a:xfrm>
            <a:off x="812368" y="5487669"/>
            <a:ext cx="1457325" cy="11430"/>
          </a:xfrm>
          <a:custGeom>
            <a:avLst/>
            <a:gdLst/>
            <a:ahLst/>
            <a:cxnLst/>
            <a:rect l="l" t="t" r="r" b="b"/>
            <a:pathLst>
              <a:path w="1457325" h="11429">
                <a:moveTo>
                  <a:pt x="98996" y="11430"/>
                </a:moveTo>
                <a:lnTo>
                  <a:pt x="97815" y="0"/>
                </a:lnTo>
                <a:lnTo>
                  <a:pt x="4622" y="0"/>
                </a:lnTo>
                <a:lnTo>
                  <a:pt x="0" y="11430"/>
                </a:lnTo>
                <a:lnTo>
                  <a:pt x="98996" y="11430"/>
                </a:lnTo>
                <a:close/>
              </a:path>
              <a:path w="1457325" h="11429">
                <a:moveTo>
                  <a:pt x="1457121" y="11430"/>
                </a:moveTo>
                <a:lnTo>
                  <a:pt x="1442605" y="0"/>
                </a:lnTo>
                <a:lnTo>
                  <a:pt x="1364767" y="0"/>
                </a:lnTo>
                <a:lnTo>
                  <a:pt x="1378267" y="11430"/>
                </a:lnTo>
                <a:lnTo>
                  <a:pt x="1457121" y="11430"/>
                </a:lnTo>
                <a:close/>
              </a:path>
            </a:pathLst>
          </a:custGeom>
          <a:solidFill>
            <a:srgbClr val="BF91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bg object 251"/>
          <p:cNvSpPr/>
          <p:nvPr/>
        </p:nvSpPr>
        <p:spPr>
          <a:xfrm>
            <a:off x="808266" y="5497829"/>
            <a:ext cx="1474470" cy="11430"/>
          </a:xfrm>
          <a:custGeom>
            <a:avLst/>
            <a:gdLst/>
            <a:ahLst/>
            <a:cxnLst/>
            <a:rect l="l" t="t" r="r" b="b"/>
            <a:pathLst>
              <a:path w="1474470" h="11429">
                <a:moveTo>
                  <a:pt x="104152" y="11430"/>
                </a:moveTo>
                <a:lnTo>
                  <a:pt x="102971" y="0"/>
                </a:lnTo>
                <a:lnTo>
                  <a:pt x="4622" y="0"/>
                </a:lnTo>
                <a:lnTo>
                  <a:pt x="0" y="11430"/>
                </a:lnTo>
                <a:lnTo>
                  <a:pt x="104152" y="11430"/>
                </a:lnTo>
                <a:close/>
              </a:path>
              <a:path w="1474470" h="11429">
                <a:moveTo>
                  <a:pt x="1474114" y="11430"/>
                </a:moveTo>
                <a:lnTo>
                  <a:pt x="1459611" y="0"/>
                </a:lnTo>
                <a:lnTo>
                  <a:pt x="1380871" y="0"/>
                </a:lnTo>
                <a:lnTo>
                  <a:pt x="1394371" y="11430"/>
                </a:lnTo>
                <a:lnTo>
                  <a:pt x="1474114" y="11430"/>
                </a:lnTo>
                <a:close/>
              </a:path>
            </a:pathLst>
          </a:custGeom>
          <a:solidFill>
            <a:srgbClr val="BF91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bg object 252"/>
          <p:cNvSpPr/>
          <p:nvPr/>
        </p:nvSpPr>
        <p:spPr>
          <a:xfrm>
            <a:off x="800315" y="5507989"/>
            <a:ext cx="1508125" cy="21590"/>
          </a:xfrm>
          <a:custGeom>
            <a:avLst/>
            <a:gdLst/>
            <a:ahLst/>
            <a:cxnLst/>
            <a:rect l="l" t="t" r="r" b="b"/>
            <a:pathLst>
              <a:path w="1508125" h="21589">
                <a:moveTo>
                  <a:pt x="113766" y="20320"/>
                </a:moveTo>
                <a:lnTo>
                  <a:pt x="113550" y="20320"/>
                </a:lnTo>
                <a:lnTo>
                  <a:pt x="113550" y="10160"/>
                </a:lnTo>
                <a:lnTo>
                  <a:pt x="113017" y="10160"/>
                </a:lnTo>
                <a:lnTo>
                  <a:pt x="111975" y="0"/>
                </a:lnTo>
                <a:lnTo>
                  <a:pt x="8470" y="0"/>
                </a:lnTo>
                <a:lnTo>
                  <a:pt x="4356" y="10160"/>
                </a:lnTo>
                <a:lnTo>
                  <a:pt x="2311" y="10160"/>
                </a:lnTo>
                <a:lnTo>
                  <a:pt x="2311" y="20320"/>
                </a:lnTo>
                <a:lnTo>
                  <a:pt x="0" y="20320"/>
                </a:lnTo>
                <a:lnTo>
                  <a:pt x="0" y="21590"/>
                </a:lnTo>
                <a:lnTo>
                  <a:pt x="113766" y="21590"/>
                </a:lnTo>
                <a:lnTo>
                  <a:pt x="113766" y="20320"/>
                </a:lnTo>
                <a:close/>
              </a:path>
              <a:path w="1508125" h="21589">
                <a:moveTo>
                  <a:pt x="1507858" y="21590"/>
                </a:moveTo>
                <a:lnTo>
                  <a:pt x="1494955" y="11430"/>
                </a:lnTo>
                <a:lnTo>
                  <a:pt x="1493342" y="10160"/>
                </a:lnTo>
                <a:lnTo>
                  <a:pt x="1480451" y="0"/>
                </a:lnTo>
                <a:lnTo>
                  <a:pt x="1400822" y="0"/>
                </a:lnTo>
                <a:lnTo>
                  <a:pt x="1412811" y="10160"/>
                </a:lnTo>
                <a:lnTo>
                  <a:pt x="1414310" y="11430"/>
                </a:lnTo>
                <a:lnTo>
                  <a:pt x="1426311" y="21590"/>
                </a:lnTo>
                <a:lnTo>
                  <a:pt x="1507858" y="21590"/>
                </a:lnTo>
                <a:close/>
              </a:path>
            </a:pathLst>
          </a:custGeom>
          <a:solidFill>
            <a:srgbClr val="BF90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bg object 253"/>
          <p:cNvSpPr/>
          <p:nvPr/>
        </p:nvSpPr>
        <p:spPr>
          <a:xfrm>
            <a:off x="795959" y="5528309"/>
            <a:ext cx="1525270" cy="11430"/>
          </a:xfrm>
          <a:custGeom>
            <a:avLst/>
            <a:gdLst/>
            <a:ahLst/>
            <a:cxnLst/>
            <a:rect l="l" t="t" r="r" b="b"/>
            <a:pathLst>
              <a:path w="1525270" h="11429">
                <a:moveTo>
                  <a:pt x="118440" y="0"/>
                </a:moveTo>
                <a:lnTo>
                  <a:pt x="4610" y="0"/>
                </a:lnTo>
                <a:lnTo>
                  <a:pt x="0" y="11430"/>
                </a:lnTo>
                <a:lnTo>
                  <a:pt x="112941" y="11430"/>
                </a:lnTo>
                <a:lnTo>
                  <a:pt x="118440" y="0"/>
                </a:lnTo>
                <a:close/>
              </a:path>
              <a:path w="1525270" h="11429">
                <a:moveTo>
                  <a:pt x="1525104" y="11430"/>
                </a:moveTo>
                <a:lnTo>
                  <a:pt x="1510601" y="0"/>
                </a:lnTo>
                <a:lnTo>
                  <a:pt x="1429169" y="0"/>
                </a:lnTo>
                <a:lnTo>
                  <a:pt x="1442669" y="11430"/>
                </a:lnTo>
                <a:lnTo>
                  <a:pt x="1525104" y="11430"/>
                </a:lnTo>
                <a:close/>
              </a:path>
            </a:pathLst>
          </a:custGeom>
          <a:solidFill>
            <a:srgbClr val="BF8F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bg object 254"/>
          <p:cNvSpPr/>
          <p:nvPr/>
        </p:nvSpPr>
        <p:spPr>
          <a:xfrm>
            <a:off x="791857" y="5538469"/>
            <a:ext cx="1542415" cy="11430"/>
          </a:xfrm>
          <a:custGeom>
            <a:avLst/>
            <a:gdLst/>
            <a:ahLst/>
            <a:cxnLst/>
            <a:rect l="l" t="t" r="r" b="b"/>
            <a:pathLst>
              <a:path w="1542414" h="11429">
                <a:moveTo>
                  <a:pt x="117652" y="0"/>
                </a:moveTo>
                <a:lnTo>
                  <a:pt x="4610" y="0"/>
                </a:lnTo>
                <a:lnTo>
                  <a:pt x="0" y="11430"/>
                </a:lnTo>
                <a:lnTo>
                  <a:pt x="112166" y="11430"/>
                </a:lnTo>
                <a:lnTo>
                  <a:pt x="117652" y="0"/>
                </a:lnTo>
                <a:close/>
              </a:path>
              <a:path w="1542414" h="11429">
                <a:moveTo>
                  <a:pt x="1542097" y="11430"/>
                </a:moveTo>
                <a:lnTo>
                  <a:pt x="1527594" y="0"/>
                </a:lnTo>
                <a:lnTo>
                  <a:pt x="1445272" y="0"/>
                </a:lnTo>
                <a:lnTo>
                  <a:pt x="1458760" y="11430"/>
                </a:lnTo>
                <a:lnTo>
                  <a:pt x="1542097" y="11430"/>
                </a:lnTo>
                <a:close/>
              </a:path>
            </a:pathLst>
          </a:custGeom>
          <a:solidFill>
            <a:srgbClr val="BF8F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bg object 255"/>
          <p:cNvSpPr/>
          <p:nvPr/>
        </p:nvSpPr>
        <p:spPr>
          <a:xfrm>
            <a:off x="787755" y="5548629"/>
            <a:ext cx="1559560" cy="11430"/>
          </a:xfrm>
          <a:custGeom>
            <a:avLst/>
            <a:gdLst/>
            <a:ahLst/>
            <a:cxnLst/>
            <a:rect l="l" t="t" r="r" b="b"/>
            <a:pathLst>
              <a:path w="1559560" h="11429">
                <a:moveTo>
                  <a:pt x="116878" y="0"/>
                </a:moveTo>
                <a:lnTo>
                  <a:pt x="4610" y="0"/>
                </a:lnTo>
                <a:lnTo>
                  <a:pt x="0" y="11430"/>
                </a:lnTo>
                <a:lnTo>
                  <a:pt x="111391" y="11430"/>
                </a:lnTo>
                <a:lnTo>
                  <a:pt x="116878" y="0"/>
                </a:lnTo>
                <a:close/>
              </a:path>
              <a:path w="1559560" h="11429">
                <a:moveTo>
                  <a:pt x="1559102" y="11430"/>
                </a:moveTo>
                <a:lnTo>
                  <a:pt x="1544599" y="0"/>
                </a:lnTo>
                <a:lnTo>
                  <a:pt x="1461363" y="0"/>
                </a:lnTo>
                <a:lnTo>
                  <a:pt x="1474863" y="11430"/>
                </a:lnTo>
                <a:lnTo>
                  <a:pt x="1559102" y="11430"/>
                </a:lnTo>
                <a:close/>
              </a:path>
            </a:pathLst>
          </a:custGeom>
          <a:solidFill>
            <a:srgbClr val="BE8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bg object 256"/>
          <p:cNvSpPr/>
          <p:nvPr/>
        </p:nvSpPr>
        <p:spPr>
          <a:xfrm>
            <a:off x="784161" y="5558789"/>
            <a:ext cx="1574165" cy="10160"/>
          </a:xfrm>
          <a:custGeom>
            <a:avLst/>
            <a:gdLst/>
            <a:ahLst/>
            <a:cxnLst/>
            <a:rect l="l" t="t" r="r" b="b"/>
            <a:pathLst>
              <a:path w="1574164" h="10160">
                <a:moveTo>
                  <a:pt x="115595" y="0"/>
                </a:moveTo>
                <a:lnTo>
                  <a:pt x="4102" y="0"/>
                </a:lnTo>
                <a:lnTo>
                  <a:pt x="0" y="10160"/>
                </a:lnTo>
                <a:lnTo>
                  <a:pt x="110718" y="10160"/>
                </a:lnTo>
                <a:lnTo>
                  <a:pt x="115595" y="0"/>
                </a:lnTo>
                <a:close/>
              </a:path>
              <a:path w="1574164" h="10160">
                <a:moveTo>
                  <a:pt x="1573974" y="10160"/>
                </a:moveTo>
                <a:lnTo>
                  <a:pt x="1561084" y="0"/>
                </a:lnTo>
                <a:lnTo>
                  <a:pt x="1476959" y="0"/>
                </a:lnTo>
                <a:lnTo>
                  <a:pt x="1488960" y="10160"/>
                </a:lnTo>
                <a:lnTo>
                  <a:pt x="1573974" y="10160"/>
                </a:lnTo>
                <a:close/>
              </a:path>
            </a:pathLst>
          </a:custGeom>
          <a:solidFill>
            <a:srgbClr val="BE8E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bg object 257"/>
          <p:cNvSpPr/>
          <p:nvPr/>
        </p:nvSpPr>
        <p:spPr>
          <a:xfrm>
            <a:off x="780059" y="5568950"/>
            <a:ext cx="1591310" cy="10160"/>
          </a:xfrm>
          <a:custGeom>
            <a:avLst/>
            <a:gdLst/>
            <a:ahLst/>
            <a:cxnLst/>
            <a:rect l="l" t="t" r="r" b="b"/>
            <a:pathLst>
              <a:path w="1591310" h="10160">
                <a:moveTo>
                  <a:pt x="114820" y="0"/>
                </a:moveTo>
                <a:lnTo>
                  <a:pt x="4102" y="0"/>
                </a:lnTo>
                <a:lnTo>
                  <a:pt x="0" y="10160"/>
                </a:lnTo>
                <a:lnTo>
                  <a:pt x="109943" y="10160"/>
                </a:lnTo>
                <a:lnTo>
                  <a:pt x="114820" y="0"/>
                </a:lnTo>
                <a:close/>
              </a:path>
              <a:path w="1591310" h="10160">
                <a:moveTo>
                  <a:pt x="1590979" y="10160"/>
                </a:moveTo>
                <a:lnTo>
                  <a:pt x="1578076" y="0"/>
                </a:lnTo>
                <a:lnTo>
                  <a:pt x="1493062" y="0"/>
                </a:lnTo>
                <a:lnTo>
                  <a:pt x="1505051" y="10160"/>
                </a:lnTo>
                <a:lnTo>
                  <a:pt x="1590979" y="10160"/>
                </a:lnTo>
                <a:close/>
              </a:path>
            </a:pathLst>
          </a:custGeom>
          <a:solidFill>
            <a:srgbClr val="BE8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bg object 258"/>
          <p:cNvSpPr/>
          <p:nvPr/>
        </p:nvSpPr>
        <p:spPr>
          <a:xfrm>
            <a:off x="775436" y="5579109"/>
            <a:ext cx="1610360" cy="11430"/>
          </a:xfrm>
          <a:custGeom>
            <a:avLst/>
            <a:gdLst/>
            <a:ahLst/>
            <a:cxnLst/>
            <a:rect l="l" t="t" r="r" b="b"/>
            <a:pathLst>
              <a:path w="1610360" h="11429">
                <a:moveTo>
                  <a:pt x="114566" y="0"/>
                </a:moveTo>
                <a:lnTo>
                  <a:pt x="4622" y="0"/>
                </a:lnTo>
                <a:lnTo>
                  <a:pt x="0" y="11430"/>
                </a:lnTo>
                <a:lnTo>
                  <a:pt x="109080" y="11430"/>
                </a:lnTo>
                <a:lnTo>
                  <a:pt x="114566" y="0"/>
                </a:lnTo>
                <a:close/>
              </a:path>
              <a:path w="1610360" h="11429">
                <a:moveTo>
                  <a:pt x="1610106" y="11430"/>
                </a:moveTo>
                <a:lnTo>
                  <a:pt x="1595602" y="0"/>
                </a:lnTo>
                <a:lnTo>
                  <a:pt x="1509674" y="0"/>
                </a:lnTo>
                <a:lnTo>
                  <a:pt x="1523174" y="11430"/>
                </a:lnTo>
                <a:lnTo>
                  <a:pt x="1610106" y="11430"/>
                </a:lnTo>
                <a:close/>
              </a:path>
            </a:pathLst>
          </a:custGeom>
          <a:solidFill>
            <a:srgbClr val="BE8E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bg object 259"/>
          <p:cNvSpPr/>
          <p:nvPr/>
        </p:nvSpPr>
        <p:spPr>
          <a:xfrm>
            <a:off x="771334" y="5589269"/>
            <a:ext cx="1627505" cy="11430"/>
          </a:xfrm>
          <a:custGeom>
            <a:avLst/>
            <a:gdLst/>
            <a:ahLst/>
            <a:cxnLst/>
            <a:rect l="l" t="t" r="r" b="b"/>
            <a:pathLst>
              <a:path w="1627505" h="11429">
                <a:moveTo>
                  <a:pt x="113792" y="0"/>
                </a:moveTo>
                <a:lnTo>
                  <a:pt x="4622" y="0"/>
                </a:lnTo>
                <a:lnTo>
                  <a:pt x="0" y="11430"/>
                </a:lnTo>
                <a:lnTo>
                  <a:pt x="108305" y="11430"/>
                </a:lnTo>
                <a:lnTo>
                  <a:pt x="113792" y="0"/>
                </a:lnTo>
                <a:close/>
              </a:path>
              <a:path w="1627505" h="11429">
                <a:moveTo>
                  <a:pt x="1627098" y="11430"/>
                </a:moveTo>
                <a:lnTo>
                  <a:pt x="1612595" y="0"/>
                </a:lnTo>
                <a:lnTo>
                  <a:pt x="1525778" y="0"/>
                </a:lnTo>
                <a:lnTo>
                  <a:pt x="1539278" y="11430"/>
                </a:lnTo>
                <a:lnTo>
                  <a:pt x="1627098" y="11430"/>
                </a:lnTo>
                <a:close/>
              </a:path>
            </a:pathLst>
          </a:custGeom>
          <a:solidFill>
            <a:srgbClr val="BE8D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bg object 260"/>
          <p:cNvSpPr/>
          <p:nvPr/>
        </p:nvSpPr>
        <p:spPr>
          <a:xfrm>
            <a:off x="767232" y="5599429"/>
            <a:ext cx="1644650" cy="11430"/>
          </a:xfrm>
          <a:custGeom>
            <a:avLst/>
            <a:gdLst/>
            <a:ahLst/>
            <a:cxnLst/>
            <a:rect l="l" t="t" r="r" b="b"/>
            <a:pathLst>
              <a:path w="1644650" h="11429">
                <a:moveTo>
                  <a:pt x="113017" y="0"/>
                </a:moveTo>
                <a:lnTo>
                  <a:pt x="4610" y="0"/>
                </a:lnTo>
                <a:lnTo>
                  <a:pt x="0" y="11430"/>
                </a:lnTo>
                <a:lnTo>
                  <a:pt x="107530" y="11430"/>
                </a:lnTo>
                <a:lnTo>
                  <a:pt x="113017" y="0"/>
                </a:lnTo>
                <a:close/>
              </a:path>
              <a:path w="1644650" h="11429">
                <a:moveTo>
                  <a:pt x="1644103" y="11430"/>
                </a:moveTo>
                <a:lnTo>
                  <a:pt x="1629587" y="0"/>
                </a:lnTo>
                <a:lnTo>
                  <a:pt x="1541881" y="0"/>
                </a:lnTo>
                <a:lnTo>
                  <a:pt x="1555369" y="11430"/>
                </a:lnTo>
                <a:lnTo>
                  <a:pt x="1644103" y="11430"/>
                </a:lnTo>
                <a:close/>
              </a:path>
            </a:pathLst>
          </a:custGeom>
          <a:solidFill>
            <a:srgbClr val="BE8D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bg object 261"/>
          <p:cNvSpPr/>
          <p:nvPr/>
        </p:nvSpPr>
        <p:spPr>
          <a:xfrm>
            <a:off x="763638" y="5609589"/>
            <a:ext cx="1659255" cy="10160"/>
          </a:xfrm>
          <a:custGeom>
            <a:avLst/>
            <a:gdLst/>
            <a:ahLst/>
            <a:cxnLst/>
            <a:rect l="l" t="t" r="r" b="b"/>
            <a:pathLst>
              <a:path w="1659255" h="10160">
                <a:moveTo>
                  <a:pt x="111734" y="0"/>
                </a:moveTo>
                <a:lnTo>
                  <a:pt x="4102" y="0"/>
                </a:lnTo>
                <a:lnTo>
                  <a:pt x="0" y="10160"/>
                </a:lnTo>
                <a:lnTo>
                  <a:pt x="106857" y="10160"/>
                </a:lnTo>
                <a:lnTo>
                  <a:pt x="111734" y="0"/>
                </a:lnTo>
                <a:close/>
              </a:path>
              <a:path w="1659255" h="10160">
                <a:moveTo>
                  <a:pt x="1658975" y="10160"/>
                </a:moveTo>
                <a:lnTo>
                  <a:pt x="1646085" y="0"/>
                </a:lnTo>
                <a:lnTo>
                  <a:pt x="1557464" y="0"/>
                </a:lnTo>
                <a:lnTo>
                  <a:pt x="1569466" y="10160"/>
                </a:lnTo>
                <a:lnTo>
                  <a:pt x="1658975" y="10160"/>
                </a:lnTo>
                <a:close/>
              </a:path>
            </a:pathLst>
          </a:custGeom>
          <a:solidFill>
            <a:srgbClr val="BE8C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bg object 262"/>
          <p:cNvSpPr/>
          <p:nvPr/>
        </p:nvSpPr>
        <p:spPr>
          <a:xfrm>
            <a:off x="759536" y="5619750"/>
            <a:ext cx="1673860" cy="10160"/>
          </a:xfrm>
          <a:custGeom>
            <a:avLst/>
            <a:gdLst/>
            <a:ahLst/>
            <a:cxnLst/>
            <a:rect l="l" t="t" r="r" b="b"/>
            <a:pathLst>
              <a:path w="1673860" h="10160">
                <a:moveTo>
                  <a:pt x="110959" y="0"/>
                </a:moveTo>
                <a:lnTo>
                  <a:pt x="4102" y="0"/>
                </a:lnTo>
                <a:lnTo>
                  <a:pt x="0" y="10160"/>
                </a:lnTo>
                <a:lnTo>
                  <a:pt x="106083" y="10160"/>
                </a:lnTo>
                <a:lnTo>
                  <a:pt x="110959" y="0"/>
                </a:lnTo>
                <a:close/>
              </a:path>
              <a:path w="1673860" h="10160">
                <a:moveTo>
                  <a:pt x="1673555" y="6350"/>
                </a:moveTo>
                <a:lnTo>
                  <a:pt x="1667116" y="6350"/>
                </a:lnTo>
                <a:lnTo>
                  <a:pt x="1667116" y="0"/>
                </a:lnTo>
                <a:lnTo>
                  <a:pt x="1577314" y="0"/>
                </a:lnTo>
                <a:lnTo>
                  <a:pt x="1577314" y="6350"/>
                </a:lnTo>
                <a:lnTo>
                  <a:pt x="1583588" y="6350"/>
                </a:lnTo>
                <a:lnTo>
                  <a:pt x="1583588" y="10160"/>
                </a:lnTo>
                <a:lnTo>
                  <a:pt x="1673555" y="10160"/>
                </a:lnTo>
                <a:lnTo>
                  <a:pt x="1673555" y="6350"/>
                </a:lnTo>
                <a:close/>
              </a:path>
            </a:pathLst>
          </a:custGeom>
          <a:solidFill>
            <a:srgbClr val="BE8C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bg object 263"/>
          <p:cNvSpPr/>
          <p:nvPr/>
        </p:nvSpPr>
        <p:spPr>
          <a:xfrm>
            <a:off x="755434" y="5629909"/>
            <a:ext cx="1693545" cy="10160"/>
          </a:xfrm>
          <a:custGeom>
            <a:avLst/>
            <a:gdLst/>
            <a:ahLst/>
            <a:cxnLst/>
            <a:rect l="l" t="t" r="r" b="b"/>
            <a:pathLst>
              <a:path w="1693545" h="10160">
                <a:moveTo>
                  <a:pt x="110185" y="0"/>
                </a:moveTo>
                <a:lnTo>
                  <a:pt x="4102" y="0"/>
                </a:lnTo>
                <a:lnTo>
                  <a:pt x="0" y="10160"/>
                </a:lnTo>
                <a:lnTo>
                  <a:pt x="105308" y="10160"/>
                </a:lnTo>
                <a:lnTo>
                  <a:pt x="110185" y="0"/>
                </a:lnTo>
                <a:close/>
              </a:path>
              <a:path w="1693545" h="10160">
                <a:moveTo>
                  <a:pt x="1692973" y="10160"/>
                </a:moveTo>
                <a:lnTo>
                  <a:pt x="1680083" y="0"/>
                </a:lnTo>
                <a:lnTo>
                  <a:pt x="1590205" y="0"/>
                </a:lnTo>
                <a:lnTo>
                  <a:pt x="1603641" y="10160"/>
                </a:lnTo>
                <a:lnTo>
                  <a:pt x="1692973" y="10160"/>
                </a:lnTo>
                <a:close/>
              </a:path>
            </a:pathLst>
          </a:custGeom>
          <a:solidFill>
            <a:srgbClr val="BE8C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bg object 264"/>
          <p:cNvSpPr/>
          <p:nvPr/>
        </p:nvSpPr>
        <p:spPr>
          <a:xfrm>
            <a:off x="751332" y="5640069"/>
            <a:ext cx="1710055" cy="10160"/>
          </a:xfrm>
          <a:custGeom>
            <a:avLst/>
            <a:gdLst/>
            <a:ahLst/>
            <a:cxnLst/>
            <a:rect l="l" t="t" r="r" b="b"/>
            <a:pathLst>
              <a:path w="1710055" h="10160">
                <a:moveTo>
                  <a:pt x="109410" y="0"/>
                </a:moveTo>
                <a:lnTo>
                  <a:pt x="4102" y="0"/>
                </a:lnTo>
                <a:lnTo>
                  <a:pt x="0" y="10160"/>
                </a:lnTo>
                <a:lnTo>
                  <a:pt x="104533" y="10160"/>
                </a:lnTo>
                <a:lnTo>
                  <a:pt x="109410" y="0"/>
                </a:lnTo>
                <a:close/>
              </a:path>
              <a:path w="1710055" h="10160">
                <a:moveTo>
                  <a:pt x="1709966" y="10160"/>
                </a:moveTo>
                <a:lnTo>
                  <a:pt x="1697075" y="0"/>
                </a:lnTo>
                <a:lnTo>
                  <a:pt x="1607743" y="0"/>
                </a:lnTo>
                <a:lnTo>
                  <a:pt x="1621180" y="10160"/>
                </a:lnTo>
                <a:lnTo>
                  <a:pt x="1709966" y="10160"/>
                </a:lnTo>
                <a:close/>
              </a:path>
            </a:pathLst>
          </a:custGeom>
          <a:solidFill>
            <a:srgbClr val="BE8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bg object 265"/>
          <p:cNvSpPr/>
          <p:nvPr/>
        </p:nvSpPr>
        <p:spPr>
          <a:xfrm>
            <a:off x="747217" y="5650229"/>
            <a:ext cx="1727200" cy="10160"/>
          </a:xfrm>
          <a:custGeom>
            <a:avLst/>
            <a:gdLst/>
            <a:ahLst/>
            <a:cxnLst/>
            <a:rect l="l" t="t" r="r" b="b"/>
            <a:pathLst>
              <a:path w="1727200" h="10160">
                <a:moveTo>
                  <a:pt x="108648" y="0"/>
                </a:moveTo>
                <a:lnTo>
                  <a:pt x="4114" y="0"/>
                </a:lnTo>
                <a:lnTo>
                  <a:pt x="0" y="10160"/>
                </a:lnTo>
                <a:lnTo>
                  <a:pt x="103771" y="10160"/>
                </a:lnTo>
                <a:lnTo>
                  <a:pt x="108648" y="0"/>
                </a:lnTo>
                <a:close/>
              </a:path>
              <a:path w="1727200" h="10160">
                <a:moveTo>
                  <a:pt x="1726984" y="10160"/>
                </a:moveTo>
                <a:lnTo>
                  <a:pt x="1714080" y="0"/>
                </a:lnTo>
                <a:lnTo>
                  <a:pt x="1625295" y="0"/>
                </a:lnTo>
                <a:lnTo>
                  <a:pt x="1638719" y="10160"/>
                </a:lnTo>
                <a:lnTo>
                  <a:pt x="1726984" y="10160"/>
                </a:lnTo>
                <a:close/>
              </a:path>
            </a:pathLst>
          </a:custGeom>
          <a:solidFill>
            <a:srgbClr val="BE8B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bg object 266"/>
          <p:cNvSpPr/>
          <p:nvPr/>
        </p:nvSpPr>
        <p:spPr>
          <a:xfrm>
            <a:off x="743115" y="5660389"/>
            <a:ext cx="1744345" cy="10160"/>
          </a:xfrm>
          <a:custGeom>
            <a:avLst/>
            <a:gdLst/>
            <a:ahLst/>
            <a:cxnLst/>
            <a:rect l="l" t="t" r="r" b="b"/>
            <a:pathLst>
              <a:path w="1744345" h="10160">
                <a:moveTo>
                  <a:pt x="107873" y="0"/>
                </a:moveTo>
                <a:lnTo>
                  <a:pt x="4102" y="0"/>
                </a:lnTo>
                <a:lnTo>
                  <a:pt x="0" y="10160"/>
                </a:lnTo>
                <a:lnTo>
                  <a:pt x="102997" y="10160"/>
                </a:lnTo>
                <a:lnTo>
                  <a:pt x="107873" y="0"/>
                </a:lnTo>
                <a:close/>
              </a:path>
              <a:path w="1744345" h="10160">
                <a:moveTo>
                  <a:pt x="1743976" y="10160"/>
                </a:moveTo>
                <a:lnTo>
                  <a:pt x="1731086" y="0"/>
                </a:lnTo>
                <a:lnTo>
                  <a:pt x="1642821" y="0"/>
                </a:lnTo>
                <a:lnTo>
                  <a:pt x="1656257" y="10160"/>
                </a:lnTo>
                <a:lnTo>
                  <a:pt x="1743976" y="10160"/>
                </a:lnTo>
                <a:close/>
              </a:path>
            </a:pathLst>
          </a:custGeom>
          <a:solidFill>
            <a:srgbClr val="BE8A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bg object 267"/>
          <p:cNvSpPr/>
          <p:nvPr/>
        </p:nvSpPr>
        <p:spPr>
          <a:xfrm>
            <a:off x="739013" y="5670550"/>
            <a:ext cx="1761489" cy="10160"/>
          </a:xfrm>
          <a:custGeom>
            <a:avLst/>
            <a:gdLst/>
            <a:ahLst/>
            <a:cxnLst/>
            <a:rect l="l" t="t" r="r" b="b"/>
            <a:pathLst>
              <a:path w="1761489" h="10160">
                <a:moveTo>
                  <a:pt x="107099" y="0"/>
                </a:moveTo>
                <a:lnTo>
                  <a:pt x="4102" y="0"/>
                </a:lnTo>
                <a:lnTo>
                  <a:pt x="0" y="10160"/>
                </a:lnTo>
                <a:lnTo>
                  <a:pt x="102222" y="10160"/>
                </a:lnTo>
                <a:lnTo>
                  <a:pt x="107099" y="0"/>
                </a:lnTo>
                <a:close/>
              </a:path>
              <a:path w="1761489" h="10160">
                <a:moveTo>
                  <a:pt x="1760982" y="10160"/>
                </a:moveTo>
                <a:lnTo>
                  <a:pt x="1748078" y="0"/>
                </a:lnTo>
                <a:lnTo>
                  <a:pt x="1660359" y="0"/>
                </a:lnTo>
                <a:lnTo>
                  <a:pt x="1673796" y="10160"/>
                </a:lnTo>
                <a:lnTo>
                  <a:pt x="1760982" y="10160"/>
                </a:lnTo>
                <a:close/>
              </a:path>
            </a:pathLst>
          </a:custGeom>
          <a:solidFill>
            <a:srgbClr val="BD8A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bg object 268"/>
          <p:cNvSpPr/>
          <p:nvPr/>
        </p:nvSpPr>
        <p:spPr>
          <a:xfrm>
            <a:off x="734910" y="5680709"/>
            <a:ext cx="1778000" cy="10160"/>
          </a:xfrm>
          <a:custGeom>
            <a:avLst/>
            <a:gdLst/>
            <a:ahLst/>
            <a:cxnLst/>
            <a:rect l="l" t="t" r="r" b="b"/>
            <a:pathLst>
              <a:path w="1778000" h="10160">
                <a:moveTo>
                  <a:pt x="106324" y="0"/>
                </a:moveTo>
                <a:lnTo>
                  <a:pt x="4102" y="0"/>
                </a:lnTo>
                <a:lnTo>
                  <a:pt x="0" y="10160"/>
                </a:lnTo>
                <a:lnTo>
                  <a:pt x="101447" y="10160"/>
                </a:lnTo>
                <a:lnTo>
                  <a:pt x="106324" y="0"/>
                </a:lnTo>
                <a:close/>
              </a:path>
              <a:path w="1778000" h="10160">
                <a:moveTo>
                  <a:pt x="1777974" y="10160"/>
                </a:moveTo>
                <a:lnTo>
                  <a:pt x="1765084" y="0"/>
                </a:lnTo>
                <a:lnTo>
                  <a:pt x="1677898" y="0"/>
                </a:lnTo>
                <a:lnTo>
                  <a:pt x="1691322" y="10160"/>
                </a:lnTo>
                <a:lnTo>
                  <a:pt x="1777974" y="10160"/>
                </a:lnTo>
                <a:close/>
              </a:path>
            </a:pathLst>
          </a:custGeom>
          <a:solidFill>
            <a:srgbClr val="BD8A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bg object 269"/>
          <p:cNvSpPr/>
          <p:nvPr/>
        </p:nvSpPr>
        <p:spPr>
          <a:xfrm>
            <a:off x="730808" y="5689600"/>
            <a:ext cx="1795145" cy="11430"/>
          </a:xfrm>
          <a:custGeom>
            <a:avLst/>
            <a:gdLst/>
            <a:ahLst/>
            <a:cxnLst/>
            <a:rect l="l" t="t" r="r" b="b"/>
            <a:pathLst>
              <a:path w="1795145" h="11429">
                <a:moveTo>
                  <a:pt x="106159" y="0"/>
                </a:moveTo>
                <a:lnTo>
                  <a:pt x="4610" y="0"/>
                </a:lnTo>
                <a:lnTo>
                  <a:pt x="0" y="11430"/>
                </a:lnTo>
                <a:lnTo>
                  <a:pt x="100672" y="11430"/>
                </a:lnTo>
                <a:lnTo>
                  <a:pt x="106159" y="0"/>
                </a:lnTo>
                <a:close/>
              </a:path>
              <a:path w="1795145" h="11429">
                <a:moveTo>
                  <a:pt x="1794967" y="11430"/>
                </a:moveTo>
                <a:lnTo>
                  <a:pt x="1780463" y="0"/>
                </a:lnTo>
                <a:lnTo>
                  <a:pt x="1693748" y="0"/>
                </a:lnTo>
                <a:lnTo>
                  <a:pt x="1708861" y="11430"/>
                </a:lnTo>
                <a:lnTo>
                  <a:pt x="1794967" y="11430"/>
                </a:lnTo>
                <a:close/>
              </a:path>
            </a:pathLst>
          </a:custGeom>
          <a:solidFill>
            <a:srgbClr val="BD89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bg object 270"/>
          <p:cNvSpPr/>
          <p:nvPr/>
        </p:nvSpPr>
        <p:spPr>
          <a:xfrm>
            <a:off x="726706" y="5701029"/>
            <a:ext cx="1812289" cy="10160"/>
          </a:xfrm>
          <a:custGeom>
            <a:avLst/>
            <a:gdLst/>
            <a:ahLst/>
            <a:cxnLst/>
            <a:rect l="l" t="t" r="r" b="b"/>
            <a:pathLst>
              <a:path w="1812289" h="10160">
                <a:moveTo>
                  <a:pt x="104775" y="0"/>
                </a:moveTo>
                <a:lnTo>
                  <a:pt x="4102" y="0"/>
                </a:lnTo>
                <a:lnTo>
                  <a:pt x="0" y="10160"/>
                </a:lnTo>
                <a:lnTo>
                  <a:pt x="99898" y="10160"/>
                </a:lnTo>
                <a:lnTo>
                  <a:pt x="104775" y="0"/>
                </a:lnTo>
                <a:close/>
              </a:path>
              <a:path w="1812289" h="10160">
                <a:moveTo>
                  <a:pt x="1811972" y="10160"/>
                </a:moveTo>
                <a:lnTo>
                  <a:pt x="1799069" y="0"/>
                </a:lnTo>
                <a:lnTo>
                  <a:pt x="1712963" y="0"/>
                </a:lnTo>
                <a:lnTo>
                  <a:pt x="1726399" y="10160"/>
                </a:lnTo>
                <a:lnTo>
                  <a:pt x="1811972" y="10160"/>
                </a:lnTo>
                <a:close/>
              </a:path>
            </a:pathLst>
          </a:custGeom>
          <a:solidFill>
            <a:srgbClr val="BD89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bg object 271"/>
          <p:cNvSpPr/>
          <p:nvPr/>
        </p:nvSpPr>
        <p:spPr>
          <a:xfrm>
            <a:off x="723760" y="5711189"/>
            <a:ext cx="1828164" cy="10160"/>
          </a:xfrm>
          <a:custGeom>
            <a:avLst/>
            <a:gdLst/>
            <a:ahLst/>
            <a:cxnLst/>
            <a:rect l="l" t="t" r="r" b="b"/>
            <a:pathLst>
              <a:path w="1828164" h="10160">
                <a:moveTo>
                  <a:pt x="101930" y="0"/>
                </a:moveTo>
                <a:lnTo>
                  <a:pt x="2171" y="0"/>
                </a:lnTo>
                <a:lnTo>
                  <a:pt x="2171" y="3810"/>
                </a:lnTo>
                <a:lnTo>
                  <a:pt x="0" y="3810"/>
                </a:lnTo>
                <a:lnTo>
                  <a:pt x="0" y="10160"/>
                </a:lnTo>
                <a:lnTo>
                  <a:pt x="99491" y="10160"/>
                </a:lnTo>
                <a:lnTo>
                  <a:pt x="99491" y="3810"/>
                </a:lnTo>
                <a:lnTo>
                  <a:pt x="101930" y="3810"/>
                </a:lnTo>
                <a:lnTo>
                  <a:pt x="101930" y="0"/>
                </a:lnTo>
                <a:close/>
              </a:path>
              <a:path w="1828164" h="10160">
                <a:moveTo>
                  <a:pt x="1827809" y="10160"/>
                </a:moveTo>
                <a:lnTo>
                  <a:pt x="1814918" y="0"/>
                </a:lnTo>
                <a:lnTo>
                  <a:pt x="1729346" y="0"/>
                </a:lnTo>
                <a:lnTo>
                  <a:pt x="1742782" y="10160"/>
                </a:lnTo>
                <a:lnTo>
                  <a:pt x="1827809" y="10160"/>
                </a:lnTo>
                <a:close/>
              </a:path>
            </a:pathLst>
          </a:custGeom>
          <a:solidFill>
            <a:srgbClr val="BD88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bg object 272"/>
          <p:cNvSpPr/>
          <p:nvPr/>
        </p:nvSpPr>
        <p:spPr>
          <a:xfrm>
            <a:off x="717892" y="5721350"/>
            <a:ext cx="1846580" cy="10160"/>
          </a:xfrm>
          <a:custGeom>
            <a:avLst/>
            <a:gdLst/>
            <a:ahLst/>
            <a:cxnLst/>
            <a:rect l="l" t="t" r="r" b="b"/>
            <a:pathLst>
              <a:path w="1846580" h="10160">
                <a:moveTo>
                  <a:pt x="103822" y="0"/>
                </a:moveTo>
                <a:lnTo>
                  <a:pt x="4470" y="0"/>
                </a:lnTo>
                <a:lnTo>
                  <a:pt x="0" y="10160"/>
                </a:lnTo>
                <a:lnTo>
                  <a:pt x="98945" y="10160"/>
                </a:lnTo>
                <a:lnTo>
                  <a:pt x="103822" y="0"/>
                </a:lnTo>
                <a:close/>
              </a:path>
              <a:path w="1846580" h="10160">
                <a:moveTo>
                  <a:pt x="1846567" y="10160"/>
                </a:moveTo>
                <a:lnTo>
                  <a:pt x="1833676" y="0"/>
                </a:lnTo>
                <a:lnTo>
                  <a:pt x="1748650" y="0"/>
                </a:lnTo>
                <a:lnTo>
                  <a:pt x="1762074" y="10160"/>
                </a:lnTo>
                <a:lnTo>
                  <a:pt x="1846567" y="10160"/>
                </a:lnTo>
                <a:close/>
              </a:path>
            </a:pathLst>
          </a:custGeom>
          <a:solidFill>
            <a:srgbClr val="BD88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bg object 273"/>
          <p:cNvSpPr/>
          <p:nvPr/>
        </p:nvSpPr>
        <p:spPr>
          <a:xfrm>
            <a:off x="713409" y="5730239"/>
            <a:ext cx="1864360" cy="11430"/>
          </a:xfrm>
          <a:custGeom>
            <a:avLst/>
            <a:gdLst/>
            <a:ahLst/>
            <a:cxnLst/>
            <a:rect l="l" t="t" r="r" b="b"/>
            <a:pathLst>
              <a:path w="1864360" h="11429">
                <a:moveTo>
                  <a:pt x="104038" y="0"/>
                </a:moveTo>
                <a:lnTo>
                  <a:pt x="5041" y="0"/>
                </a:lnTo>
                <a:lnTo>
                  <a:pt x="0" y="11430"/>
                </a:lnTo>
                <a:lnTo>
                  <a:pt x="98552" y="11430"/>
                </a:lnTo>
                <a:lnTo>
                  <a:pt x="104038" y="0"/>
                </a:lnTo>
                <a:close/>
              </a:path>
              <a:path w="1864360" h="11429">
                <a:moveTo>
                  <a:pt x="1863953" y="11430"/>
                </a:moveTo>
                <a:lnTo>
                  <a:pt x="1849450" y="0"/>
                </a:lnTo>
                <a:lnTo>
                  <a:pt x="1764880" y="0"/>
                </a:lnTo>
                <a:lnTo>
                  <a:pt x="1779993" y="11430"/>
                </a:lnTo>
                <a:lnTo>
                  <a:pt x="1863953" y="11430"/>
                </a:lnTo>
                <a:close/>
              </a:path>
            </a:pathLst>
          </a:custGeom>
          <a:solidFill>
            <a:srgbClr val="BD88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bg object 274"/>
          <p:cNvSpPr/>
          <p:nvPr/>
        </p:nvSpPr>
        <p:spPr>
          <a:xfrm>
            <a:off x="708939" y="5740400"/>
            <a:ext cx="1881505" cy="11430"/>
          </a:xfrm>
          <a:custGeom>
            <a:avLst/>
            <a:gdLst/>
            <a:ahLst/>
            <a:cxnLst/>
            <a:rect l="l" t="t" r="r" b="b"/>
            <a:pathLst>
              <a:path w="1881505" h="11429">
                <a:moveTo>
                  <a:pt x="103632" y="0"/>
                </a:moveTo>
                <a:lnTo>
                  <a:pt x="5029" y="0"/>
                </a:lnTo>
                <a:lnTo>
                  <a:pt x="0" y="11430"/>
                </a:lnTo>
                <a:lnTo>
                  <a:pt x="98145" y="11430"/>
                </a:lnTo>
                <a:lnTo>
                  <a:pt x="103632" y="0"/>
                </a:lnTo>
                <a:close/>
              </a:path>
              <a:path w="1881505" h="11429">
                <a:moveTo>
                  <a:pt x="1881314" y="11430"/>
                </a:moveTo>
                <a:lnTo>
                  <a:pt x="1866811" y="0"/>
                </a:lnTo>
                <a:lnTo>
                  <a:pt x="1782787" y="0"/>
                </a:lnTo>
                <a:lnTo>
                  <a:pt x="1797900" y="11430"/>
                </a:lnTo>
                <a:lnTo>
                  <a:pt x="1881314" y="11430"/>
                </a:lnTo>
                <a:close/>
              </a:path>
            </a:pathLst>
          </a:custGeom>
          <a:solidFill>
            <a:srgbClr val="BD87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bg object 275"/>
          <p:cNvSpPr/>
          <p:nvPr/>
        </p:nvSpPr>
        <p:spPr>
          <a:xfrm>
            <a:off x="704469" y="5750559"/>
            <a:ext cx="1899285" cy="11430"/>
          </a:xfrm>
          <a:custGeom>
            <a:avLst/>
            <a:gdLst/>
            <a:ahLst/>
            <a:cxnLst/>
            <a:rect l="l" t="t" r="r" b="b"/>
            <a:pathLst>
              <a:path w="1899285" h="11429">
                <a:moveTo>
                  <a:pt x="103225" y="0"/>
                </a:moveTo>
                <a:lnTo>
                  <a:pt x="5029" y="0"/>
                </a:lnTo>
                <a:lnTo>
                  <a:pt x="0" y="11430"/>
                </a:lnTo>
                <a:lnTo>
                  <a:pt x="97739" y="11430"/>
                </a:lnTo>
                <a:lnTo>
                  <a:pt x="103225" y="0"/>
                </a:lnTo>
                <a:close/>
              </a:path>
              <a:path w="1899285" h="11429">
                <a:moveTo>
                  <a:pt x="1898688" y="11430"/>
                </a:moveTo>
                <a:lnTo>
                  <a:pt x="1884172" y="0"/>
                </a:lnTo>
                <a:lnTo>
                  <a:pt x="1800694" y="0"/>
                </a:lnTo>
                <a:lnTo>
                  <a:pt x="1815795" y="11430"/>
                </a:lnTo>
                <a:lnTo>
                  <a:pt x="1898688" y="11430"/>
                </a:lnTo>
                <a:close/>
              </a:path>
            </a:pathLst>
          </a:custGeom>
          <a:solidFill>
            <a:srgbClr val="BD87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bg object 276"/>
          <p:cNvSpPr/>
          <p:nvPr/>
        </p:nvSpPr>
        <p:spPr>
          <a:xfrm>
            <a:off x="699985" y="5760719"/>
            <a:ext cx="1916430" cy="11430"/>
          </a:xfrm>
          <a:custGeom>
            <a:avLst/>
            <a:gdLst/>
            <a:ahLst/>
            <a:cxnLst/>
            <a:rect l="l" t="t" r="r" b="b"/>
            <a:pathLst>
              <a:path w="1916430" h="11429">
                <a:moveTo>
                  <a:pt x="102831" y="0"/>
                </a:moveTo>
                <a:lnTo>
                  <a:pt x="5041" y="0"/>
                </a:lnTo>
                <a:lnTo>
                  <a:pt x="0" y="11430"/>
                </a:lnTo>
                <a:lnTo>
                  <a:pt x="97345" y="11430"/>
                </a:lnTo>
                <a:lnTo>
                  <a:pt x="102831" y="0"/>
                </a:lnTo>
                <a:close/>
              </a:path>
              <a:path w="1916430" h="11429">
                <a:moveTo>
                  <a:pt x="1916061" y="11430"/>
                </a:moveTo>
                <a:lnTo>
                  <a:pt x="1901558" y="0"/>
                </a:lnTo>
                <a:lnTo>
                  <a:pt x="1818601" y="0"/>
                </a:lnTo>
                <a:lnTo>
                  <a:pt x="1833714" y="11430"/>
                </a:lnTo>
                <a:lnTo>
                  <a:pt x="1916061" y="11430"/>
                </a:lnTo>
                <a:close/>
              </a:path>
            </a:pathLst>
          </a:custGeom>
          <a:solidFill>
            <a:srgbClr val="BD87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bg object 277"/>
          <p:cNvSpPr/>
          <p:nvPr/>
        </p:nvSpPr>
        <p:spPr>
          <a:xfrm>
            <a:off x="695515" y="5770879"/>
            <a:ext cx="1933575" cy="11430"/>
          </a:xfrm>
          <a:custGeom>
            <a:avLst/>
            <a:gdLst/>
            <a:ahLst/>
            <a:cxnLst/>
            <a:rect l="l" t="t" r="r" b="b"/>
            <a:pathLst>
              <a:path w="1933575" h="11429">
                <a:moveTo>
                  <a:pt x="102425" y="0"/>
                </a:moveTo>
                <a:lnTo>
                  <a:pt x="5029" y="0"/>
                </a:lnTo>
                <a:lnTo>
                  <a:pt x="0" y="11430"/>
                </a:lnTo>
                <a:lnTo>
                  <a:pt x="96939" y="11430"/>
                </a:lnTo>
                <a:lnTo>
                  <a:pt x="102425" y="0"/>
                </a:lnTo>
                <a:close/>
              </a:path>
              <a:path w="1933575" h="11429">
                <a:moveTo>
                  <a:pt x="1933422" y="11430"/>
                </a:moveTo>
                <a:lnTo>
                  <a:pt x="1918919" y="0"/>
                </a:lnTo>
                <a:lnTo>
                  <a:pt x="1836508" y="0"/>
                </a:lnTo>
                <a:lnTo>
                  <a:pt x="1851621" y="11430"/>
                </a:lnTo>
                <a:lnTo>
                  <a:pt x="1933422" y="11430"/>
                </a:lnTo>
                <a:close/>
              </a:path>
            </a:pathLst>
          </a:custGeom>
          <a:solidFill>
            <a:srgbClr val="BD86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bg object 278"/>
          <p:cNvSpPr/>
          <p:nvPr/>
        </p:nvSpPr>
        <p:spPr>
          <a:xfrm>
            <a:off x="691032" y="5781039"/>
            <a:ext cx="1951355" cy="11430"/>
          </a:xfrm>
          <a:custGeom>
            <a:avLst/>
            <a:gdLst/>
            <a:ahLst/>
            <a:cxnLst/>
            <a:rect l="l" t="t" r="r" b="b"/>
            <a:pathLst>
              <a:path w="1951355" h="11429">
                <a:moveTo>
                  <a:pt x="102031" y="0"/>
                </a:moveTo>
                <a:lnTo>
                  <a:pt x="5041" y="0"/>
                </a:lnTo>
                <a:lnTo>
                  <a:pt x="0" y="11430"/>
                </a:lnTo>
                <a:lnTo>
                  <a:pt x="96545" y="11430"/>
                </a:lnTo>
                <a:lnTo>
                  <a:pt x="102031" y="0"/>
                </a:lnTo>
                <a:close/>
              </a:path>
              <a:path w="1951355" h="11429">
                <a:moveTo>
                  <a:pt x="1950808" y="11430"/>
                </a:moveTo>
                <a:lnTo>
                  <a:pt x="1936292" y="0"/>
                </a:lnTo>
                <a:lnTo>
                  <a:pt x="1854428" y="0"/>
                </a:lnTo>
                <a:lnTo>
                  <a:pt x="1869541" y="11430"/>
                </a:lnTo>
                <a:lnTo>
                  <a:pt x="1950808" y="11430"/>
                </a:lnTo>
                <a:close/>
              </a:path>
            </a:pathLst>
          </a:custGeom>
          <a:solidFill>
            <a:srgbClr val="BD86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bg object 279"/>
          <p:cNvSpPr/>
          <p:nvPr/>
        </p:nvSpPr>
        <p:spPr>
          <a:xfrm>
            <a:off x="686562" y="5791200"/>
            <a:ext cx="1968500" cy="11430"/>
          </a:xfrm>
          <a:custGeom>
            <a:avLst/>
            <a:gdLst/>
            <a:ahLst/>
            <a:cxnLst/>
            <a:rect l="l" t="t" r="r" b="b"/>
            <a:pathLst>
              <a:path w="1968500" h="11429">
                <a:moveTo>
                  <a:pt x="101625" y="0"/>
                </a:moveTo>
                <a:lnTo>
                  <a:pt x="5029" y="0"/>
                </a:lnTo>
                <a:lnTo>
                  <a:pt x="0" y="11430"/>
                </a:lnTo>
                <a:lnTo>
                  <a:pt x="96139" y="11430"/>
                </a:lnTo>
                <a:lnTo>
                  <a:pt x="101625" y="0"/>
                </a:lnTo>
                <a:close/>
              </a:path>
              <a:path w="1968500" h="11429">
                <a:moveTo>
                  <a:pt x="1968169" y="11430"/>
                </a:moveTo>
                <a:lnTo>
                  <a:pt x="1953666" y="0"/>
                </a:lnTo>
                <a:lnTo>
                  <a:pt x="1872322" y="0"/>
                </a:lnTo>
                <a:lnTo>
                  <a:pt x="1887435" y="11430"/>
                </a:lnTo>
                <a:lnTo>
                  <a:pt x="1968169" y="11430"/>
                </a:lnTo>
                <a:close/>
              </a:path>
            </a:pathLst>
          </a:custGeom>
          <a:solidFill>
            <a:srgbClr val="BC85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bg object 280"/>
          <p:cNvSpPr/>
          <p:nvPr/>
        </p:nvSpPr>
        <p:spPr>
          <a:xfrm>
            <a:off x="682078" y="5801359"/>
            <a:ext cx="1985645" cy="11430"/>
          </a:xfrm>
          <a:custGeom>
            <a:avLst/>
            <a:gdLst/>
            <a:ahLst/>
            <a:cxnLst/>
            <a:rect l="l" t="t" r="r" b="b"/>
            <a:pathLst>
              <a:path w="1985645" h="11429">
                <a:moveTo>
                  <a:pt x="101231" y="0"/>
                </a:moveTo>
                <a:lnTo>
                  <a:pt x="5041" y="0"/>
                </a:lnTo>
                <a:lnTo>
                  <a:pt x="0" y="11430"/>
                </a:lnTo>
                <a:lnTo>
                  <a:pt x="95745" y="11430"/>
                </a:lnTo>
                <a:lnTo>
                  <a:pt x="101231" y="0"/>
                </a:lnTo>
                <a:close/>
              </a:path>
              <a:path w="1985645" h="11429">
                <a:moveTo>
                  <a:pt x="1985556" y="11430"/>
                </a:moveTo>
                <a:lnTo>
                  <a:pt x="1971040" y="0"/>
                </a:lnTo>
                <a:lnTo>
                  <a:pt x="1890242" y="0"/>
                </a:lnTo>
                <a:lnTo>
                  <a:pt x="1905355" y="11430"/>
                </a:lnTo>
                <a:lnTo>
                  <a:pt x="1985556" y="11430"/>
                </a:lnTo>
                <a:close/>
              </a:path>
            </a:pathLst>
          </a:custGeom>
          <a:solidFill>
            <a:srgbClr val="BC85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bg object 281"/>
          <p:cNvSpPr/>
          <p:nvPr/>
        </p:nvSpPr>
        <p:spPr>
          <a:xfrm>
            <a:off x="677608" y="5811519"/>
            <a:ext cx="2003425" cy="11430"/>
          </a:xfrm>
          <a:custGeom>
            <a:avLst/>
            <a:gdLst/>
            <a:ahLst/>
            <a:cxnLst/>
            <a:rect l="l" t="t" r="r" b="b"/>
            <a:pathLst>
              <a:path w="2003425" h="11429">
                <a:moveTo>
                  <a:pt x="100825" y="0"/>
                </a:moveTo>
                <a:lnTo>
                  <a:pt x="5029" y="0"/>
                </a:lnTo>
                <a:lnTo>
                  <a:pt x="0" y="11430"/>
                </a:lnTo>
                <a:lnTo>
                  <a:pt x="95338" y="11430"/>
                </a:lnTo>
                <a:lnTo>
                  <a:pt x="100825" y="0"/>
                </a:lnTo>
                <a:close/>
              </a:path>
              <a:path w="2003425" h="11429">
                <a:moveTo>
                  <a:pt x="2002917" y="11430"/>
                </a:moveTo>
                <a:lnTo>
                  <a:pt x="1988413" y="0"/>
                </a:lnTo>
                <a:lnTo>
                  <a:pt x="1908149" y="0"/>
                </a:lnTo>
                <a:lnTo>
                  <a:pt x="1923262" y="11430"/>
                </a:lnTo>
                <a:lnTo>
                  <a:pt x="2002917" y="11430"/>
                </a:lnTo>
                <a:close/>
              </a:path>
            </a:pathLst>
          </a:custGeom>
          <a:solidFill>
            <a:srgbClr val="BC85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bg object 282"/>
          <p:cNvSpPr/>
          <p:nvPr/>
        </p:nvSpPr>
        <p:spPr>
          <a:xfrm>
            <a:off x="673125" y="5821679"/>
            <a:ext cx="2020570" cy="11430"/>
          </a:xfrm>
          <a:custGeom>
            <a:avLst/>
            <a:gdLst/>
            <a:ahLst/>
            <a:cxnLst/>
            <a:rect l="l" t="t" r="r" b="b"/>
            <a:pathLst>
              <a:path w="2020570" h="11429">
                <a:moveTo>
                  <a:pt x="100431" y="0"/>
                </a:moveTo>
                <a:lnTo>
                  <a:pt x="5041" y="0"/>
                </a:lnTo>
                <a:lnTo>
                  <a:pt x="0" y="11430"/>
                </a:lnTo>
                <a:lnTo>
                  <a:pt x="94945" y="11430"/>
                </a:lnTo>
                <a:lnTo>
                  <a:pt x="100431" y="0"/>
                </a:lnTo>
                <a:close/>
              </a:path>
              <a:path w="2020570" h="11429">
                <a:moveTo>
                  <a:pt x="2020290" y="11430"/>
                </a:moveTo>
                <a:lnTo>
                  <a:pt x="2005787" y="0"/>
                </a:lnTo>
                <a:lnTo>
                  <a:pt x="1926069" y="0"/>
                </a:lnTo>
                <a:lnTo>
                  <a:pt x="1941182" y="11430"/>
                </a:lnTo>
                <a:lnTo>
                  <a:pt x="2020290" y="11430"/>
                </a:lnTo>
                <a:close/>
              </a:path>
            </a:pathLst>
          </a:custGeom>
          <a:solidFill>
            <a:srgbClr val="BC84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bg object 283"/>
          <p:cNvSpPr/>
          <p:nvPr/>
        </p:nvSpPr>
        <p:spPr>
          <a:xfrm>
            <a:off x="668655" y="5831839"/>
            <a:ext cx="2037714" cy="11430"/>
          </a:xfrm>
          <a:custGeom>
            <a:avLst/>
            <a:gdLst/>
            <a:ahLst/>
            <a:cxnLst/>
            <a:rect l="l" t="t" r="r" b="b"/>
            <a:pathLst>
              <a:path w="2037714" h="11429">
                <a:moveTo>
                  <a:pt x="100025" y="0"/>
                </a:moveTo>
                <a:lnTo>
                  <a:pt x="5041" y="0"/>
                </a:lnTo>
                <a:lnTo>
                  <a:pt x="0" y="11430"/>
                </a:lnTo>
                <a:lnTo>
                  <a:pt x="94538" y="11430"/>
                </a:lnTo>
                <a:lnTo>
                  <a:pt x="100025" y="0"/>
                </a:lnTo>
                <a:close/>
              </a:path>
              <a:path w="2037714" h="11429">
                <a:moveTo>
                  <a:pt x="2037664" y="11430"/>
                </a:moveTo>
                <a:lnTo>
                  <a:pt x="2023148" y="0"/>
                </a:lnTo>
                <a:lnTo>
                  <a:pt x="1943963" y="0"/>
                </a:lnTo>
                <a:lnTo>
                  <a:pt x="1959076" y="11430"/>
                </a:lnTo>
                <a:lnTo>
                  <a:pt x="2037664" y="11430"/>
                </a:lnTo>
                <a:close/>
              </a:path>
            </a:pathLst>
          </a:custGeom>
          <a:solidFill>
            <a:srgbClr val="BC84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bg object 284"/>
          <p:cNvSpPr/>
          <p:nvPr/>
        </p:nvSpPr>
        <p:spPr>
          <a:xfrm>
            <a:off x="664184" y="5842000"/>
            <a:ext cx="2055495" cy="11430"/>
          </a:xfrm>
          <a:custGeom>
            <a:avLst/>
            <a:gdLst/>
            <a:ahLst/>
            <a:cxnLst/>
            <a:rect l="l" t="t" r="r" b="b"/>
            <a:pathLst>
              <a:path w="2055495" h="11429">
                <a:moveTo>
                  <a:pt x="99618" y="0"/>
                </a:moveTo>
                <a:lnTo>
                  <a:pt x="5029" y="0"/>
                </a:lnTo>
                <a:lnTo>
                  <a:pt x="0" y="11430"/>
                </a:lnTo>
                <a:lnTo>
                  <a:pt x="94132" y="11430"/>
                </a:lnTo>
                <a:lnTo>
                  <a:pt x="99618" y="0"/>
                </a:lnTo>
                <a:close/>
              </a:path>
              <a:path w="2055495" h="11429">
                <a:moveTo>
                  <a:pt x="2055025" y="11430"/>
                </a:moveTo>
                <a:lnTo>
                  <a:pt x="2040521" y="0"/>
                </a:lnTo>
                <a:lnTo>
                  <a:pt x="1961870" y="0"/>
                </a:lnTo>
                <a:lnTo>
                  <a:pt x="1976983" y="11430"/>
                </a:lnTo>
                <a:lnTo>
                  <a:pt x="2055025" y="11430"/>
                </a:lnTo>
                <a:close/>
              </a:path>
            </a:pathLst>
          </a:custGeom>
          <a:solidFill>
            <a:srgbClr val="BC83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bg object 285"/>
          <p:cNvSpPr/>
          <p:nvPr/>
        </p:nvSpPr>
        <p:spPr>
          <a:xfrm>
            <a:off x="659701" y="5852159"/>
            <a:ext cx="2072639" cy="11430"/>
          </a:xfrm>
          <a:custGeom>
            <a:avLst/>
            <a:gdLst/>
            <a:ahLst/>
            <a:cxnLst/>
            <a:rect l="l" t="t" r="r" b="b"/>
            <a:pathLst>
              <a:path w="2072639" h="11429">
                <a:moveTo>
                  <a:pt x="99225" y="0"/>
                </a:moveTo>
                <a:lnTo>
                  <a:pt x="5041" y="0"/>
                </a:lnTo>
                <a:lnTo>
                  <a:pt x="0" y="11430"/>
                </a:lnTo>
                <a:lnTo>
                  <a:pt x="93738" y="11430"/>
                </a:lnTo>
                <a:lnTo>
                  <a:pt x="99225" y="0"/>
                </a:lnTo>
                <a:close/>
              </a:path>
              <a:path w="2072639" h="11429">
                <a:moveTo>
                  <a:pt x="2072398" y="11430"/>
                </a:moveTo>
                <a:lnTo>
                  <a:pt x="2057895" y="0"/>
                </a:lnTo>
                <a:lnTo>
                  <a:pt x="1979790" y="0"/>
                </a:lnTo>
                <a:lnTo>
                  <a:pt x="1994903" y="11430"/>
                </a:lnTo>
                <a:lnTo>
                  <a:pt x="2072398" y="11430"/>
                </a:lnTo>
                <a:close/>
              </a:path>
            </a:pathLst>
          </a:custGeom>
          <a:solidFill>
            <a:srgbClr val="BC83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bg object 286"/>
          <p:cNvSpPr/>
          <p:nvPr/>
        </p:nvSpPr>
        <p:spPr>
          <a:xfrm>
            <a:off x="655789" y="5862319"/>
            <a:ext cx="2087880" cy="10160"/>
          </a:xfrm>
          <a:custGeom>
            <a:avLst/>
            <a:gdLst/>
            <a:ahLst/>
            <a:cxnLst/>
            <a:rect l="l" t="t" r="r" b="b"/>
            <a:pathLst>
              <a:path w="2087880" h="10160">
                <a:moveTo>
                  <a:pt x="98259" y="0"/>
                </a:moveTo>
                <a:lnTo>
                  <a:pt x="4470" y="0"/>
                </a:lnTo>
                <a:lnTo>
                  <a:pt x="0" y="10160"/>
                </a:lnTo>
                <a:lnTo>
                  <a:pt x="93383" y="10160"/>
                </a:lnTo>
                <a:lnTo>
                  <a:pt x="98259" y="0"/>
                </a:lnTo>
                <a:close/>
              </a:path>
              <a:path w="2087880" h="10160">
                <a:moveTo>
                  <a:pt x="2087600" y="10160"/>
                </a:moveTo>
                <a:lnTo>
                  <a:pt x="2074697" y="0"/>
                </a:lnTo>
                <a:lnTo>
                  <a:pt x="1997125" y="0"/>
                </a:lnTo>
                <a:lnTo>
                  <a:pt x="2010562" y="10160"/>
                </a:lnTo>
                <a:lnTo>
                  <a:pt x="2087600" y="10160"/>
                </a:lnTo>
                <a:close/>
              </a:path>
            </a:pathLst>
          </a:custGeom>
          <a:solidFill>
            <a:srgbClr val="BC83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bg object 287"/>
          <p:cNvSpPr/>
          <p:nvPr/>
        </p:nvSpPr>
        <p:spPr>
          <a:xfrm>
            <a:off x="651306" y="5872479"/>
            <a:ext cx="2105025" cy="10160"/>
          </a:xfrm>
          <a:custGeom>
            <a:avLst/>
            <a:gdLst/>
            <a:ahLst/>
            <a:cxnLst/>
            <a:rect l="l" t="t" r="r" b="b"/>
            <a:pathLst>
              <a:path w="2105025" h="10160">
                <a:moveTo>
                  <a:pt x="97866" y="0"/>
                </a:moveTo>
                <a:lnTo>
                  <a:pt x="4483" y="0"/>
                </a:lnTo>
                <a:lnTo>
                  <a:pt x="0" y="10160"/>
                </a:lnTo>
                <a:lnTo>
                  <a:pt x="92989" y="10160"/>
                </a:lnTo>
                <a:lnTo>
                  <a:pt x="97866" y="0"/>
                </a:lnTo>
                <a:close/>
              </a:path>
              <a:path w="2105025" h="10160">
                <a:moveTo>
                  <a:pt x="2104974" y="10160"/>
                </a:moveTo>
                <a:lnTo>
                  <a:pt x="2092083" y="0"/>
                </a:lnTo>
                <a:lnTo>
                  <a:pt x="2015045" y="0"/>
                </a:lnTo>
                <a:lnTo>
                  <a:pt x="2028482" y="10160"/>
                </a:lnTo>
                <a:lnTo>
                  <a:pt x="2104974" y="10160"/>
                </a:lnTo>
                <a:close/>
              </a:path>
            </a:pathLst>
          </a:custGeom>
          <a:solidFill>
            <a:srgbClr val="BC82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bg object 288"/>
          <p:cNvSpPr/>
          <p:nvPr/>
        </p:nvSpPr>
        <p:spPr>
          <a:xfrm>
            <a:off x="646836" y="5882639"/>
            <a:ext cx="2122805" cy="10160"/>
          </a:xfrm>
          <a:custGeom>
            <a:avLst/>
            <a:gdLst/>
            <a:ahLst/>
            <a:cxnLst/>
            <a:rect l="l" t="t" r="r" b="b"/>
            <a:pathLst>
              <a:path w="2122805" h="10160">
                <a:moveTo>
                  <a:pt x="97459" y="0"/>
                </a:moveTo>
                <a:lnTo>
                  <a:pt x="4470" y="0"/>
                </a:lnTo>
                <a:lnTo>
                  <a:pt x="0" y="10160"/>
                </a:lnTo>
                <a:lnTo>
                  <a:pt x="92583" y="10160"/>
                </a:lnTo>
                <a:lnTo>
                  <a:pt x="97459" y="0"/>
                </a:lnTo>
                <a:close/>
              </a:path>
              <a:path w="2122805" h="10160">
                <a:moveTo>
                  <a:pt x="2122347" y="10160"/>
                </a:moveTo>
                <a:lnTo>
                  <a:pt x="2109444" y="0"/>
                </a:lnTo>
                <a:lnTo>
                  <a:pt x="2032952" y="0"/>
                </a:lnTo>
                <a:lnTo>
                  <a:pt x="2046389" y="10160"/>
                </a:lnTo>
                <a:lnTo>
                  <a:pt x="2122347" y="10160"/>
                </a:lnTo>
                <a:close/>
              </a:path>
            </a:pathLst>
          </a:custGeom>
          <a:solidFill>
            <a:srgbClr val="BC82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bg object 289"/>
          <p:cNvSpPr/>
          <p:nvPr/>
        </p:nvSpPr>
        <p:spPr>
          <a:xfrm>
            <a:off x="642353" y="5892800"/>
            <a:ext cx="2139950" cy="10160"/>
          </a:xfrm>
          <a:custGeom>
            <a:avLst/>
            <a:gdLst/>
            <a:ahLst/>
            <a:cxnLst/>
            <a:rect l="l" t="t" r="r" b="b"/>
            <a:pathLst>
              <a:path w="2139950" h="10160">
                <a:moveTo>
                  <a:pt x="97066" y="0"/>
                </a:moveTo>
                <a:lnTo>
                  <a:pt x="4483" y="0"/>
                </a:lnTo>
                <a:lnTo>
                  <a:pt x="0" y="10160"/>
                </a:lnTo>
                <a:lnTo>
                  <a:pt x="92189" y="10160"/>
                </a:lnTo>
                <a:lnTo>
                  <a:pt x="97066" y="0"/>
                </a:lnTo>
                <a:close/>
              </a:path>
              <a:path w="2139950" h="10160">
                <a:moveTo>
                  <a:pt x="2139721" y="10160"/>
                </a:moveTo>
                <a:lnTo>
                  <a:pt x="2126831" y="0"/>
                </a:lnTo>
                <a:lnTo>
                  <a:pt x="2050872" y="0"/>
                </a:lnTo>
                <a:lnTo>
                  <a:pt x="2064296" y="10160"/>
                </a:lnTo>
                <a:lnTo>
                  <a:pt x="2139721" y="10160"/>
                </a:lnTo>
                <a:close/>
              </a:path>
            </a:pathLst>
          </a:custGeom>
          <a:solidFill>
            <a:srgbClr val="BC82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bg object 290"/>
          <p:cNvSpPr/>
          <p:nvPr/>
        </p:nvSpPr>
        <p:spPr>
          <a:xfrm>
            <a:off x="637882" y="5902959"/>
            <a:ext cx="2157095" cy="10160"/>
          </a:xfrm>
          <a:custGeom>
            <a:avLst/>
            <a:gdLst/>
            <a:ahLst/>
            <a:cxnLst/>
            <a:rect l="l" t="t" r="r" b="b"/>
            <a:pathLst>
              <a:path w="2157095" h="10160">
                <a:moveTo>
                  <a:pt x="96659" y="0"/>
                </a:moveTo>
                <a:lnTo>
                  <a:pt x="4483" y="0"/>
                </a:lnTo>
                <a:lnTo>
                  <a:pt x="0" y="10160"/>
                </a:lnTo>
                <a:lnTo>
                  <a:pt x="91770" y="10160"/>
                </a:lnTo>
                <a:lnTo>
                  <a:pt x="96659" y="0"/>
                </a:lnTo>
                <a:close/>
              </a:path>
              <a:path w="2157095" h="10160">
                <a:moveTo>
                  <a:pt x="2157082" y="10160"/>
                </a:moveTo>
                <a:lnTo>
                  <a:pt x="2144191" y="0"/>
                </a:lnTo>
                <a:lnTo>
                  <a:pt x="2068766" y="0"/>
                </a:lnTo>
                <a:lnTo>
                  <a:pt x="2082203" y="10160"/>
                </a:lnTo>
                <a:lnTo>
                  <a:pt x="2157082" y="10160"/>
                </a:lnTo>
                <a:close/>
              </a:path>
            </a:pathLst>
          </a:custGeom>
          <a:solidFill>
            <a:srgbClr val="BC81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bg object 291"/>
          <p:cNvSpPr/>
          <p:nvPr/>
        </p:nvSpPr>
        <p:spPr>
          <a:xfrm>
            <a:off x="633412" y="5913119"/>
            <a:ext cx="2174875" cy="10160"/>
          </a:xfrm>
          <a:custGeom>
            <a:avLst/>
            <a:gdLst/>
            <a:ahLst/>
            <a:cxnLst/>
            <a:rect l="l" t="t" r="r" b="b"/>
            <a:pathLst>
              <a:path w="2174875" h="10160">
                <a:moveTo>
                  <a:pt x="96240" y="0"/>
                </a:moveTo>
                <a:lnTo>
                  <a:pt x="4470" y="0"/>
                </a:lnTo>
                <a:lnTo>
                  <a:pt x="0" y="10160"/>
                </a:lnTo>
                <a:lnTo>
                  <a:pt x="91363" y="10160"/>
                </a:lnTo>
                <a:lnTo>
                  <a:pt x="96240" y="0"/>
                </a:lnTo>
                <a:close/>
              </a:path>
              <a:path w="2174875" h="10160">
                <a:moveTo>
                  <a:pt x="2174456" y="10160"/>
                </a:moveTo>
                <a:lnTo>
                  <a:pt x="2161552" y="0"/>
                </a:lnTo>
                <a:lnTo>
                  <a:pt x="2086673" y="0"/>
                </a:lnTo>
                <a:lnTo>
                  <a:pt x="2100110" y="10160"/>
                </a:lnTo>
                <a:lnTo>
                  <a:pt x="2174456" y="10160"/>
                </a:lnTo>
                <a:close/>
              </a:path>
            </a:pathLst>
          </a:custGeom>
          <a:solidFill>
            <a:srgbClr val="BB81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bg object 292"/>
          <p:cNvSpPr/>
          <p:nvPr/>
        </p:nvSpPr>
        <p:spPr>
          <a:xfrm>
            <a:off x="628929" y="5923279"/>
            <a:ext cx="2192020" cy="10160"/>
          </a:xfrm>
          <a:custGeom>
            <a:avLst/>
            <a:gdLst/>
            <a:ahLst/>
            <a:cxnLst/>
            <a:rect l="l" t="t" r="r" b="b"/>
            <a:pathLst>
              <a:path w="2192020" h="10160">
                <a:moveTo>
                  <a:pt x="95846" y="0"/>
                </a:moveTo>
                <a:lnTo>
                  <a:pt x="4483" y="0"/>
                </a:lnTo>
                <a:lnTo>
                  <a:pt x="0" y="10160"/>
                </a:lnTo>
                <a:lnTo>
                  <a:pt x="90970" y="10160"/>
                </a:lnTo>
                <a:lnTo>
                  <a:pt x="95846" y="0"/>
                </a:lnTo>
                <a:close/>
              </a:path>
              <a:path w="2192020" h="10160">
                <a:moveTo>
                  <a:pt x="2191829" y="10160"/>
                </a:moveTo>
                <a:lnTo>
                  <a:pt x="2178939" y="0"/>
                </a:lnTo>
                <a:lnTo>
                  <a:pt x="2104593" y="0"/>
                </a:lnTo>
                <a:lnTo>
                  <a:pt x="2118017" y="10160"/>
                </a:lnTo>
                <a:lnTo>
                  <a:pt x="2191829" y="10160"/>
                </a:lnTo>
                <a:close/>
              </a:path>
            </a:pathLst>
          </a:custGeom>
          <a:solidFill>
            <a:srgbClr val="BB80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bg object 293"/>
          <p:cNvSpPr/>
          <p:nvPr/>
        </p:nvSpPr>
        <p:spPr>
          <a:xfrm>
            <a:off x="624459" y="5933439"/>
            <a:ext cx="2209800" cy="10160"/>
          </a:xfrm>
          <a:custGeom>
            <a:avLst/>
            <a:gdLst/>
            <a:ahLst/>
            <a:cxnLst/>
            <a:rect l="l" t="t" r="r" b="b"/>
            <a:pathLst>
              <a:path w="2209800" h="10160">
                <a:moveTo>
                  <a:pt x="95440" y="0"/>
                </a:moveTo>
                <a:lnTo>
                  <a:pt x="4470" y="0"/>
                </a:lnTo>
                <a:lnTo>
                  <a:pt x="0" y="10160"/>
                </a:lnTo>
                <a:lnTo>
                  <a:pt x="90563" y="10160"/>
                </a:lnTo>
                <a:lnTo>
                  <a:pt x="95440" y="0"/>
                </a:lnTo>
                <a:close/>
              </a:path>
              <a:path w="2209800" h="10160">
                <a:moveTo>
                  <a:pt x="2209203" y="10160"/>
                </a:moveTo>
                <a:lnTo>
                  <a:pt x="2196300" y="0"/>
                </a:lnTo>
                <a:lnTo>
                  <a:pt x="2122487" y="0"/>
                </a:lnTo>
                <a:lnTo>
                  <a:pt x="2135924" y="10160"/>
                </a:lnTo>
                <a:lnTo>
                  <a:pt x="2209203" y="10160"/>
                </a:lnTo>
                <a:close/>
              </a:path>
            </a:pathLst>
          </a:custGeom>
          <a:solidFill>
            <a:srgbClr val="BB80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bg object 294"/>
          <p:cNvSpPr/>
          <p:nvPr/>
        </p:nvSpPr>
        <p:spPr>
          <a:xfrm>
            <a:off x="619975" y="5943600"/>
            <a:ext cx="2226945" cy="10160"/>
          </a:xfrm>
          <a:custGeom>
            <a:avLst/>
            <a:gdLst/>
            <a:ahLst/>
            <a:cxnLst/>
            <a:rect l="l" t="t" r="r" b="b"/>
            <a:pathLst>
              <a:path w="2226945" h="10160">
                <a:moveTo>
                  <a:pt x="95046" y="0"/>
                </a:moveTo>
                <a:lnTo>
                  <a:pt x="4483" y="0"/>
                </a:lnTo>
                <a:lnTo>
                  <a:pt x="0" y="10160"/>
                </a:lnTo>
                <a:lnTo>
                  <a:pt x="90170" y="10160"/>
                </a:lnTo>
                <a:lnTo>
                  <a:pt x="95046" y="0"/>
                </a:lnTo>
                <a:close/>
              </a:path>
              <a:path w="2226945" h="10160">
                <a:moveTo>
                  <a:pt x="2226576" y="10160"/>
                </a:moveTo>
                <a:lnTo>
                  <a:pt x="2213686" y="0"/>
                </a:lnTo>
                <a:lnTo>
                  <a:pt x="2140407" y="0"/>
                </a:lnTo>
                <a:lnTo>
                  <a:pt x="2153843" y="10160"/>
                </a:lnTo>
                <a:lnTo>
                  <a:pt x="2226576" y="10160"/>
                </a:lnTo>
                <a:close/>
              </a:path>
            </a:pathLst>
          </a:custGeom>
          <a:solidFill>
            <a:srgbClr val="BB8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bg object 295"/>
          <p:cNvSpPr/>
          <p:nvPr/>
        </p:nvSpPr>
        <p:spPr>
          <a:xfrm>
            <a:off x="615505" y="5953759"/>
            <a:ext cx="2244090" cy="10160"/>
          </a:xfrm>
          <a:custGeom>
            <a:avLst/>
            <a:gdLst/>
            <a:ahLst/>
            <a:cxnLst/>
            <a:rect l="l" t="t" r="r" b="b"/>
            <a:pathLst>
              <a:path w="2244090" h="10160">
                <a:moveTo>
                  <a:pt x="94640" y="0"/>
                </a:moveTo>
                <a:lnTo>
                  <a:pt x="4470" y="0"/>
                </a:lnTo>
                <a:lnTo>
                  <a:pt x="0" y="10160"/>
                </a:lnTo>
                <a:lnTo>
                  <a:pt x="89763" y="10160"/>
                </a:lnTo>
                <a:lnTo>
                  <a:pt x="94640" y="0"/>
                </a:lnTo>
                <a:close/>
              </a:path>
              <a:path w="2244090" h="10160">
                <a:moveTo>
                  <a:pt x="2243937" y="10160"/>
                </a:moveTo>
                <a:lnTo>
                  <a:pt x="2231047" y="0"/>
                </a:lnTo>
                <a:lnTo>
                  <a:pt x="2158314" y="0"/>
                </a:lnTo>
                <a:lnTo>
                  <a:pt x="2171750" y="10160"/>
                </a:lnTo>
                <a:lnTo>
                  <a:pt x="2243937" y="10160"/>
                </a:lnTo>
                <a:close/>
              </a:path>
            </a:pathLst>
          </a:custGeom>
          <a:solidFill>
            <a:srgbClr val="BB7F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bg object 296"/>
          <p:cNvSpPr/>
          <p:nvPr/>
        </p:nvSpPr>
        <p:spPr>
          <a:xfrm>
            <a:off x="611022" y="5963919"/>
            <a:ext cx="2261870" cy="10160"/>
          </a:xfrm>
          <a:custGeom>
            <a:avLst/>
            <a:gdLst/>
            <a:ahLst/>
            <a:cxnLst/>
            <a:rect l="l" t="t" r="r" b="b"/>
            <a:pathLst>
              <a:path w="2261870" h="10160">
                <a:moveTo>
                  <a:pt x="94246" y="0"/>
                </a:moveTo>
                <a:lnTo>
                  <a:pt x="4483" y="0"/>
                </a:lnTo>
                <a:lnTo>
                  <a:pt x="0" y="10160"/>
                </a:lnTo>
                <a:lnTo>
                  <a:pt x="89369" y="10160"/>
                </a:lnTo>
                <a:lnTo>
                  <a:pt x="94246" y="0"/>
                </a:lnTo>
                <a:close/>
              </a:path>
              <a:path w="2261870" h="10160">
                <a:moveTo>
                  <a:pt x="2261324" y="10160"/>
                </a:moveTo>
                <a:lnTo>
                  <a:pt x="2248420" y="0"/>
                </a:lnTo>
                <a:lnTo>
                  <a:pt x="2176234" y="0"/>
                </a:lnTo>
                <a:lnTo>
                  <a:pt x="2189657" y="10160"/>
                </a:lnTo>
                <a:lnTo>
                  <a:pt x="2261324" y="10160"/>
                </a:lnTo>
                <a:close/>
              </a:path>
            </a:pathLst>
          </a:custGeom>
          <a:solidFill>
            <a:srgbClr val="BB7F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bg object 297"/>
          <p:cNvSpPr/>
          <p:nvPr/>
        </p:nvSpPr>
        <p:spPr>
          <a:xfrm>
            <a:off x="606552" y="5974079"/>
            <a:ext cx="2279015" cy="10160"/>
          </a:xfrm>
          <a:custGeom>
            <a:avLst/>
            <a:gdLst/>
            <a:ahLst/>
            <a:cxnLst/>
            <a:rect l="l" t="t" r="r" b="b"/>
            <a:pathLst>
              <a:path w="2279015" h="10160">
                <a:moveTo>
                  <a:pt x="93840" y="0"/>
                </a:moveTo>
                <a:lnTo>
                  <a:pt x="4470" y="0"/>
                </a:lnTo>
                <a:lnTo>
                  <a:pt x="0" y="10160"/>
                </a:lnTo>
                <a:lnTo>
                  <a:pt x="88963" y="10160"/>
                </a:lnTo>
                <a:lnTo>
                  <a:pt x="93840" y="0"/>
                </a:lnTo>
                <a:close/>
              </a:path>
              <a:path w="2279015" h="10160">
                <a:moveTo>
                  <a:pt x="2278684" y="10160"/>
                </a:moveTo>
                <a:lnTo>
                  <a:pt x="2265794" y="0"/>
                </a:lnTo>
                <a:lnTo>
                  <a:pt x="2194128" y="0"/>
                </a:lnTo>
                <a:lnTo>
                  <a:pt x="2207564" y="10160"/>
                </a:lnTo>
                <a:lnTo>
                  <a:pt x="2278684" y="10160"/>
                </a:lnTo>
                <a:close/>
              </a:path>
            </a:pathLst>
          </a:custGeom>
          <a:solidFill>
            <a:srgbClr val="BB7E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bg object 298"/>
          <p:cNvSpPr/>
          <p:nvPr/>
        </p:nvSpPr>
        <p:spPr>
          <a:xfrm>
            <a:off x="602081" y="5982969"/>
            <a:ext cx="2296160" cy="11430"/>
          </a:xfrm>
          <a:custGeom>
            <a:avLst/>
            <a:gdLst/>
            <a:ahLst/>
            <a:cxnLst/>
            <a:rect l="l" t="t" r="r" b="b"/>
            <a:pathLst>
              <a:path w="2296160" h="11429">
                <a:moveTo>
                  <a:pt x="94043" y="0"/>
                </a:moveTo>
                <a:lnTo>
                  <a:pt x="5029" y="0"/>
                </a:lnTo>
                <a:lnTo>
                  <a:pt x="0" y="11430"/>
                </a:lnTo>
                <a:lnTo>
                  <a:pt x="88557" y="11430"/>
                </a:lnTo>
                <a:lnTo>
                  <a:pt x="94043" y="0"/>
                </a:lnTo>
                <a:close/>
              </a:path>
              <a:path w="2296160" h="11429">
                <a:moveTo>
                  <a:pt x="2296058" y="11430"/>
                </a:moveTo>
                <a:lnTo>
                  <a:pt x="2281542" y="0"/>
                </a:lnTo>
                <a:lnTo>
                  <a:pt x="2210358" y="0"/>
                </a:lnTo>
                <a:lnTo>
                  <a:pt x="2225471" y="11430"/>
                </a:lnTo>
                <a:lnTo>
                  <a:pt x="2296058" y="11430"/>
                </a:lnTo>
                <a:close/>
              </a:path>
            </a:pathLst>
          </a:custGeom>
          <a:solidFill>
            <a:srgbClr val="BB7E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bg object 299"/>
          <p:cNvSpPr/>
          <p:nvPr/>
        </p:nvSpPr>
        <p:spPr>
          <a:xfrm>
            <a:off x="597598" y="5993129"/>
            <a:ext cx="2305050" cy="11430"/>
          </a:xfrm>
          <a:custGeom>
            <a:avLst/>
            <a:gdLst/>
            <a:ahLst/>
            <a:cxnLst/>
            <a:rect l="l" t="t" r="r" b="b"/>
            <a:pathLst>
              <a:path w="2305050" h="11429">
                <a:moveTo>
                  <a:pt x="93649" y="0"/>
                </a:moveTo>
                <a:lnTo>
                  <a:pt x="5041" y="0"/>
                </a:lnTo>
                <a:lnTo>
                  <a:pt x="0" y="11430"/>
                </a:lnTo>
                <a:lnTo>
                  <a:pt x="88163" y="11430"/>
                </a:lnTo>
                <a:lnTo>
                  <a:pt x="93649" y="0"/>
                </a:lnTo>
                <a:close/>
              </a:path>
              <a:path w="2305050" h="11429">
                <a:moveTo>
                  <a:pt x="2304694" y="1270"/>
                </a:moveTo>
                <a:lnTo>
                  <a:pt x="2299728" y="1270"/>
                </a:lnTo>
                <a:lnTo>
                  <a:pt x="2299728" y="0"/>
                </a:lnTo>
                <a:lnTo>
                  <a:pt x="2229116" y="0"/>
                </a:lnTo>
                <a:lnTo>
                  <a:pt x="2229116" y="1270"/>
                </a:lnTo>
                <a:lnTo>
                  <a:pt x="2236673" y="1270"/>
                </a:lnTo>
                <a:lnTo>
                  <a:pt x="2236673" y="11430"/>
                </a:lnTo>
                <a:lnTo>
                  <a:pt x="2304694" y="11430"/>
                </a:lnTo>
                <a:lnTo>
                  <a:pt x="2304694" y="1270"/>
                </a:lnTo>
                <a:close/>
              </a:path>
            </a:pathLst>
          </a:custGeom>
          <a:solidFill>
            <a:srgbClr val="BB7E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bg object 300"/>
          <p:cNvSpPr/>
          <p:nvPr/>
        </p:nvSpPr>
        <p:spPr>
          <a:xfrm>
            <a:off x="593128" y="6003289"/>
            <a:ext cx="2317750" cy="11430"/>
          </a:xfrm>
          <a:custGeom>
            <a:avLst/>
            <a:gdLst/>
            <a:ahLst/>
            <a:cxnLst/>
            <a:rect l="l" t="t" r="r" b="b"/>
            <a:pathLst>
              <a:path w="2317750" h="11429">
                <a:moveTo>
                  <a:pt x="93243" y="0"/>
                </a:moveTo>
                <a:lnTo>
                  <a:pt x="5029" y="0"/>
                </a:lnTo>
                <a:lnTo>
                  <a:pt x="0" y="11430"/>
                </a:lnTo>
                <a:lnTo>
                  <a:pt x="87757" y="11430"/>
                </a:lnTo>
                <a:lnTo>
                  <a:pt x="93243" y="0"/>
                </a:lnTo>
                <a:close/>
              </a:path>
              <a:path w="2317750" h="11429">
                <a:moveTo>
                  <a:pt x="2317496" y="1270"/>
                </a:moveTo>
                <a:lnTo>
                  <a:pt x="2312809" y="1270"/>
                </a:lnTo>
                <a:lnTo>
                  <a:pt x="2312809" y="0"/>
                </a:lnTo>
                <a:lnTo>
                  <a:pt x="2247011" y="0"/>
                </a:lnTo>
                <a:lnTo>
                  <a:pt x="2247011" y="1270"/>
                </a:lnTo>
                <a:lnTo>
                  <a:pt x="2256104" y="1270"/>
                </a:lnTo>
                <a:lnTo>
                  <a:pt x="2256104" y="11430"/>
                </a:lnTo>
                <a:lnTo>
                  <a:pt x="2317496" y="11430"/>
                </a:lnTo>
                <a:lnTo>
                  <a:pt x="2317496" y="1270"/>
                </a:lnTo>
                <a:close/>
              </a:path>
            </a:pathLst>
          </a:custGeom>
          <a:solidFill>
            <a:srgbClr val="BB7D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bg object 301"/>
          <p:cNvSpPr/>
          <p:nvPr/>
        </p:nvSpPr>
        <p:spPr>
          <a:xfrm>
            <a:off x="588645" y="6013450"/>
            <a:ext cx="2334895" cy="11430"/>
          </a:xfrm>
          <a:custGeom>
            <a:avLst/>
            <a:gdLst/>
            <a:ahLst/>
            <a:cxnLst/>
            <a:rect l="l" t="t" r="r" b="b"/>
            <a:pathLst>
              <a:path w="2334895" h="11429">
                <a:moveTo>
                  <a:pt x="92849" y="0"/>
                </a:moveTo>
                <a:lnTo>
                  <a:pt x="5041" y="0"/>
                </a:lnTo>
                <a:lnTo>
                  <a:pt x="0" y="11430"/>
                </a:lnTo>
                <a:lnTo>
                  <a:pt x="87363" y="11430"/>
                </a:lnTo>
                <a:lnTo>
                  <a:pt x="92849" y="0"/>
                </a:lnTo>
                <a:close/>
              </a:path>
              <a:path w="2334895" h="11429">
                <a:moveTo>
                  <a:pt x="2334463" y="11430"/>
                </a:moveTo>
                <a:lnTo>
                  <a:pt x="2325103" y="0"/>
                </a:lnTo>
                <a:lnTo>
                  <a:pt x="2266785" y="0"/>
                </a:lnTo>
                <a:lnTo>
                  <a:pt x="2285365" y="11430"/>
                </a:lnTo>
                <a:lnTo>
                  <a:pt x="2334463" y="11430"/>
                </a:lnTo>
                <a:close/>
              </a:path>
            </a:pathLst>
          </a:custGeom>
          <a:solidFill>
            <a:srgbClr val="BB7D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bg object 302"/>
          <p:cNvSpPr/>
          <p:nvPr/>
        </p:nvSpPr>
        <p:spPr>
          <a:xfrm>
            <a:off x="584174" y="6023609"/>
            <a:ext cx="2347595" cy="11430"/>
          </a:xfrm>
          <a:custGeom>
            <a:avLst/>
            <a:gdLst/>
            <a:ahLst/>
            <a:cxnLst/>
            <a:rect l="l" t="t" r="r" b="b"/>
            <a:pathLst>
              <a:path w="2347595" h="11429">
                <a:moveTo>
                  <a:pt x="92443" y="0"/>
                </a:moveTo>
                <a:lnTo>
                  <a:pt x="5029" y="0"/>
                </a:lnTo>
                <a:lnTo>
                  <a:pt x="0" y="11430"/>
                </a:lnTo>
                <a:lnTo>
                  <a:pt x="86956" y="11430"/>
                </a:lnTo>
                <a:lnTo>
                  <a:pt x="92443" y="0"/>
                </a:lnTo>
                <a:close/>
              </a:path>
              <a:path w="2347595" h="11429">
                <a:moveTo>
                  <a:pt x="2347264" y="11430"/>
                </a:moveTo>
                <a:lnTo>
                  <a:pt x="2337892" y="0"/>
                </a:lnTo>
                <a:lnTo>
                  <a:pt x="2287765" y="0"/>
                </a:lnTo>
                <a:lnTo>
                  <a:pt x="2306345" y="11430"/>
                </a:lnTo>
                <a:lnTo>
                  <a:pt x="2347264" y="11430"/>
                </a:lnTo>
                <a:close/>
              </a:path>
            </a:pathLst>
          </a:custGeom>
          <a:solidFill>
            <a:srgbClr val="BB7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bg object 303"/>
          <p:cNvSpPr/>
          <p:nvPr/>
        </p:nvSpPr>
        <p:spPr>
          <a:xfrm>
            <a:off x="579691" y="6033769"/>
            <a:ext cx="2360295" cy="11430"/>
          </a:xfrm>
          <a:custGeom>
            <a:avLst/>
            <a:gdLst/>
            <a:ahLst/>
            <a:cxnLst/>
            <a:rect l="l" t="t" r="r" b="b"/>
            <a:pathLst>
              <a:path w="2360295" h="11429">
                <a:moveTo>
                  <a:pt x="92049" y="0"/>
                </a:moveTo>
                <a:lnTo>
                  <a:pt x="5041" y="0"/>
                </a:lnTo>
                <a:lnTo>
                  <a:pt x="0" y="11430"/>
                </a:lnTo>
                <a:lnTo>
                  <a:pt x="86563" y="11430"/>
                </a:lnTo>
                <a:lnTo>
                  <a:pt x="92049" y="0"/>
                </a:lnTo>
                <a:close/>
              </a:path>
              <a:path w="2360295" h="11429">
                <a:moveTo>
                  <a:pt x="2360066" y="11430"/>
                </a:moveTo>
                <a:lnTo>
                  <a:pt x="2350706" y="0"/>
                </a:lnTo>
                <a:lnTo>
                  <a:pt x="2308758" y="0"/>
                </a:lnTo>
                <a:lnTo>
                  <a:pt x="2327325" y="11430"/>
                </a:lnTo>
                <a:lnTo>
                  <a:pt x="2360066" y="11430"/>
                </a:lnTo>
                <a:close/>
              </a:path>
            </a:pathLst>
          </a:custGeom>
          <a:solidFill>
            <a:srgbClr val="BA7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bg object 304"/>
          <p:cNvSpPr/>
          <p:nvPr/>
        </p:nvSpPr>
        <p:spPr>
          <a:xfrm>
            <a:off x="575221" y="6043942"/>
            <a:ext cx="2372995" cy="11430"/>
          </a:xfrm>
          <a:custGeom>
            <a:avLst/>
            <a:gdLst/>
            <a:ahLst/>
            <a:cxnLst/>
            <a:rect l="l" t="t" r="r" b="b"/>
            <a:pathLst>
              <a:path w="2372995" h="11429">
                <a:moveTo>
                  <a:pt x="91643" y="0"/>
                </a:moveTo>
                <a:lnTo>
                  <a:pt x="5041" y="0"/>
                </a:lnTo>
                <a:lnTo>
                  <a:pt x="0" y="11417"/>
                </a:lnTo>
                <a:lnTo>
                  <a:pt x="86156" y="11417"/>
                </a:lnTo>
                <a:lnTo>
                  <a:pt x="91643" y="0"/>
                </a:lnTo>
                <a:close/>
              </a:path>
              <a:path w="2372995" h="11429">
                <a:moveTo>
                  <a:pt x="2372868" y="11417"/>
                </a:moveTo>
                <a:lnTo>
                  <a:pt x="2363495" y="0"/>
                </a:lnTo>
                <a:lnTo>
                  <a:pt x="2329738" y="0"/>
                </a:lnTo>
                <a:lnTo>
                  <a:pt x="2348319" y="11417"/>
                </a:lnTo>
                <a:lnTo>
                  <a:pt x="2372868" y="11417"/>
                </a:lnTo>
                <a:close/>
              </a:path>
            </a:pathLst>
          </a:custGeom>
          <a:solidFill>
            <a:srgbClr val="BA7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bg object 305"/>
          <p:cNvSpPr/>
          <p:nvPr/>
        </p:nvSpPr>
        <p:spPr>
          <a:xfrm>
            <a:off x="570750" y="6054089"/>
            <a:ext cx="2385695" cy="11430"/>
          </a:xfrm>
          <a:custGeom>
            <a:avLst/>
            <a:gdLst/>
            <a:ahLst/>
            <a:cxnLst/>
            <a:rect l="l" t="t" r="r" b="b"/>
            <a:pathLst>
              <a:path w="2385695" h="11429">
                <a:moveTo>
                  <a:pt x="91236" y="0"/>
                </a:moveTo>
                <a:lnTo>
                  <a:pt x="5029" y="0"/>
                </a:lnTo>
                <a:lnTo>
                  <a:pt x="0" y="11430"/>
                </a:lnTo>
                <a:lnTo>
                  <a:pt x="85750" y="11430"/>
                </a:lnTo>
                <a:lnTo>
                  <a:pt x="91236" y="0"/>
                </a:lnTo>
                <a:close/>
              </a:path>
              <a:path w="2385695" h="11429">
                <a:moveTo>
                  <a:pt x="2385657" y="11430"/>
                </a:moveTo>
                <a:lnTo>
                  <a:pt x="2376297" y="0"/>
                </a:lnTo>
                <a:lnTo>
                  <a:pt x="2350719" y="0"/>
                </a:lnTo>
                <a:lnTo>
                  <a:pt x="2369299" y="11430"/>
                </a:lnTo>
                <a:lnTo>
                  <a:pt x="2385657" y="11430"/>
                </a:lnTo>
                <a:close/>
              </a:path>
            </a:pathLst>
          </a:custGeom>
          <a:solidFill>
            <a:srgbClr val="BA7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bg object 306"/>
          <p:cNvSpPr/>
          <p:nvPr/>
        </p:nvSpPr>
        <p:spPr>
          <a:xfrm>
            <a:off x="566267" y="6064250"/>
            <a:ext cx="2399030" cy="11430"/>
          </a:xfrm>
          <a:custGeom>
            <a:avLst/>
            <a:gdLst/>
            <a:ahLst/>
            <a:cxnLst/>
            <a:rect l="l" t="t" r="r" b="b"/>
            <a:pathLst>
              <a:path w="2399030" h="11429">
                <a:moveTo>
                  <a:pt x="90843" y="0"/>
                </a:moveTo>
                <a:lnTo>
                  <a:pt x="5041" y="0"/>
                </a:lnTo>
                <a:lnTo>
                  <a:pt x="0" y="11430"/>
                </a:lnTo>
                <a:lnTo>
                  <a:pt x="85356" y="11430"/>
                </a:lnTo>
                <a:lnTo>
                  <a:pt x="90843" y="0"/>
                </a:lnTo>
                <a:close/>
              </a:path>
              <a:path w="2399030" h="11429">
                <a:moveTo>
                  <a:pt x="2398471" y="11430"/>
                </a:moveTo>
                <a:lnTo>
                  <a:pt x="2389098" y="0"/>
                </a:lnTo>
                <a:lnTo>
                  <a:pt x="2371712" y="0"/>
                </a:lnTo>
                <a:lnTo>
                  <a:pt x="2390279" y="11430"/>
                </a:lnTo>
                <a:lnTo>
                  <a:pt x="2398471" y="11430"/>
                </a:lnTo>
                <a:close/>
              </a:path>
            </a:pathLst>
          </a:custGeom>
          <a:solidFill>
            <a:srgbClr val="BA7B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bg object 307"/>
          <p:cNvSpPr/>
          <p:nvPr/>
        </p:nvSpPr>
        <p:spPr>
          <a:xfrm>
            <a:off x="561797" y="6074409"/>
            <a:ext cx="2411730" cy="11430"/>
          </a:xfrm>
          <a:custGeom>
            <a:avLst/>
            <a:gdLst/>
            <a:ahLst/>
            <a:cxnLst/>
            <a:rect l="l" t="t" r="r" b="b"/>
            <a:pathLst>
              <a:path w="2411730" h="11429">
                <a:moveTo>
                  <a:pt x="90436" y="0"/>
                </a:moveTo>
                <a:lnTo>
                  <a:pt x="5029" y="0"/>
                </a:lnTo>
                <a:lnTo>
                  <a:pt x="0" y="11430"/>
                </a:lnTo>
                <a:lnTo>
                  <a:pt x="84950" y="11430"/>
                </a:lnTo>
                <a:lnTo>
                  <a:pt x="90436" y="0"/>
                </a:lnTo>
                <a:close/>
              </a:path>
              <a:path w="2411730" h="11429">
                <a:moveTo>
                  <a:pt x="2411272" y="11430"/>
                </a:moveTo>
                <a:lnTo>
                  <a:pt x="2401900" y="0"/>
                </a:lnTo>
                <a:lnTo>
                  <a:pt x="2392692" y="0"/>
                </a:lnTo>
                <a:lnTo>
                  <a:pt x="2411272" y="11430"/>
                </a:lnTo>
                <a:close/>
              </a:path>
            </a:pathLst>
          </a:custGeom>
          <a:solidFill>
            <a:srgbClr val="BA7B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bg object 308"/>
          <p:cNvSpPr/>
          <p:nvPr/>
        </p:nvSpPr>
        <p:spPr>
          <a:xfrm>
            <a:off x="557314" y="6084570"/>
            <a:ext cx="2416175" cy="11430"/>
          </a:xfrm>
          <a:custGeom>
            <a:avLst/>
            <a:gdLst/>
            <a:ahLst/>
            <a:cxnLst/>
            <a:rect l="l" t="t" r="r" b="b"/>
            <a:pathLst>
              <a:path w="2416175" h="11429">
                <a:moveTo>
                  <a:pt x="90043" y="0"/>
                </a:moveTo>
                <a:lnTo>
                  <a:pt x="5041" y="0"/>
                </a:lnTo>
                <a:lnTo>
                  <a:pt x="0" y="11430"/>
                </a:lnTo>
                <a:lnTo>
                  <a:pt x="84556" y="11430"/>
                </a:lnTo>
                <a:lnTo>
                  <a:pt x="90043" y="0"/>
                </a:lnTo>
                <a:close/>
              </a:path>
              <a:path w="2416175" h="11429">
                <a:moveTo>
                  <a:pt x="2415756" y="1270"/>
                </a:moveTo>
                <a:lnTo>
                  <a:pt x="2414714" y="0"/>
                </a:lnTo>
                <a:lnTo>
                  <a:pt x="2413685" y="0"/>
                </a:lnTo>
                <a:lnTo>
                  <a:pt x="2415756" y="1270"/>
                </a:lnTo>
                <a:close/>
              </a:path>
            </a:pathLst>
          </a:custGeom>
          <a:solidFill>
            <a:srgbClr val="BA7A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bg object 309"/>
          <p:cNvSpPr/>
          <p:nvPr/>
        </p:nvSpPr>
        <p:spPr>
          <a:xfrm>
            <a:off x="552848" y="6094729"/>
            <a:ext cx="90170" cy="11430"/>
          </a:xfrm>
          <a:custGeom>
            <a:avLst/>
            <a:gdLst/>
            <a:ahLst/>
            <a:cxnLst/>
            <a:rect l="l" t="t" r="r" b="b"/>
            <a:pathLst>
              <a:path w="90170" h="11429">
                <a:moveTo>
                  <a:pt x="89632" y="0"/>
                </a:moveTo>
                <a:lnTo>
                  <a:pt x="5035" y="0"/>
                </a:lnTo>
                <a:lnTo>
                  <a:pt x="0" y="11430"/>
                </a:lnTo>
                <a:lnTo>
                  <a:pt x="84145" y="11430"/>
                </a:lnTo>
                <a:lnTo>
                  <a:pt x="89632" y="0"/>
                </a:lnTo>
                <a:close/>
              </a:path>
            </a:pathLst>
          </a:custGeom>
          <a:solidFill>
            <a:srgbClr val="BA7A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bg object 310"/>
          <p:cNvSpPr/>
          <p:nvPr/>
        </p:nvSpPr>
        <p:spPr>
          <a:xfrm>
            <a:off x="548931" y="6104889"/>
            <a:ext cx="88900" cy="10160"/>
          </a:xfrm>
          <a:custGeom>
            <a:avLst/>
            <a:gdLst/>
            <a:ahLst/>
            <a:cxnLst/>
            <a:rect l="l" t="t" r="r" b="b"/>
            <a:pathLst>
              <a:path w="88900" h="10160">
                <a:moveTo>
                  <a:pt x="88671" y="0"/>
                </a:moveTo>
                <a:lnTo>
                  <a:pt x="4475" y="0"/>
                </a:lnTo>
                <a:lnTo>
                  <a:pt x="0" y="10160"/>
                </a:lnTo>
                <a:lnTo>
                  <a:pt x="83794" y="10160"/>
                </a:lnTo>
                <a:lnTo>
                  <a:pt x="88671" y="0"/>
                </a:lnTo>
                <a:close/>
              </a:path>
            </a:pathLst>
          </a:custGeom>
          <a:solidFill>
            <a:srgbClr val="BA79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bg object 311"/>
          <p:cNvSpPr/>
          <p:nvPr/>
        </p:nvSpPr>
        <p:spPr>
          <a:xfrm>
            <a:off x="544455" y="6115050"/>
            <a:ext cx="88265" cy="10160"/>
          </a:xfrm>
          <a:custGeom>
            <a:avLst/>
            <a:gdLst/>
            <a:ahLst/>
            <a:cxnLst/>
            <a:rect l="l" t="t" r="r" b="b"/>
            <a:pathLst>
              <a:path w="88265" h="10160">
                <a:moveTo>
                  <a:pt x="88269" y="0"/>
                </a:moveTo>
                <a:lnTo>
                  <a:pt x="4475" y="0"/>
                </a:lnTo>
                <a:lnTo>
                  <a:pt x="0" y="10159"/>
                </a:lnTo>
                <a:lnTo>
                  <a:pt x="83392" y="10159"/>
                </a:lnTo>
                <a:lnTo>
                  <a:pt x="88269" y="0"/>
                </a:lnTo>
                <a:close/>
              </a:path>
            </a:pathLst>
          </a:custGeom>
          <a:solidFill>
            <a:srgbClr val="BA79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bg object 312"/>
          <p:cNvSpPr/>
          <p:nvPr/>
        </p:nvSpPr>
        <p:spPr>
          <a:xfrm>
            <a:off x="539979" y="6125209"/>
            <a:ext cx="88265" cy="10160"/>
          </a:xfrm>
          <a:custGeom>
            <a:avLst/>
            <a:gdLst/>
            <a:ahLst/>
            <a:cxnLst/>
            <a:rect l="l" t="t" r="r" b="b"/>
            <a:pathLst>
              <a:path w="88265" h="10160">
                <a:moveTo>
                  <a:pt x="87868" y="0"/>
                </a:moveTo>
                <a:lnTo>
                  <a:pt x="4475" y="0"/>
                </a:lnTo>
                <a:lnTo>
                  <a:pt x="0" y="10159"/>
                </a:lnTo>
                <a:lnTo>
                  <a:pt x="82990" y="10159"/>
                </a:lnTo>
                <a:lnTo>
                  <a:pt x="87868" y="0"/>
                </a:lnTo>
                <a:close/>
              </a:path>
            </a:pathLst>
          </a:custGeom>
          <a:solidFill>
            <a:srgbClr val="BA79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bg object 313"/>
          <p:cNvSpPr/>
          <p:nvPr/>
        </p:nvSpPr>
        <p:spPr>
          <a:xfrm>
            <a:off x="535504" y="6135370"/>
            <a:ext cx="87630" cy="10160"/>
          </a:xfrm>
          <a:custGeom>
            <a:avLst/>
            <a:gdLst/>
            <a:ahLst/>
            <a:cxnLst/>
            <a:rect l="l" t="t" r="r" b="b"/>
            <a:pathLst>
              <a:path w="87629" h="10160">
                <a:moveTo>
                  <a:pt x="87466" y="0"/>
                </a:moveTo>
                <a:lnTo>
                  <a:pt x="4475" y="0"/>
                </a:lnTo>
                <a:lnTo>
                  <a:pt x="0" y="10159"/>
                </a:lnTo>
                <a:lnTo>
                  <a:pt x="82589" y="10159"/>
                </a:lnTo>
                <a:lnTo>
                  <a:pt x="87466" y="0"/>
                </a:lnTo>
                <a:close/>
              </a:path>
            </a:pathLst>
          </a:custGeom>
          <a:solidFill>
            <a:srgbClr val="BA78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bg object 314"/>
          <p:cNvSpPr/>
          <p:nvPr/>
        </p:nvSpPr>
        <p:spPr>
          <a:xfrm>
            <a:off x="531028" y="6145529"/>
            <a:ext cx="87630" cy="10160"/>
          </a:xfrm>
          <a:custGeom>
            <a:avLst/>
            <a:gdLst/>
            <a:ahLst/>
            <a:cxnLst/>
            <a:rect l="l" t="t" r="r" b="b"/>
            <a:pathLst>
              <a:path w="87629" h="10160">
                <a:moveTo>
                  <a:pt x="87065" y="0"/>
                </a:moveTo>
                <a:lnTo>
                  <a:pt x="4475" y="0"/>
                </a:lnTo>
                <a:lnTo>
                  <a:pt x="0" y="10160"/>
                </a:lnTo>
                <a:lnTo>
                  <a:pt x="82187" y="10160"/>
                </a:lnTo>
                <a:lnTo>
                  <a:pt x="87065" y="0"/>
                </a:lnTo>
                <a:close/>
              </a:path>
            </a:pathLst>
          </a:custGeom>
          <a:solidFill>
            <a:srgbClr val="BA78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bg object 315"/>
          <p:cNvSpPr/>
          <p:nvPr/>
        </p:nvSpPr>
        <p:spPr>
          <a:xfrm>
            <a:off x="526552" y="6155689"/>
            <a:ext cx="86995" cy="10160"/>
          </a:xfrm>
          <a:custGeom>
            <a:avLst/>
            <a:gdLst/>
            <a:ahLst/>
            <a:cxnLst/>
            <a:rect l="l" t="t" r="r" b="b"/>
            <a:pathLst>
              <a:path w="86995" h="10160">
                <a:moveTo>
                  <a:pt x="86663" y="0"/>
                </a:moveTo>
                <a:lnTo>
                  <a:pt x="4475" y="0"/>
                </a:lnTo>
                <a:lnTo>
                  <a:pt x="0" y="10160"/>
                </a:lnTo>
                <a:lnTo>
                  <a:pt x="81786" y="10160"/>
                </a:lnTo>
                <a:lnTo>
                  <a:pt x="86663" y="0"/>
                </a:lnTo>
                <a:close/>
              </a:path>
            </a:pathLst>
          </a:custGeom>
          <a:solidFill>
            <a:srgbClr val="B977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bg object 316"/>
          <p:cNvSpPr/>
          <p:nvPr/>
        </p:nvSpPr>
        <p:spPr>
          <a:xfrm>
            <a:off x="522076" y="6165850"/>
            <a:ext cx="86360" cy="10160"/>
          </a:xfrm>
          <a:custGeom>
            <a:avLst/>
            <a:gdLst/>
            <a:ahLst/>
            <a:cxnLst/>
            <a:rect l="l" t="t" r="r" b="b"/>
            <a:pathLst>
              <a:path w="86359" h="10160">
                <a:moveTo>
                  <a:pt x="86262" y="0"/>
                </a:moveTo>
                <a:lnTo>
                  <a:pt x="4475" y="0"/>
                </a:lnTo>
                <a:lnTo>
                  <a:pt x="0" y="10159"/>
                </a:lnTo>
                <a:lnTo>
                  <a:pt x="81384" y="10159"/>
                </a:lnTo>
                <a:lnTo>
                  <a:pt x="86262" y="0"/>
                </a:lnTo>
                <a:close/>
              </a:path>
            </a:pathLst>
          </a:custGeom>
          <a:solidFill>
            <a:srgbClr val="B977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bg object 317"/>
          <p:cNvSpPr/>
          <p:nvPr/>
        </p:nvSpPr>
        <p:spPr>
          <a:xfrm>
            <a:off x="518125" y="6176009"/>
            <a:ext cx="85725" cy="10160"/>
          </a:xfrm>
          <a:custGeom>
            <a:avLst/>
            <a:gdLst/>
            <a:ahLst/>
            <a:cxnLst/>
            <a:rect l="l" t="t" r="r" b="b"/>
            <a:pathLst>
              <a:path w="85725" h="10160">
                <a:moveTo>
                  <a:pt x="85335" y="0"/>
                </a:moveTo>
                <a:lnTo>
                  <a:pt x="3951" y="0"/>
                </a:lnTo>
                <a:lnTo>
                  <a:pt x="34" y="8889"/>
                </a:lnTo>
                <a:lnTo>
                  <a:pt x="0" y="10159"/>
                </a:lnTo>
                <a:lnTo>
                  <a:pt x="80458" y="10159"/>
                </a:lnTo>
                <a:lnTo>
                  <a:pt x="85335" y="0"/>
                </a:lnTo>
                <a:close/>
              </a:path>
            </a:pathLst>
          </a:custGeom>
          <a:solidFill>
            <a:srgbClr val="B9772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bg object 318"/>
          <p:cNvSpPr/>
          <p:nvPr/>
        </p:nvSpPr>
        <p:spPr>
          <a:xfrm>
            <a:off x="517846" y="6186170"/>
            <a:ext cx="81280" cy="10160"/>
          </a:xfrm>
          <a:custGeom>
            <a:avLst/>
            <a:gdLst/>
            <a:ahLst/>
            <a:cxnLst/>
            <a:rect l="l" t="t" r="r" b="b"/>
            <a:pathLst>
              <a:path w="81279" h="10160">
                <a:moveTo>
                  <a:pt x="80737" y="0"/>
                </a:moveTo>
                <a:lnTo>
                  <a:pt x="278" y="0"/>
                </a:lnTo>
                <a:lnTo>
                  <a:pt x="0" y="10159"/>
                </a:lnTo>
                <a:lnTo>
                  <a:pt x="75859" y="10159"/>
                </a:lnTo>
                <a:lnTo>
                  <a:pt x="80737" y="0"/>
                </a:lnTo>
                <a:close/>
              </a:path>
            </a:pathLst>
          </a:custGeom>
          <a:solidFill>
            <a:srgbClr val="B97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bg object 319"/>
          <p:cNvSpPr/>
          <p:nvPr/>
        </p:nvSpPr>
        <p:spPr>
          <a:xfrm>
            <a:off x="517567" y="6196329"/>
            <a:ext cx="76200" cy="10160"/>
          </a:xfrm>
          <a:custGeom>
            <a:avLst/>
            <a:gdLst/>
            <a:ahLst/>
            <a:cxnLst/>
            <a:rect l="l" t="t" r="r" b="b"/>
            <a:pathLst>
              <a:path w="76200" h="10160">
                <a:moveTo>
                  <a:pt x="76138" y="0"/>
                </a:moveTo>
                <a:lnTo>
                  <a:pt x="278" y="0"/>
                </a:lnTo>
                <a:lnTo>
                  <a:pt x="0" y="10160"/>
                </a:lnTo>
                <a:lnTo>
                  <a:pt x="71261" y="10160"/>
                </a:lnTo>
                <a:lnTo>
                  <a:pt x="76138" y="0"/>
                </a:lnTo>
                <a:close/>
              </a:path>
            </a:pathLst>
          </a:custGeom>
          <a:solidFill>
            <a:srgbClr val="B976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bg object 320"/>
          <p:cNvSpPr/>
          <p:nvPr/>
        </p:nvSpPr>
        <p:spPr>
          <a:xfrm>
            <a:off x="517288" y="6206489"/>
            <a:ext cx="71755" cy="10160"/>
          </a:xfrm>
          <a:custGeom>
            <a:avLst/>
            <a:gdLst/>
            <a:ahLst/>
            <a:cxnLst/>
            <a:rect l="l" t="t" r="r" b="b"/>
            <a:pathLst>
              <a:path w="71754" h="10160">
                <a:moveTo>
                  <a:pt x="71540" y="0"/>
                </a:moveTo>
                <a:lnTo>
                  <a:pt x="278" y="0"/>
                </a:lnTo>
                <a:lnTo>
                  <a:pt x="0" y="10160"/>
                </a:lnTo>
                <a:lnTo>
                  <a:pt x="66662" y="10160"/>
                </a:lnTo>
                <a:lnTo>
                  <a:pt x="71540" y="0"/>
                </a:lnTo>
                <a:close/>
              </a:path>
            </a:pathLst>
          </a:custGeom>
          <a:solidFill>
            <a:srgbClr val="B9762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bg object 321"/>
          <p:cNvSpPr/>
          <p:nvPr/>
        </p:nvSpPr>
        <p:spPr>
          <a:xfrm>
            <a:off x="517009" y="6216650"/>
            <a:ext cx="67310" cy="10160"/>
          </a:xfrm>
          <a:custGeom>
            <a:avLst/>
            <a:gdLst/>
            <a:ahLst/>
            <a:cxnLst/>
            <a:rect l="l" t="t" r="r" b="b"/>
            <a:pathLst>
              <a:path w="67309" h="10160">
                <a:moveTo>
                  <a:pt x="66941" y="0"/>
                </a:moveTo>
                <a:lnTo>
                  <a:pt x="278" y="0"/>
                </a:lnTo>
                <a:lnTo>
                  <a:pt x="0" y="10159"/>
                </a:lnTo>
                <a:lnTo>
                  <a:pt x="62064" y="10159"/>
                </a:lnTo>
                <a:lnTo>
                  <a:pt x="66941" y="0"/>
                </a:lnTo>
                <a:close/>
              </a:path>
            </a:pathLst>
          </a:custGeom>
          <a:solidFill>
            <a:srgbClr val="B975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bg object 322"/>
          <p:cNvSpPr/>
          <p:nvPr/>
        </p:nvSpPr>
        <p:spPr>
          <a:xfrm>
            <a:off x="516730" y="6226809"/>
            <a:ext cx="62865" cy="10160"/>
          </a:xfrm>
          <a:custGeom>
            <a:avLst/>
            <a:gdLst/>
            <a:ahLst/>
            <a:cxnLst/>
            <a:rect l="l" t="t" r="r" b="b"/>
            <a:pathLst>
              <a:path w="62865" h="10160">
                <a:moveTo>
                  <a:pt x="62342" y="0"/>
                </a:moveTo>
                <a:lnTo>
                  <a:pt x="278" y="0"/>
                </a:lnTo>
                <a:lnTo>
                  <a:pt x="0" y="10159"/>
                </a:lnTo>
                <a:lnTo>
                  <a:pt x="57465" y="10159"/>
                </a:lnTo>
                <a:lnTo>
                  <a:pt x="62342" y="0"/>
                </a:lnTo>
                <a:close/>
              </a:path>
            </a:pathLst>
          </a:custGeom>
          <a:solidFill>
            <a:srgbClr val="B975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bg object 323"/>
          <p:cNvSpPr/>
          <p:nvPr/>
        </p:nvSpPr>
        <p:spPr>
          <a:xfrm>
            <a:off x="516451" y="6235700"/>
            <a:ext cx="58419" cy="11430"/>
          </a:xfrm>
          <a:custGeom>
            <a:avLst/>
            <a:gdLst/>
            <a:ahLst/>
            <a:cxnLst/>
            <a:rect l="l" t="t" r="r" b="b"/>
            <a:pathLst>
              <a:path w="58420" h="11429">
                <a:moveTo>
                  <a:pt x="58354" y="0"/>
                </a:moveTo>
                <a:lnTo>
                  <a:pt x="313" y="0"/>
                </a:lnTo>
                <a:lnTo>
                  <a:pt x="0" y="11429"/>
                </a:lnTo>
                <a:lnTo>
                  <a:pt x="52866" y="11429"/>
                </a:lnTo>
                <a:lnTo>
                  <a:pt x="58354" y="0"/>
                </a:lnTo>
                <a:close/>
              </a:path>
            </a:pathLst>
          </a:custGeom>
          <a:solidFill>
            <a:srgbClr val="B974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bg object 324"/>
          <p:cNvSpPr/>
          <p:nvPr/>
        </p:nvSpPr>
        <p:spPr>
          <a:xfrm>
            <a:off x="516172" y="6245859"/>
            <a:ext cx="53975" cy="11430"/>
          </a:xfrm>
          <a:custGeom>
            <a:avLst/>
            <a:gdLst/>
            <a:ahLst/>
            <a:cxnLst/>
            <a:rect l="l" t="t" r="r" b="b"/>
            <a:pathLst>
              <a:path w="53975" h="11429">
                <a:moveTo>
                  <a:pt x="53755" y="0"/>
                </a:moveTo>
                <a:lnTo>
                  <a:pt x="313" y="0"/>
                </a:lnTo>
                <a:lnTo>
                  <a:pt x="0" y="11429"/>
                </a:lnTo>
                <a:lnTo>
                  <a:pt x="48268" y="11429"/>
                </a:lnTo>
                <a:lnTo>
                  <a:pt x="53755" y="0"/>
                </a:lnTo>
                <a:close/>
              </a:path>
            </a:pathLst>
          </a:custGeom>
          <a:solidFill>
            <a:srgbClr val="B97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bg object 325"/>
          <p:cNvSpPr/>
          <p:nvPr/>
        </p:nvSpPr>
        <p:spPr>
          <a:xfrm>
            <a:off x="515893" y="6256020"/>
            <a:ext cx="49530" cy="11430"/>
          </a:xfrm>
          <a:custGeom>
            <a:avLst/>
            <a:gdLst/>
            <a:ahLst/>
            <a:cxnLst/>
            <a:rect l="l" t="t" r="r" b="b"/>
            <a:pathLst>
              <a:path w="49529" h="11429">
                <a:moveTo>
                  <a:pt x="49156" y="0"/>
                </a:moveTo>
                <a:lnTo>
                  <a:pt x="313" y="0"/>
                </a:lnTo>
                <a:lnTo>
                  <a:pt x="0" y="11429"/>
                </a:lnTo>
                <a:lnTo>
                  <a:pt x="43669" y="11429"/>
                </a:lnTo>
                <a:lnTo>
                  <a:pt x="49156" y="0"/>
                </a:lnTo>
                <a:close/>
              </a:path>
            </a:pathLst>
          </a:custGeom>
          <a:solidFill>
            <a:srgbClr val="B974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bg object 326"/>
          <p:cNvSpPr/>
          <p:nvPr/>
        </p:nvSpPr>
        <p:spPr>
          <a:xfrm>
            <a:off x="515615" y="6266179"/>
            <a:ext cx="45085" cy="11430"/>
          </a:xfrm>
          <a:custGeom>
            <a:avLst/>
            <a:gdLst/>
            <a:ahLst/>
            <a:cxnLst/>
            <a:rect l="l" t="t" r="r" b="b"/>
            <a:pathLst>
              <a:path w="45084" h="11429">
                <a:moveTo>
                  <a:pt x="44558" y="0"/>
                </a:moveTo>
                <a:lnTo>
                  <a:pt x="313" y="0"/>
                </a:lnTo>
                <a:lnTo>
                  <a:pt x="0" y="11430"/>
                </a:lnTo>
                <a:lnTo>
                  <a:pt x="39071" y="11430"/>
                </a:lnTo>
                <a:lnTo>
                  <a:pt x="44558" y="0"/>
                </a:lnTo>
                <a:close/>
              </a:path>
            </a:pathLst>
          </a:custGeom>
          <a:solidFill>
            <a:srgbClr val="B973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bg object 327"/>
          <p:cNvSpPr/>
          <p:nvPr/>
        </p:nvSpPr>
        <p:spPr>
          <a:xfrm>
            <a:off x="515336" y="6276339"/>
            <a:ext cx="40005" cy="11430"/>
          </a:xfrm>
          <a:custGeom>
            <a:avLst/>
            <a:gdLst/>
            <a:ahLst/>
            <a:cxnLst/>
            <a:rect l="l" t="t" r="r" b="b"/>
            <a:pathLst>
              <a:path w="40004" h="11429">
                <a:moveTo>
                  <a:pt x="39959" y="0"/>
                </a:moveTo>
                <a:lnTo>
                  <a:pt x="313" y="0"/>
                </a:lnTo>
                <a:lnTo>
                  <a:pt x="0" y="11430"/>
                </a:lnTo>
                <a:lnTo>
                  <a:pt x="34472" y="11430"/>
                </a:lnTo>
                <a:lnTo>
                  <a:pt x="39959" y="0"/>
                </a:lnTo>
                <a:close/>
              </a:path>
            </a:pathLst>
          </a:custGeom>
          <a:solidFill>
            <a:srgbClr val="B8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bg object 328"/>
          <p:cNvSpPr/>
          <p:nvPr/>
        </p:nvSpPr>
        <p:spPr>
          <a:xfrm>
            <a:off x="515057" y="6286500"/>
            <a:ext cx="35560" cy="11430"/>
          </a:xfrm>
          <a:custGeom>
            <a:avLst/>
            <a:gdLst/>
            <a:ahLst/>
            <a:cxnLst/>
            <a:rect l="l" t="t" r="r" b="b"/>
            <a:pathLst>
              <a:path w="35559" h="11429">
                <a:moveTo>
                  <a:pt x="35361" y="0"/>
                </a:moveTo>
                <a:lnTo>
                  <a:pt x="313" y="0"/>
                </a:lnTo>
                <a:lnTo>
                  <a:pt x="0" y="11429"/>
                </a:lnTo>
                <a:lnTo>
                  <a:pt x="31625" y="11429"/>
                </a:lnTo>
                <a:lnTo>
                  <a:pt x="32312" y="6350"/>
                </a:lnTo>
                <a:lnTo>
                  <a:pt x="35361" y="0"/>
                </a:lnTo>
                <a:close/>
              </a:path>
            </a:pathLst>
          </a:custGeom>
          <a:solidFill>
            <a:srgbClr val="B8721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bg object 329"/>
          <p:cNvSpPr/>
          <p:nvPr/>
        </p:nvSpPr>
        <p:spPr>
          <a:xfrm>
            <a:off x="514778" y="6296659"/>
            <a:ext cx="32384" cy="11430"/>
          </a:xfrm>
          <a:custGeom>
            <a:avLst/>
            <a:gdLst/>
            <a:ahLst/>
            <a:cxnLst/>
            <a:rect l="l" t="t" r="r" b="b"/>
            <a:pathLst>
              <a:path w="32384" h="11429">
                <a:moveTo>
                  <a:pt x="32076" y="0"/>
                </a:moveTo>
                <a:lnTo>
                  <a:pt x="313" y="0"/>
                </a:lnTo>
                <a:lnTo>
                  <a:pt x="0" y="11429"/>
                </a:lnTo>
                <a:lnTo>
                  <a:pt x="30529" y="11429"/>
                </a:lnTo>
                <a:lnTo>
                  <a:pt x="32076" y="0"/>
                </a:lnTo>
                <a:close/>
              </a:path>
            </a:pathLst>
          </a:custGeom>
          <a:solidFill>
            <a:srgbClr val="B872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bg object 330"/>
          <p:cNvSpPr/>
          <p:nvPr/>
        </p:nvSpPr>
        <p:spPr>
          <a:xfrm>
            <a:off x="514499" y="6306820"/>
            <a:ext cx="31115" cy="11430"/>
          </a:xfrm>
          <a:custGeom>
            <a:avLst/>
            <a:gdLst/>
            <a:ahLst/>
            <a:cxnLst/>
            <a:rect l="l" t="t" r="r" b="b"/>
            <a:pathLst>
              <a:path w="31115" h="11429">
                <a:moveTo>
                  <a:pt x="30980" y="0"/>
                </a:moveTo>
                <a:lnTo>
                  <a:pt x="313" y="0"/>
                </a:lnTo>
                <a:lnTo>
                  <a:pt x="0" y="11429"/>
                </a:lnTo>
                <a:lnTo>
                  <a:pt x="29434" y="11429"/>
                </a:lnTo>
                <a:lnTo>
                  <a:pt x="30980" y="0"/>
                </a:lnTo>
                <a:close/>
              </a:path>
            </a:pathLst>
          </a:custGeom>
          <a:solidFill>
            <a:srgbClr val="B872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bg object 331"/>
          <p:cNvSpPr/>
          <p:nvPr/>
        </p:nvSpPr>
        <p:spPr>
          <a:xfrm>
            <a:off x="514220" y="6316979"/>
            <a:ext cx="30480" cy="11430"/>
          </a:xfrm>
          <a:custGeom>
            <a:avLst/>
            <a:gdLst/>
            <a:ahLst/>
            <a:cxnLst/>
            <a:rect l="l" t="t" r="r" b="b"/>
            <a:pathLst>
              <a:path w="30479" h="11429">
                <a:moveTo>
                  <a:pt x="29884" y="0"/>
                </a:moveTo>
                <a:lnTo>
                  <a:pt x="313" y="0"/>
                </a:lnTo>
                <a:lnTo>
                  <a:pt x="0" y="11430"/>
                </a:lnTo>
                <a:lnTo>
                  <a:pt x="28338" y="11430"/>
                </a:lnTo>
                <a:lnTo>
                  <a:pt x="29884" y="0"/>
                </a:lnTo>
                <a:close/>
              </a:path>
            </a:pathLst>
          </a:custGeom>
          <a:solidFill>
            <a:srgbClr val="B871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bg object 332"/>
          <p:cNvSpPr/>
          <p:nvPr/>
        </p:nvSpPr>
        <p:spPr>
          <a:xfrm>
            <a:off x="513941" y="6327139"/>
            <a:ext cx="29209" cy="11430"/>
          </a:xfrm>
          <a:custGeom>
            <a:avLst/>
            <a:gdLst/>
            <a:ahLst/>
            <a:cxnLst/>
            <a:rect l="l" t="t" r="r" b="b"/>
            <a:pathLst>
              <a:path w="29209" h="11429">
                <a:moveTo>
                  <a:pt x="28789" y="0"/>
                </a:moveTo>
                <a:lnTo>
                  <a:pt x="313" y="0"/>
                </a:lnTo>
                <a:lnTo>
                  <a:pt x="0" y="11430"/>
                </a:lnTo>
                <a:lnTo>
                  <a:pt x="27242" y="11430"/>
                </a:lnTo>
                <a:lnTo>
                  <a:pt x="28789" y="0"/>
                </a:lnTo>
                <a:close/>
              </a:path>
            </a:pathLst>
          </a:custGeom>
          <a:solidFill>
            <a:srgbClr val="B87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bg object 333"/>
          <p:cNvSpPr/>
          <p:nvPr/>
        </p:nvSpPr>
        <p:spPr>
          <a:xfrm>
            <a:off x="513662" y="6337300"/>
            <a:ext cx="27940" cy="11430"/>
          </a:xfrm>
          <a:custGeom>
            <a:avLst/>
            <a:gdLst/>
            <a:ahLst/>
            <a:cxnLst/>
            <a:rect l="l" t="t" r="r" b="b"/>
            <a:pathLst>
              <a:path w="27940" h="11429">
                <a:moveTo>
                  <a:pt x="27693" y="0"/>
                </a:moveTo>
                <a:lnTo>
                  <a:pt x="313" y="0"/>
                </a:lnTo>
                <a:lnTo>
                  <a:pt x="0" y="11429"/>
                </a:lnTo>
                <a:lnTo>
                  <a:pt x="26147" y="11429"/>
                </a:lnTo>
                <a:lnTo>
                  <a:pt x="27693" y="0"/>
                </a:lnTo>
                <a:close/>
              </a:path>
            </a:pathLst>
          </a:custGeom>
          <a:solidFill>
            <a:srgbClr val="B8701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bg object 334"/>
          <p:cNvSpPr/>
          <p:nvPr/>
        </p:nvSpPr>
        <p:spPr>
          <a:xfrm>
            <a:off x="513383" y="6347459"/>
            <a:ext cx="26670" cy="11430"/>
          </a:xfrm>
          <a:custGeom>
            <a:avLst/>
            <a:gdLst/>
            <a:ahLst/>
            <a:cxnLst/>
            <a:rect l="l" t="t" r="r" b="b"/>
            <a:pathLst>
              <a:path w="26670" h="11429">
                <a:moveTo>
                  <a:pt x="26597" y="0"/>
                </a:moveTo>
                <a:lnTo>
                  <a:pt x="313" y="0"/>
                </a:lnTo>
                <a:lnTo>
                  <a:pt x="0" y="11429"/>
                </a:lnTo>
                <a:lnTo>
                  <a:pt x="25051" y="11429"/>
                </a:lnTo>
                <a:lnTo>
                  <a:pt x="26597" y="0"/>
                </a:lnTo>
                <a:close/>
              </a:path>
            </a:pathLst>
          </a:custGeom>
          <a:solidFill>
            <a:srgbClr val="B870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bg object 335"/>
          <p:cNvSpPr/>
          <p:nvPr/>
        </p:nvSpPr>
        <p:spPr>
          <a:xfrm>
            <a:off x="513139" y="6357620"/>
            <a:ext cx="26034" cy="10160"/>
          </a:xfrm>
          <a:custGeom>
            <a:avLst/>
            <a:gdLst/>
            <a:ahLst/>
            <a:cxnLst/>
            <a:rect l="l" t="t" r="r" b="b"/>
            <a:pathLst>
              <a:path w="26034" h="10160">
                <a:moveTo>
                  <a:pt x="25467" y="0"/>
                </a:moveTo>
                <a:lnTo>
                  <a:pt x="278" y="0"/>
                </a:lnTo>
                <a:lnTo>
                  <a:pt x="0" y="10159"/>
                </a:lnTo>
                <a:lnTo>
                  <a:pt x="24092" y="10159"/>
                </a:lnTo>
                <a:lnTo>
                  <a:pt x="25467" y="0"/>
                </a:lnTo>
                <a:close/>
              </a:path>
            </a:pathLst>
          </a:custGeom>
          <a:solidFill>
            <a:srgbClr val="B870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bg object 336"/>
          <p:cNvSpPr/>
          <p:nvPr/>
        </p:nvSpPr>
        <p:spPr>
          <a:xfrm>
            <a:off x="512860" y="6367779"/>
            <a:ext cx="24765" cy="10160"/>
          </a:xfrm>
          <a:custGeom>
            <a:avLst/>
            <a:gdLst/>
            <a:ahLst/>
            <a:cxnLst/>
            <a:rect l="l" t="t" r="r" b="b"/>
            <a:pathLst>
              <a:path w="24765" h="10160">
                <a:moveTo>
                  <a:pt x="24371" y="0"/>
                </a:moveTo>
                <a:lnTo>
                  <a:pt x="278" y="0"/>
                </a:lnTo>
                <a:lnTo>
                  <a:pt x="0" y="10160"/>
                </a:lnTo>
                <a:lnTo>
                  <a:pt x="22996" y="10160"/>
                </a:lnTo>
                <a:lnTo>
                  <a:pt x="24371" y="0"/>
                </a:lnTo>
                <a:close/>
              </a:path>
            </a:pathLst>
          </a:custGeom>
          <a:solidFill>
            <a:srgbClr val="B86F1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bg object 337"/>
          <p:cNvSpPr/>
          <p:nvPr/>
        </p:nvSpPr>
        <p:spPr>
          <a:xfrm>
            <a:off x="512581" y="6377939"/>
            <a:ext cx="23495" cy="10160"/>
          </a:xfrm>
          <a:custGeom>
            <a:avLst/>
            <a:gdLst/>
            <a:ahLst/>
            <a:cxnLst/>
            <a:rect l="l" t="t" r="r" b="b"/>
            <a:pathLst>
              <a:path w="23495" h="10160">
                <a:moveTo>
                  <a:pt x="23275" y="0"/>
                </a:moveTo>
                <a:lnTo>
                  <a:pt x="278" y="0"/>
                </a:lnTo>
                <a:lnTo>
                  <a:pt x="0" y="10160"/>
                </a:lnTo>
                <a:lnTo>
                  <a:pt x="21901" y="10160"/>
                </a:lnTo>
                <a:lnTo>
                  <a:pt x="23275" y="0"/>
                </a:lnTo>
                <a:close/>
              </a:path>
            </a:pathLst>
          </a:custGeom>
          <a:solidFill>
            <a:srgbClr val="B86F1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bg object 338"/>
          <p:cNvSpPr/>
          <p:nvPr/>
        </p:nvSpPr>
        <p:spPr>
          <a:xfrm>
            <a:off x="512268" y="6388100"/>
            <a:ext cx="22225" cy="11430"/>
          </a:xfrm>
          <a:custGeom>
            <a:avLst/>
            <a:gdLst/>
            <a:ahLst/>
            <a:cxnLst/>
            <a:rect l="l" t="t" r="r" b="b"/>
            <a:pathLst>
              <a:path w="22225" h="11429">
                <a:moveTo>
                  <a:pt x="22215" y="0"/>
                </a:moveTo>
                <a:lnTo>
                  <a:pt x="313" y="0"/>
                </a:lnTo>
                <a:lnTo>
                  <a:pt x="0" y="11429"/>
                </a:lnTo>
                <a:lnTo>
                  <a:pt x="20668" y="11429"/>
                </a:lnTo>
                <a:lnTo>
                  <a:pt x="22215" y="0"/>
                </a:lnTo>
                <a:close/>
              </a:path>
            </a:pathLst>
          </a:custGeom>
          <a:solidFill>
            <a:srgbClr val="B86F0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bg object 339"/>
          <p:cNvSpPr/>
          <p:nvPr/>
        </p:nvSpPr>
        <p:spPr>
          <a:xfrm>
            <a:off x="511989" y="6398259"/>
            <a:ext cx="21590" cy="11430"/>
          </a:xfrm>
          <a:custGeom>
            <a:avLst/>
            <a:gdLst/>
            <a:ahLst/>
            <a:cxnLst/>
            <a:rect l="l" t="t" r="r" b="b"/>
            <a:pathLst>
              <a:path w="21590" h="11429">
                <a:moveTo>
                  <a:pt x="21119" y="0"/>
                </a:moveTo>
                <a:lnTo>
                  <a:pt x="313" y="0"/>
                </a:lnTo>
                <a:lnTo>
                  <a:pt x="0" y="11429"/>
                </a:lnTo>
                <a:lnTo>
                  <a:pt x="19572" y="11429"/>
                </a:lnTo>
                <a:lnTo>
                  <a:pt x="21119" y="0"/>
                </a:lnTo>
                <a:close/>
              </a:path>
            </a:pathLst>
          </a:custGeom>
          <a:solidFill>
            <a:srgbClr val="B76E0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bg object 340"/>
          <p:cNvSpPr/>
          <p:nvPr/>
        </p:nvSpPr>
        <p:spPr>
          <a:xfrm>
            <a:off x="511745" y="6408420"/>
            <a:ext cx="20320" cy="10160"/>
          </a:xfrm>
          <a:custGeom>
            <a:avLst/>
            <a:gdLst/>
            <a:ahLst/>
            <a:cxnLst/>
            <a:rect l="l" t="t" r="r" b="b"/>
            <a:pathLst>
              <a:path w="20320" h="10160">
                <a:moveTo>
                  <a:pt x="19988" y="0"/>
                </a:moveTo>
                <a:lnTo>
                  <a:pt x="278" y="0"/>
                </a:lnTo>
                <a:lnTo>
                  <a:pt x="0" y="10159"/>
                </a:lnTo>
                <a:lnTo>
                  <a:pt x="18614" y="10159"/>
                </a:lnTo>
                <a:lnTo>
                  <a:pt x="19988" y="0"/>
                </a:lnTo>
                <a:close/>
              </a:path>
            </a:pathLst>
          </a:custGeom>
          <a:solidFill>
            <a:srgbClr val="B76E0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bg object 341"/>
          <p:cNvSpPr/>
          <p:nvPr/>
        </p:nvSpPr>
        <p:spPr>
          <a:xfrm>
            <a:off x="511466" y="6418579"/>
            <a:ext cx="19050" cy="10160"/>
          </a:xfrm>
          <a:custGeom>
            <a:avLst/>
            <a:gdLst/>
            <a:ahLst/>
            <a:cxnLst/>
            <a:rect l="l" t="t" r="r" b="b"/>
            <a:pathLst>
              <a:path w="19050" h="10160">
                <a:moveTo>
                  <a:pt x="18893" y="0"/>
                </a:moveTo>
                <a:lnTo>
                  <a:pt x="278" y="0"/>
                </a:lnTo>
                <a:lnTo>
                  <a:pt x="0" y="10160"/>
                </a:lnTo>
                <a:lnTo>
                  <a:pt x="17518" y="10160"/>
                </a:lnTo>
                <a:lnTo>
                  <a:pt x="18893" y="0"/>
                </a:lnTo>
                <a:close/>
              </a:path>
            </a:pathLst>
          </a:custGeom>
          <a:solidFill>
            <a:srgbClr val="B76D0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bg object 342"/>
          <p:cNvSpPr/>
          <p:nvPr/>
        </p:nvSpPr>
        <p:spPr>
          <a:xfrm>
            <a:off x="511187" y="6428739"/>
            <a:ext cx="18415" cy="10160"/>
          </a:xfrm>
          <a:custGeom>
            <a:avLst/>
            <a:gdLst/>
            <a:ahLst/>
            <a:cxnLst/>
            <a:rect l="l" t="t" r="r" b="b"/>
            <a:pathLst>
              <a:path w="18415" h="10160">
                <a:moveTo>
                  <a:pt x="17797" y="0"/>
                </a:moveTo>
                <a:lnTo>
                  <a:pt x="278" y="0"/>
                </a:lnTo>
                <a:lnTo>
                  <a:pt x="0" y="10160"/>
                </a:lnTo>
                <a:lnTo>
                  <a:pt x="16422" y="10160"/>
                </a:lnTo>
                <a:lnTo>
                  <a:pt x="17797" y="0"/>
                </a:lnTo>
                <a:close/>
              </a:path>
            </a:pathLst>
          </a:custGeom>
          <a:solidFill>
            <a:srgbClr val="B76D0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bg object 343"/>
          <p:cNvSpPr/>
          <p:nvPr/>
        </p:nvSpPr>
        <p:spPr>
          <a:xfrm>
            <a:off x="510908" y="6438900"/>
            <a:ext cx="17145" cy="10160"/>
          </a:xfrm>
          <a:custGeom>
            <a:avLst/>
            <a:gdLst/>
            <a:ahLst/>
            <a:cxnLst/>
            <a:rect l="l" t="t" r="r" b="b"/>
            <a:pathLst>
              <a:path w="17145" h="10160">
                <a:moveTo>
                  <a:pt x="16701" y="0"/>
                </a:moveTo>
                <a:lnTo>
                  <a:pt x="278" y="0"/>
                </a:lnTo>
                <a:lnTo>
                  <a:pt x="0" y="10159"/>
                </a:lnTo>
                <a:lnTo>
                  <a:pt x="15327" y="10159"/>
                </a:lnTo>
                <a:lnTo>
                  <a:pt x="16701" y="0"/>
                </a:lnTo>
                <a:close/>
              </a:path>
            </a:pathLst>
          </a:custGeom>
          <a:solidFill>
            <a:srgbClr val="B76D0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bg object 344"/>
          <p:cNvSpPr/>
          <p:nvPr/>
        </p:nvSpPr>
        <p:spPr>
          <a:xfrm>
            <a:off x="510629" y="6449059"/>
            <a:ext cx="15875" cy="10160"/>
          </a:xfrm>
          <a:custGeom>
            <a:avLst/>
            <a:gdLst/>
            <a:ahLst/>
            <a:cxnLst/>
            <a:rect l="l" t="t" r="r" b="b"/>
            <a:pathLst>
              <a:path w="15875" h="10160">
                <a:moveTo>
                  <a:pt x="15606" y="0"/>
                </a:moveTo>
                <a:lnTo>
                  <a:pt x="278" y="0"/>
                </a:lnTo>
                <a:lnTo>
                  <a:pt x="0" y="10159"/>
                </a:lnTo>
                <a:lnTo>
                  <a:pt x="14231" y="10159"/>
                </a:lnTo>
                <a:lnTo>
                  <a:pt x="15606" y="0"/>
                </a:lnTo>
                <a:close/>
              </a:path>
            </a:pathLst>
          </a:custGeom>
          <a:solidFill>
            <a:srgbClr val="B76C0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bg object 345"/>
          <p:cNvSpPr/>
          <p:nvPr/>
        </p:nvSpPr>
        <p:spPr>
          <a:xfrm>
            <a:off x="510350" y="6459220"/>
            <a:ext cx="14604" cy="10160"/>
          </a:xfrm>
          <a:custGeom>
            <a:avLst/>
            <a:gdLst/>
            <a:ahLst/>
            <a:cxnLst/>
            <a:rect l="l" t="t" r="r" b="b"/>
            <a:pathLst>
              <a:path w="14604" h="10160">
                <a:moveTo>
                  <a:pt x="14510" y="0"/>
                </a:moveTo>
                <a:lnTo>
                  <a:pt x="278" y="0"/>
                </a:lnTo>
                <a:lnTo>
                  <a:pt x="0" y="10159"/>
                </a:lnTo>
                <a:lnTo>
                  <a:pt x="13135" y="10159"/>
                </a:lnTo>
                <a:lnTo>
                  <a:pt x="14510" y="0"/>
                </a:lnTo>
                <a:close/>
              </a:path>
            </a:pathLst>
          </a:custGeom>
          <a:solidFill>
            <a:srgbClr val="B76C0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bg object 346"/>
          <p:cNvSpPr/>
          <p:nvPr/>
        </p:nvSpPr>
        <p:spPr>
          <a:xfrm>
            <a:off x="510071" y="6469379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70" h="10160">
                <a:moveTo>
                  <a:pt x="13414" y="0"/>
                </a:moveTo>
                <a:lnTo>
                  <a:pt x="278" y="0"/>
                </a:lnTo>
                <a:lnTo>
                  <a:pt x="0" y="10160"/>
                </a:lnTo>
                <a:lnTo>
                  <a:pt x="12040" y="10160"/>
                </a:lnTo>
                <a:lnTo>
                  <a:pt x="13414" y="0"/>
                </a:lnTo>
                <a:close/>
              </a:path>
            </a:pathLst>
          </a:custGeom>
          <a:solidFill>
            <a:srgbClr val="B76B0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bg object 347"/>
          <p:cNvSpPr/>
          <p:nvPr/>
        </p:nvSpPr>
        <p:spPr>
          <a:xfrm>
            <a:off x="509792" y="6479539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60">
                <a:moveTo>
                  <a:pt x="12318" y="0"/>
                </a:moveTo>
                <a:lnTo>
                  <a:pt x="278" y="0"/>
                </a:lnTo>
                <a:lnTo>
                  <a:pt x="0" y="10160"/>
                </a:lnTo>
                <a:lnTo>
                  <a:pt x="10944" y="10160"/>
                </a:lnTo>
                <a:lnTo>
                  <a:pt x="12318" y="0"/>
                </a:lnTo>
                <a:close/>
              </a:path>
            </a:pathLst>
          </a:custGeom>
          <a:solidFill>
            <a:srgbClr val="B76B0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bg object 348"/>
          <p:cNvSpPr/>
          <p:nvPr/>
        </p:nvSpPr>
        <p:spPr>
          <a:xfrm>
            <a:off x="509514" y="6488429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11395" y="0"/>
                </a:moveTo>
                <a:lnTo>
                  <a:pt x="313" y="0"/>
                </a:lnTo>
                <a:lnTo>
                  <a:pt x="0" y="11430"/>
                </a:lnTo>
                <a:lnTo>
                  <a:pt x="9848" y="11430"/>
                </a:lnTo>
                <a:lnTo>
                  <a:pt x="11395" y="0"/>
                </a:lnTo>
                <a:close/>
              </a:path>
            </a:pathLst>
          </a:custGeom>
          <a:solidFill>
            <a:srgbClr val="B76B0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bg object 349"/>
          <p:cNvSpPr/>
          <p:nvPr/>
        </p:nvSpPr>
        <p:spPr>
          <a:xfrm>
            <a:off x="509270" y="6498589"/>
            <a:ext cx="10795" cy="10160"/>
          </a:xfrm>
          <a:custGeom>
            <a:avLst/>
            <a:gdLst/>
            <a:ahLst/>
            <a:cxnLst/>
            <a:rect l="l" t="t" r="r" b="b"/>
            <a:pathLst>
              <a:path w="10795" h="10159">
                <a:moveTo>
                  <a:pt x="10264" y="0"/>
                </a:moveTo>
                <a:lnTo>
                  <a:pt x="278" y="0"/>
                </a:lnTo>
                <a:lnTo>
                  <a:pt x="0" y="10160"/>
                </a:lnTo>
                <a:lnTo>
                  <a:pt x="8889" y="10160"/>
                </a:lnTo>
                <a:lnTo>
                  <a:pt x="10264" y="0"/>
                </a:lnTo>
                <a:close/>
              </a:path>
            </a:pathLst>
          </a:custGeom>
          <a:solidFill>
            <a:srgbClr val="B76A0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bg object 350"/>
          <p:cNvSpPr/>
          <p:nvPr/>
        </p:nvSpPr>
        <p:spPr>
          <a:xfrm>
            <a:off x="7301420" y="5133339"/>
            <a:ext cx="316230" cy="88900"/>
          </a:xfrm>
          <a:custGeom>
            <a:avLst/>
            <a:gdLst/>
            <a:ahLst/>
            <a:cxnLst/>
            <a:rect l="l" t="t" r="r" b="b"/>
            <a:pathLst>
              <a:path w="316229" h="88900">
                <a:moveTo>
                  <a:pt x="316039" y="38100"/>
                </a:moveTo>
                <a:lnTo>
                  <a:pt x="312229" y="30480"/>
                </a:lnTo>
                <a:lnTo>
                  <a:pt x="310959" y="27940"/>
                </a:lnTo>
                <a:lnTo>
                  <a:pt x="296989" y="0"/>
                </a:lnTo>
                <a:lnTo>
                  <a:pt x="213169" y="19050"/>
                </a:lnTo>
                <a:lnTo>
                  <a:pt x="170332" y="27940"/>
                </a:lnTo>
                <a:lnTo>
                  <a:pt x="158089" y="30480"/>
                </a:lnTo>
                <a:lnTo>
                  <a:pt x="78549" y="46990"/>
                </a:lnTo>
                <a:lnTo>
                  <a:pt x="60591" y="57150"/>
                </a:lnTo>
                <a:lnTo>
                  <a:pt x="56108" y="59690"/>
                </a:lnTo>
                <a:lnTo>
                  <a:pt x="11239" y="85090"/>
                </a:lnTo>
                <a:lnTo>
                  <a:pt x="0" y="88900"/>
                </a:lnTo>
                <a:lnTo>
                  <a:pt x="277368" y="88900"/>
                </a:lnTo>
                <a:lnTo>
                  <a:pt x="299593" y="59690"/>
                </a:lnTo>
                <a:lnTo>
                  <a:pt x="301536" y="57150"/>
                </a:lnTo>
                <a:lnTo>
                  <a:pt x="316039" y="38100"/>
                </a:lnTo>
                <a:close/>
              </a:path>
            </a:pathLst>
          </a:custGeom>
          <a:solidFill>
            <a:srgbClr val="C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bg object 351"/>
          <p:cNvSpPr/>
          <p:nvPr/>
        </p:nvSpPr>
        <p:spPr>
          <a:xfrm>
            <a:off x="6932633" y="5219700"/>
            <a:ext cx="648335" cy="31750"/>
          </a:xfrm>
          <a:custGeom>
            <a:avLst/>
            <a:gdLst/>
            <a:ahLst/>
            <a:cxnLst/>
            <a:rect l="l" t="t" r="r" b="b"/>
            <a:pathLst>
              <a:path w="648334" h="31750">
                <a:moveTo>
                  <a:pt x="77766" y="17780"/>
                </a:moveTo>
                <a:lnTo>
                  <a:pt x="0" y="31750"/>
                </a:lnTo>
                <a:lnTo>
                  <a:pt x="154297" y="31750"/>
                </a:lnTo>
                <a:lnTo>
                  <a:pt x="77766" y="17780"/>
                </a:lnTo>
                <a:close/>
              </a:path>
              <a:path w="648334" h="31750">
                <a:moveTo>
                  <a:pt x="648091" y="0"/>
                </a:moveTo>
                <a:lnTo>
                  <a:pt x="376283" y="0"/>
                </a:lnTo>
                <a:lnTo>
                  <a:pt x="282704" y="31750"/>
                </a:lnTo>
                <a:lnTo>
                  <a:pt x="623923" y="31750"/>
                </a:lnTo>
                <a:lnTo>
                  <a:pt x="648091" y="0"/>
                </a:lnTo>
                <a:close/>
              </a:path>
            </a:pathLst>
          </a:custGeom>
          <a:solidFill>
            <a:srgbClr val="C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bg object 352"/>
          <p:cNvSpPr/>
          <p:nvPr/>
        </p:nvSpPr>
        <p:spPr>
          <a:xfrm>
            <a:off x="6636302" y="5248909"/>
            <a:ext cx="922655" cy="33020"/>
          </a:xfrm>
          <a:custGeom>
            <a:avLst/>
            <a:gdLst/>
            <a:ahLst/>
            <a:cxnLst/>
            <a:rect l="l" t="t" r="r" b="b"/>
            <a:pathLst>
              <a:path w="922654" h="33020">
                <a:moveTo>
                  <a:pt x="436714" y="0"/>
                </a:moveTo>
                <a:lnTo>
                  <a:pt x="310470" y="0"/>
                </a:lnTo>
                <a:lnTo>
                  <a:pt x="162007" y="26669"/>
                </a:lnTo>
                <a:lnTo>
                  <a:pt x="18497" y="26669"/>
                </a:lnTo>
                <a:lnTo>
                  <a:pt x="0" y="33019"/>
                </a:lnTo>
                <a:lnTo>
                  <a:pt x="896590" y="33019"/>
                </a:lnTo>
                <a:lnTo>
                  <a:pt x="908469" y="17779"/>
                </a:lnTo>
                <a:lnTo>
                  <a:pt x="534117" y="17779"/>
                </a:lnTo>
                <a:lnTo>
                  <a:pt x="436714" y="0"/>
                </a:lnTo>
                <a:close/>
              </a:path>
              <a:path w="922654" h="33020">
                <a:moveTo>
                  <a:pt x="922188" y="0"/>
                </a:moveTo>
                <a:lnTo>
                  <a:pt x="586522" y="0"/>
                </a:lnTo>
                <a:lnTo>
                  <a:pt x="534117" y="17779"/>
                </a:lnTo>
                <a:lnTo>
                  <a:pt x="908469" y="17779"/>
                </a:lnTo>
                <a:lnTo>
                  <a:pt x="916387" y="7619"/>
                </a:lnTo>
                <a:lnTo>
                  <a:pt x="922188" y="0"/>
                </a:lnTo>
                <a:close/>
              </a:path>
            </a:pathLst>
          </a:custGeom>
          <a:solidFill>
            <a:srgbClr val="C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bg object 353"/>
          <p:cNvSpPr/>
          <p:nvPr/>
        </p:nvSpPr>
        <p:spPr>
          <a:xfrm>
            <a:off x="6559549" y="5278120"/>
            <a:ext cx="976630" cy="33020"/>
          </a:xfrm>
          <a:custGeom>
            <a:avLst/>
            <a:gdLst/>
            <a:ahLst/>
            <a:cxnLst/>
            <a:rect l="l" t="t" r="r" b="b"/>
            <a:pathLst>
              <a:path w="976629" h="33020">
                <a:moveTo>
                  <a:pt x="976312" y="0"/>
                </a:moveTo>
                <a:lnTo>
                  <a:pt x="87850" y="0"/>
                </a:lnTo>
                <a:lnTo>
                  <a:pt x="10159" y="26669"/>
                </a:lnTo>
                <a:lnTo>
                  <a:pt x="0" y="33019"/>
                </a:lnTo>
                <a:lnTo>
                  <a:pt x="950576" y="33019"/>
                </a:lnTo>
                <a:lnTo>
                  <a:pt x="976312" y="0"/>
                </a:lnTo>
                <a:close/>
              </a:path>
            </a:pathLst>
          </a:custGeom>
          <a:solidFill>
            <a:srgbClr val="C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bg object 354"/>
          <p:cNvSpPr/>
          <p:nvPr/>
        </p:nvSpPr>
        <p:spPr>
          <a:xfrm>
            <a:off x="6512813" y="5307329"/>
            <a:ext cx="1000760" cy="33020"/>
          </a:xfrm>
          <a:custGeom>
            <a:avLst/>
            <a:gdLst/>
            <a:ahLst/>
            <a:cxnLst/>
            <a:rect l="l" t="t" r="r" b="b"/>
            <a:pathLst>
              <a:path w="1000759" h="33020">
                <a:moveTo>
                  <a:pt x="1000281" y="0"/>
                </a:moveTo>
                <a:lnTo>
                  <a:pt x="52831" y="0"/>
                </a:lnTo>
                <a:lnTo>
                  <a:pt x="0" y="33020"/>
                </a:lnTo>
                <a:lnTo>
                  <a:pt x="974545" y="33020"/>
                </a:lnTo>
                <a:lnTo>
                  <a:pt x="1000281" y="0"/>
                </a:lnTo>
                <a:close/>
              </a:path>
            </a:pathLst>
          </a:custGeom>
          <a:solidFill>
            <a:srgbClr val="D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bg object 355"/>
          <p:cNvSpPr/>
          <p:nvPr/>
        </p:nvSpPr>
        <p:spPr>
          <a:xfrm>
            <a:off x="6466077" y="5337809"/>
            <a:ext cx="1023619" cy="31750"/>
          </a:xfrm>
          <a:custGeom>
            <a:avLst/>
            <a:gdLst/>
            <a:ahLst/>
            <a:cxnLst/>
            <a:rect l="l" t="t" r="r" b="b"/>
            <a:pathLst>
              <a:path w="1023620" h="31750">
                <a:moveTo>
                  <a:pt x="1023261" y="0"/>
                </a:moveTo>
                <a:lnTo>
                  <a:pt x="50800" y="0"/>
                </a:lnTo>
                <a:lnTo>
                  <a:pt x="0" y="31749"/>
                </a:lnTo>
                <a:lnTo>
                  <a:pt x="1019301" y="31749"/>
                </a:lnTo>
                <a:lnTo>
                  <a:pt x="1019301" y="5079"/>
                </a:lnTo>
                <a:lnTo>
                  <a:pt x="1023261" y="0"/>
                </a:lnTo>
                <a:close/>
              </a:path>
            </a:pathLst>
          </a:custGeom>
          <a:solidFill>
            <a:srgbClr val="D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bg object 356"/>
          <p:cNvSpPr/>
          <p:nvPr/>
        </p:nvSpPr>
        <p:spPr>
          <a:xfrm>
            <a:off x="6419341" y="5367020"/>
            <a:ext cx="1066165" cy="31750"/>
          </a:xfrm>
          <a:custGeom>
            <a:avLst/>
            <a:gdLst/>
            <a:ahLst/>
            <a:cxnLst/>
            <a:rect l="l" t="t" r="r" b="b"/>
            <a:pathLst>
              <a:path w="1066165" h="31750">
                <a:moveTo>
                  <a:pt x="1066037" y="0"/>
                </a:moveTo>
                <a:lnTo>
                  <a:pt x="50799" y="0"/>
                </a:lnTo>
                <a:lnTo>
                  <a:pt x="0" y="31749"/>
                </a:lnTo>
                <a:lnTo>
                  <a:pt x="1022078" y="31749"/>
                </a:lnTo>
                <a:lnTo>
                  <a:pt x="1066037" y="13969"/>
                </a:lnTo>
                <a:lnTo>
                  <a:pt x="1066037" y="0"/>
                </a:lnTo>
                <a:close/>
              </a:path>
            </a:pathLst>
          </a:custGeom>
          <a:solidFill>
            <a:srgbClr val="D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bg object 357"/>
          <p:cNvSpPr/>
          <p:nvPr/>
        </p:nvSpPr>
        <p:spPr>
          <a:xfrm>
            <a:off x="6372606" y="5396229"/>
            <a:ext cx="1075690" cy="31750"/>
          </a:xfrm>
          <a:custGeom>
            <a:avLst/>
            <a:gdLst/>
            <a:ahLst/>
            <a:cxnLst/>
            <a:rect l="l" t="t" r="r" b="b"/>
            <a:pathLst>
              <a:path w="1075690" h="31750">
                <a:moveTo>
                  <a:pt x="1075094" y="0"/>
                </a:moveTo>
                <a:lnTo>
                  <a:pt x="50800" y="0"/>
                </a:lnTo>
                <a:lnTo>
                  <a:pt x="0" y="31750"/>
                </a:lnTo>
                <a:lnTo>
                  <a:pt x="996593" y="31750"/>
                </a:lnTo>
                <a:lnTo>
                  <a:pt x="1075094" y="0"/>
                </a:lnTo>
                <a:close/>
              </a:path>
            </a:pathLst>
          </a:custGeom>
          <a:solidFill>
            <a:srgbClr val="D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bg object 358"/>
          <p:cNvSpPr/>
          <p:nvPr/>
        </p:nvSpPr>
        <p:spPr>
          <a:xfrm>
            <a:off x="6323838" y="5425439"/>
            <a:ext cx="1052195" cy="33020"/>
          </a:xfrm>
          <a:custGeom>
            <a:avLst/>
            <a:gdLst/>
            <a:ahLst/>
            <a:cxnLst/>
            <a:rect l="l" t="t" r="r" b="b"/>
            <a:pathLst>
              <a:path w="1052195" h="33020">
                <a:moveTo>
                  <a:pt x="1051641" y="0"/>
                </a:moveTo>
                <a:lnTo>
                  <a:pt x="52831" y="0"/>
                </a:lnTo>
                <a:lnTo>
                  <a:pt x="0" y="33020"/>
                </a:lnTo>
                <a:lnTo>
                  <a:pt x="970001" y="33020"/>
                </a:lnTo>
                <a:lnTo>
                  <a:pt x="1051641" y="0"/>
                </a:lnTo>
                <a:close/>
              </a:path>
            </a:pathLst>
          </a:custGeom>
          <a:solidFill>
            <a:srgbClr val="D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bg object 359"/>
          <p:cNvSpPr/>
          <p:nvPr/>
        </p:nvSpPr>
        <p:spPr>
          <a:xfrm>
            <a:off x="6277101" y="5454650"/>
            <a:ext cx="1884045" cy="33020"/>
          </a:xfrm>
          <a:custGeom>
            <a:avLst/>
            <a:gdLst/>
            <a:ahLst/>
            <a:cxnLst/>
            <a:rect l="l" t="t" r="r" b="b"/>
            <a:pathLst>
              <a:path w="1884045" h="33020">
                <a:moveTo>
                  <a:pt x="1026157" y="0"/>
                </a:moveTo>
                <a:lnTo>
                  <a:pt x="52831" y="0"/>
                </a:lnTo>
                <a:lnTo>
                  <a:pt x="0" y="33019"/>
                </a:lnTo>
                <a:lnTo>
                  <a:pt x="944517" y="33019"/>
                </a:lnTo>
                <a:lnTo>
                  <a:pt x="1026157" y="0"/>
                </a:lnTo>
                <a:close/>
              </a:path>
              <a:path w="1884045" h="33020">
                <a:moveTo>
                  <a:pt x="1835657" y="21590"/>
                </a:moveTo>
                <a:lnTo>
                  <a:pt x="1703693" y="33019"/>
                </a:lnTo>
                <a:lnTo>
                  <a:pt x="1883795" y="33019"/>
                </a:lnTo>
                <a:lnTo>
                  <a:pt x="1835657" y="21590"/>
                </a:lnTo>
                <a:close/>
              </a:path>
            </a:pathLst>
          </a:custGeom>
          <a:solidFill>
            <a:srgbClr val="D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bg object 360"/>
          <p:cNvSpPr/>
          <p:nvPr/>
        </p:nvSpPr>
        <p:spPr>
          <a:xfrm>
            <a:off x="5096509" y="5483859"/>
            <a:ext cx="3187700" cy="33020"/>
          </a:xfrm>
          <a:custGeom>
            <a:avLst/>
            <a:gdLst/>
            <a:ahLst/>
            <a:cxnLst/>
            <a:rect l="l" t="t" r="r" b="b"/>
            <a:pathLst>
              <a:path w="3187700" h="33020">
                <a:moveTo>
                  <a:pt x="107950" y="10159"/>
                </a:moveTo>
                <a:lnTo>
                  <a:pt x="0" y="10159"/>
                </a:lnTo>
                <a:lnTo>
                  <a:pt x="32025" y="33019"/>
                </a:lnTo>
                <a:lnTo>
                  <a:pt x="147631" y="33019"/>
                </a:lnTo>
                <a:lnTo>
                  <a:pt x="107950" y="10159"/>
                </a:lnTo>
                <a:close/>
              </a:path>
              <a:path w="3187700" h="33020">
                <a:moveTo>
                  <a:pt x="2134530" y="0"/>
                </a:moveTo>
                <a:lnTo>
                  <a:pt x="1186688" y="0"/>
                </a:lnTo>
                <a:lnTo>
                  <a:pt x="1168400" y="11429"/>
                </a:lnTo>
                <a:lnTo>
                  <a:pt x="1138174" y="33019"/>
                </a:lnTo>
                <a:lnTo>
                  <a:pt x="2052890" y="33019"/>
                </a:lnTo>
                <a:lnTo>
                  <a:pt x="2134530" y="0"/>
                </a:lnTo>
                <a:close/>
              </a:path>
              <a:path w="3187700" h="33020">
                <a:moveTo>
                  <a:pt x="3048341" y="0"/>
                </a:moveTo>
                <a:lnTo>
                  <a:pt x="2928273" y="0"/>
                </a:lnTo>
                <a:lnTo>
                  <a:pt x="2693669" y="20319"/>
                </a:lnTo>
                <a:lnTo>
                  <a:pt x="2627555" y="33019"/>
                </a:lnTo>
                <a:lnTo>
                  <a:pt x="3187406" y="33019"/>
                </a:lnTo>
                <a:lnTo>
                  <a:pt x="3048341" y="0"/>
                </a:lnTo>
                <a:close/>
              </a:path>
            </a:pathLst>
          </a:custGeom>
          <a:solidFill>
            <a:srgbClr val="D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bg object 361"/>
          <p:cNvSpPr/>
          <p:nvPr/>
        </p:nvSpPr>
        <p:spPr>
          <a:xfrm>
            <a:off x="5124977" y="5514339"/>
            <a:ext cx="3340735" cy="31750"/>
          </a:xfrm>
          <a:custGeom>
            <a:avLst/>
            <a:gdLst/>
            <a:ahLst/>
            <a:cxnLst/>
            <a:rect l="l" t="t" r="r" b="b"/>
            <a:pathLst>
              <a:path w="3340734" h="31750">
                <a:moveTo>
                  <a:pt x="114755" y="0"/>
                </a:moveTo>
                <a:lnTo>
                  <a:pt x="0" y="0"/>
                </a:lnTo>
                <a:lnTo>
                  <a:pt x="44479" y="31750"/>
                </a:lnTo>
                <a:lnTo>
                  <a:pt x="169868" y="31750"/>
                </a:lnTo>
                <a:lnTo>
                  <a:pt x="114755" y="0"/>
                </a:lnTo>
                <a:close/>
              </a:path>
              <a:path w="3340734" h="31750">
                <a:moveTo>
                  <a:pt x="2030702" y="0"/>
                </a:moveTo>
                <a:lnTo>
                  <a:pt x="1113262" y="0"/>
                </a:lnTo>
                <a:lnTo>
                  <a:pt x="1068812" y="31750"/>
                </a:lnTo>
                <a:lnTo>
                  <a:pt x="1945990" y="31750"/>
                </a:lnTo>
                <a:lnTo>
                  <a:pt x="1961622" y="27940"/>
                </a:lnTo>
                <a:lnTo>
                  <a:pt x="2030702" y="0"/>
                </a:lnTo>
                <a:close/>
              </a:path>
              <a:path w="3340734" h="31750">
                <a:moveTo>
                  <a:pt x="3148242" y="0"/>
                </a:moveTo>
                <a:lnTo>
                  <a:pt x="2612311" y="0"/>
                </a:lnTo>
                <a:lnTo>
                  <a:pt x="2447024" y="31750"/>
                </a:lnTo>
                <a:lnTo>
                  <a:pt x="3340684" y="31750"/>
                </a:lnTo>
                <a:lnTo>
                  <a:pt x="3265912" y="27940"/>
                </a:lnTo>
                <a:lnTo>
                  <a:pt x="3148242" y="0"/>
                </a:lnTo>
                <a:close/>
              </a:path>
            </a:pathLst>
          </a:custGeom>
          <a:solidFill>
            <a:srgbClr val="D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bg object 362"/>
          <p:cNvSpPr/>
          <p:nvPr/>
        </p:nvSpPr>
        <p:spPr>
          <a:xfrm>
            <a:off x="5165898" y="5543550"/>
            <a:ext cx="3442335" cy="31750"/>
          </a:xfrm>
          <a:custGeom>
            <a:avLst/>
            <a:gdLst/>
            <a:ahLst/>
            <a:cxnLst/>
            <a:rect l="l" t="t" r="r" b="b"/>
            <a:pathLst>
              <a:path w="3442334" h="31750">
                <a:moveTo>
                  <a:pt x="124537" y="0"/>
                </a:moveTo>
                <a:lnTo>
                  <a:pt x="0" y="0"/>
                </a:lnTo>
                <a:lnTo>
                  <a:pt x="44479" y="31750"/>
                </a:lnTo>
                <a:lnTo>
                  <a:pt x="177874" y="31750"/>
                </a:lnTo>
                <a:lnTo>
                  <a:pt x="155401" y="17780"/>
                </a:lnTo>
                <a:lnTo>
                  <a:pt x="124537" y="0"/>
                </a:lnTo>
                <a:close/>
              </a:path>
              <a:path w="3442334" h="31750">
                <a:moveTo>
                  <a:pt x="1915490" y="0"/>
                </a:moveTo>
                <a:lnTo>
                  <a:pt x="1031447" y="0"/>
                </a:lnTo>
                <a:lnTo>
                  <a:pt x="986997" y="31750"/>
                </a:lnTo>
                <a:lnTo>
                  <a:pt x="1785222" y="31750"/>
                </a:lnTo>
                <a:lnTo>
                  <a:pt x="1915490" y="0"/>
                </a:lnTo>
                <a:close/>
              </a:path>
              <a:path w="3442334" h="31750">
                <a:moveTo>
                  <a:pt x="3249915" y="0"/>
                </a:moveTo>
                <a:lnTo>
                  <a:pt x="2419325" y="0"/>
                </a:lnTo>
                <a:lnTo>
                  <a:pt x="2254038" y="31750"/>
                </a:lnTo>
                <a:lnTo>
                  <a:pt x="3441907" y="31750"/>
                </a:lnTo>
                <a:lnTo>
                  <a:pt x="3424381" y="8890"/>
                </a:lnTo>
                <a:lnTo>
                  <a:pt x="3249915" y="0"/>
                </a:lnTo>
                <a:close/>
              </a:path>
            </a:pathLst>
          </a:custGeom>
          <a:solidFill>
            <a:srgbClr val="D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bg object 363"/>
          <p:cNvSpPr/>
          <p:nvPr/>
        </p:nvSpPr>
        <p:spPr>
          <a:xfrm>
            <a:off x="5206820" y="5572759"/>
            <a:ext cx="3580765" cy="31750"/>
          </a:xfrm>
          <a:custGeom>
            <a:avLst/>
            <a:gdLst/>
            <a:ahLst/>
            <a:cxnLst/>
            <a:rect l="l" t="t" r="r" b="b"/>
            <a:pathLst>
              <a:path w="3580765" h="31750">
                <a:moveTo>
                  <a:pt x="132867" y="0"/>
                </a:moveTo>
                <a:lnTo>
                  <a:pt x="0" y="0"/>
                </a:lnTo>
                <a:lnTo>
                  <a:pt x="44479" y="31749"/>
                </a:lnTo>
                <a:lnTo>
                  <a:pt x="195929" y="31749"/>
                </a:lnTo>
                <a:lnTo>
                  <a:pt x="161469" y="17779"/>
                </a:lnTo>
                <a:lnTo>
                  <a:pt x="132867" y="0"/>
                </a:lnTo>
                <a:close/>
              </a:path>
              <a:path w="3580765" h="31750">
                <a:moveTo>
                  <a:pt x="1754722" y="0"/>
                </a:moveTo>
                <a:lnTo>
                  <a:pt x="949631" y="0"/>
                </a:lnTo>
                <a:lnTo>
                  <a:pt x="924739" y="17779"/>
                </a:lnTo>
                <a:lnTo>
                  <a:pt x="873211" y="31749"/>
                </a:lnTo>
                <a:lnTo>
                  <a:pt x="1624453" y="31749"/>
                </a:lnTo>
                <a:lnTo>
                  <a:pt x="1754722" y="0"/>
                </a:lnTo>
                <a:close/>
              </a:path>
              <a:path w="3580765" h="31750">
                <a:moveTo>
                  <a:pt x="3399038" y="0"/>
                </a:moveTo>
                <a:lnTo>
                  <a:pt x="2226340" y="0"/>
                </a:lnTo>
                <a:lnTo>
                  <a:pt x="2133779" y="17779"/>
                </a:lnTo>
                <a:lnTo>
                  <a:pt x="1973124" y="31749"/>
                </a:lnTo>
                <a:lnTo>
                  <a:pt x="3580309" y="31749"/>
                </a:lnTo>
                <a:lnTo>
                  <a:pt x="3412669" y="17779"/>
                </a:lnTo>
                <a:lnTo>
                  <a:pt x="3399038" y="0"/>
                </a:lnTo>
                <a:close/>
              </a:path>
            </a:pathLst>
          </a:custGeom>
          <a:solidFill>
            <a:srgbClr val="D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bg object 364"/>
          <p:cNvSpPr/>
          <p:nvPr/>
        </p:nvSpPr>
        <p:spPr>
          <a:xfrm>
            <a:off x="5247741" y="5601970"/>
            <a:ext cx="3896360" cy="33020"/>
          </a:xfrm>
          <a:custGeom>
            <a:avLst/>
            <a:gdLst/>
            <a:ahLst/>
            <a:cxnLst/>
            <a:rect l="l" t="t" r="r" b="b"/>
            <a:pathLst>
              <a:path w="3896359" h="33020">
                <a:moveTo>
                  <a:pt x="148742" y="0"/>
                </a:moveTo>
                <a:lnTo>
                  <a:pt x="0" y="0"/>
                </a:lnTo>
                <a:lnTo>
                  <a:pt x="46259" y="33019"/>
                </a:lnTo>
                <a:lnTo>
                  <a:pt x="212411" y="33019"/>
                </a:lnTo>
                <a:lnTo>
                  <a:pt x="205638" y="26669"/>
                </a:lnTo>
                <a:lnTo>
                  <a:pt x="167538" y="7619"/>
                </a:lnTo>
                <a:lnTo>
                  <a:pt x="148742" y="0"/>
                </a:lnTo>
                <a:close/>
              </a:path>
              <a:path w="3896359" h="33020">
                <a:moveTo>
                  <a:pt x="1593953" y="0"/>
                </a:moveTo>
                <a:lnTo>
                  <a:pt x="841658" y="0"/>
                </a:lnTo>
                <a:lnTo>
                  <a:pt x="719863" y="33019"/>
                </a:lnTo>
                <a:lnTo>
                  <a:pt x="3896258" y="33019"/>
                </a:lnTo>
                <a:lnTo>
                  <a:pt x="3896258" y="26669"/>
                </a:lnTo>
                <a:lnTo>
                  <a:pt x="1484528" y="26669"/>
                </a:lnTo>
                <a:lnTo>
                  <a:pt x="1593953" y="0"/>
                </a:lnTo>
                <a:close/>
              </a:path>
              <a:path w="3896359" h="33020">
                <a:moveTo>
                  <a:pt x="3508908" y="0"/>
                </a:moveTo>
                <a:lnTo>
                  <a:pt x="1961413" y="0"/>
                </a:lnTo>
                <a:lnTo>
                  <a:pt x="1771548" y="16509"/>
                </a:lnTo>
                <a:lnTo>
                  <a:pt x="1484528" y="26669"/>
                </a:lnTo>
                <a:lnTo>
                  <a:pt x="3896258" y="26669"/>
                </a:lnTo>
                <a:lnTo>
                  <a:pt x="3600348" y="7619"/>
                </a:lnTo>
                <a:lnTo>
                  <a:pt x="3508908" y="0"/>
                </a:lnTo>
                <a:close/>
              </a:path>
            </a:pathLst>
          </a:custGeom>
          <a:solidFill>
            <a:srgbClr val="D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bg object 365"/>
          <p:cNvSpPr/>
          <p:nvPr/>
        </p:nvSpPr>
        <p:spPr>
          <a:xfrm>
            <a:off x="5288663" y="5631179"/>
            <a:ext cx="3855720" cy="31750"/>
          </a:xfrm>
          <a:custGeom>
            <a:avLst/>
            <a:gdLst/>
            <a:ahLst/>
            <a:cxnLst/>
            <a:rect l="l" t="t" r="r" b="b"/>
            <a:pathLst>
              <a:path w="3855720" h="31750">
                <a:moveTo>
                  <a:pt x="167425" y="0"/>
                </a:moveTo>
                <a:lnTo>
                  <a:pt x="0" y="0"/>
                </a:lnTo>
                <a:lnTo>
                  <a:pt x="44479" y="31750"/>
                </a:lnTo>
                <a:lnTo>
                  <a:pt x="202647" y="31750"/>
                </a:lnTo>
                <a:lnTo>
                  <a:pt x="195196" y="26670"/>
                </a:lnTo>
                <a:lnTo>
                  <a:pt x="185036" y="16510"/>
                </a:lnTo>
                <a:lnTo>
                  <a:pt x="167425" y="0"/>
                </a:lnTo>
                <a:close/>
              </a:path>
              <a:path w="3855720" h="31750">
                <a:moveTo>
                  <a:pt x="3855336" y="0"/>
                </a:moveTo>
                <a:lnTo>
                  <a:pt x="692994" y="0"/>
                </a:lnTo>
                <a:lnTo>
                  <a:pt x="575884" y="31750"/>
                </a:lnTo>
                <a:lnTo>
                  <a:pt x="3855336" y="31750"/>
                </a:lnTo>
                <a:lnTo>
                  <a:pt x="3855336" y="0"/>
                </a:lnTo>
                <a:close/>
              </a:path>
            </a:pathLst>
          </a:custGeom>
          <a:solidFill>
            <a:srgbClr val="D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bg object 366"/>
          <p:cNvSpPr/>
          <p:nvPr/>
        </p:nvSpPr>
        <p:spPr>
          <a:xfrm>
            <a:off x="5329584" y="5660389"/>
            <a:ext cx="3814445" cy="33020"/>
          </a:xfrm>
          <a:custGeom>
            <a:avLst/>
            <a:gdLst/>
            <a:ahLst/>
            <a:cxnLst/>
            <a:rect l="l" t="t" r="r" b="b"/>
            <a:pathLst>
              <a:path w="3814445" h="33020">
                <a:moveTo>
                  <a:pt x="158000" y="0"/>
                </a:moveTo>
                <a:lnTo>
                  <a:pt x="0" y="0"/>
                </a:lnTo>
                <a:lnTo>
                  <a:pt x="46259" y="33020"/>
                </a:lnTo>
                <a:lnTo>
                  <a:pt x="215235" y="33020"/>
                </a:lnTo>
                <a:lnTo>
                  <a:pt x="182215" y="16510"/>
                </a:lnTo>
                <a:lnTo>
                  <a:pt x="158000" y="0"/>
                </a:lnTo>
                <a:close/>
              </a:path>
              <a:path w="3814445" h="33020">
                <a:moveTo>
                  <a:pt x="3814415" y="0"/>
                </a:moveTo>
                <a:lnTo>
                  <a:pt x="544331" y="0"/>
                </a:lnTo>
                <a:lnTo>
                  <a:pt x="516225" y="7620"/>
                </a:lnTo>
                <a:lnTo>
                  <a:pt x="440504" y="33020"/>
                </a:lnTo>
                <a:lnTo>
                  <a:pt x="3814415" y="33020"/>
                </a:lnTo>
                <a:lnTo>
                  <a:pt x="3814415" y="0"/>
                </a:lnTo>
                <a:close/>
              </a:path>
            </a:pathLst>
          </a:custGeom>
          <a:solidFill>
            <a:srgbClr val="D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bg object 367"/>
          <p:cNvSpPr/>
          <p:nvPr/>
        </p:nvSpPr>
        <p:spPr>
          <a:xfrm>
            <a:off x="5370506" y="5689600"/>
            <a:ext cx="3773804" cy="33020"/>
          </a:xfrm>
          <a:custGeom>
            <a:avLst/>
            <a:gdLst/>
            <a:ahLst/>
            <a:cxnLst/>
            <a:rect l="l" t="t" r="r" b="b"/>
            <a:pathLst>
              <a:path w="3773804" h="33020">
                <a:moveTo>
                  <a:pt x="166693" y="0"/>
                </a:moveTo>
                <a:lnTo>
                  <a:pt x="0" y="0"/>
                </a:lnTo>
                <a:lnTo>
                  <a:pt x="46259" y="33019"/>
                </a:lnTo>
                <a:lnTo>
                  <a:pt x="248142" y="33019"/>
                </a:lnTo>
                <a:lnTo>
                  <a:pt x="199713" y="16509"/>
                </a:lnTo>
                <a:lnTo>
                  <a:pt x="166693" y="0"/>
                </a:lnTo>
                <a:close/>
              </a:path>
              <a:path w="3773804" h="33020">
                <a:moveTo>
                  <a:pt x="3773493" y="0"/>
                </a:moveTo>
                <a:lnTo>
                  <a:pt x="410940" y="0"/>
                </a:lnTo>
                <a:lnTo>
                  <a:pt x="312503" y="33019"/>
                </a:lnTo>
                <a:lnTo>
                  <a:pt x="3773493" y="33019"/>
                </a:lnTo>
                <a:lnTo>
                  <a:pt x="3773493" y="0"/>
                </a:lnTo>
                <a:close/>
              </a:path>
            </a:pathLst>
          </a:custGeom>
          <a:solidFill>
            <a:srgbClr val="D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bg object 368"/>
          <p:cNvSpPr/>
          <p:nvPr/>
        </p:nvSpPr>
        <p:spPr>
          <a:xfrm>
            <a:off x="5411427" y="5718809"/>
            <a:ext cx="3733165" cy="33020"/>
          </a:xfrm>
          <a:custGeom>
            <a:avLst/>
            <a:gdLst/>
            <a:ahLst/>
            <a:cxnLst/>
            <a:rect l="l" t="t" r="r" b="b"/>
            <a:pathLst>
              <a:path w="3733165" h="33020">
                <a:moveTo>
                  <a:pt x="196045" y="0"/>
                </a:moveTo>
                <a:lnTo>
                  <a:pt x="0" y="0"/>
                </a:lnTo>
                <a:lnTo>
                  <a:pt x="46259" y="33019"/>
                </a:lnTo>
                <a:lnTo>
                  <a:pt x="3732571" y="33019"/>
                </a:lnTo>
                <a:lnTo>
                  <a:pt x="3732571" y="16509"/>
                </a:lnTo>
                <a:lnTo>
                  <a:pt x="224831" y="16509"/>
                </a:lnTo>
                <a:lnTo>
                  <a:pt x="214671" y="6349"/>
                </a:lnTo>
                <a:lnTo>
                  <a:pt x="196045" y="0"/>
                </a:lnTo>
                <a:close/>
              </a:path>
              <a:path w="3733165" h="33020">
                <a:moveTo>
                  <a:pt x="3732571" y="0"/>
                </a:moveTo>
                <a:lnTo>
                  <a:pt x="282940" y="0"/>
                </a:lnTo>
                <a:lnTo>
                  <a:pt x="233721" y="16509"/>
                </a:lnTo>
                <a:lnTo>
                  <a:pt x="3732571" y="16509"/>
                </a:lnTo>
                <a:lnTo>
                  <a:pt x="3732571" y="0"/>
                </a:lnTo>
                <a:close/>
              </a:path>
            </a:pathLst>
          </a:custGeom>
          <a:solidFill>
            <a:srgbClr val="D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bg object 369"/>
          <p:cNvSpPr/>
          <p:nvPr/>
        </p:nvSpPr>
        <p:spPr>
          <a:xfrm>
            <a:off x="5454128" y="5749289"/>
            <a:ext cx="3689985" cy="31750"/>
          </a:xfrm>
          <a:custGeom>
            <a:avLst/>
            <a:gdLst/>
            <a:ahLst/>
            <a:cxnLst/>
            <a:rect l="l" t="t" r="r" b="b"/>
            <a:pathLst>
              <a:path w="3689984" h="31750">
                <a:moveTo>
                  <a:pt x="3689871" y="0"/>
                </a:moveTo>
                <a:lnTo>
                  <a:pt x="0" y="0"/>
                </a:lnTo>
                <a:lnTo>
                  <a:pt x="19571" y="13970"/>
                </a:lnTo>
                <a:lnTo>
                  <a:pt x="3534" y="31750"/>
                </a:lnTo>
                <a:lnTo>
                  <a:pt x="3562010" y="31750"/>
                </a:lnTo>
                <a:lnTo>
                  <a:pt x="3689871" y="3810"/>
                </a:lnTo>
                <a:lnTo>
                  <a:pt x="3689871" y="0"/>
                </a:lnTo>
                <a:close/>
              </a:path>
            </a:pathLst>
          </a:custGeom>
          <a:solidFill>
            <a:srgbClr val="D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bg object 370"/>
          <p:cNvSpPr/>
          <p:nvPr/>
        </p:nvSpPr>
        <p:spPr>
          <a:xfrm>
            <a:off x="5431317" y="5778500"/>
            <a:ext cx="3596640" cy="31750"/>
          </a:xfrm>
          <a:custGeom>
            <a:avLst/>
            <a:gdLst/>
            <a:ahLst/>
            <a:cxnLst/>
            <a:rect l="l" t="t" r="r" b="b"/>
            <a:pathLst>
              <a:path w="3596640" h="31750">
                <a:moveTo>
                  <a:pt x="3596445" y="0"/>
                </a:moveTo>
                <a:lnTo>
                  <a:pt x="28637" y="0"/>
                </a:lnTo>
                <a:lnTo>
                  <a:pt x="0" y="31750"/>
                </a:lnTo>
                <a:lnTo>
                  <a:pt x="3451149" y="31750"/>
                </a:lnTo>
                <a:lnTo>
                  <a:pt x="3596445" y="0"/>
                </a:lnTo>
                <a:close/>
              </a:path>
            </a:pathLst>
          </a:custGeom>
          <a:solidFill>
            <a:srgbClr val="E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bg object 371"/>
          <p:cNvSpPr/>
          <p:nvPr/>
        </p:nvSpPr>
        <p:spPr>
          <a:xfrm>
            <a:off x="5390133" y="5807709"/>
            <a:ext cx="3504565" cy="31750"/>
          </a:xfrm>
          <a:custGeom>
            <a:avLst/>
            <a:gdLst/>
            <a:ahLst/>
            <a:cxnLst/>
            <a:rect l="l" t="t" r="r" b="b"/>
            <a:pathLst>
              <a:path w="3504565" h="31750">
                <a:moveTo>
                  <a:pt x="3503955" y="0"/>
                </a:moveTo>
                <a:lnTo>
                  <a:pt x="43473" y="0"/>
                </a:lnTo>
                <a:lnTo>
                  <a:pt x="25146" y="20319"/>
                </a:lnTo>
                <a:lnTo>
                  <a:pt x="0" y="31749"/>
                </a:lnTo>
                <a:lnTo>
                  <a:pt x="3382740" y="31749"/>
                </a:lnTo>
                <a:lnTo>
                  <a:pt x="3410966" y="20319"/>
                </a:lnTo>
                <a:lnTo>
                  <a:pt x="3503955" y="0"/>
                </a:lnTo>
                <a:close/>
              </a:path>
            </a:pathLst>
          </a:custGeom>
          <a:solidFill>
            <a:srgbClr val="E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bg object 372"/>
          <p:cNvSpPr/>
          <p:nvPr/>
        </p:nvSpPr>
        <p:spPr>
          <a:xfrm>
            <a:off x="5323077" y="5836920"/>
            <a:ext cx="3456304" cy="33020"/>
          </a:xfrm>
          <a:custGeom>
            <a:avLst/>
            <a:gdLst/>
            <a:ahLst/>
            <a:cxnLst/>
            <a:rect l="l" t="t" r="r" b="b"/>
            <a:pathLst>
              <a:path w="3456304" h="33020">
                <a:moveTo>
                  <a:pt x="3456069" y="0"/>
                </a:moveTo>
                <a:lnTo>
                  <a:pt x="72644" y="0"/>
                </a:lnTo>
                <a:lnTo>
                  <a:pt x="0" y="33019"/>
                </a:lnTo>
                <a:lnTo>
                  <a:pt x="3374529" y="33019"/>
                </a:lnTo>
                <a:lnTo>
                  <a:pt x="3456069" y="0"/>
                </a:lnTo>
                <a:close/>
              </a:path>
            </a:pathLst>
          </a:custGeom>
          <a:solidFill>
            <a:srgbClr val="E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bg object 373"/>
          <p:cNvSpPr/>
          <p:nvPr/>
        </p:nvSpPr>
        <p:spPr>
          <a:xfrm>
            <a:off x="5258815" y="5866129"/>
            <a:ext cx="3448685" cy="33020"/>
          </a:xfrm>
          <a:custGeom>
            <a:avLst/>
            <a:gdLst/>
            <a:ahLst/>
            <a:cxnLst/>
            <a:rect l="l" t="t" r="r" b="b"/>
            <a:pathLst>
              <a:path w="3448684" h="33020">
                <a:moveTo>
                  <a:pt x="3448200" y="0"/>
                </a:moveTo>
                <a:lnTo>
                  <a:pt x="72643" y="0"/>
                </a:lnTo>
                <a:lnTo>
                  <a:pt x="0" y="33020"/>
                </a:lnTo>
                <a:lnTo>
                  <a:pt x="3366661" y="33020"/>
                </a:lnTo>
                <a:lnTo>
                  <a:pt x="3448200" y="0"/>
                </a:lnTo>
                <a:close/>
              </a:path>
            </a:pathLst>
          </a:custGeom>
          <a:solidFill>
            <a:srgbClr val="E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bg object 374"/>
          <p:cNvSpPr/>
          <p:nvPr/>
        </p:nvSpPr>
        <p:spPr>
          <a:xfrm>
            <a:off x="5194553" y="5895339"/>
            <a:ext cx="3440429" cy="33020"/>
          </a:xfrm>
          <a:custGeom>
            <a:avLst/>
            <a:gdLst/>
            <a:ahLst/>
            <a:cxnLst/>
            <a:rect l="l" t="t" r="r" b="b"/>
            <a:pathLst>
              <a:path w="3440429" h="33020">
                <a:moveTo>
                  <a:pt x="3440331" y="0"/>
                </a:moveTo>
                <a:lnTo>
                  <a:pt x="72643" y="0"/>
                </a:lnTo>
                <a:lnTo>
                  <a:pt x="0" y="33020"/>
                </a:lnTo>
                <a:lnTo>
                  <a:pt x="3358792" y="33020"/>
                </a:lnTo>
                <a:lnTo>
                  <a:pt x="3440331" y="0"/>
                </a:lnTo>
                <a:close/>
              </a:path>
            </a:pathLst>
          </a:custGeom>
          <a:solidFill>
            <a:srgbClr val="E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bg object 375"/>
          <p:cNvSpPr/>
          <p:nvPr/>
        </p:nvSpPr>
        <p:spPr>
          <a:xfrm>
            <a:off x="5130291" y="5925820"/>
            <a:ext cx="3429635" cy="31750"/>
          </a:xfrm>
          <a:custGeom>
            <a:avLst/>
            <a:gdLst/>
            <a:ahLst/>
            <a:cxnLst/>
            <a:rect l="l" t="t" r="r" b="b"/>
            <a:pathLst>
              <a:path w="3429634" h="31750">
                <a:moveTo>
                  <a:pt x="3429326" y="0"/>
                </a:moveTo>
                <a:lnTo>
                  <a:pt x="69850" y="0"/>
                </a:lnTo>
                <a:lnTo>
                  <a:pt x="0" y="31749"/>
                </a:lnTo>
                <a:lnTo>
                  <a:pt x="3343519" y="31749"/>
                </a:lnTo>
                <a:lnTo>
                  <a:pt x="3363467" y="26669"/>
                </a:lnTo>
                <a:lnTo>
                  <a:pt x="3429326" y="0"/>
                </a:lnTo>
                <a:close/>
              </a:path>
            </a:pathLst>
          </a:custGeom>
          <a:solidFill>
            <a:srgbClr val="E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bg object 376"/>
          <p:cNvSpPr/>
          <p:nvPr/>
        </p:nvSpPr>
        <p:spPr>
          <a:xfrm>
            <a:off x="4998296" y="5955029"/>
            <a:ext cx="3485515" cy="31750"/>
          </a:xfrm>
          <a:custGeom>
            <a:avLst/>
            <a:gdLst/>
            <a:ahLst/>
            <a:cxnLst/>
            <a:rect l="l" t="t" r="r" b="b"/>
            <a:pathLst>
              <a:path w="3485515" h="31750">
                <a:moveTo>
                  <a:pt x="3485489" y="0"/>
                </a:moveTo>
                <a:lnTo>
                  <a:pt x="137583" y="0"/>
                </a:lnTo>
                <a:lnTo>
                  <a:pt x="123613" y="6350"/>
                </a:lnTo>
                <a:lnTo>
                  <a:pt x="0" y="31750"/>
                </a:lnTo>
                <a:lnTo>
                  <a:pt x="3360812" y="31750"/>
                </a:lnTo>
                <a:lnTo>
                  <a:pt x="3485489" y="0"/>
                </a:lnTo>
                <a:close/>
              </a:path>
            </a:pathLst>
          </a:custGeom>
          <a:solidFill>
            <a:srgbClr val="E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bg object 377"/>
          <p:cNvSpPr/>
          <p:nvPr/>
        </p:nvSpPr>
        <p:spPr>
          <a:xfrm>
            <a:off x="4856141" y="5984239"/>
            <a:ext cx="3513454" cy="31750"/>
          </a:xfrm>
          <a:custGeom>
            <a:avLst/>
            <a:gdLst/>
            <a:ahLst/>
            <a:cxnLst/>
            <a:rect l="l" t="t" r="r" b="b"/>
            <a:pathLst>
              <a:path w="3513454" h="31750">
                <a:moveTo>
                  <a:pt x="3512941" y="0"/>
                </a:moveTo>
                <a:lnTo>
                  <a:pt x="154516" y="0"/>
                </a:lnTo>
                <a:lnTo>
                  <a:pt x="0" y="31750"/>
                </a:lnTo>
                <a:lnTo>
                  <a:pt x="3388265" y="31750"/>
                </a:lnTo>
                <a:lnTo>
                  <a:pt x="3512941" y="0"/>
                </a:lnTo>
                <a:close/>
              </a:path>
            </a:pathLst>
          </a:custGeom>
          <a:solidFill>
            <a:srgbClr val="E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bg object 378"/>
          <p:cNvSpPr/>
          <p:nvPr/>
        </p:nvSpPr>
        <p:spPr>
          <a:xfrm>
            <a:off x="4662433" y="6013450"/>
            <a:ext cx="3592195" cy="33020"/>
          </a:xfrm>
          <a:custGeom>
            <a:avLst/>
            <a:gdLst/>
            <a:ahLst/>
            <a:cxnLst/>
            <a:rect l="l" t="t" r="r" b="b"/>
            <a:pathLst>
              <a:path w="3592195" h="33020">
                <a:moveTo>
                  <a:pt x="3591946" y="0"/>
                </a:moveTo>
                <a:lnTo>
                  <a:pt x="206069" y="0"/>
                </a:lnTo>
                <a:lnTo>
                  <a:pt x="181346" y="5080"/>
                </a:lnTo>
                <a:lnTo>
                  <a:pt x="0" y="33020"/>
                </a:lnTo>
                <a:lnTo>
                  <a:pt x="3462283" y="33020"/>
                </a:lnTo>
                <a:lnTo>
                  <a:pt x="3591946" y="0"/>
                </a:lnTo>
                <a:close/>
              </a:path>
            </a:pathLst>
          </a:custGeom>
          <a:solidFill>
            <a:srgbClr val="E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bg object 379"/>
          <p:cNvSpPr/>
          <p:nvPr/>
        </p:nvSpPr>
        <p:spPr>
          <a:xfrm>
            <a:off x="4481087" y="6042659"/>
            <a:ext cx="3658870" cy="31750"/>
          </a:xfrm>
          <a:custGeom>
            <a:avLst/>
            <a:gdLst/>
            <a:ahLst/>
            <a:cxnLst/>
            <a:rect l="l" t="t" r="r" b="b"/>
            <a:pathLst>
              <a:path w="3658870" h="31750">
                <a:moveTo>
                  <a:pt x="3658590" y="0"/>
                </a:moveTo>
                <a:lnTo>
                  <a:pt x="206075" y="0"/>
                </a:lnTo>
                <a:lnTo>
                  <a:pt x="0" y="31749"/>
                </a:lnTo>
                <a:lnTo>
                  <a:pt x="2666134" y="31749"/>
                </a:lnTo>
                <a:lnTo>
                  <a:pt x="2821412" y="13969"/>
                </a:lnTo>
                <a:lnTo>
                  <a:pt x="3603732" y="13969"/>
                </a:lnTo>
                <a:lnTo>
                  <a:pt x="3658590" y="0"/>
                </a:lnTo>
                <a:close/>
              </a:path>
              <a:path w="3658870" h="31750">
                <a:moveTo>
                  <a:pt x="3603732" y="13969"/>
                </a:moveTo>
                <a:lnTo>
                  <a:pt x="2821412" y="13969"/>
                </a:lnTo>
                <a:lnTo>
                  <a:pt x="2976352" y="24129"/>
                </a:lnTo>
                <a:lnTo>
                  <a:pt x="3241782" y="24129"/>
                </a:lnTo>
                <a:lnTo>
                  <a:pt x="3603732" y="13969"/>
                </a:lnTo>
                <a:close/>
              </a:path>
            </a:pathLst>
          </a:custGeom>
          <a:solidFill>
            <a:srgbClr val="E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bg object 380"/>
          <p:cNvSpPr/>
          <p:nvPr/>
        </p:nvSpPr>
        <p:spPr>
          <a:xfrm>
            <a:off x="4271490" y="6071870"/>
            <a:ext cx="2898140" cy="33020"/>
          </a:xfrm>
          <a:custGeom>
            <a:avLst/>
            <a:gdLst/>
            <a:ahLst/>
            <a:cxnLst/>
            <a:rect l="l" t="t" r="r" b="b"/>
            <a:pathLst>
              <a:path w="2898140" h="33020">
                <a:moveTo>
                  <a:pt x="2897913" y="0"/>
                </a:moveTo>
                <a:lnTo>
                  <a:pt x="226082" y="0"/>
                </a:lnTo>
                <a:lnTo>
                  <a:pt x="135409" y="13969"/>
                </a:lnTo>
                <a:lnTo>
                  <a:pt x="0" y="33019"/>
                </a:lnTo>
                <a:lnTo>
                  <a:pt x="2710568" y="33019"/>
                </a:lnTo>
                <a:lnTo>
                  <a:pt x="2698269" y="22859"/>
                </a:lnTo>
                <a:lnTo>
                  <a:pt x="2897913" y="0"/>
                </a:lnTo>
                <a:close/>
              </a:path>
            </a:pathLst>
          </a:custGeom>
          <a:solidFill>
            <a:srgbClr val="E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bg object 381"/>
          <p:cNvSpPr/>
          <p:nvPr/>
        </p:nvSpPr>
        <p:spPr>
          <a:xfrm>
            <a:off x="4070910" y="6101079"/>
            <a:ext cx="2947035" cy="33020"/>
          </a:xfrm>
          <a:custGeom>
            <a:avLst/>
            <a:gdLst/>
            <a:ahLst/>
            <a:cxnLst/>
            <a:rect l="l" t="t" r="r" b="b"/>
            <a:pathLst>
              <a:path w="2947034" h="33020">
                <a:moveTo>
                  <a:pt x="2906536" y="0"/>
                </a:moveTo>
                <a:lnTo>
                  <a:pt x="227662" y="0"/>
                </a:lnTo>
                <a:lnTo>
                  <a:pt x="1979" y="31750"/>
                </a:lnTo>
                <a:lnTo>
                  <a:pt x="0" y="33020"/>
                </a:lnTo>
                <a:lnTo>
                  <a:pt x="2946508" y="33020"/>
                </a:lnTo>
                <a:lnTo>
                  <a:pt x="2906536" y="0"/>
                </a:lnTo>
                <a:close/>
              </a:path>
            </a:pathLst>
          </a:custGeom>
          <a:solidFill>
            <a:srgbClr val="E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bg object 382"/>
          <p:cNvSpPr/>
          <p:nvPr/>
        </p:nvSpPr>
        <p:spPr>
          <a:xfrm>
            <a:off x="4025377" y="6130289"/>
            <a:ext cx="3072765" cy="33020"/>
          </a:xfrm>
          <a:custGeom>
            <a:avLst/>
            <a:gdLst/>
            <a:ahLst/>
            <a:cxnLst/>
            <a:rect l="l" t="t" r="r" b="b"/>
            <a:pathLst>
              <a:path w="3072765" h="33020">
                <a:moveTo>
                  <a:pt x="2987429" y="0"/>
                </a:moveTo>
                <a:lnTo>
                  <a:pt x="65567" y="0"/>
                </a:lnTo>
                <a:lnTo>
                  <a:pt x="47512" y="2540"/>
                </a:lnTo>
                <a:lnTo>
                  <a:pt x="0" y="33020"/>
                </a:lnTo>
                <a:lnTo>
                  <a:pt x="3072342" y="33020"/>
                </a:lnTo>
                <a:lnTo>
                  <a:pt x="3002802" y="12700"/>
                </a:lnTo>
                <a:lnTo>
                  <a:pt x="2987429" y="0"/>
                </a:lnTo>
                <a:close/>
              </a:path>
            </a:pathLst>
          </a:custGeom>
          <a:solidFill>
            <a:srgbClr val="E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bg object 383"/>
          <p:cNvSpPr/>
          <p:nvPr/>
        </p:nvSpPr>
        <p:spPr>
          <a:xfrm>
            <a:off x="3695689" y="6277609"/>
            <a:ext cx="3829050" cy="33020"/>
          </a:xfrm>
          <a:custGeom>
            <a:avLst/>
            <a:gdLst/>
            <a:ahLst/>
            <a:cxnLst/>
            <a:rect l="l" t="t" r="r" b="b"/>
            <a:pathLst>
              <a:path w="3829050" h="33020">
                <a:moveTo>
                  <a:pt x="3763800" y="0"/>
                </a:moveTo>
                <a:lnTo>
                  <a:pt x="87598" y="0"/>
                </a:lnTo>
                <a:lnTo>
                  <a:pt x="0" y="33019"/>
                </a:lnTo>
                <a:lnTo>
                  <a:pt x="1074078" y="33019"/>
                </a:lnTo>
                <a:lnTo>
                  <a:pt x="1092210" y="29209"/>
                </a:lnTo>
                <a:lnTo>
                  <a:pt x="3821517" y="29209"/>
                </a:lnTo>
                <a:lnTo>
                  <a:pt x="3763800" y="0"/>
                </a:lnTo>
                <a:close/>
              </a:path>
              <a:path w="3829050" h="33020">
                <a:moveTo>
                  <a:pt x="3821517" y="29209"/>
                </a:moveTo>
                <a:lnTo>
                  <a:pt x="1092210" y="29209"/>
                </a:lnTo>
                <a:lnTo>
                  <a:pt x="1088046" y="33019"/>
                </a:lnTo>
                <a:lnTo>
                  <a:pt x="3829045" y="33019"/>
                </a:lnTo>
                <a:lnTo>
                  <a:pt x="3821517" y="29209"/>
                </a:lnTo>
                <a:close/>
              </a:path>
            </a:pathLst>
          </a:custGeom>
          <a:solidFill>
            <a:srgbClr val="F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bg object 384"/>
          <p:cNvSpPr/>
          <p:nvPr/>
        </p:nvSpPr>
        <p:spPr>
          <a:xfrm>
            <a:off x="3618198" y="6306820"/>
            <a:ext cx="3964304" cy="33020"/>
          </a:xfrm>
          <a:custGeom>
            <a:avLst/>
            <a:gdLst/>
            <a:ahLst/>
            <a:cxnLst/>
            <a:rect l="l" t="t" r="r" b="b"/>
            <a:pathLst>
              <a:path w="3964304" h="33020">
                <a:moveTo>
                  <a:pt x="1169701" y="0"/>
                </a:moveTo>
                <a:lnTo>
                  <a:pt x="87598" y="0"/>
                </a:lnTo>
                <a:lnTo>
                  <a:pt x="0" y="33019"/>
                </a:lnTo>
                <a:lnTo>
                  <a:pt x="1012561" y="33019"/>
                </a:lnTo>
                <a:lnTo>
                  <a:pt x="1169701" y="0"/>
                </a:lnTo>
                <a:close/>
              </a:path>
              <a:path w="3964304" h="33020">
                <a:moveTo>
                  <a:pt x="3899007" y="0"/>
                </a:moveTo>
                <a:lnTo>
                  <a:pt x="1169701" y="0"/>
                </a:lnTo>
                <a:lnTo>
                  <a:pt x="1133617" y="33019"/>
                </a:lnTo>
                <a:lnTo>
                  <a:pt x="3964252" y="33019"/>
                </a:lnTo>
                <a:lnTo>
                  <a:pt x="3899007" y="0"/>
                </a:lnTo>
                <a:close/>
              </a:path>
            </a:pathLst>
          </a:custGeom>
          <a:solidFill>
            <a:srgbClr val="F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bg object 385"/>
          <p:cNvSpPr/>
          <p:nvPr/>
        </p:nvSpPr>
        <p:spPr>
          <a:xfrm>
            <a:off x="3540707" y="6337300"/>
            <a:ext cx="4100195" cy="31750"/>
          </a:xfrm>
          <a:custGeom>
            <a:avLst/>
            <a:gdLst/>
            <a:ahLst/>
            <a:cxnLst/>
            <a:rect l="l" t="t" r="r" b="b"/>
            <a:pathLst>
              <a:path w="4100195" h="31750">
                <a:moveTo>
                  <a:pt x="4036724" y="0"/>
                </a:moveTo>
                <a:lnTo>
                  <a:pt x="1213884" y="0"/>
                </a:lnTo>
                <a:lnTo>
                  <a:pt x="1179188" y="31750"/>
                </a:lnTo>
                <a:lnTo>
                  <a:pt x="4099971" y="31750"/>
                </a:lnTo>
                <a:lnTo>
                  <a:pt x="4086912" y="25400"/>
                </a:lnTo>
                <a:lnTo>
                  <a:pt x="4036724" y="0"/>
                </a:lnTo>
                <a:close/>
              </a:path>
              <a:path w="4100195" h="31750">
                <a:moveTo>
                  <a:pt x="1102140" y="0"/>
                </a:moveTo>
                <a:lnTo>
                  <a:pt x="84229" y="0"/>
                </a:lnTo>
                <a:lnTo>
                  <a:pt x="0" y="31750"/>
                </a:lnTo>
                <a:lnTo>
                  <a:pt x="951044" y="31750"/>
                </a:lnTo>
                <a:lnTo>
                  <a:pt x="1102140" y="0"/>
                </a:lnTo>
                <a:close/>
              </a:path>
            </a:pathLst>
          </a:custGeom>
          <a:solidFill>
            <a:srgbClr val="F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bg object 386"/>
          <p:cNvSpPr/>
          <p:nvPr/>
        </p:nvSpPr>
        <p:spPr>
          <a:xfrm>
            <a:off x="3460326" y="6366509"/>
            <a:ext cx="4240530" cy="31750"/>
          </a:xfrm>
          <a:custGeom>
            <a:avLst/>
            <a:gdLst/>
            <a:ahLst/>
            <a:cxnLst/>
            <a:rect l="l" t="t" r="r" b="b"/>
            <a:pathLst>
              <a:path w="4240530" h="31750">
                <a:moveTo>
                  <a:pt x="4175128" y="0"/>
                </a:moveTo>
                <a:lnTo>
                  <a:pt x="1262345" y="0"/>
                </a:lnTo>
                <a:lnTo>
                  <a:pt x="1227649" y="31749"/>
                </a:lnTo>
                <a:lnTo>
                  <a:pt x="4240426" y="31749"/>
                </a:lnTo>
                <a:lnTo>
                  <a:pt x="4175128" y="0"/>
                </a:lnTo>
                <a:close/>
              </a:path>
              <a:path w="4240530" h="31750">
                <a:moveTo>
                  <a:pt x="1043512" y="0"/>
                </a:moveTo>
                <a:lnTo>
                  <a:pt x="87119" y="0"/>
                </a:lnTo>
                <a:lnTo>
                  <a:pt x="70273" y="6349"/>
                </a:lnTo>
                <a:lnTo>
                  <a:pt x="0" y="31749"/>
                </a:lnTo>
                <a:lnTo>
                  <a:pt x="892416" y="31749"/>
                </a:lnTo>
                <a:lnTo>
                  <a:pt x="1043512" y="0"/>
                </a:lnTo>
                <a:close/>
              </a:path>
            </a:pathLst>
          </a:custGeom>
          <a:solidFill>
            <a:srgbClr val="F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bg object 387"/>
          <p:cNvSpPr/>
          <p:nvPr/>
        </p:nvSpPr>
        <p:spPr>
          <a:xfrm>
            <a:off x="3379512" y="6395720"/>
            <a:ext cx="4381500" cy="31750"/>
          </a:xfrm>
          <a:custGeom>
            <a:avLst/>
            <a:gdLst/>
            <a:ahLst/>
            <a:cxnLst/>
            <a:rect l="l" t="t" r="r" b="b"/>
            <a:pathLst>
              <a:path w="4381500" h="31750">
                <a:moveTo>
                  <a:pt x="4316016" y="0"/>
                </a:moveTo>
                <a:lnTo>
                  <a:pt x="1311239" y="0"/>
                </a:lnTo>
                <a:lnTo>
                  <a:pt x="1276543" y="31749"/>
                </a:lnTo>
                <a:lnTo>
                  <a:pt x="4381313" y="31749"/>
                </a:lnTo>
                <a:lnTo>
                  <a:pt x="4316016" y="0"/>
                </a:lnTo>
                <a:close/>
              </a:path>
              <a:path w="4381500" h="31750">
                <a:moveTo>
                  <a:pt x="985318" y="0"/>
                </a:moveTo>
                <a:lnTo>
                  <a:pt x="87841" y="0"/>
                </a:lnTo>
                <a:lnTo>
                  <a:pt x="0" y="31749"/>
                </a:lnTo>
                <a:lnTo>
                  <a:pt x="834222" y="31749"/>
                </a:lnTo>
                <a:lnTo>
                  <a:pt x="985318" y="0"/>
                </a:lnTo>
                <a:close/>
              </a:path>
            </a:pathLst>
          </a:custGeom>
          <a:solidFill>
            <a:srgbClr val="F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bg object 388"/>
          <p:cNvSpPr/>
          <p:nvPr/>
        </p:nvSpPr>
        <p:spPr>
          <a:xfrm>
            <a:off x="3319779" y="6424929"/>
            <a:ext cx="4504055" cy="33020"/>
          </a:xfrm>
          <a:custGeom>
            <a:avLst/>
            <a:gdLst/>
            <a:ahLst/>
            <a:cxnLst/>
            <a:rect l="l" t="t" r="r" b="b"/>
            <a:pathLst>
              <a:path w="4504055" h="33020">
                <a:moveTo>
                  <a:pt x="4435822" y="0"/>
                </a:moveTo>
                <a:lnTo>
                  <a:pt x="1339051" y="0"/>
                </a:lnTo>
                <a:lnTo>
                  <a:pt x="1333500" y="5080"/>
                </a:lnTo>
                <a:lnTo>
                  <a:pt x="1280931" y="33020"/>
                </a:lnTo>
                <a:lnTo>
                  <a:pt x="4503731" y="33020"/>
                </a:lnTo>
                <a:lnTo>
                  <a:pt x="4435822" y="0"/>
                </a:lnTo>
                <a:close/>
              </a:path>
              <a:path w="4504055" h="33020">
                <a:moveTo>
                  <a:pt x="906042" y="0"/>
                </a:moveTo>
                <a:lnTo>
                  <a:pt x="66759" y="0"/>
                </a:lnTo>
                <a:lnTo>
                  <a:pt x="0" y="24130"/>
                </a:lnTo>
                <a:lnTo>
                  <a:pt x="117994" y="33020"/>
                </a:lnTo>
                <a:lnTo>
                  <a:pt x="657455" y="33020"/>
                </a:lnTo>
                <a:lnTo>
                  <a:pt x="791210" y="24130"/>
                </a:lnTo>
                <a:lnTo>
                  <a:pt x="906042" y="0"/>
                </a:lnTo>
                <a:close/>
              </a:path>
            </a:pathLst>
          </a:custGeom>
          <a:solidFill>
            <a:srgbClr val="F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bg object 389"/>
          <p:cNvSpPr/>
          <p:nvPr/>
        </p:nvSpPr>
        <p:spPr>
          <a:xfrm>
            <a:off x="3387205" y="6454139"/>
            <a:ext cx="4493895" cy="31750"/>
          </a:xfrm>
          <a:custGeom>
            <a:avLst/>
            <a:gdLst/>
            <a:ahLst/>
            <a:cxnLst/>
            <a:rect l="l" t="t" r="r" b="b"/>
            <a:pathLst>
              <a:path w="4493895" h="31750">
                <a:moveTo>
                  <a:pt x="4428470" y="0"/>
                </a:moveTo>
                <a:lnTo>
                  <a:pt x="1220674" y="0"/>
                </a:lnTo>
                <a:lnTo>
                  <a:pt x="1160937" y="31750"/>
                </a:lnTo>
                <a:lnTo>
                  <a:pt x="4493767" y="31750"/>
                </a:lnTo>
                <a:lnTo>
                  <a:pt x="4428470" y="0"/>
                </a:lnTo>
                <a:close/>
              </a:path>
              <a:path w="4493895" h="31750">
                <a:moveTo>
                  <a:pt x="647353" y="0"/>
                </a:moveTo>
                <a:lnTo>
                  <a:pt x="0" y="0"/>
                </a:lnTo>
                <a:lnTo>
                  <a:pt x="303414" y="22860"/>
                </a:lnTo>
                <a:lnTo>
                  <a:pt x="647353" y="0"/>
                </a:lnTo>
                <a:close/>
              </a:path>
            </a:pathLst>
          </a:custGeom>
          <a:solidFill>
            <a:srgbClr val="F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bg object 390"/>
          <p:cNvSpPr/>
          <p:nvPr/>
        </p:nvSpPr>
        <p:spPr>
          <a:xfrm>
            <a:off x="4490795" y="6483350"/>
            <a:ext cx="3422650" cy="33020"/>
          </a:xfrm>
          <a:custGeom>
            <a:avLst/>
            <a:gdLst/>
            <a:ahLst/>
            <a:cxnLst/>
            <a:rect l="l" t="t" r="r" b="b"/>
            <a:pathLst>
              <a:path w="3422650" h="33020">
                <a:moveTo>
                  <a:pt x="3384953" y="0"/>
                </a:moveTo>
                <a:lnTo>
                  <a:pt x="62126" y="0"/>
                </a:lnTo>
                <a:lnTo>
                  <a:pt x="0" y="33020"/>
                </a:lnTo>
                <a:lnTo>
                  <a:pt x="3422110" y="33020"/>
                </a:lnTo>
                <a:lnTo>
                  <a:pt x="3413684" y="13970"/>
                </a:lnTo>
                <a:lnTo>
                  <a:pt x="3384953" y="0"/>
                </a:lnTo>
                <a:close/>
              </a:path>
            </a:pathLst>
          </a:custGeom>
          <a:solidFill>
            <a:srgbClr val="F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bg object 391"/>
          <p:cNvSpPr/>
          <p:nvPr/>
        </p:nvSpPr>
        <p:spPr>
          <a:xfrm>
            <a:off x="4435837" y="6512560"/>
            <a:ext cx="3490595" cy="33020"/>
          </a:xfrm>
          <a:custGeom>
            <a:avLst/>
            <a:gdLst/>
            <a:ahLst/>
            <a:cxnLst/>
            <a:rect l="l" t="t" r="r" b="b"/>
            <a:pathLst>
              <a:path w="3490595" h="33020">
                <a:moveTo>
                  <a:pt x="3475383" y="0"/>
                </a:moveTo>
                <a:lnTo>
                  <a:pt x="62126" y="0"/>
                </a:lnTo>
                <a:lnTo>
                  <a:pt x="0" y="33020"/>
                </a:lnTo>
                <a:lnTo>
                  <a:pt x="3489988" y="33020"/>
                </a:lnTo>
                <a:lnTo>
                  <a:pt x="3475383" y="0"/>
                </a:lnTo>
                <a:close/>
              </a:path>
            </a:pathLst>
          </a:custGeom>
          <a:solidFill>
            <a:srgbClr val="F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bg object 392"/>
          <p:cNvSpPr/>
          <p:nvPr/>
        </p:nvSpPr>
        <p:spPr>
          <a:xfrm>
            <a:off x="4380879" y="6543039"/>
            <a:ext cx="3557904" cy="31750"/>
          </a:xfrm>
          <a:custGeom>
            <a:avLst/>
            <a:gdLst/>
            <a:ahLst/>
            <a:cxnLst/>
            <a:rect l="l" t="t" r="r" b="b"/>
            <a:pathLst>
              <a:path w="3557904" h="31750">
                <a:moveTo>
                  <a:pt x="3543823" y="0"/>
                </a:moveTo>
                <a:lnTo>
                  <a:pt x="59737" y="0"/>
                </a:lnTo>
                <a:lnTo>
                  <a:pt x="0" y="31749"/>
                </a:lnTo>
                <a:lnTo>
                  <a:pt x="3557866" y="31749"/>
                </a:lnTo>
                <a:lnTo>
                  <a:pt x="3543823" y="0"/>
                </a:lnTo>
                <a:close/>
              </a:path>
            </a:pathLst>
          </a:custGeom>
          <a:solidFill>
            <a:srgbClr val="F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bg object 393"/>
          <p:cNvSpPr/>
          <p:nvPr/>
        </p:nvSpPr>
        <p:spPr>
          <a:xfrm>
            <a:off x="4327236" y="6572249"/>
            <a:ext cx="3624579" cy="31750"/>
          </a:xfrm>
          <a:custGeom>
            <a:avLst/>
            <a:gdLst/>
            <a:ahLst/>
            <a:cxnLst/>
            <a:rect l="l" t="t" r="r" b="b"/>
            <a:pathLst>
              <a:path w="3624579" h="31750">
                <a:moveTo>
                  <a:pt x="3610385" y="0"/>
                </a:moveTo>
                <a:lnTo>
                  <a:pt x="58421" y="0"/>
                </a:lnTo>
                <a:lnTo>
                  <a:pt x="3463" y="29210"/>
                </a:lnTo>
                <a:lnTo>
                  <a:pt x="0" y="31750"/>
                </a:lnTo>
                <a:lnTo>
                  <a:pt x="1232015" y="31750"/>
                </a:lnTo>
                <a:lnTo>
                  <a:pt x="1232823" y="29210"/>
                </a:lnTo>
                <a:lnTo>
                  <a:pt x="3623305" y="29210"/>
                </a:lnTo>
                <a:lnTo>
                  <a:pt x="3610385" y="0"/>
                </a:lnTo>
                <a:close/>
              </a:path>
              <a:path w="3624579" h="31750">
                <a:moveTo>
                  <a:pt x="3623305" y="29210"/>
                </a:moveTo>
                <a:lnTo>
                  <a:pt x="1232823" y="29210"/>
                </a:lnTo>
                <a:lnTo>
                  <a:pt x="1238019" y="31750"/>
                </a:lnTo>
                <a:lnTo>
                  <a:pt x="3624429" y="31750"/>
                </a:lnTo>
                <a:lnTo>
                  <a:pt x="3623305" y="29210"/>
                </a:lnTo>
                <a:close/>
              </a:path>
            </a:pathLst>
          </a:custGeom>
          <a:solidFill>
            <a:srgbClr val="F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bg object 394"/>
          <p:cNvSpPr/>
          <p:nvPr/>
        </p:nvSpPr>
        <p:spPr>
          <a:xfrm>
            <a:off x="4292600" y="6601460"/>
            <a:ext cx="3670300" cy="27940"/>
          </a:xfrm>
          <a:custGeom>
            <a:avLst/>
            <a:gdLst/>
            <a:ahLst/>
            <a:cxnLst/>
            <a:rect l="l" t="t" r="r" b="b"/>
            <a:pathLst>
              <a:path w="3670300" h="27940">
                <a:moveTo>
                  <a:pt x="1267459" y="0"/>
                </a:moveTo>
                <a:lnTo>
                  <a:pt x="38100" y="0"/>
                </a:lnTo>
                <a:lnTo>
                  <a:pt x="0" y="27940"/>
                </a:lnTo>
                <a:lnTo>
                  <a:pt x="1258570" y="27940"/>
                </a:lnTo>
                <a:lnTo>
                  <a:pt x="1267459" y="0"/>
                </a:lnTo>
                <a:close/>
              </a:path>
              <a:path w="3670300" h="27940">
                <a:moveTo>
                  <a:pt x="3657941" y="0"/>
                </a:moveTo>
                <a:lnTo>
                  <a:pt x="1267460" y="0"/>
                </a:lnTo>
                <a:lnTo>
                  <a:pt x="1324610" y="27940"/>
                </a:lnTo>
                <a:lnTo>
                  <a:pt x="3670300" y="27940"/>
                </a:lnTo>
                <a:lnTo>
                  <a:pt x="3657941" y="0"/>
                </a:lnTo>
                <a:close/>
              </a:path>
            </a:pathLst>
          </a:custGeom>
          <a:solidFill>
            <a:srgbClr val="F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95" name="bg object 39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318933" y="831849"/>
            <a:ext cx="225386" cy="151129"/>
          </a:xfrm>
          <a:prstGeom prst="rect">
            <a:avLst/>
          </a:prstGeom>
        </p:spPr>
      </p:pic>
      <p:sp>
        <p:nvSpPr>
          <p:cNvPr id="396" name="bg object 396"/>
          <p:cNvSpPr/>
          <p:nvPr/>
        </p:nvSpPr>
        <p:spPr>
          <a:xfrm>
            <a:off x="1232916" y="979169"/>
            <a:ext cx="288925" cy="41910"/>
          </a:xfrm>
          <a:custGeom>
            <a:avLst/>
            <a:gdLst/>
            <a:ahLst/>
            <a:cxnLst/>
            <a:rect l="l" t="t" r="r" b="b"/>
            <a:pathLst>
              <a:path w="288925" h="41909">
                <a:moveTo>
                  <a:pt x="288663" y="0"/>
                </a:moveTo>
                <a:lnTo>
                  <a:pt x="95381" y="0"/>
                </a:lnTo>
                <a:lnTo>
                  <a:pt x="14223" y="33019"/>
                </a:lnTo>
                <a:lnTo>
                  <a:pt x="0" y="41909"/>
                </a:lnTo>
                <a:lnTo>
                  <a:pt x="282193" y="41909"/>
                </a:lnTo>
                <a:lnTo>
                  <a:pt x="288663" y="0"/>
                </a:lnTo>
                <a:close/>
              </a:path>
            </a:pathLst>
          </a:custGeom>
          <a:solidFill>
            <a:srgbClr val="C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bg object 397"/>
          <p:cNvSpPr/>
          <p:nvPr/>
        </p:nvSpPr>
        <p:spPr>
          <a:xfrm>
            <a:off x="1173988" y="1017269"/>
            <a:ext cx="342265" cy="40640"/>
          </a:xfrm>
          <a:custGeom>
            <a:avLst/>
            <a:gdLst/>
            <a:ahLst/>
            <a:cxnLst/>
            <a:rect l="l" t="t" r="r" b="b"/>
            <a:pathLst>
              <a:path w="342265" h="40640">
                <a:moveTo>
                  <a:pt x="341710" y="0"/>
                </a:moveTo>
                <a:lnTo>
                  <a:pt x="65023" y="0"/>
                </a:lnTo>
                <a:lnTo>
                  <a:pt x="0" y="40639"/>
                </a:lnTo>
                <a:lnTo>
                  <a:pt x="328337" y="40639"/>
                </a:lnTo>
                <a:lnTo>
                  <a:pt x="332232" y="33019"/>
                </a:lnTo>
                <a:lnTo>
                  <a:pt x="341122" y="13969"/>
                </a:lnTo>
                <a:lnTo>
                  <a:pt x="341122" y="3809"/>
                </a:lnTo>
                <a:lnTo>
                  <a:pt x="341710" y="0"/>
                </a:lnTo>
                <a:close/>
              </a:path>
            </a:pathLst>
          </a:custGeom>
          <a:solidFill>
            <a:srgbClr val="C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bg object 398"/>
          <p:cNvSpPr/>
          <p:nvPr/>
        </p:nvSpPr>
        <p:spPr>
          <a:xfrm>
            <a:off x="1103418" y="1054099"/>
            <a:ext cx="401320" cy="40640"/>
          </a:xfrm>
          <a:custGeom>
            <a:avLst/>
            <a:gdLst/>
            <a:ahLst/>
            <a:cxnLst/>
            <a:rect l="l" t="t" r="r" b="b"/>
            <a:pathLst>
              <a:path w="401319" h="40640">
                <a:moveTo>
                  <a:pt x="400854" y="0"/>
                </a:moveTo>
                <a:lnTo>
                  <a:pt x="76665" y="0"/>
                </a:lnTo>
                <a:lnTo>
                  <a:pt x="21801" y="34289"/>
                </a:lnTo>
                <a:lnTo>
                  <a:pt x="0" y="40639"/>
                </a:lnTo>
                <a:lnTo>
                  <a:pt x="380082" y="40639"/>
                </a:lnTo>
                <a:lnTo>
                  <a:pt x="400854" y="0"/>
                </a:lnTo>
                <a:close/>
              </a:path>
            </a:pathLst>
          </a:custGeom>
          <a:solidFill>
            <a:srgbClr val="D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bg object 399"/>
          <p:cNvSpPr/>
          <p:nvPr/>
        </p:nvSpPr>
        <p:spPr>
          <a:xfrm>
            <a:off x="976968" y="1090929"/>
            <a:ext cx="508634" cy="40640"/>
          </a:xfrm>
          <a:custGeom>
            <a:avLst/>
            <a:gdLst/>
            <a:ahLst/>
            <a:cxnLst/>
            <a:rect l="l" t="t" r="r" b="b"/>
            <a:pathLst>
              <a:path w="508634" h="40640">
                <a:moveTo>
                  <a:pt x="508479" y="0"/>
                </a:moveTo>
                <a:lnTo>
                  <a:pt x="139530" y="0"/>
                </a:lnTo>
                <a:lnTo>
                  <a:pt x="0" y="40640"/>
                </a:lnTo>
                <a:lnTo>
                  <a:pt x="489569" y="40640"/>
                </a:lnTo>
                <a:lnTo>
                  <a:pt x="500041" y="16510"/>
                </a:lnTo>
                <a:lnTo>
                  <a:pt x="508479" y="0"/>
                </a:lnTo>
                <a:close/>
              </a:path>
            </a:pathLst>
          </a:custGeom>
          <a:solidFill>
            <a:srgbClr val="D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bg object 400"/>
          <p:cNvSpPr/>
          <p:nvPr/>
        </p:nvSpPr>
        <p:spPr>
          <a:xfrm>
            <a:off x="846158" y="1129029"/>
            <a:ext cx="621665" cy="40640"/>
          </a:xfrm>
          <a:custGeom>
            <a:avLst/>
            <a:gdLst/>
            <a:ahLst/>
            <a:cxnLst/>
            <a:rect l="l" t="t" r="r" b="b"/>
            <a:pathLst>
              <a:path w="621665" h="40640">
                <a:moveTo>
                  <a:pt x="621482" y="0"/>
                </a:moveTo>
                <a:lnTo>
                  <a:pt x="139530" y="0"/>
                </a:lnTo>
                <a:lnTo>
                  <a:pt x="0" y="40640"/>
                </a:lnTo>
                <a:lnTo>
                  <a:pt x="603845" y="40640"/>
                </a:lnTo>
                <a:lnTo>
                  <a:pt x="621482" y="0"/>
                </a:lnTo>
                <a:close/>
              </a:path>
            </a:pathLst>
          </a:custGeom>
          <a:solidFill>
            <a:srgbClr val="D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bg object 401"/>
          <p:cNvSpPr/>
          <p:nvPr/>
        </p:nvSpPr>
        <p:spPr>
          <a:xfrm>
            <a:off x="720183" y="1165860"/>
            <a:ext cx="731520" cy="40640"/>
          </a:xfrm>
          <a:custGeom>
            <a:avLst/>
            <a:gdLst/>
            <a:ahLst/>
            <a:cxnLst/>
            <a:rect l="l" t="t" r="r" b="b"/>
            <a:pathLst>
              <a:path w="731519" h="40640">
                <a:moveTo>
                  <a:pt x="731474" y="0"/>
                </a:moveTo>
                <a:lnTo>
                  <a:pt x="139056" y="0"/>
                </a:lnTo>
                <a:lnTo>
                  <a:pt x="12606" y="36829"/>
                </a:lnTo>
                <a:lnTo>
                  <a:pt x="0" y="40639"/>
                </a:lnTo>
                <a:lnTo>
                  <a:pt x="711953" y="40639"/>
                </a:lnTo>
                <a:lnTo>
                  <a:pt x="718726" y="27939"/>
                </a:lnTo>
                <a:lnTo>
                  <a:pt x="727616" y="8889"/>
                </a:lnTo>
                <a:lnTo>
                  <a:pt x="731474" y="0"/>
                </a:lnTo>
                <a:close/>
              </a:path>
            </a:pathLst>
          </a:custGeom>
          <a:solidFill>
            <a:srgbClr val="D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bg object 402"/>
          <p:cNvSpPr/>
          <p:nvPr/>
        </p:nvSpPr>
        <p:spPr>
          <a:xfrm>
            <a:off x="598319" y="1202690"/>
            <a:ext cx="836294" cy="40640"/>
          </a:xfrm>
          <a:custGeom>
            <a:avLst/>
            <a:gdLst/>
            <a:ahLst/>
            <a:cxnLst/>
            <a:rect l="l" t="t" r="r" b="b"/>
            <a:pathLst>
              <a:path w="836294" h="40640">
                <a:moveTo>
                  <a:pt x="835849" y="0"/>
                </a:moveTo>
                <a:lnTo>
                  <a:pt x="134470" y="0"/>
                </a:lnTo>
                <a:lnTo>
                  <a:pt x="0" y="40639"/>
                </a:lnTo>
                <a:lnTo>
                  <a:pt x="818073" y="40639"/>
                </a:lnTo>
                <a:lnTo>
                  <a:pt x="830430" y="10160"/>
                </a:lnTo>
                <a:lnTo>
                  <a:pt x="835849" y="0"/>
                </a:lnTo>
                <a:close/>
              </a:path>
            </a:pathLst>
          </a:custGeom>
          <a:solidFill>
            <a:srgbClr val="D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bg object 403"/>
          <p:cNvSpPr/>
          <p:nvPr/>
        </p:nvSpPr>
        <p:spPr>
          <a:xfrm>
            <a:off x="472253" y="1240790"/>
            <a:ext cx="945515" cy="40640"/>
          </a:xfrm>
          <a:custGeom>
            <a:avLst/>
            <a:gdLst/>
            <a:ahLst/>
            <a:cxnLst/>
            <a:rect l="l" t="t" r="r" b="b"/>
            <a:pathLst>
              <a:path w="945515" h="40640">
                <a:moveTo>
                  <a:pt x="945169" y="0"/>
                </a:moveTo>
                <a:lnTo>
                  <a:pt x="134470" y="0"/>
                </a:lnTo>
                <a:lnTo>
                  <a:pt x="0" y="40639"/>
                </a:lnTo>
                <a:lnTo>
                  <a:pt x="930250" y="40639"/>
                </a:lnTo>
                <a:lnTo>
                  <a:pt x="937446" y="19050"/>
                </a:lnTo>
                <a:lnTo>
                  <a:pt x="945169" y="0"/>
                </a:lnTo>
                <a:close/>
              </a:path>
            </a:pathLst>
          </a:custGeom>
          <a:solidFill>
            <a:srgbClr val="D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bg object 404"/>
          <p:cNvSpPr/>
          <p:nvPr/>
        </p:nvSpPr>
        <p:spPr>
          <a:xfrm>
            <a:off x="257288" y="1277619"/>
            <a:ext cx="1146810" cy="40640"/>
          </a:xfrm>
          <a:custGeom>
            <a:avLst/>
            <a:gdLst/>
            <a:ahLst/>
            <a:cxnLst/>
            <a:rect l="l" t="t" r="r" b="b"/>
            <a:pathLst>
              <a:path w="1146810" h="40640">
                <a:moveTo>
                  <a:pt x="1146485" y="0"/>
                </a:moveTo>
                <a:lnTo>
                  <a:pt x="227571" y="0"/>
                </a:lnTo>
                <a:lnTo>
                  <a:pt x="189751" y="11429"/>
                </a:lnTo>
                <a:lnTo>
                  <a:pt x="17031" y="20319"/>
                </a:lnTo>
                <a:lnTo>
                  <a:pt x="0" y="40639"/>
                </a:lnTo>
                <a:lnTo>
                  <a:pt x="1132626" y="40639"/>
                </a:lnTo>
                <a:lnTo>
                  <a:pt x="1133361" y="39369"/>
                </a:lnTo>
                <a:lnTo>
                  <a:pt x="1146485" y="0"/>
                </a:lnTo>
                <a:close/>
              </a:path>
            </a:pathLst>
          </a:custGeom>
          <a:solidFill>
            <a:srgbClr val="D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bg object 405"/>
          <p:cNvSpPr/>
          <p:nvPr/>
        </p:nvSpPr>
        <p:spPr>
          <a:xfrm>
            <a:off x="225353" y="1314449"/>
            <a:ext cx="1166495" cy="41910"/>
          </a:xfrm>
          <a:custGeom>
            <a:avLst/>
            <a:gdLst/>
            <a:ahLst/>
            <a:cxnLst/>
            <a:rect l="l" t="t" r="r" b="b"/>
            <a:pathLst>
              <a:path w="1166495" h="41909">
                <a:moveTo>
                  <a:pt x="1166142" y="0"/>
                </a:moveTo>
                <a:lnTo>
                  <a:pt x="35127" y="0"/>
                </a:lnTo>
                <a:lnTo>
                  <a:pt x="0" y="41910"/>
                </a:lnTo>
                <a:lnTo>
                  <a:pt x="1142502" y="41910"/>
                </a:lnTo>
                <a:lnTo>
                  <a:pt x="1165296" y="2539"/>
                </a:lnTo>
                <a:lnTo>
                  <a:pt x="1166142" y="0"/>
                </a:lnTo>
                <a:close/>
              </a:path>
            </a:pathLst>
          </a:custGeom>
          <a:solidFill>
            <a:srgbClr val="D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bg object 406"/>
          <p:cNvSpPr/>
          <p:nvPr/>
        </p:nvSpPr>
        <p:spPr>
          <a:xfrm>
            <a:off x="194483" y="1352549"/>
            <a:ext cx="1176020" cy="40640"/>
          </a:xfrm>
          <a:custGeom>
            <a:avLst/>
            <a:gdLst/>
            <a:ahLst/>
            <a:cxnLst/>
            <a:rect l="l" t="t" r="r" b="b"/>
            <a:pathLst>
              <a:path w="1176020" h="40640">
                <a:moveTo>
                  <a:pt x="1175578" y="0"/>
                </a:moveTo>
                <a:lnTo>
                  <a:pt x="34063" y="0"/>
                </a:lnTo>
                <a:lnTo>
                  <a:pt x="0" y="40639"/>
                </a:lnTo>
                <a:lnTo>
                  <a:pt x="1158066" y="40639"/>
                </a:lnTo>
                <a:lnTo>
                  <a:pt x="1158066" y="21589"/>
                </a:lnTo>
                <a:lnTo>
                  <a:pt x="1168226" y="12700"/>
                </a:lnTo>
                <a:lnTo>
                  <a:pt x="1175578" y="0"/>
                </a:lnTo>
                <a:close/>
              </a:path>
            </a:pathLst>
          </a:custGeom>
          <a:solidFill>
            <a:srgbClr val="D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bg object 407"/>
          <p:cNvSpPr/>
          <p:nvPr/>
        </p:nvSpPr>
        <p:spPr>
          <a:xfrm>
            <a:off x="163613" y="1389379"/>
            <a:ext cx="1189355" cy="40640"/>
          </a:xfrm>
          <a:custGeom>
            <a:avLst/>
            <a:gdLst/>
            <a:ahLst/>
            <a:cxnLst/>
            <a:rect l="l" t="t" r="r" b="b"/>
            <a:pathLst>
              <a:path w="1189355" h="40640">
                <a:moveTo>
                  <a:pt x="1188936" y="0"/>
                </a:moveTo>
                <a:lnTo>
                  <a:pt x="34063" y="0"/>
                </a:lnTo>
                <a:lnTo>
                  <a:pt x="0" y="40640"/>
                </a:lnTo>
                <a:lnTo>
                  <a:pt x="1188936" y="40640"/>
                </a:lnTo>
                <a:lnTo>
                  <a:pt x="1188936" y="0"/>
                </a:lnTo>
                <a:close/>
              </a:path>
            </a:pathLst>
          </a:custGeom>
          <a:solidFill>
            <a:srgbClr val="D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bg object 408"/>
          <p:cNvSpPr/>
          <p:nvPr/>
        </p:nvSpPr>
        <p:spPr>
          <a:xfrm>
            <a:off x="132743" y="1426210"/>
            <a:ext cx="1219835" cy="40640"/>
          </a:xfrm>
          <a:custGeom>
            <a:avLst/>
            <a:gdLst/>
            <a:ahLst/>
            <a:cxnLst/>
            <a:rect l="l" t="t" r="r" b="b"/>
            <a:pathLst>
              <a:path w="1219835" h="40640">
                <a:moveTo>
                  <a:pt x="1219806" y="0"/>
                </a:moveTo>
                <a:lnTo>
                  <a:pt x="34063" y="0"/>
                </a:lnTo>
                <a:lnTo>
                  <a:pt x="0" y="40639"/>
                </a:lnTo>
                <a:lnTo>
                  <a:pt x="1219806" y="40639"/>
                </a:lnTo>
                <a:lnTo>
                  <a:pt x="1219806" y="0"/>
                </a:lnTo>
                <a:close/>
              </a:path>
            </a:pathLst>
          </a:custGeom>
          <a:solidFill>
            <a:srgbClr val="D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bg object 409"/>
          <p:cNvSpPr/>
          <p:nvPr/>
        </p:nvSpPr>
        <p:spPr>
          <a:xfrm>
            <a:off x="100809" y="1464310"/>
            <a:ext cx="1252220" cy="40640"/>
          </a:xfrm>
          <a:custGeom>
            <a:avLst/>
            <a:gdLst/>
            <a:ahLst/>
            <a:cxnLst/>
            <a:rect l="l" t="t" r="r" b="b"/>
            <a:pathLst>
              <a:path w="1252220" h="40640">
                <a:moveTo>
                  <a:pt x="1251740" y="0"/>
                </a:moveTo>
                <a:lnTo>
                  <a:pt x="34063" y="0"/>
                </a:lnTo>
                <a:lnTo>
                  <a:pt x="0" y="40639"/>
                </a:lnTo>
                <a:lnTo>
                  <a:pt x="1251740" y="40639"/>
                </a:lnTo>
                <a:lnTo>
                  <a:pt x="1251740" y="0"/>
                </a:lnTo>
                <a:close/>
              </a:path>
            </a:pathLst>
          </a:custGeom>
          <a:solidFill>
            <a:srgbClr val="D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bg object 410"/>
          <p:cNvSpPr/>
          <p:nvPr/>
        </p:nvSpPr>
        <p:spPr>
          <a:xfrm>
            <a:off x="69939" y="1501140"/>
            <a:ext cx="1282700" cy="40640"/>
          </a:xfrm>
          <a:custGeom>
            <a:avLst/>
            <a:gdLst/>
            <a:ahLst/>
            <a:cxnLst/>
            <a:rect l="l" t="t" r="r" b="b"/>
            <a:pathLst>
              <a:path w="1282700" h="40640">
                <a:moveTo>
                  <a:pt x="1282610" y="0"/>
                </a:moveTo>
                <a:lnTo>
                  <a:pt x="34063" y="0"/>
                </a:lnTo>
                <a:lnTo>
                  <a:pt x="0" y="40639"/>
                </a:lnTo>
                <a:lnTo>
                  <a:pt x="1268005" y="40639"/>
                </a:lnTo>
                <a:lnTo>
                  <a:pt x="1272450" y="26670"/>
                </a:lnTo>
                <a:lnTo>
                  <a:pt x="1282610" y="16510"/>
                </a:lnTo>
                <a:lnTo>
                  <a:pt x="1282610" y="0"/>
                </a:lnTo>
                <a:close/>
              </a:path>
            </a:pathLst>
          </a:custGeom>
          <a:solidFill>
            <a:srgbClr val="D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bg object 411"/>
          <p:cNvSpPr/>
          <p:nvPr/>
        </p:nvSpPr>
        <p:spPr>
          <a:xfrm>
            <a:off x="39069" y="1537969"/>
            <a:ext cx="1300480" cy="40640"/>
          </a:xfrm>
          <a:custGeom>
            <a:avLst/>
            <a:gdLst/>
            <a:ahLst/>
            <a:cxnLst/>
            <a:rect l="l" t="t" r="r" b="b"/>
            <a:pathLst>
              <a:path w="1300480" h="40640">
                <a:moveTo>
                  <a:pt x="1300087" y="0"/>
                </a:moveTo>
                <a:lnTo>
                  <a:pt x="34063" y="0"/>
                </a:lnTo>
                <a:lnTo>
                  <a:pt x="0" y="40639"/>
                </a:lnTo>
                <a:lnTo>
                  <a:pt x="1285406" y="40639"/>
                </a:lnTo>
                <a:lnTo>
                  <a:pt x="1294430" y="17779"/>
                </a:lnTo>
                <a:lnTo>
                  <a:pt x="1300087" y="0"/>
                </a:lnTo>
                <a:close/>
              </a:path>
            </a:pathLst>
          </a:custGeom>
          <a:solidFill>
            <a:srgbClr val="D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bg object 412"/>
          <p:cNvSpPr/>
          <p:nvPr/>
        </p:nvSpPr>
        <p:spPr>
          <a:xfrm>
            <a:off x="11853" y="1574799"/>
            <a:ext cx="1314450" cy="41910"/>
          </a:xfrm>
          <a:custGeom>
            <a:avLst/>
            <a:gdLst/>
            <a:ahLst/>
            <a:cxnLst/>
            <a:rect l="l" t="t" r="r" b="b"/>
            <a:pathLst>
              <a:path w="1314450" h="41909">
                <a:moveTo>
                  <a:pt x="1314126" y="0"/>
                </a:moveTo>
                <a:lnTo>
                  <a:pt x="30409" y="0"/>
                </a:lnTo>
                <a:lnTo>
                  <a:pt x="5926" y="29210"/>
                </a:lnTo>
                <a:lnTo>
                  <a:pt x="0" y="41910"/>
                </a:lnTo>
                <a:lnTo>
                  <a:pt x="1294702" y="41910"/>
                </a:lnTo>
                <a:lnTo>
                  <a:pt x="1302596" y="29210"/>
                </a:lnTo>
                <a:lnTo>
                  <a:pt x="1314126" y="0"/>
                </a:lnTo>
                <a:close/>
              </a:path>
            </a:pathLst>
          </a:custGeom>
          <a:solidFill>
            <a:srgbClr val="D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bg object 413"/>
          <p:cNvSpPr/>
          <p:nvPr/>
        </p:nvSpPr>
        <p:spPr>
          <a:xfrm>
            <a:off x="0" y="1612899"/>
            <a:ext cx="1309370" cy="40640"/>
          </a:xfrm>
          <a:custGeom>
            <a:avLst/>
            <a:gdLst/>
            <a:ahLst/>
            <a:cxnLst/>
            <a:rect l="l" t="t" r="r" b="b"/>
            <a:pathLst>
              <a:path w="1309370" h="40639">
                <a:moveTo>
                  <a:pt x="1308923" y="0"/>
                </a:moveTo>
                <a:lnTo>
                  <a:pt x="13631" y="0"/>
                </a:lnTo>
                <a:lnTo>
                  <a:pt x="0" y="29209"/>
                </a:lnTo>
                <a:lnTo>
                  <a:pt x="0" y="40639"/>
                </a:lnTo>
                <a:lnTo>
                  <a:pt x="1284237" y="40639"/>
                </a:lnTo>
                <a:lnTo>
                  <a:pt x="1285240" y="38100"/>
                </a:lnTo>
                <a:lnTo>
                  <a:pt x="1308923" y="0"/>
                </a:lnTo>
                <a:close/>
              </a:path>
            </a:pathLst>
          </a:custGeom>
          <a:solidFill>
            <a:srgbClr val="D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bg object 414"/>
          <p:cNvSpPr/>
          <p:nvPr/>
        </p:nvSpPr>
        <p:spPr>
          <a:xfrm>
            <a:off x="0" y="1649729"/>
            <a:ext cx="1286510" cy="40640"/>
          </a:xfrm>
          <a:custGeom>
            <a:avLst/>
            <a:gdLst/>
            <a:ahLst/>
            <a:cxnLst/>
            <a:rect l="l" t="t" r="r" b="b"/>
            <a:pathLst>
              <a:path w="1286510" h="40639">
                <a:moveTo>
                  <a:pt x="1286029" y="0"/>
                </a:moveTo>
                <a:lnTo>
                  <a:pt x="0" y="0"/>
                </a:lnTo>
                <a:lnTo>
                  <a:pt x="0" y="40640"/>
                </a:lnTo>
                <a:lnTo>
                  <a:pt x="1269699" y="40640"/>
                </a:lnTo>
                <a:lnTo>
                  <a:pt x="1285240" y="1270"/>
                </a:lnTo>
                <a:lnTo>
                  <a:pt x="1286029" y="0"/>
                </a:lnTo>
                <a:close/>
              </a:path>
            </a:pathLst>
          </a:custGeom>
          <a:solidFill>
            <a:srgbClr val="E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bg object 415"/>
          <p:cNvSpPr/>
          <p:nvPr/>
        </p:nvSpPr>
        <p:spPr>
          <a:xfrm>
            <a:off x="0" y="1686559"/>
            <a:ext cx="1271270" cy="41910"/>
          </a:xfrm>
          <a:custGeom>
            <a:avLst/>
            <a:gdLst/>
            <a:ahLst/>
            <a:cxnLst/>
            <a:rect l="l" t="t" r="r" b="b"/>
            <a:pathLst>
              <a:path w="1271270" h="41910">
                <a:moveTo>
                  <a:pt x="1271203" y="0"/>
                </a:moveTo>
                <a:lnTo>
                  <a:pt x="0" y="0"/>
                </a:lnTo>
                <a:lnTo>
                  <a:pt x="0" y="41910"/>
                </a:lnTo>
                <a:lnTo>
                  <a:pt x="1254659" y="41910"/>
                </a:lnTo>
                <a:lnTo>
                  <a:pt x="1271203" y="0"/>
                </a:lnTo>
                <a:close/>
              </a:path>
            </a:pathLst>
          </a:custGeom>
          <a:solidFill>
            <a:srgbClr val="E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bg object 416"/>
          <p:cNvSpPr/>
          <p:nvPr/>
        </p:nvSpPr>
        <p:spPr>
          <a:xfrm>
            <a:off x="0" y="1724659"/>
            <a:ext cx="1252220" cy="40640"/>
          </a:xfrm>
          <a:custGeom>
            <a:avLst/>
            <a:gdLst/>
            <a:ahLst/>
            <a:cxnLst/>
            <a:rect l="l" t="t" r="r" b="b"/>
            <a:pathLst>
              <a:path w="1252220" h="40639">
                <a:moveTo>
                  <a:pt x="1251648" y="0"/>
                </a:moveTo>
                <a:lnTo>
                  <a:pt x="0" y="0"/>
                </a:lnTo>
                <a:lnTo>
                  <a:pt x="0" y="22860"/>
                </a:lnTo>
                <a:lnTo>
                  <a:pt x="0" y="40640"/>
                </a:lnTo>
                <a:lnTo>
                  <a:pt x="1247140" y="40640"/>
                </a:lnTo>
                <a:lnTo>
                  <a:pt x="1247140" y="22860"/>
                </a:lnTo>
                <a:lnTo>
                  <a:pt x="1251648" y="22860"/>
                </a:lnTo>
                <a:lnTo>
                  <a:pt x="1251648" y="0"/>
                </a:lnTo>
                <a:close/>
              </a:path>
            </a:pathLst>
          </a:custGeom>
          <a:solidFill>
            <a:srgbClr val="E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bg object 417"/>
          <p:cNvSpPr/>
          <p:nvPr/>
        </p:nvSpPr>
        <p:spPr>
          <a:xfrm>
            <a:off x="0" y="1761489"/>
            <a:ext cx="1252220" cy="40640"/>
          </a:xfrm>
          <a:custGeom>
            <a:avLst/>
            <a:gdLst/>
            <a:ahLst/>
            <a:cxnLst/>
            <a:rect l="l" t="t" r="r" b="b"/>
            <a:pathLst>
              <a:path w="1252220" h="40639">
                <a:moveTo>
                  <a:pt x="1251851" y="24130"/>
                </a:moveTo>
                <a:lnTo>
                  <a:pt x="1247140" y="24130"/>
                </a:lnTo>
                <a:lnTo>
                  <a:pt x="1247140" y="0"/>
                </a:lnTo>
                <a:lnTo>
                  <a:pt x="0" y="0"/>
                </a:lnTo>
                <a:lnTo>
                  <a:pt x="0" y="24130"/>
                </a:lnTo>
                <a:lnTo>
                  <a:pt x="0" y="40640"/>
                </a:lnTo>
                <a:lnTo>
                  <a:pt x="1251851" y="40640"/>
                </a:lnTo>
                <a:lnTo>
                  <a:pt x="1251851" y="24130"/>
                </a:lnTo>
                <a:close/>
              </a:path>
            </a:pathLst>
          </a:custGeom>
          <a:solidFill>
            <a:srgbClr val="E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bg object 418"/>
          <p:cNvSpPr/>
          <p:nvPr/>
        </p:nvSpPr>
        <p:spPr>
          <a:xfrm>
            <a:off x="0" y="1798319"/>
            <a:ext cx="1266190" cy="41910"/>
          </a:xfrm>
          <a:custGeom>
            <a:avLst/>
            <a:gdLst/>
            <a:ahLst/>
            <a:cxnLst/>
            <a:rect l="l" t="t" r="r" b="b"/>
            <a:pathLst>
              <a:path w="1266190" h="41910">
                <a:moveTo>
                  <a:pt x="1254397" y="0"/>
                </a:moveTo>
                <a:lnTo>
                  <a:pt x="0" y="0"/>
                </a:lnTo>
                <a:lnTo>
                  <a:pt x="0" y="41909"/>
                </a:lnTo>
                <a:lnTo>
                  <a:pt x="1249680" y="41909"/>
                </a:lnTo>
                <a:lnTo>
                  <a:pt x="1257300" y="34289"/>
                </a:lnTo>
                <a:lnTo>
                  <a:pt x="1266190" y="15239"/>
                </a:lnTo>
                <a:lnTo>
                  <a:pt x="1257300" y="5079"/>
                </a:lnTo>
                <a:lnTo>
                  <a:pt x="1254397" y="0"/>
                </a:lnTo>
                <a:close/>
              </a:path>
            </a:pathLst>
          </a:custGeom>
          <a:solidFill>
            <a:srgbClr val="E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bg object 419"/>
          <p:cNvSpPr/>
          <p:nvPr/>
        </p:nvSpPr>
        <p:spPr>
          <a:xfrm>
            <a:off x="0" y="1836419"/>
            <a:ext cx="1253490" cy="40640"/>
          </a:xfrm>
          <a:custGeom>
            <a:avLst/>
            <a:gdLst/>
            <a:ahLst/>
            <a:cxnLst/>
            <a:rect l="l" t="t" r="r" b="b"/>
            <a:pathLst>
              <a:path w="1253490" h="40639">
                <a:moveTo>
                  <a:pt x="1253489" y="0"/>
                </a:moveTo>
                <a:lnTo>
                  <a:pt x="0" y="0"/>
                </a:lnTo>
                <a:lnTo>
                  <a:pt x="0" y="40639"/>
                </a:lnTo>
                <a:lnTo>
                  <a:pt x="1165694" y="40639"/>
                </a:lnTo>
                <a:lnTo>
                  <a:pt x="1200150" y="25400"/>
                </a:lnTo>
                <a:lnTo>
                  <a:pt x="1238250" y="15239"/>
                </a:lnTo>
                <a:lnTo>
                  <a:pt x="1253489" y="0"/>
                </a:lnTo>
                <a:close/>
              </a:path>
            </a:pathLst>
          </a:custGeom>
          <a:solidFill>
            <a:srgbClr val="E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bg object 420"/>
          <p:cNvSpPr/>
          <p:nvPr/>
        </p:nvSpPr>
        <p:spPr>
          <a:xfrm>
            <a:off x="0" y="1873250"/>
            <a:ext cx="1174750" cy="40640"/>
          </a:xfrm>
          <a:custGeom>
            <a:avLst/>
            <a:gdLst/>
            <a:ahLst/>
            <a:cxnLst/>
            <a:rect l="l" t="t" r="r" b="b"/>
            <a:pathLst>
              <a:path w="1174750" h="40639">
                <a:moveTo>
                  <a:pt x="1174308" y="0"/>
                </a:moveTo>
                <a:lnTo>
                  <a:pt x="0" y="0"/>
                </a:lnTo>
                <a:lnTo>
                  <a:pt x="0" y="40639"/>
                </a:lnTo>
                <a:lnTo>
                  <a:pt x="1084029" y="40639"/>
                </a:lnTo>
                <a:lnTo>
                  <a:pt x="1104900" y="26670"/>
                </a:lnTo>
                <a:lnTo>
                  <a:pt x="1115060" y="26670"/>
                </a:lnTo>
                <a:lnTo>
                  <a:pt x="1134110" y="17779"/>
                </a:lnTo>
                <a:lnTo>
                  <a:pt x="1174308" y="0"/>
                </a:lnTo>
                <a:close/>
              </a:path>
            </a:pathLst>
          </a:custGeom>
          <a:solidFill>
            <a:srgbClr val="E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bg object 421"/>
          <p:cNvSpPr/>
          <p:nvPr/>
        </p:nvSpPr>
        <p:spPr>
          <a:xfrm>
            <a:off x="0" y="1910079"/>
            <a:ext cx="1090295" cy="40640"/>
          </a:xfrm>
          <a:custGeom>
            <a:avLst/>
            <a:gdLst/>
            <a:ahLst/>
            <a:cxnLst/>
            <a:rect l="l" t="t" r="r" b="b"/>
            <a:pathLst>
              <a:path w="1090295" h="40639">
                <a:moveTo>
                  <a:pt x="1089721" y="0"/>
                </a:moveTo>
                <a:lnTo>
                  <a:pt x="0" y="0"/>
                </a:lnTo>
                <a:lnTo>
                  <a:pt x="0" y="40640"/>
                </a:lnTo>
                <a:lnTo>
                  <a:pt x="1029006" y="40640"/>
                </a:lnTo>
                <a:lnTo>
                  <a:pt x="1089721" y="0"/>
                </a:lnTo>
                <a:close/>
              </a:path>
            </a:pathLst>
          </a:custGeom>
          <a:solidFill>
            <a:srgbClr val="E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bg object 422"/>
          <p:cNvSpPr/>
          <p:nvPr/>
        </p:nvSpPr>
        <p:spPr>
          <a:xfrm>
            <a:off x="0" y="1948179"/>
            <a:ext cx="1033144" cy="40640"/>
          </a:xfrm>
          <a:custGeom>
            <a:avLst/>
            <a:gdLst/>
            <a:ahLst/>
            <a:cxnLst/>
            <a:rect l="l" t="t" r="r" b="b"/>
            <a:pathLst>
              <a:path w="1033144" h="40639">
                <a:moveTo>
                  <a:pt x="1032800" y="0"/>
                </a:moveTo>
                <a:lnTo>
                  <a:pt x="0" y="0"/>
                </a:lnTo>
                <a:lnTo>
                  <a:pt x="0" y="40640"/>
                </a:lnTo>
                <a:lnTo>
                  <a:pt x="972085" y="40640"/>
                </a:lnTo>
                <a:lnTo>
                  <a:pt x="1032800" y="0"/>
                </a:lnTo>
                <a:close/>
              </a:path>
            </a:pathLst>
          </a:custGeom>
          <a:solidFill>
            <a:srgbClr val="E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bg object 423"/>
          <p:cNvSpPr/>
          <p:nvPr/>
        </p:nvSpPr>
        <p:spPr>
          <a:xfrm>
            <a:off x="0" y="1985009"/>
            <a:ext cx="977900" cy="40640"/>
          </a:xfrm>
          <a:custGeom>
            <a:avLst/>
            <a:gdLst/>
            <a:ahLst/>
            <a:cxnLst/>
            <a:rect l="l" t="t" r="r" b="b"/>
            <a:pathLst>
              <a:path w="977900" h="40639">
                <a:moveTo>
                  <a:pt x="977777" y="0"/>
                </a:moveTo>
                <a:lnTo>
                  <a:pt x="0" y="0"/>
                </a:lnTo>
                <a:lnTo>
                  <a:pt x="0" y="40639"/>
                </a:lnTo>
                <a:lnTo>
                  <a:pt x="917062" y="40639"/>
                </a:lnTo>
                <a:lnTo>
                  <a:pt x="977777" y="0"/>
                </a:lnTo>
                <a:close/>
              </a:path>
            </a:pathLst>
          </a:custGeom>
          <a:solidFill>
            <a:srgbClr val="E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bg object 424"/>
          <p:cNvSpPr/>
          <p:nvPr/>
        </p:nvSpPr>
        <p:spPr>
          <a:xfrm>
            <a:off x="0" y="2021840"/>
            <a:ext cx="923290" cy="41910"/>
          </a:xfrm>
          <a:custGeom>
            <a:avLst/>
            <a:gdLst/>
            <a:ahLst/>
            <a:cxnLst/>
            <a:rect l="l" t="t" r="r" b="b"/>
            <a:pathLst>
              <a:path w="923290" h="41910">
                <a:moveTo>
                  <a:pt x="922754" y="0"/>
                </a:moveTo>
                <a:lnTo>
                  <a:pt x="0" y="0"/>
                </a:lnTo>
                <a:lnTo>
                  <a:pt x="0" y="41910"/>
                </a:lnTo>
                <a:lnTo>
                  <a:pt x="860141" y="41910"/>
                </a:lnTo>
                <a:lnTo>
                  <a:pt x="922754" y="0"/>
                </a:lnTo>
                <a:close/>
              </a:path>
            </a:pathLst>
          </a:custGeom>
          <a:solidFill>
            <a:srgbClr val="E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bg object 425"/>
          <p:cNvSpPr/>
          <p:nvPr/>
        </p:nvSpPr>
        <p:spPr>
          <a:xfrm>
            <a:off x="0" y="2059940"/>
            <a:ext cx="866140" cy="40640"/>
          </a:xfrm>
          <a:custGeom>
            <a:avLst/>
            <a:gdLst/>
            <a:ahLst/>
            <a:cxnLst/>
            <a:rect l="l" t="t" r="r" b="b"/>
            <a:pathLst>
              <a:path w="866140" h="40639">
                <a:moveTo>
                  <a:pt x="865833" y="0"/>
                </a:moveTo>
                <a:lnTo>
                  <a:pt x="0" y="0"/>
                </a:lnTo>
                <a:lnTo>
                  <a:pt x="0" y="40639"/>
                </a:lnTo>
                <a:lnTo>
                  <a:pt x="805118" y="40639"/>
                </a:lnTo>
                <a:lnTo>
                  <a:pt x="865833" y="0"/>
                </a:lnTo>
                <a:close/>
              </a:path>
            </a:pathLst>
          </a:custGeom>
          <a:solidFill>
            <a:srgbClr val="E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bg object 426"/>
          <p:cNvSpPr/>
          <p:nvPr/>
        </p:nvSpPr>
        <p:spPr>
          <a:xfrm>
            <a:off x="0" y="2096769"/>
            <a:ext cx="810895" cy="40640"/>
          </a:xfrm>
          <a:custGeom>
            <a:avLst/>
            <a:gdLst/>
            <a:ahLst/>
            <a:cxnLst/>
            <a:rect l="l" t="t" r="r" b="b"/>
            <a:pathLst>
              <a:path w="810895" h="40639">
                <a:moveTo>
                  <a:pt x="810810" y="0"/>
                </a:moveTo>
                <a:lnTo>
                  <a:pt x="0" y="0"/>
                </a:lnTo>
                <a:lnTo>
                  <a:pt x="0" y="40639"/>
                </a:lnTo>
                <a:lnTo>
                  <a:pt x="731123" y="40639"/>
                </a:lnTo>
                <a:lnTo>
                  <a:pt x="789940" y="13969"/>
                </a:lnTo>
                <a:lnTo>
                  <a:pt x="810810" y="0"/>
                </a:lnTo>
                <a:close/>
              </a:path>
            </a:pathLst>
          </a:custGeom>
          <a:solidFill>
            <a:srgbClr val="E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bg object 427"/>
          <p:cNvSpPr/>
          <p:nvPr/>
        </p:nvSpPr>
        <p:spPr>
          <a:xfrm>
            <a:off x="0" y="2133600"/>
            <a:ext cx="739775" cy="40640"/>
          </a:xfrm>
          <a:custGeom>
            <a:avLst/>
            <a:gdLst/>
            <a:ahLst/>
            <a:cxnLst/>
            <a:rect l="l" t="t" r="r" b="b"/>
            <a:pathLst>
              <a:path w="739775" h="40639">
                <a:moveTo>
                  <a:pt x="739525" y="0"/>
                </a:moveTo>
                <a:lnTo>
                  <a:pt x="0" y="0"/>
                </a:lnTo>
                <a:lnTo>
                  <a:pt x="0" y="40639"/>
                </a:lnTo>
                <a:lnTo>
                  <a:pt x="649899" y="40639"/>
                </a:lnTo>
                <a:lnTo>
                  <a:pt x="739525" y="0"/>
                </a:lnTo>
                <a:close/>
              </a:path>
            </a:pathLst>
          </a:custGeom>
          <a:solidFill>
            <a:srgbClr val="E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bg object 428"/>
          <p:cNvSpPr/>
          <p:nvPr/>
        </p:nvSpPr>
        <p:spPr>
          <a:xfrm>
            <a:off x="0" y="2171700"/>
            <a:ext cx="655955" cy="40640"/>
          </a:xfrm>
          <a:custGeom>
            <a:avLst/>
            <a:gdLst/>
            <a:ahLst/>
            <a:cxnLst/>
            <a:rect l="l" t="t" r="r" b="b"/>
            <a:pathLst>
              <a:path w="655955" h="40639">
                <a:moveTo>
                  <a:pt x="655501" y="0"/>
                </a:moveTo>
                <a:lnTo>
                  <a:pt x="0" y="0"/>
                </a:lnTo>
                <a:lnTo>
                  <a:pt x="0" y="40639"/>
                </a:lnTo>
                <a:lnTo>
                  <a:pt x="565875" y="40639"/>
                </a:lnTo>
                <a:lnTo>
                  <a:pt x="655501" y="0"/>
                </a:lnTo>
                <a:close/>
              </a:path>
            </a:pathLst>
          </a:custGeom>
          <a:solidFill>
            <a:srgbClr val="E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bg object 429"/>
          <p:cNvSpPr/>
          <p:nvPr/>
        </p:nvSpPr>
        <p:spPr>
          <a:xfrm>
            <a:off x="0" y="2208529"/>
            <a:ext cx="574675" cy="40640"/>
          </a:xfrm>
          <a:custGeom>
            <a:avLst/>
            <a:gdLst/>
            <a:ahLst/>
            <a:cxnLst/>
            <a:rect l="l" t="t" r="r" b="b"/>
            <a:pathLst>
              <a:path w="574675" h="40639">
                <a:moveTo>
                  <a:pt x="574278" y="0"/>
                </a:moveTo>
                <a:lnTo>
                  <a:pt x="0" y="0"/>
                </a:lnTo>
                <a:lnTo>
                  <a:pt x="0" y="40640"/>
                </a:lnTo>
                <a:lnTo>
                  <a:pt x="484652" y="40640"/>
                </a:lnTo>
                <a:lnTo>
                  <a:pt x="574278" y="0"/>
                </a:lnTo>
                <a:close/>
              </a:path>
            </a:pathLst>
          </a:custGeom>
          <a:solidFill>
            <a:srgbClr val="E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bg object 430"/>
          <p:cNvSpPr/>
          <p:nvPr/>
        </p:nvSpPr>
        <p:spPr>
          <a:xfrm>
            <a:off x="0" y="2245359"/>
            <a:ext cx="493395" cy="40640"/>
          </a:xfrm>
          <a:custGeom>
            <a:avLst/>
            <a:gdLst/>
            <a:ahLst/>
            <a:cxnLst/>
            <a:rect l="l" t="t" r="r" b="b"/>
            <a:pathLst>
              <a:path w="493395" h="40639">
                <a:moveTo>
                  <a:pt x="493054" y="0"/>
                </a:moveTo>
                <a:lnTo>
                  <a:pt x="0" y="0"/>
                </a:lnTo>
                <a:lnTo>
                  <a:pt x="0" y="40639"/>
                </a:lnTo>
                <a:lnTo>
                  <a:pt x="432784" y="40639"/>
                </a:lnTo>
                <a:lnTo>
                  <a:pt x="476250" y="7619"/>
                </a:lnTo>
                <a:lnTo>
                  <a:pt x="493054" y="0"/>
                </a:lnTo>
                <a:close/>
              </a:path>
            </a:pathLst>
          </a:custGeom>
          <a:solidFill>
            <a:srgbClr val="F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bg object 431"/>
          <p:cNvSpPr/>
          <p:nvPr/>
        </p:nvSpPr>
        <p:spPr>
          <a:xfrm>
            <a:off x="0" y="2282190"/>
            <a:ext cx="438150" cy="41910"/>
          </a:xfrm>
          <a:custGeom>
            <a:avLst/>
            <a:gdLst/>
            <a:ahLst/>
            <a:cxnLst/>
            <a:rect l="l" t="t" r="r" b="b"/>
            <a:pathLst>
              <a:path w="438150" h="41910">
                <a:moveTo>
                  <a:pt x="437800" y="0"/>
                </a:moveTo>
                <a:lnTo>
                  <a:pt x="0" y="0"/>
                </a:lnTo>
                <a:lnTo>
                  <a:pt x="0" y="41910"/>
                </a:lnTo>
                <a:lnTo>
                  <a:pt x="382632" y="41910"/>
                </a:lnTo>
                <a:lnTo>
                  <a:pt x="437800" y="0"/>
                </a:lnTo>
                <a:close/>
              </a:path>
            </a:pathLst>
          </a:custGeom>
          <a:solidFill>
            <a:srgbClr val="F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bg object 432"/>
          <p:cNvSpPr/>
          <p:nvPr/>
        </p:nvSpPr>
        <p:spPr>
          <a:xfrm>
            <a:off x="0" y="2320290"/>
            <a:ext cx="949960" cy="40640"/>
          </a:xfrm>
          <a:custGeom>
            <a:avLst/>
            <a:gdLst/>
            <a:ahLst/>
            <a:cxnLst/>
            <a:rect l="l" t="t" r="r" b="b"/>
            <a:pathLst>
              <a:path w="949960" h="40639">
                <a:moveTo>
                  <a:pt x="387648" y="0"/>
                </a:moveTo>
                <a:lnTo>
                  <a:pt x="0" y="0"/>
                </a:lnTo>
                <a:lnTo>
                  <a:pt x="0" y="40639"/>
                </a:lnTo>
                <a:lnTo>
                  <a:pt x="334152" y="40639"/>
                </a:lnTo>
                <a:lnTo>
                  <a:pt x="387648" y="0"/>
                </a:lnTo>
                <a:close/>
              </a:path>
              <a:path w="949960" h="40639">
                <a:moveTo>
                  <a:pt x="885190" y="29210"/>
                </a:moveTo>
                <a:lnTo>
                  <a:pt x="650875" y="40639"/>
                </a:lnTo>
                <a:lnTo>
                  <a:pt x="949959" y="40639"/>
                </a:lnTo>
                <a:lnTo>
                  <a:pt x="885190" y="29210"/>
                </a:lnTo>
                <a:close/>
              </a:path>
            </a:pathLst>
          </a:custGeom>
          <a:solidFill>
            <a:srgbClr val="F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bg object 433"/>
          <p:cNvSpPr/>
          <p:nvPr/>
        </p:nvSpPr>
        <p:spPr>
          <a:xfrm>
            <a:off x="0" y="2357119"/>
            <a:ext cx="1158875" cy="40640"/>
          </a:xfrm>
          <a:custGeom>
            <a:avLst/>
            <a:gdLst/>
            <a:ahLst/>
            <a:cxnLst/>
            <a:rect l="l" t="t" r="r" b="b"/>
            <a:pathLst>
              <a:path w="1158875" h="40639">
                <a:moveTo>
                  <a:pt x="339167" y="0"/>
                </a:moveTo>
                <a:lnTo>
                  <a:pt x="0" y="0"/>
                </a:lnTo>
                <a:lnTo>
                  <a:pt x="0" y="40639"/>
                </a:lnTo>
                <a:lnTo>
                  <a:pt x="1158663" y="40639"/>
                </a:lnTo>
                <a:lnTo>
                  <a:pt x="1043516" y="20319"/>
                </a:lnTo>
                <a:lnTo>
                  <a:pt x="312420" y="20319"/>
                </a:lnTo>
                <a:lnTo>
                  <a:pt x="339167" y="0"/>
                </a:lnTo>
                <a:close/>
              </a:path>
              <a:path w="1158875" h="40639">
                <a:moveTo>
                  <a:pt x="928370" y="0"/>
                </a:moveTo>
                <a:lnTo>
                  <a:pt x="728979" y="0"/>
                </a:lnTo>
                <a:lnTo>
                  <a:pt x="312420" y="20319"/>
                </a:lnTo>
                <a:lnTo>
                  <a:pt x="1043516" y="20319"/>
                </a:lnTo>
                <a:lnTo>
                  <a:pt x="928370" y="0"/>
                </a:lnTo>
                <a:close/>
              </a:path>
            </a:pathLst>
          </a:custGeom>
          <a:solidFill>
            <a:srgbClr val="F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bg object 434"/>
          <p:cNvSpPr/>
          <p:nvPr/>
        </p:nvSpPr>
        <p:spPr>
          <a:xfrm>
            <a:off x="0" y="2395219"/>
            <a:ext cx="1287145" cy="40640"/>
          </a:xfrm>
          <a:custGeom>
            <a:avLst/>
            <a:gdLst/>
            <a:ahLst/>
            <a:cxnLst/>
            <a:rect l="l" t="t" r="r" b="b"/>
            <a:pathLst>
              <a:path w="1287145" h="40639">
                <a:moveTo>
                  <a:pt x="1144270" y="0"/>
                </a:moveTo>
                <a:lnTo>
                  <a:pt x="0" y="0"/>
                </a:lnTo>
                <a:lnTo>
                  <a:pt x="0" y="40639"/>
                </a:lnTo>
                <a:lnTo>
                  <a:pt x="1286695" y="40639"/>
                </a:lnTo>
                <a:lnTo>
                  <a:pt x="1209040" y="11429"/>
                </a:lnTo>
                <a:lnTo>
                  <a:pt x="1144270" y="0"/>
                </a:lnTo>
                <a:close/>
              </a:path>
            </a:pathLst>
          </a:custGeom>
          <a:solidFill>
            <a:srgbClr val="F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bg object 435"/>
          <p:cNvSpPr/>
          <p:nvPr/>
        </p:nvSpPr>
        <p:spPr>
          <a:xfrm>
            <a:off x="0" y="2432050"/>
            <a:ext cx="1384935" cy="40640"/>
          </a:xfrm>
          <a:custGeom>
            <a:avLst/>
            <a:gdLst/>
            <a:ahLst/>
            <a:cxnLst/>
            <a:rect l="l" t="t" r="r" b="b"/>
            <a:pathLst>
              <a:path w="1384935" h="40639">
                <a:moveTo>
                  <a:pt x="1276566" y="0"/>
                </a:moveTo>
                <a:lnTo>
                  <a:pt x="0" y="0"/>
                </a:lnTo>
                <a:lnTo>
                  <a:pt x="0" y="40639"/>
                </a:lnTo>
                <a:lnTo>
                  <a:pt x="1384609" y="40639"/>
                </a:lnTo>
                <a:lnTo>
                  <a:pt x="1276566" y="0"/>
                </a:lnTo>
                <a:close/>
              </a:path>
            </a:pathLst>
          </a:custGeom>
          <a:solidFill>
            <a:srgbClr val="F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bg object 436"/>
          <p:cNvSpPr/>
          <p:nvPr/>
        </p:nvSpPr>
        <p:spPr>
          <a:xfrm>
            <a:off x="0" y="2468879"/>
            <a:ext cx="1482725" cy="40640"/>
          </a:xfrm>
          <a:custGeom>
            <a:avLst/>
            <a:gdLst/>
            <a:ahLst/>
            <a:cxnLst/>
            <a:rect l="l" t="t" r="r" b="b"/>
            <a:pathLst>
              <a:path w="1482725" h="40639">
                <a:moveTo>
                  <a:pt x="1374480" y="0"/>
                </a:moveTo>
                <a:lnTo>
                  <a:pt x="0" y="0"/>
                </a:lnTo>
                <a:lnTo>
                  <a:pt x="0" y="40640"/>
                </a:lnTo>
                <a:lnTo>
                  <a:pt x="1482523" y="40640"/>
                </a:lnTo>
                <a:lnTo>
                  <a:pt x="1374480" y="0"/>
                </a:lnTo>
                <a:close/>
              </a:path>
            </a:pathLst>
          </a:custGeom>
          <a:solidFill>
            <a:srgbClr val="F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bg object 437"/>
          <p:cNvSpPr/>
          <p:nvPr/>
        </p:nvSpPr>
        <p:spPr>
          <a:xfrm>
            <a:off x="0" y="2505709"/>
            <a:ext cx="1485900" cy="41910"/>
          </a:xfrm>
          <a:custGeom>
            <a:avLst/>
            <a:gdLst/>
            <a:ahLst/>
            <a:cxnLst/>
            <a:rect l="l" t="t" r="r" b="b"/>
            <a:pathLst>
              <a:path w="1485900" h="41910">
                <a:moveTo>
                  <a:pt x="1472394" y="0"/>
                </a:moveTo>
                <a:lnTo>
                  <a:pt x="0" y="0"/>
                </a:lnTo>
                <a:lnTo>
                  <a:pt x="0" y="41910"/>
                </a:lnTo>
                <a:lnTo>
                  <a:pt x="1340518" y="41910"/>
                </a:lnTo>
                <a:lnTo>
                  <a:pt x="1485900" y="5079"/>
                </a:lnTo>
                <a:lnTo>
                  <a:pt x="1472394" y="0"/>
                </a:lnTo>
                <a:close/>
              </a:path>
            </a:pathLst>
          </a:custGeom>
          <a:solidFill>
            <a:srgbClr val="F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bg object 438"/>
          <p:cNvSpPr/>
          <p:nvPr/>
        </p:nvSpPr>
        <p:spPr>
          <a:xfrm>
            <a:off x="0" y="2543809"/>
            <a:ext cx="1355725" cy="40640"/>
          </a:xfrm>
          <a:custGeom>
            <a:avLst/>
            <a:gdLst/>
            <a:ahLst/>
            <a:cxnLst/>
            <a:rect l="l" t="t" r="r" b="b"/>
            <a:pathLst>
              <a:path w="1355725" h="40639">
                <a:moveTo>
                  <a:pt x="1355557" y="0"/>
                </a:moveTo>
                <a:lnTo>
                  <a:pt x="0" y="0"/>
                </a:lnTo>
                <a:lnTo>
                  <a:pt x="0" y="40639"/>
                </a:lnTo>
                <a:lnTo>
                  <a:pt x="1203520" y="40639"/>
                </a:lnTo>
                <a:lnTo>
                  <a:pt x="1295400" y="15239"/>
                </a:lnTo>
                <a:lnTo>
                  <a:pt x="1355557" y="0"/>
                </a:lnTo>
                <a:close/>
              </a:path>
            </a:pathLst>
          </a:custGeom>
          <a:solidFill>
            <a:srgbClr val="F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bg object 439"/>
          <p:cNvSpPr/>
          <p:nvPr/>
        </p:nvSpPr>
        <p:spPr>
          <a:xfrm>
            <a:off x="0" y="2580640"/>
            <a:ext cx="1217930" cy="40640"/>
          </a:xfrm>
          <a:custGeom>
            <a:avLst/>
            <a:gdLst/>
            <a:ahLst/>
            <a:cxnLst/>
            <a:rect l="l" t="t" r="r" b="b"/>
            <a:pathLst>
              <a:path w="1217930" h="40639">
                <a:moveTo>
                  <a:pt x="1217302" y="0"/>
                </a:moveTo>
                <a:lnTo>
                  <a:pt x="0" y="0"/>
                </a:lnTo>
                <a:lnTo>
                  <a:pt x="0" y="40639"/>
                </a:lnTo>
                <a:lnTo>
                  <a:pt x="1070296" y="40639"/>
                </a:lnTo>
                <a:lnTo>
                  <a:pt x="1217302" y="0"/>
                </a:lnTo>
                <a:close/>
              </a:path>
            </a:pathLst>
          </a:custGeom>
          <a:solidFill>
            <a:srgbClr val="F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bg object 440"/>
          <p:cNvSpPr/>
          <p:nvPr/>
        </p:nvSpPr>
        <p:spPr>
          <a:xfrm>
            <a:off x="0" y="2617469"/>
            <a:ext cx="1084580" cy="41910"/>
          </a:xfrm>
          <a:custGeom>
            <a:avLst/>
            <a:gdLst/>
            <a:ahLst/>
            <a:cxnLst/>
            <a:rect l="l" t="t" r="r" b="b"/>
            <a:pathLst>
              <a:path w="1084580" h="41910">
                <a:moveTo>
                  <a:pt x="1084078" y="0"/>
                </a:moveTo>
                <a:lnTo>
                  <a:pt x="0" y="0"/>
                </a:lnTo>
                <a:lnTo>
                  <a:pt x="0" y="41909"/>
                </a:lnTo>
                <a:lnTo>
                  <a:pt x="932477" y="41909"/>
                </a:lnTo>
                <a:lnTo>
                  <a:pt x="1084078" y="0"/>
                </a:lnTo>
                <a:close/>
              </a:path>
            </a:pathLst>
          </a:custGeom>
          <a:solidFill>
            <a:srgbClr val="F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bg object 441"/>
          <p:cNvSpPr/>
          <p:nvPr/>
        </p:nvSpPr>
        <p:spPr>
          <a:xfrm>
            <a:off x="0" y="2655569"/>
            <a:ext cx="946785" cy="40640"/>
          </a:xfrm>
          <a:custGeom>
            <a:avLst/>
            <a:gdLst/>
            <a:ahLst/>
            <a:cxnLst/>
            <a:rect l="l" t="t" r="r" b="b"/>
            <a:pathLst>
              <a:path w="946785" h="40639">
                <a:moveTo>
                  <a:pt x="946259" y="0"/>
                </a:moveTo>
                <a:lnTo>
                  <a:pt x="0" y="0"/>
                </a:lnTo>
                <a:lnTo>
                  <a:pt x="0" y="40639"/>
                </a:lnTo>
                <a:lnTo>
                  <a:pt x="850181" y="40639"/>
                </a:lnTo>
                <a:lnTo>
                  <a:pt x="923290" y="6350"/>
                </a:lnTo>
                <a:lnTo>
                  <a:pt x="946259" y="0"/>
                </a:lnTo>
                <a:close/>
              </a:path>
            </a:pathLst>
          </a:custGeom>
          <a:solidFill>
            <a:srgbClr val="F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bg object 442"/>
          <p:cNvSpPr/>
          <p:nvPr/>
        </p:nvSpPr>
        <p:spPr>
          <a:xfrm>
            <a:off x="0" y="2692400"/>
            <a:ext cx="858519" cy="36830"/>
          </a:xfrm>
          <a:custGeom>
            <a:avLst/>
            <a:gdLst/>
            <a:ahLst/>
            <a:cxnLst/>
            <a:rect l="l" t="t" r="r" b="b"/>
            <a:pathLst>
              <a:path w="858519" h="36830">
                <a:moveTo>
                  <a:pt x="820396" y="17779"/>
                </a:moveTo>
                <a:lnTo>
                  <a:pt x="152400" y="17779"/>
                </a:lnTo>
                <a:lnTo>
                  <a:pt x="779780" y="36829"/>
                </a:lnTo>
                <a:lnTo>
                  <a:pt x="820396" y="17779"/>
                </a:lnTo>
                <a:close/>
              </a:path>
              <a:path w="858519" h="36830">
                <a:moveTo>
                  <a:pt x="858304" y="0"/>
                </a:moveTo>
                <a:lnTo>
                  <a:pt x="0" y="0"/>
                </a:lnTo>
                <a:lnTo>
                  <a:pt x="0" y="25400"/>
                </a:lnTo>
                <a:lnTo>
                  <a:pt x="152400" y="17779"/>
                </a:lnTo>
                <a:lnTo>
                  <a:pt x="820396" y="17779"/>
                </a:lnTo>
                <a:lnTo>
                  <a:pt x="858304" y="0"/>
                </a:lnTo>
                <a:close/>
              </a:path>
            </a:pathLst>
          </a:custGeom>
          <a:solidFill>
            <a:srgbClr val="F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bg object 443"/>
          <p:cNvSpPr/>
          <p:nvPr/>
        </p:nvSpPr>
        <p:spPr>
          <a:xfrm>
            <a:off x="6252070" y="0"/>
            <a:ext cx="2783205" cy="219075"/>
          </a:xfrm>
          <a:custGeom>
            <a:avLst/>
            <a:gdLst/>
            <a:ahLst/>
            <a:cxnLst/>
            <a:rect l="l" t="t" r="r" b="b"/>
            <a:pathLst>
              <a:path w="2783204" h="219075">
                <a:moveTo>
                  <a:pt x="1396022" y="218452"/>
                </a:moveTo>
                <a:lnTo>
                  <a:pt x="1370876" y="148590"/>
                </a:lnTo>
                <a:lnTo>
                  <a:pt x="1368145" y="140970"/>
                </a:lnTo>
                <a:lnTo>
                  <a:pt x="1345298" y="77470"/>
                </a:lnTo>
                <a:lnTo>
                  <a:pt x="1343025" y="71120"/>
                </a:lnTo>
                <a:lnTo>
                  <a:pt x="1324749" y="20320"/>
                </a:lnTo>
                <a:lnTo>
                  <a:pt x="1314589" y="0"/>
                </a:lnTo>
                <a:lnTo>
                  <a:pt x="56019" y="0"/>
                </a:lnTo>
                <a:lnTo>
                  <a:pt x="36144" y="77470"/>
                </a:lnTo>
                <a:lnTo>
                  <a:pt x="19862" y="140970"/>
                </a:lnTo>
                <a:lnTo>
                  <a:pt x="0" y="218452"/>
                </a:lnTo>
                <a:lnTo>
                  <a:pt x="1396022" y="218452"/>
                </a:lnTo>
                <a:close/>
              </a:path>
              <a:path w="2783204" h="219075">
                <a:moveTo>
                  <a:pt x="2782709" y="201930"/>
                </a:moveTo>
                <a:lnTo>
                  <a:pt x="2776093" y="148590"/>
                </a:lnTo>
                <a:lnTo>
                  <a:pt x="2775153" y="140970"/>
                </a:lnTo>
                <a:lnTo>
                  <a:pt x="2767266" y="77470"/>
                </a:lnTo>
                <a:lnTo>
                  <a:pt x="2766491" y="71120"/>
                </a:lnTo>
                <a:lnTo>
                  <a:pt x="2764929" y="58420"/>
                </a:lnTo>
                <a:lnTo>
                  <a:pt x="2764929" y="38100"/>
                </a:lnTo>
                <a:lnTo>
                  <a:pt x="2773819" y="0"/>
                </a:lnTo>
                <a:lnTo>
                  <a:pt x="2145169" y="0"/>
                </a:lnTo>
                <a:lnTo>
                  <a:pt x="2032863" y="71120"/>
                </a:lnTo>
                <a:lnTo>
                  <a:pt x="2022843" y="77470"/>
                </a:lnTo>
                <a:lnTo>
                  <a:pt x="1992769" y="96520"/>
                </a:lnTo>
                <a:lnTo>
                  <a:pt x="1850059" y="140970"/>
                </a:lnTo>
                <a:lnTo>
                  <a:pt x="1837829" y="144780"/>
                </a:lnTo>
                <a:lnTo>
                  <a:pt x="1836267" y="148590"/>
                </a:lnTo>
                <a:lnTo>
                  <a:pt x="1807781" y="218452"/>
                </a:lnTo>
                <a:lnTo>
                  <a:pt x="2780931" y="218452"/>
                </a:lnTo>
                <a:lnTo>
                  <a:pt x="2782709" y="210820"/>
                </a:lnTo>
                <a:lnTo>
                  <a:pt x="2782709" y="201930"/>
                </a:lnTo>
                <a:close/>
              </a:path>
            </a:pathLst>
          </a:custGeom>
          <a:solidFill>
            <a:srgbClr val="C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bg object 444"/>
          <p:cNvSpPr/>
          <p:nvPr/>
        </p:nvSpPr>
        <p:spPr>
          <a:xfrm>
            <a:off x="6233843" y="212089"/>
            <a:ext cx="2800985" cy="77470"/>
          </a:xfrm>
          <a:custGeom>
            <a:avLst/>
            <a:gdLst/>
            <a:ahLst/>
            <a:cxnLst/>
            <a:rect l="l" t="t" r="r" b="b"/>
            <a:pathLst>
              <a:path w="2800984" h="77470">
                <a:moveTo>
                  <a:pt x="1411966" y="0"/>
                </a:moveTo>
                <a:lnTo>
                  <a:pt x="19864" y="0"/>
                </a:lnTo>
                <a:lnTo>
                  <a:pt x="0" y="77469"/>
                </a:lnTo>
                <a:lnTo>
                  <a:pt x="1434487" y="77469"/>
                </a:lnTo>
                <a:lnTo>
                  <a:pt x="1417906" y="16509"/>
                </a:lnTo>
                <a:lnTo>
                  <a:pt x="1411966" y="0"/>
                </a:lnTo>
                <a:close/>
              </a:path>
              <a:path w="2800984" h="77470">
                <a:moveTo>
                  <a:pt x="2800639" y="0"/>
                </a:moveTo>
                <a:lnTo>
                  <a:pt x="1828609" y="0"/>
                </a:lnTo>
                <a:lnTo>
                  <a:pt x="1797019" y="77469"/>
                </a:lnTo>
                <a:lnTo>
                  <a:pt x="2785580" y="77469"/>
                </a:lnTo>
                <a:lnTo>
                  <a:pt x="2792046" y="36829"/>
                </a:lnTo>
                <a:lnTo>
                  <a:pt x="2800639" y="0"/>
                </a:lnTo>
                <a:close/>
              </a:path>
            </a:pathLst>
          </a:custGeom>
          <a:solidFill>
            <a:srgbClr val="C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bg object 445"/>
          <p:cNvSpPr/>
          <p:nvPr/>
        </p:nvSpPr>
        <p:spPr>
          <a:xfrm>
            <a:off x="6231889" y="283209"/>
            <a:ext cx="2788920" cy="76200"/>
          </a:xfrm>
          <a:custGeom>
            <a:avLst/>
            <a:gdLst/>
            <a:ahLst/>
            <a:cxnLst/>
            <a:rect l="l" t="t" r="r" b="b"/>
            <a:pathLst>
              <a:path w="2788920" h="76200">
                <a:moveTo>
                  <a:pt x="1434713" y="0"/>
                </a:moveTo>
                <a:lnTo>
                  <a:pt x="3582" y="0"/>
                </a:lnTo>
                <a:lnTo>
                  <a:pt x="0" y="13970"/>
                </a:lnTo>
                <a:lnTo>
                  <a:pt x="4136" y="76200"/>
                </a:lnTo>
                <a:lnTo>
                  <a:pt x="1455440" y="76200"/>
                </a:lnTo>
                <a:lnTo>
                  <a:pt x="1434713" y="0"/>
                </a:lnTo>
                <a:close/>
              </a:path>
              <a:path w="2788920" h="76200">
                <a:moveTo>
                  <a:pt x="2788544" y="0"/>
                </a:moveTo>
                <a:lnTo>
                  <a:pt x="1801562" y="0"/>
                </a:lnTo>
                <a:lnTo>
                  <a:pt x="1770490" y="76200"/>
                </a:lnTo>
                <a:lnTo>
                  <a:pt x="2766115" y="76200"/>
                </a:lnTo>
                <a:lnTo>
                  <a:pt x="2785110" y="21590"/>
                </a:lnTo>
                <a:lnTo>
                  <a:pt x="2788544" y="0"/>
                </a:lnTo>
                <a:close/>
              </a:path>
            </a:pathLst>
          </a:custGeom>
          <a:solidFill>
            <a:srgbClr val="C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bg object 446"/>
          <p:cNvSpPr/>
          <p:nvPr/>
        </p:nvSpPr>
        <p:spPr>
          <a:xfrm>
            <a:off x="6235604" y="353059"/>
            <a:ext cx="2764790" cy="77470"/>
          </a:xfrm>
          <a:custGeom>
            <a:avLst/>
            <a:gdLst/>
            <a:ahLst/>
            <a:cxnLst/>
            <a:rect l="l" t="t" r="r" b="b"/>
            <a:pathLst>
              <a:path w="2764790" h="77470">
                <a:moveTo>
                  <a:pt x="1449998" y="0"/>
                </a:moveTo>
                <a:lnTo>
                  <a:pt x="0" y="0"/>
                </a:lnTo>
                <a:lnTo>
                  <a:pt x="5149" y="77470"/>
                </a:lnTo>
                <a:lnTo>
                  <a:pt x="1471070" y="77470"/>
                </a:lnTo>
                <a:lnTo>
                  <a:pt x="1449998" y="0"/>
                </a:lnTo>
                <a:close/>
              </a:path>
              <a:path w="2764790" h="77470">
                <a:moveTo>
                  <a:pt x="2764609" y="0"/>
                </a:moveTo>
                <a:lnTo>
                  <a:pt x="1769365" y="0"/>
                </a:lnTo>
                <a:lnTo>
                  <a:pt x="1737776" y="77470"/>
                </a:lnTo>
                <a:lnTo>
                  <a:pt x="2752350" y="77470"/>
                </a:lnTo>
                <a:lnTo>
                  <a:pt x="2761075" y="10160"/>
                </a:lnTo>
                <a:lnTo>
                  <a:pt x="2764609" y="0"/>
                </a:lnTo>
                <a:close/>
              </a:path>
            </a:pathLst>
          </a:custGeom>
          <a:solidFill>
            <a:srgbClr val="C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bg object 447"/>
          <p:cNvSpPr/>
          <p:nvPr/>
        </p:nvSpPr>
        <p:spPr>
          <a:xfrm>
            <a:off x="6240332" y="424179"/>
            <a:ext cx="2748915" cy="77470"/>
          </a:xfrm>
          <a:custGeom>
            <a:avLst/>
            <a:gdLst/>
            <a:ahLst/>
            <a:cxnLst/>
            <a:rect l="l" t="t" r="r" b="b"/>
            <a:pathLst>
              <a:path w="2748915" h="77470">
                <a:moveTo>
                  <a:pt x="1464615" y="0"/>
                </a:moveTo>
                <a:lnTo>
                  <a:pt x="0" y="0"/>
                </a:lnTo>
                <a:lnTo>
                  <a:pt x="5149" y="77470"/>
                </a:lnTo>
                <a:lnTo>
                  <a:pt x="1485687" y="77470"/>
                </a:lnTo>
                <a:lnTo>
                  <a:pt x="1464615" y="0"/>
                </a:lnTo>
                <a:close/>
              </a:path>
              <a:path w="2748915" h="77470">
                <a:moveTo>
                  <a:pt x="2748445" y="0"/>
                </a:moveTo>
                <a:lnTo>
                  <a:pt x="1735637" y="0"/>
                </a:lnTo>
                <a:lnTo>
                  <a:pt x="1704047" y="77470"/>
                </a:lnTo>
                <a:lnTo>
                  <a:pt x="2747457" y="77470"/>
                </a:lnTo>
                <a:lnTo>
                  <a:pt x="2747457" y="7620"/>
                </a:lnTo>
                <a:lnTo>
                  <a:pt x="2748445" y="0"/>
                </a:lnTo>
                <a:close/>
              </a:path>
            </a:pathLst>
          </a:custGeom>
          <a:solidFill>
            <a:srgbClr val="D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bg object 448"/>
          <p:cNvSpPr/>
          <p:nvPr/>
        </p:nvSpPr>
        <p:spPr>
          <a:xfrm>
            <a:off x="6244975" y="494029"/>
            <a:ext cx="2772410" cy="77470"/>
          </a:xfrm>
          <a:custGeom>
            <a:avLst/>
            <a:gdLst/>
            <a:ahLst/>
            <a:cxnLst/>
            <a:rect l="l" t="t" r="r" b="b"/>
            <a:pathLst>
              <a:path w="2772409" h="77470">
                <a:moveTo>
                  <a:pt x="1478971" y="0"/>
                </a:moveTo>
                <a:lnTo>
                  <a:pt x="0" y="0"/>
                </a:lnTo>
                <a:lnTo>
                  <a:pt x="5149" y="77470"/>
                </a:lnTo>
                <a:lnTo>
                  <a:pt x="1497957" y="77470"/>
                </a:lnTo>
                <a:lnTo>
                  <a:pt x="1493134" y="52070"/>
                </a:lnTo>
                <a:lnTo>
                  <a:pt x="1478971" y="0"/>
                </a:lnTo>
                <a:close/>
              </a:path>
              <a:path w="2772409" h="77470">
                <a:moveTo>
                  <a:pt x="2742814" y="0"/>
                </a:moveTo>
                <a:lnTo>
                  <a:pt x="1702511" y="0"/>
                </a:lnTo>
                <a:lnTo>
                  <a:pt x="1684904" y="43180"/>
                </a:lnTo>
                <a:lnTo>
                  <a:pt x="1674353" y="77470"/>
                </a:lnTo>
                <a:lnTo>
                  <a:pt x="2768637" y="77470"/>
                </a:lnTo>
                <a:lnTo>
                  <a:pt x="2772024" y="71120"/>
                </a:lnTo>
                <a:lnTo>
                  <a:pt x="2761864" y="62230"/>
                </a:lnTo>
                <a:lnTo>
                  <a:pt x="2742814" y="43180"/>
                </a:lnTo>
                <a:lnTo>
                  <a:pt x="2742814" y="0"/>
                </a:lnTo>
                <a:close/>
              </a:path>
            </a:pathLst>
          </a:custGeom>
          <a:solidFill>
            <a:srgbClr val="D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bg object 449"/>
          <p:cNvSpPr/>
          <p:nvPr/>
        </p:nvSpPr>
        <p:spPr>
          <a:xfrm>
            <a:off x="6249703" y="565149"/>
            <a:ext cx="2767330" cy="77470"/>
          </a:xfrm>
          <a:custGeom>
            <a:avLst/>
            <a:gdLst/>
            <a:ahLst/>
            <a:cxnLst/>
            <a:rect l="l" t="t" r="r" b="b"/>
            <a:pathLst>
              <a:path w="2767329" h="77470">
                <a:moveTo>
                  <a:pt x="1492024" y="0"/>
                </a:moveTo>
                <a:lnTo>
                  <a:pt x="0" y="0"/>
                </a:lnTo>
                <a:lnTo>
                  <a:pt x="5149" y="77470"/>
                </a:lnTo>
                <a:lnTo>
                  <a:pt x="1506733" y="77470"/>
                </a:lnTo>
                <a:lnTo>
                  <a:pt x="1492024" y="0"/>
                </a:lnTo>
                <a:close/>
              </a:path>
              <a:path w="2767329" h="77470">
                <a:moveTo>
                  <a:pt x="2767296" y="0"/>
                </a:moveTo>
                <a:lnTo>
                  <a:pt x="1671580" y="0"/>
                </a:lnTo>
                <a:lnTo>
                  <a:pt x="1647743" y="77470"/>
                </a:lnTo>
                <a:lnTo>
                  <a:pt x="2694779" y="77470"/>
                </a:lnTo>
                <a:lnTo>
                  <a:pt x="2708876" y="66039"/>
                </a:lnTo>
                <a:lnTo>
                  <a:pt x="2738086" y="38100"/>
                </a:lnTo>
                <a:lnTo>
                  <a:pt x="2757136" y="19050"/>
                </a:lnTo>
                <a:lnTo>
                  <a:pt x="2767296" y="0"/>
                </a:lnTo>
                <a:close/>
              </a:path>
            </a:pathLst>
          </a:custGeom>
          <a:solidFill>
            <a:srgbClr val="D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bg object 450"/>
          <p:cNvSpPr/>
          <p:nvPr/>
        </p:nvSpPr>
        <p:spPr>
          <a:xfrm>
            <a:off x="6254346" y="634999"/>
            <a:ext cx="2700020" cy="77470"/>
          </a:xfrm>
          <a:custGeom>
            <a:avLst/>
            <a:gdLst/>
            <a:ahLst/>
            <a:cxnLst/>
            <a:rect l="l" t="t" r="r" b="b"/>
            <a:pathLst>
              <a:path w="2700020" h="77470">
                <a:moveTo>
                  <a:pt x="1500643" y="0"/>
                </a:moveTo>
                <a:lnTo>
                  <a:pt x="0" y="0"/>
                </a:lnTo>
                <a:lnTo>
                  <a:pt x="5149" y="77470"/>
                </a:lnTo>
                <a:lnTo>
                  <a:pt x="1515352" y="77470"/>
                </a:lnTo>
                <a:lnTo>
                  <a:pt x="1500643" y="0"/>
                </a:lnTo>
                <a:close/>
              </a:path>
              <a:path w="2700020" h="77470">
                <a:moveTo>
                  <a:pt x="2699534" y="0"/>
                </a:moveTo>
                <a:lnTo>
                  <a:pt x="1645444" y="0"/>
                </a:lnTo>
                <a:lnTo>
                  <a:pt x="1621607" y="77470"/>
                </a:lnTo>
                <a:lnTo>
                  <a:pt x="2609784" y="77470"/>
                </a:lnTo>
                <a:lnTo>
                  <a:pt x="2628033" y="53339"/>
                </a:lnTo>
                <a:lnTo>
                  <a:pt x="2638193" y="53339"/>
                </a:lnTo>
                <a:lnTo>
                  <a:pt x="2657243" y="34289"/>
                </a:lnTo>
                <a:lnTo>
                  <a:pt x="2699534" y="0"/>
                </a:lnTo>
                <a:close/>
              </a:path>
            </a:pathLst>
          </a:custGeom>
          <a:solidFill>
            <a:srgbClr val="D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bg object 451"/>
          <p:cNvSpPr/>
          <p:nvPr/>
        </p:nvSpPr>
        <p:spPr>
          <a:xfrm>
            <a:off x="6259073" y="706120"/>
            <a:ext cx="2610485" cy="77470"/>
          </a:xfrm>
          <a:custGeom>
            <a:avLst/>
            <a:gdLst/>
            <a:ahLst/>
            <a:cxnLst/>
            <a:rect l="l" t="t" r="r" b="b"/>
            <a:pathLst>
              <a:path w="2610484" h="77470">
                <a:moveTo>
                  <a:pt x="1509419" y="0"/>
                </a:moveTo>
                <a:lnTo>
                  <a:pt x="0" y="0"/>
                </a:lnTo>
                <a:lnTo>
                  <a:pt x="2026" y="30479"/>
                </a:lnTo>
                <a:lnTo>
                  <a:pt x="34363" y="77469"/>
                </a:lnTo>
                <a:lnTo>
                  <a:pt x="1509670" y="77469"/>
                </a:lnTo>
                <a:lnTo>
                  <a:pt x="1517136" y="40639"/>
                </a:lnTo>
                <a:lnTo>
                  <a:pt x="1509419" y="0"/>
                </a:lnTo>
                <a:close/>
              </a:path>
              <a:path w="2610484" h="77470">
                <a:moveTo>
                  <a:pt x="2609859" y="0"/>
                </a:moveTo>
                <a:lnTo>
                  <a:pt x="1618833" y="0"/>
                </a:lnTo>
                <a:lnTo>
                  <a:pt x="1594996" y="77469"/>
                </a:lnTo>
                <a:lnTo>
                  <a:pt x="2551268" y="77469"/>
                </a:lnTo>
                <a:lnTo>
                  <a:pt x="2609859" y="0"/>
                </a:lnTo>
                <a:close/>
              </a:path>
            </a:pathLst>
          </a:custGeom>
          <a:solidFill>
            <a:srgbClr val="D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bg object 452"/>
          <p:cNvSpPr/>
          <p:nvPr/>
        </p:nvSpPr>
        <p:spPr>
          <a:xfrm>
            <a:off x="6288193" y="775970"/>
            <a:ext cx="2527935" cy="77470"/>
          </a:xfrm>
          <a:custGeom>
            <a:avLst/>
            <a:gdLst/>
            <a:ahLst/>
            <a:cxnLst/>
            <a:rect l="l" t="t" r="r" b="b"/>
            <a:pathLst>
              <a:path w="2527934" h="77469">
                <a:moveTo>
                  <a:pt x="1482095" y="0"/>
                </a:moveTo>
                <a:lnTo>
                  <a:pt x="0" y="0"/>
                </a:lnTo>
                <a:lnTo>
                  <a:pt x="53312" y="77469"/>
                </a:lnTo>
                <a:lnTo>
                  <a:pt x="1466392" y="77469"/>
                </a:lnTo>
                <a:lnTo>
                  <a:pt x="1482095" y="0"/>
                </a:lnTo>
                <a:close/>
              </a:path>
              <a:path w="2527934" h="77469">
                <a:moveTo>
                  <a:pt x="2527911" y="0"/>
                </a:moveTo>
                <a:lnTo>
                  <a:pt x="1568222" y="0"/>
                </a:lnTo>
                <a:lnTo>
                  <a:pt x="1545166" y="74929"/>
                </a:lnTo>
                <a:lnTo>
                  <a:pt x="1542280" y="77469"/>
                </a:lnTo>
                <a:lnTo>
                  <a:pt x="2469321" y="77469"/>
                </a:lnTo>
                <a:lnTo>
                  <a:pt x="2527911" y="0"/>
                </a:lnTo>
                <a:close/>
              </a:path>
            </a:pathLst>
          </a:custGeom>
          <a:solidFill>
            <a:srgbClr val="D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bg object 453"/>
          <p:cNvSpPr/>
          <p:nvPr/>
        </p:nvSpPr>
        <p:spPr>
          <a:xfrm>
            <a:off x="6337136" y="847090"/>
            <a:ext cx="2425700" cy="77470"/>
          </a:xfrm>
          <a:custGeom>
            <a:avLst/>
            <a:gdLst/>
            <a:ahLst/>
            <a:cxnLst/>
            <a:rect l="l" t="t" r="r" b="b"/>
            <a:pathLst>
              <a:path w="2425700" h="77469">
                <a:moveTo>
                  <a:pt x="1418736" y="0"/>
                </a:moveTo>
                <a:lnTo>
                  <a:pt x="0" y="0"/>
                </a:lnTo>
                <a:lnTo>
                  <a:pt x="53312" y="77470"/>
                </a:lnTo>
                <a:lnTo>
                  <a:pt x="1403033" y="77470"/>
                </a:lnTo>
                <a:lnTo>
                  <a:pt x="1418736" y="0"/>
                </a:lnTo>
                <a:close/>
              </a:path>
              <a:path w="2425700" h="77469">
                <a:moveTo>
                  <a:pt x="2425180" y="0"/>
                </a:moveTo>
                <a:lnTo>
                  <a:pt x="1497396" y="0"/>
                </a:lnTo>
                <a:lnTo>
                  <a:pt x="1496223" y="3810"/>
                </a:lnTo>
                <a:lnTo>
                  <a:pt x="1412519" y="77470"/>
                </a:lnTo>
                <a:lnTo>
                  <a:pt x="2366590" y="77470"/>
                </a:lnTo>
                <a:lnTo>
                  <a:pt x="2425180" y="0"/>
                </a:lnTo>
                <a:close/>
              </a:path>
            </a:pathLst>
          </a:custGeom>
          <a:solidFill>
            <a:srgbClr val="D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bg object 454"/>
          <p:cNvSpPr/>
          <p:nvPr/>
        </p:nvSpPr>
        <p:spPr>
          <a:xfrm>
            <a:off x="6386078" y="918210"/>
            <a:ext cx="2322830" cy="76200"/>
          </a:xfrm>
          <a:custGeom>
            <a:avLst/>
            <a:gdLst/>
            <a:ahLst/>
            <a:cxnLst/>
            <a:rect l="l" t="t" r="r" b="b"/>
            <a:pathLst>
              <a:path w="2322829" h="76200">
                <a:moveTo>
                  <a:pt x="1355377" y="0"/>
                </a:moveTo>
                <a:lnTo>
                  <a:pt x="0" y="0"/>
                </a:lnTo>
                <a:lnTo>
                  <a:pt x="37581" y="54610"/>
                </a:lnTo>
                <a:lnTo>
                  <a:pt x="53209" y="76200"/>
                </a:lnTo>
                <a:lnTo>
                  <a:pt x="2263629" y="76200"/>
                </a:lnTo>
                <a:lnTo>
                  <a:pt x="2267701" y="72389"/>
                </a:lnTo>
                <a:lnTo>
                  <a:pt x="2309963" y="16510"/>
                </a:lnTo>
                <a:lnTo>
                  <a:pt x="1352031" y="16510"/>
                </a:lnTo>
                <a:lnTo>
                  <a:pt x="1355377" y="0"/>
                </a:lnTo>
                <a:close/>
              </a:path>
              <a:path w="2322829" h="76200">
                <a:moveTo>
                  <a:pt x="2322449" y="0"/>
                </a:moveTo>
                <a:lnTo>
                  <a:pt x="1370792" y="0"/>
                </a:lnTo>
                <a:lnTo>
                  <a:pt x="1352031" y="16510"/>
                </a:lnTo>
                <a:lnTo>
                  <a:pt x="2309963" y="16510"/>
                </a:lnTo>
                <a:lnTo>
                  <a:pt x="2322449" y="0"/>
                </a:lnTo>
                <a:close/>
              </a:path>
            </a:pathLst>
          </a:custGeom>
          <a:solidFill>
            <a:srgbClr val="D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bg object 455"/>
          <p:cNvSpPr/>
          <p:nvPr/>
        </p:nvSpPr>
        <p:spPr>
          <a:xfrm>
            <a:off x="6434691" y="988060"/>
            <a:ext cx="2221230" cy="77470"/>
          </a:xfrm>
          <a:custGeom>
            <a:avLst/>
            <a:gdLst/>
            <a:ahLst/>
            <a:cxnLst/>
            <a:rect l="l" t="t" r="r" b="b"/>
            <a:pathLst>
              <a:path w="2221229" h="77469">
                <a:moveTo>
                  <a:pt x="2221009" y="0"/>
                </a:moveTo>
                <a:lnTo>
                  <a:pt x="0" y="0"/>
                </a:lnTo>
                <a:lnTo>
                  <a:pt x="56079" y="77469"/>
                </a:lnTo>
                <a:lnTo>
                  <a:pt x="2139020" y="77469"/>
                </a:lnTo>
                <a:lnTo>
                  <a:pt x="2219088" y="2539"/>
                </a:lnTo>
                <a:lnTo>
                  <a:pt x="2221009" y="0"/>
                </a:lnTo>
                <a:close/>
              </a:path>
            </a:pathLst>
          </a:custGeom>
          <a:solidFill>
            <a:srgbClr val="D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bg object 456"/>
          <p:cNvSpPr/>
          <p:nvPr/>
        </p:nvSpPr>
        <p:spPr>
          <a:xfrm>
            <a:off x="6486174" y="1059179"/>
            <a:ext cx="2094864" cy="77470"/>
          </a:xfrm>
          <a:custGeom>
            <a:avLst/>
            <a:gdLst/>
            <a:ahLst/>
            <a:cxnLst/>
            <a:rect l="l" t="t" r="r" b="b"/>
            <a:pathLst>
              <a:path w="2094865" h="77469">
                <a:moveTo>
                  <a:pt x="2094323" y="0"/>
                </a:moveTo>
                <a:lnTo>
                  <a:pt x="0" y="0"/>
                </a:lnTo>
                <a:lnTo>
                  <a:pt x="56079" y="77470"/>
                </a:lnTo>
                <a:lnTo>
                  <a:pt x="2011540" y="77470"/>
                </a:lnTo>
                <a:lnTo>
                  <a:pt x="2094323" y="0"/>
                </a:lnTo>
                <a:close/>
              </a:path>
            </a:pathLst>
          </a:custGeom>
          <a:solidFill>
            <a:srgbClr val="D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bg object 457"/>
          <p:cNvSpPr/>
          <p:nvPr/>
        </p:nvSpPr>
        <p:spPr>
          <a:xfrm>
            <a:off x="6536737" y="1129029"/>
            <a:ext cx="1969135" cy="77470"/>
          </a:xfrm>
          <a:custGeom>
            <a:avLst/>
            <a:gdLst/>
            <a:ahLst/>
            <a:cxnLst/>
            <a:rect l="l" t="t" r="r" b="b"/>
            <a:pathLst>
              <a:path w="1969134" h="77469">
                <a:moveTo>
                  <a:pt x="1969120" y="0"/>
                </a:moveTo>
                <a:lnTo>
                  <a:pt x="0" y="0"/>
                </a:lnTo>
                <a:lnTo>
                  <a:pt x="10112" y="13970"/>
                </a:lnTo>
                <a:lnTo>
                  <a:pt x="81172" y="77470"/>
                </a:lnTo>
                <a:lnTo>
                  <a:pt x="1886338" y="77470"/>
                </a:lnTo>
                <a:lnTo>
                  <a:pt x="1969120" y="0"/>
                </a:lnTo>
                <a:close/>
              </a:path>
            </a:pathLst>
          </a:custGeom>
          <a:solidFill>
            <a:srgbClr val="D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bg object 458"/>
          <p:cNvSpPr/>
          <p:nvPr/>
        </p:nvSpPr>
        <p:spPr>
          <a:xfrm>
            <a:off x="6610803" y="1200149"/>
            <a:ext cx="2522220" cy="77470"/>
          </a:xfrm>
          <a:custGeom>
            <a:avLst/>
            <a:gdLst/>
            <a:ahLst/>
            <a:cxnLst/>
            <a:rect l="l" t="t" r="r" b="b"/>
            <a:pathLst>
              <a:path w="2522220" h="77469">
                <a:moveTo>
                  <a:pt x="1819057" y="0"/>
                </a:moveTo>
                <a:lnTo>
                  <a:pt x="0" y="0"/>
                </a:lnTo>
                <a:lnTo>
                  <a:pt x="86692" y="77470"/>
                </a:lnTo>
                <a:lnTo>
                  <a:pt x="1762306" y="77470"/>
                </a:lnTo>
                <a:lnTo>
                  <a:pt x="1805486" y="12700"/>
                </a:lnTo>
                <a:lnTo>
                  <a:pt x="1819057" y="0"/>
                </a:lnTo>
                <a:close/>
              </a:path>
              <a:path w="2522220" h="77469">
                <a:moveTo>
                  <a:pt x="2167436" y="41910"/>
                </a:moveTo>
                <a:lnTo>
                  <a:pt x="2048373" y="77470"/>
                </a:lnTo>
                <a:lnTo>
                  <a:pt x="2521987" y="77470"/>
                </a:lnTo>
                <a:lnTo>
                  <a:pt x="2444296" y="50800"/>
                </a:lnTo>
                <a:lnTo>
                  <a:pt x="2167436" y="41910"/>
                </a:lnTo>
                <a:close/>
              </a:path>
            </a:pathLst>
          </a:custGeom>
          <a:solidFill>
            <a:srgbClr val="D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bg object 459"/>
          <p:cNvSpPr/>
          <p:nvPr/>
        </p:nvSpPr>
        <p:spPr>
          <a:xfrm>
            <a:off x="6690390" y="1271269"/>
            <a:ext cx="2449830" cy="77470"/>
          </a:xfrm>
          <a:custGeom>
            <a:avLst/>
            <a:gdLst/>
            <a:ahLst/>
            <a:cxnLst/>
            <a:rect l="l" t="t" r="r" b="b"/>
            <a:pathLst>
              <a:path w="2449829" h="77469">
                <a:moveTo>
                  <a:pt x="1686953" y="0"/>
                </a:moveTo>
                <a:lnTo>
                  <a:pt x="0" y="0"/>
                </a:lnTo>
                <a:lnTo>
                  <a:pt x="86692" y="77469"/>
                </a:lnTo>
                <a:lnTo>
                  <a:pt x="1635306" y="77469"/>
                </a:lnTo>
                <a:lnTo>
                  <a:pt x="1686953" y="0"/>
                </a:lnTo>
                <a:close/>
              </a:path>
              <a:path w="2449829" h="77469">
                <a:moveTo>
                  <a:pt x="2423902" y="0"/>
                </a:moveTo>
                <a:lnTo>
                  <a:pt x="1990048" y="0"/>
                </a:lnTo>
                <a:lnTo>
                  <a:pt x="1730662" y="77469"/>
                </a:lnTo>
                <a:lnTo>
                  <a:pt x="2449799" y="77469"/>
                </a:lnTo>
                <a:lnTo>
                  <a:pt x="2449799" y="8889"/>
                </a:lnTo>
                <a:lnTo>
                  <a:pt x="2423902" y="0"/>
                </a:lnTo>
                <a:close/>
              </a:path>
            </a:pathLst>
          </a:custGeom>
          <a:solidFill>
            <a:srgbClr val="D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bg object 460"/>
          <p:cNvSpPr/>
          <p:nvPr/>
        </p:nvSpPr>
        <p:spPr>
          <a:xfrm>
            <a:off x="5932508" y="1341119"/>
            <a:ext cx="3208020" cy="77470"/>
          </a:xfrm>
          <a:custGeom>
            <a:avLst/>
            <a:gdLst/>
            <a:ahLst/>
            <a:cxnLst/>
            <a:rect l="l" t="t" r="r" b="b"/>
            <a:pathLst>
              <a:path w="3208020" h="77469">
                <a:moveTo>
                  <a:pt x="138091" y="24129"/>
                </a:moveTo>
                <a:lnTo>
                  <a:pt x="0" y="77469"/>
                </a:lnTo>
                <a:lnTo>
                  <a:pt x="463163" y="77469"/>
                </a:lnTo>
                <a:lnTo>
                  <a:pt x="138091" y="24129"/>
                </a:lnTo>
                <a:close/>
              </a:path>
              <a:path w="3208020" h="77469">
                <a:moveTo>
                  <a:pt x="2398268" y="0"/>
                </a:moveTo>
                <a:lnTo>
                  <a:pt x="836047" y="0"/>
                </a:lnTo>
                <a:lnTo>
                  <a:pt x="853101" y="15239"/>
                </a:lnTo>
                <a:lnTo>
                  <a:pt x="873535" y="77469"/>
                </a:lnTo>
                <a:lnTo>
                  <a:pt x="3207681" y="77469"/>
                </a:lnTo>
                <a:lnTo>
                  <a:pt x="3207681" y="43179"/>
                </a:lnTo>
                <a:lnTo>
                  <a:pt x="2369481" y="43179"/>
                </a:lnTo>
                <a:lnTo>
                  <a:pt x="2398268" y="0"/>
                </a:lnTo>
                <a:close/>
              </a:path>
              <a:path w="3208020" h="77469">
                <a:moveTo>
                  <a:pt x="3207681" y="0"/>
                </a:moveTo>
                <a:lnTo>
                  <a:pt x="2514057" y="0"/>
                </a:lnTo>
                <a:lnTo>
                  <a:pt x="2369481" y="43179"/>
                </a:lnTo>
                <a:lnTo>
                  <a:pt x="3207681" y="43179"/>
                </a:lnTo>
                <a:lnTo>
                  <a:pt x="3207681" y="0"/>
                </a:lnTo>
                <a:close/>
              </a:path>
            </a:pathLst>
          </a:custGeom>
          <a:solidFill>
            <a:srgbClr val="D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bg object 461"/>
          <p:cNvSpPr/>
          <p:nvPr/>
        </p:nvSpPr>
        <p:spPr>
          <a:xfrm>
            <a:off x="5758505" y="1412240"/>
            <a:ext cx="3382010" cy="77470"/>
          </a:xfrm>
          <a:custGeom>
            <a:avLst/>
            <a:gdLst/>
            <a:ahLst/>
            <a:cxnLst/>
            <a:rect l="l" t="t" r="r" b="b"/>
            <a:pathLst>
              <a:path w="3382009" h="77469">
                <a:moveTo>
                  <a:pt x="598467" y="0"/>
                </a:moveTo>
                <a:lnTo>
                  <a:pt x="190442" y="0"/>
                </a:lnTo>
                <a:lnTo>
                  <a:pt x="16184" y="67310"/>
                </a:lnTo>
                <a:lnTo>
                  <a:pt x="0" y="77470"/>
                </a:lnTo>
                <a:lnTo>
                  <a:pt x="3275776" y="77470"/>
                </a:lnTo>
                <a:lnTo>
                  <a:pt x="3335724" y="39370"/>
                </a:lnTo>
                <a:lnTo>
                  <a:pt x="826444" y="39370"/>
                </a:lnTo>
                <a:lnTo>
                  <a:pt x="722304" y="20320"/>
                </a:lnTo>
                <a:lnTo>
                  <a:pt x="598467" y="0"/>
                </a:lnTo>
                <a:close/>
              </a:path>
              <a:path w="3382009" h="77469">
                <a:moveTo>
                  <a:pt x="3381684" y="0"/>
                </a:moveTo>
                <a:lnTo>
                  <a:pt x="1045452" y="0"/>
                </a:lnTo>
                <a:lnTo>
                  <a:pt x="1055044" y="29210"/>
                </a:lnTo>
                <a:lnTo>
                  <a:pt x="826444" y="39370"/>
                </a:lnTo>
                <a:lnTo>
                  <a:pt x="3335724" y="39370"/>
                </a:lnTo>
                <a:lnTo>
                  <a:pt x="3381684" y="10160"/>
                </a:lnTo>
                <a:lnTo>
                  <a:pt x="3381684" y="0"/>
                </a:lnTo>
                <a:close/>
              </a:path>
            </a:pathLst>
          </a:custGeom>
          <a:solidFill>
            <a:srgbClr val="D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bg object 462"/>
          <p:cNvSpPr/>
          <p:nvPr/>
        </p:nvSpPr>
        <p:spPr>
          <a:xfrm>
            <a:off x="5647240" y="1482090"/>
            <a:ext cx="3399154" cy="77470"/>
          </a:xfrm>
          <a:custGeom>
            <a:avLst/>
            <a:gdLst/>
            <a:ahLst/>
            <a:cxnLst/>
            <a:rect l="l" t="t" r="r" b="b"/>
            <a:pathLst>
              <a:path w="3399154" h="77469">
                <a:moveTo>
                  <a:pt x="3399031" y="0"/>
                </a:moveTo>
                <a:lnTo>
                  <a:pt x="123403" y="0"/>
                </a:lnTo>
                <a:lnTo>
                  <a:pt x="0" y="77470"/>
                </a:lnTo>
                <a:lnTo>
                  <a:pt x="3277138" y="77470"/>
                </a:lnTo>
                <a:lnTo>
                  <a:pt x="3399031" y="0"/>
                </a:lnTo>
                <a:close/>
              </a:path>
            </a:pathLst>
          </a:custGeom>
          <a:solidFill>
            <a:srgbClr val="D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bg object 463"/>
          <p:cNvSpPr/>
          <p:nvPr/>
        </p:nvSpPr>
        <p:spPr>
          <a:xfrm>
            <a:off x="5523912" y="1553210"/>
            <a:ext cx="3410585" cy="77470"/>
          </a:xfrm>
          <a:custGeom>
            <a:avLst/>
            <a:gdLst/>
            <a:ahLst/>
            <a:cxnLst/>
            <a:rect l="l" t="t" r="r" b="b"/>
            <a:pathLst>
              <a:path w="3410584" h="77469">
                <a:moveTo>
                  <a:pt x="3410457" y="0"/>
                </a:moveTo>
                <a:lnTo>
                  <a:pt x="133443" y="0"/>
                </a:lnTo>
                <a:lnTo>
                  <a:pt x="22177" y="69850"/>
                </a:lnTo>
                <a:lnTo>
                  <a:pt x="0" y="77469"/>
                </a:lnTo>
                <a:lnTo>
                  <a:pt x="3301255" y="77469"/>
                </a:lnTo>
                <a:lnTo>
                  <a:pt x="3330527" y="50800"/>
                </a:lnTo>
                <a:lnTo>
                  <a:pt x="3410457" y="0"/>
                </a:lnTo>
                <a:close/>
              </a:path>
            </a:pathLst>
          </a:custGeom>
          <a:solidFill>
            <a:srgbClr val="E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bg object 464"/>
          <p:cNvSpPr/>
          <p:nvPr/>
        </p:nvSpPr>
        <p:spPr>
          <a:xfrm>
            <a:off x="5320617" y="1623060"/>
            <a:ext cx="3513454" cy="77470"/>
          </a:xfrm>
          <a:custGeom>
            <a:avLst/>
            <a:gdLst/>
            <a:ahLst/>
            <a:cxnLst/>
            <a:rect l="l" t="t" r="r" b="b"/>
            <a:pathLst>
              <a:path w="3513454" h="77469">
                <a:moveTo>
                  <a:pt x="3512913" y="0"/>
                </a:moveTo>
                <a:lnTo>
                  <a:pt x="225472" y="0"/>
                </a:lnTo>
                <a:lnTo>
                  <a:pt x="0" y="77469"/>
                </a:lnTo>
                <a:lnTo>
                  <a:pt x="3427885" y="77469"/>
                </a:lnTo>
                <a:lnTo>
                  <a:pt x="3512913" y="0"/>
                </a:lnTo>
                <a:close/>
              </a:path>
            </a:pathLst>
          </a:custGeom>
          <a:solidFill>
            <a:srgbClr val="E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bg object 465"/>
          <p:cNvSpPr/>
          <p:nvPr/>
        </p:nvSpPr>
        <p:spPr>
          <a:xfrm>
            <a:off x="5176623" y="1694179"/>
            <a:ext cx="3578860" cy="77470"/>
          </a:xfrm>
          <a:custGeom>
            <a:avLst/>
            <a:gdLst/>
            <a:ahLst/>
            <a:cxnLst/>
            <a:rect l="l" t="t" r="r" b="b"/>
            <a:pathLst>
              <a:path w="3578859" h="77469">
                <a:moveTo>
                  <a:pt x="3578849" y="0"/>
                </a:moveTo>
                <a:lnTo>
                  <a:pt x="162475" y="0"/>
                </a:lnTo>
                <a:lnTo>
                  <a:pt x="121816" y="13970"/>
                </a:lnTo>
                <a:lnTo>
                  <a:pt x="0" y="77470"/>
                </a:lnTo>
                <a:lnTo>
                  <a:pt x="3178781" y="77470"/>
                </a:lnTo>
                <a:lnTo>
                  <a:pt x="3563516" y="13970"/>
                </a:lnTo>
                <a:lnTo>
                  <a:pt x="3578849" y="0"/>
                </a:lnTo>
                <a:close/>
              </a:path>
            </a:pathLst>
          </a:custGeom>
          <a:solidFill>
            <a:srgbClr val="E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bg object 466"/>
          <p:cNvSpPr/>
          <p:nvPr/>
        </p:nvSpPr>
        <p:spPr>
          <a:xfrm>
            <a:off x="5059679" y="1765300"/>
            <a:ext cx="3334385" cy="76200"/>
          </a:xfrm>
          <a:custGeom>
            <a:avLst/>
            <a:gdLst/>
            <a:ahLst/>
            <a:cxnLst/>
            <a:rect l="l" t="t" r="r" b="b"/>
            <a:pathLst>
              <a:path w="3334384" h="76200">
                <a:moveTo>
                  <a:pt x="3334198" y="0"/>
                </a:moveTo>
                <a:lnTo>
                  <a:pt x="129125" y="0"/>
                </a:lnTo>
                <a:lnTo>
                  <a:pt x="0" y="67310"/>
                </a:lnTo>
                <a:lnTo>
                  <a:pt x="57488" y="76200"/>
                </a:lnTo>
                <a:lnTo>
                  <a:pt x="2991188" y="76200"/>
                </a:lnTo>
                <a:lnTo>
                  <a:pt x="3157220" y="29210"/>
                </a:lnTo>
                <a:lnTo>
                  <a:pt x="3334198" y="0"/>
                </a:lnTo>
                <a:close/>
              </a:path>
            </a:pathLst>
          </a:custGeom>
          <a:solidFill>
            <a:srgbClr val="E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bg object 467"/>
          <p:cNvSpPr/>
          <p:nvPr/>
        </p:nvSpPr>
        <p:spPr>
          <a:xfrm>
            <a:off x="5076105" y="1835150"/>
            <a:ext cx="2997200" cy="77470"/>
          </a:xfrm>
          <a:custGeom>
            <a:avLst/>
            <a:gdLst/>
            <a:ahLst/>
            <a:cxnLst/>
            <a:rect l="l" t="t" r="r" b="b"/>
            <a:pathLst>
              <a:path w="2997200" h="77469">
                <a:moveTo>
                  <a:pt x="2997200" y="0"/>
                </a:moveTo>
                <a:lnTo>
                  <a:pt x="0" y="0"/>
                </a:lnTo>
                <a:lnTo>
                  <a:pt x="106764" y="16510"/>
                </a:lnTo>
                <a:lnTo>
                  <a:pt x="315642" y="77470"/>
                </a:lnTo>
                <a:lnTo>
                  <a:pt x="2851706" y="77470"/>
                </a:lnTo>
                <a:lnTo>
                  <a:pt x="2938864" y="16510"/>
                </a:lnTo>
                <a:lnTo>
                  <a:pt x="2997200" y="0"/>
                </a:lnTo>
                <a:close/>
              </a:path>
            </a:pathLst>
          </a:custGeom>
          <a:solidFill>
            <a:srgbClr val="E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bg object 468"/>
          <p:cNvSpPr/>
          <p:nvPr/>
        </p:nvSpPr>
        <p:spPr>
          <a:xfrm>
            <a:off x="5369989" y="1906269"/>
            <a:ext cx="2567305" cy="77470"/>
          </a:xfrm>
          <a:custGeom>
            <a:avLst/>
            <a:gdLst/>
            <a:ahLst/>
            <a:cxnLst/>
            <a:rect l="l" t="t" r="r" b="b"/>
            <a:pathLst>
              <a:path w="2567304" h="77469">
                <a:moveTo>
                  <a:pt x="2566901" y="0"/>
                </a:moveTo>
                <a:lnTo>
                  <a:pt x="0" y="0"/>
                </a:lnTo>
                <a:lnTo>
                  <a:pt x="108790" y="31750"/>
                </a:lnTo>
                <a:lnTo>
                  <a:pt x="234520" y="77469"/>
                </a:lnTo>
                <a:lnTo>
                  <a:pt x="2456138" y="77469"/>
                </a:lnTo>
                <a:lnTo>
                  <a:pt x="2566901" y="0"/>
                </a:lnTo>
                <a:close/>
              </a:path>
            </a:pathLst>
          </a:custGeom>
          <a:solidFill>
            <a:srgbClr val="E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bg object 469"/>
          <p:cNvSpPr/>
          <p:nvPr/>
        </p:nvSpPr>
        <p:spPr>
          <a:xfrm>
            <a:off x="5583554" y="1976119"/>
            <a:ext cx="2253615" cy="77470"/>
          </a:xfrm>
          <a:custGeom>
            <a:avLst/>
            <a:gdLst/>
            <a:ahLst/>
            <a:cxnLst/>
            <a:rect l="l" t="t" r="r" b="b"/>
            <a:pathLst>
              <a:path w="2253615" h="77469">
                <a:moveTo>
                  <a:pt x="2253468" y="0"/>
                </a:moveTo>
                <a:lnTo>
                  <a:pt x="0" y="0"/>
                </a:lnTo>
                <a:lnTo>
                  <a:pt x="48894" y="17779"/>
                </a:lnTo>
                <a:lnTo>
                  <a:pt x="57737" y="77469"/>
                </a:lnTo>
                <a:lnTo>
                  <a:pt x="2187896" y="77469"/>
                </a:lnTo>
                <a:lnTo>
                  <a:pt x="2211704" y="29209"/>
                </a:lnTo>
                <a:lnTo>
                  <a:pt x="2253468" y="0"/>
                </a:lnTo>
                <a:close/>
              </a:path>
            </a:pathLst>
          </a:custGeom>
          <a:solidFill>
            <a:srgbClr val="E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bg object 470"/>
          <p:cNvSpPr/>
          <p:nvPr/>
        </p:nvSpPr>
        <p:spPr>
          <a:xfrm>
            <a:off x="5640352" y="2047240"/>
            <a:ext cx="2134235" cy="77470"/>
          </a:xfrm>
          <a:custGeom>
            <a:avLst/>
            <a:gdLst/>
            <a:ahLst/>
            <a:cxnLst/>
            <a:rect l="l" t="t" r="r" b="b"/>
            <a:pathLst>
              <a:path w="2134234" h="77469">
                <a:moveTo>
                  <a:pt x="2134232" y="0"/>
                </a:moveTo>
                <a:lnTo>
                  <a:pt x="0" y="0"/>
                </a:lnTo>
                <a:lnTo>
                  <a:pt x="2257" y="15239"/>
                </a:lnTo>
                <a:lnTo>
                  <a:pt x="125447" y="44450"/>
                </a:lnTo>
                <a:lnTo>
                  <a:pt x="170649" y="77470"/>
                </a:lnTo>
                <a:lnTo>
                  <a:pt x="1974059" y="77470"/>
                </a:lnTo>
                <a:lnTo>
                  <a:pt x="1983457" y="72389"/>
                </a:lnTo>
                <a:lnTo>
                  <a:pt x="2118443" y="72389"/>
                </a:lnTo>
                <a:lnTo>
                  <a:pt x="2107917" y="53339"/>
                </a:lnTo>
                <a:lnTo>
                  <a:pt x="2134232" y="0"/>
                </a:lnTo>
                <a:close/>
              </a:path>
              <a:path w="2134234" h="77469">
                <a:moveTo>
                  <a:pt x="2118443" y="72389"/>
                </a:moveTo>
                <a:lnTo>
                  <a:pt x="1983457" y="72389"/>
                </a:lnTo>
                <a:lnTo>
                  <a:pt x="1988537" y="77470"/>
                </a:lnTo>
                <a:lnTo>
                  <a:pt x="2121250" y="77470"/>
                </a:lnTo>
                <a:lnTo>
                  <a:pt x="2118443" y="72389"/>
                </a:lnTo>
                <a:close/>
              </a:path>
            </a:pathLst>
          </a:custGeom>
          <a:solidFill>
            <a:srgbClr val="E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bg object 471"/>
          <p:cNvSpPr/>
          <p:nvPr/>
        </p:nvSpPr>
        <p:spPr>
          <a:xfrm>
            <a:off x="5800570" y="2117090"/>
            <a:ext cx="2000250" cy="77470"/>
          </a:xfrm>
          <a:custGeom>
            <a:avLst/>
            <a:gdLst/>
            <a:ahLst/>
            <a:cxnLst/>
            <a:rect l="l" t="t" r="r" b="b"/>
            <a:pathLst>
              <a:path w="2000250" h="77469">
                <a:moveTo>
                  <a:pt x="1956821" y="0"/>
                </a:moveTo>
                <a:lnTo>
                  <a:pt x="0" y="0"/>
                </a:lnTo>
                <a:lnTo>
                  <a:pt x="106051" y="77470"/>
                </a:lnTo>
                <a:lnTo>
                  <a:pt x="470265" y="77470"/>
                </a:lnTo>
                <a:lnTo>
                  <a:pt x="680239" y="21589"/>
                </a:lnTo>
                <a:lnTo>
                  <a:pt x="1787996" y="21589"/>
                </a:lnTo>
                <a:lnTo>
                  <a:pt x="1823239" y="2539"/>
                </a:lnTo>
                <a:lnTo>
                  <a:pt x="1958225" y="2539"/>
                </a:lnTo>
                <a:lnTo>
                  <a:pt x="1956821" y="0"/>
                </a:lnTo>
                <a:close/>
              </a:path>
              <a:path w="2000250" h="77469">
                <a:moveTo>
                  <a:pt x="1787996" y="21589"/>
                </a:moveTo>
                <a:lnTo>
                  <a:pt x="888519" y="21589"/>
                </a:lnTo>
                <a:lnTo>
                  <a:pt x="1080289" y="40639"/>
                </a:lnTo>
                <a:lnTo>
                  <a:pt x="973097" y="77470"/>
                </a:lnTo>
                <a:lnTo>
                  <a:pt x="1684618" y="77470"/>
                </a:lnTo>
                <a:lnTo>
                  <a:pt x="1787996" y="21589"/>
                </a:lnTo>
                <a:close/>
              </a:path>
              <a:path w="2000250" h="77469">
                <a:moveTo>
                  <a:pt x="1958225" y="2539"/>
                </a:moveTo>
                <a:lnTo>
                  <a:pt x="1823239" y="2539"/>
                </a:lnTo>
                <a:lnTo>
                  <a:pt x="1842289" y="21589"/>
                </a:lnTo>
                <a:lnTo>
                  <a:pt x="1870229" y="59689"/>
                </a:lnTo>
                <a:lnTo>
                  <a:pt x="1885045" y="77470"/>
                </a:lnTo>
                <a:lnTo>
                  <a:pt x="1999627" y="77470"/>
                </a:lnTo>
                <a:lnTo>
                  <a:pt x="1958225" y="2539"/>
                </a:lnTo>
                <a:close/>
              </a:path>
            </a:pathLst>
          </a:custGeom>
          <a:solidFill>
            <a:srgbClr val="E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bg object 472"/>
          <p:cNvSpPr/>
          <p:nvPr/>
        </p:nvSpPr>
        <p:spPr>
          <a:xfrm>
            <a:off x="5897929" y="2188209"/>
            <a:ext cx="1941830" cy="77470"/>
          </a:xfrm>
          <a:custGeom>
            <a:avLst/>
            <a:gdLst/>
            <a:ahLst/>
            <a:cxnLst/>
            <a:rect l="l" t="t" r="r" b="b"/>
            <a:pathLst>
              <a:path w="1941829" h="77469">
                <a:moveTo>
                  <a:pt x="1898759" y="0"/>
                </a:moveTo>
                <a:lnTo>
                  <a:pt x="1782395" y="0"/>
                </a:lnTo>
                <a:lnTo>
                  <a:pt x="1810970" y="34289"/>
                </a:lnTo>
                <a:lnTo>
                  <a:pt x="1827578" y="77469"/>
                </a:lnTo>
                <a:lnTo>
                  <a:pt x="1941565" y="77469"/>
                </a:lnTo>
                <a:lnTo>
                  <a:pt x="1898759" y="0"/>
                </a:lnTo>
                <a:close/>
              </a:path>
              <a:path w="1941829" h="77469">
                <a:moveTo>
                  <a:pt x="1599007" y="0"/>
                </a:moveTo>
                <a:lnTo>
                  <a:pt x="894220" y="0"/>
                </a:lnTo>
                <a:lnTo>
                  <a:pt x="735280" y="54610"/>
                </a:lnTo>
                <a:lnTo>
                  <a:pt x="701569" y="77469"/>
                </a:lnTo>
                <a:lnTo>
                  <a:pt x="1421584" y="77469"/>
                </a:lnTo>
                <a:lnTo>
                  <a:pt x="1584910" y="7619"/>
                </a:lnTo>
                <a:lnTo>
                  <a:pt x="1599007" y="0"/>
                </a:lnTo>
                <a:close/>
              </a:path>
              <a:path w="1941829" h="77469">
                <a:moveTo>
                  <a:pt x="396767" y="0"/>
                </a:moveTo>
                <a:lnTo>
                  <a:pt x="0" y="0"/>
                </a:lnTo>
                <a:lnTo>
                  <a:pt x="46940" y="34289"/>
                </a:lnTo>
                <a:lnTo>
                  <a:pt x="267920" y="34289"/>
                </a:lnTo>
                <a:lnTo>
                  <a:pt x="396767" y="0"/>
                </a:lnTo>
                <a:close/>
              </a:path>
            </a:pathLst>
          </a:custGeom>
          <a:solidFill>
            <a:srgbClr val="E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bg object 473"/>
          <p:cNvSpPr/>
          <p:nvPr/>
        </p:nvSpPr>
        <p:spPr>
          <a:xfrm>
            <a:off x="6496491" y="2258059"/>
            <a:ext cx="1381760" cy="77470"/>
          </a:xfrm>
          <a:custGeom>
            <a:avLst/>
            <a:gdLst/>
            <a:ahLst/>
            <a:cxnLst/>
            <a:rect l="l" t="t" r="r" b="b"/>
            <a:pathLst>
              <a:path w="1381759" h="77469">
                <a:moveTo>
                  <a:pt x="1338792" y="0"/>
                </a:moveTo>
                <a:lnTo>
                  <a:pt x="1226084" y="0"/>
                </a:lnTo>
                <a:lnTo>
                  <a:pt x="1231457" y="13969"/>
                </a:lnTo>
                <a:lnTo>
                  <a:pt x="1241617" y="43179"/>
                </a:lnTo>
                <a:lnTo>
                  <a:pt x="1260667" y="71119"/>
                </a:lnTo>
                <a:lnTo>
                  <a:pt x="1264323" y="77469"/>
                </a:lnTo>
                <a:lnTo>
                  <a:pt x="1381597" y="77469"/>
                </a:lnTo>
                <a:lnTo>
                  <a:pt x="1338792" y="0"/>
                </a:lnTo>
                <a:close/>
              </a:path>
              <a:path w="1381759" h="77469">
                <a:moveTo>
                  <a:pt x="840839" y="0"/>
                </a:moveTo>
                <a:lnTo>
                  <a:pt x="114243" y="0"/>
                </a:lnTo>
                <a:lnTo>
                  <a:pt x="0" y="77469"/>
                </a:lnTo>
                <a:lnTo>
                  <a:pt x="738776" y="77469"/>
                </a:lnTo>
                <a:lnTo>
                  <a:pt x="784417" y="24129"/>
                </a:lnTo>
                <a:lnTo>
                  <a:pt x="840839" y="0"/>
                </a:lnTo>
                <a:close/>
              </a:path>
            </a:pathLst>
          </a:custGeom>
          <a:solidFill>
            <a:srgbClr val="E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bg object 474"/>
          <p:cNvSpPr/>
          <p:nvPr/>
        </p:nvSpPr>
        <p:spPr>
          <a:xfrm>
            <a:off x="6391612" y="2329179"/>
            <a:ext cx="1525905" cy="77470"/>
          </a:xfrm>
          <a:custGeom>
            <a:avLst/>
            <a:gdLst/>
            <a:ahLst/>
            <a:cxnLst/>
            <a:rect l="l" t="t" r="r" b="b"/>
            <a:pathLst>
              <a:path w="1525904" h="77469">
                <a:moveTo>
                  <a:pt x="1482968" y="0"/>
                </a:moveTo>
                <a:lnTo>
                  <a:pt x="1365547" y="0"/>
                </a:lnTo>
                <a:lnTo>
                  <a:pt x="1410151" y="77470"/>
                </a:lnTo>
                <a:lnTo>
                  <a:pt x="1525774" y="77470"/>
                </a:lnTo>
                <a:lnTo>
                  <a:pt x="1482968" y="0"/>
                </a:lnTo>
                <a:close/>
              </a:path>
              <a:path w="1525904" h="77469">
                <a:moveTo>
                  <a:pt x="849089" y="0"/>
                </a:moveTo>
                <a:lnTo>
                  <a:pt x="114243" y="0"/>
                </a:lnTo>
                <a:lnTo>
                  <a:pt x="0" y="77470"/>
                </a:lnTo>
                <a:lnTo>
                  <a:pt x="782663" y="77470"/>
                </a:lnTo>
                <a:lnTo>
                  <a:pt x="783887" y="76200"/>
                </a:lnTo>
                <a:lnTo>
                  <a:pt x="849089" y="0"/>
                </a:lnTo>
                <a:close/>
              </a:path>
            </a:pathLst>
          </a:custGeom>
          <a:solidFill>
            <a:srgbClr val="E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bg object 475"/>
          <p:cNvSpPr/>
          <p:nvPr/>
        </p:nvSpPr>
        <p:spPr>
          <a:xfrm>
            <a:off x="6337300" y="2400300"/>
            <a:ext cx="1619885" cy="77470"/>
          </a:xfrm>
          <a:custGeom>
            <a:avLst/>
            <a:gdLst/>
            <a:ahLst/>
            <a:cxnLst/>
            <a:rect l="l" t="t" r="r" b="b"/>
            <a:pathLst>
              <a:path w="1619884" h="77469">
                <a:moveTo>
                  <a:pt x="1576577" y="0"/>
                </a:moveTo>
                <a:lnTo>
                  <a:pt x="1460807" y="0"/>
                </a:lnTo>
                <a:lnTo>
                  <a:pt x="1468120" y="12700"/>
                </a:lnTo>
                <a:lnTo>
                  <a:pt x="1496059" y="62229"/>
                </a:lnTo>
                <a:lnTo>
                  <a:pt x="1508252" y="77470"/>
                </a:lnTo>
                <a:lnTo>
                  <a:pt x="1619383" y="77470"/>
                </a:lnTo>
                <a:lnTo>
                  <a:pt x="1576577" y="0"/>
                </a:lnTo>
                <a:close/>
              </a:path>
              <a:path w="1619884" h="77469">
                <a:moveTo>
                  <a:pt x="842546" y="0"/>
                </a:moveTo>
                <a:lnTo>
                  <a:pt x="63676" y="0"/>
                </a:lnTo>
                <a:lnTo>
                  <a:pt x="0" y="43179"/>
                </a:lnTo>
                <a:lnTo>
                  <a:pt x="0" y="77470"/>
                </a:lnTo>
                <a:lnTo>
                  <a:pt x="768422" y="77470"/>
                </a:lnTo>
                <a:lnTo>
                  <a:pt x="838200" y="5079"/>
                </a:lnTo>
                <a:lnTo>
                  <a:pt x="842546" y="0"/>
                </a:lnTo>
                <a:close/>
              </a:path>
            </a:pathLst>
          </a:custGeom>
          <a:solidFill>
            <a:srgbClr val="E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bg object 476"/>
          <p:cNvSpPr/>
          <p:nvPr/>
        </p:nvSpPr>
        <p:spPr>
          <a:xfrm>
            <a:off x="6309317" y="2470150"/>
            <a:ext cx="1686560" cy="77470"/>
          </a:xfrm>
          <a:custGeom>
            <a:avLst/>
            <a:gdLst/>
            <a:ahLst/>
            <a:cxnLst/>
            <a:rect l="l" t="t" r="r" b="b"/>
            <a:pathLst>
              <a:path w="1686559" h="77469">
                <a:moveTo>
                  <a:pt x="1643155" y="0"/>
                </a:moveTo>
                <a:lnTo>
                  <a:pt x="1530138" y="0"/>
                </a:lnTo>
                <a:lnTo>
                  <a:pt x="1554522" y="30479"/>
                </a:lnTo>
                <a:lnTo>
                  <a:pt x="1564682" y="49529"/>
                </a:lnTo>
                <a:lnTo>
                  <a:pt x="1573572" y="59689"/>
                </a:lnTo>
                <a:lnTo>
                  <a:pt x="1582961" y="77470"/>
                </a:lnTo>
                <a:lnTo>
                  <a:pt x="1685961" y="77470"/>
                </a:lnTo>
                <a:lnTo>
                  <a:pt x="1643155" y="0"/>
                </a:lnTo>
                <a:close/>
              </a:path>
              <a:path w="1686559" h="77469">
                <a:moveTo>
                  <a:pt x="803749" y="0"/>
                </a:moveTo>
                <a:lnTo>
                  <a:pt x="27982" y="0"/>
                </a:lnTo>
                <a:lnTo>
                  <a:pt x="27982" y="30479"/>
                </a:lnTo>
                <a:lnTo>
                  <a:pt x="0" y="77470"/>
                </a:lnTo>
                <a:lnTo>
                  <a:pt x="729075" y="77470"/>
                </a:lnTo>
                <a:lnTo>
                  <a:pt x="803749" y="0"/>
                </a:lnTo>
                <a:close/>
              </a:path>
            </a:pathLst>
          </a:custGeom>
          <a:solidFill>
            <a:srgbClr val="E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bg object 477"/>
          <p:cNvSpPr/>
          <p:nvPr/>
        </p:nvSpPr>
        <p:spPr>
          <a:xfrm>
            <a:off x="6267477" y="2541269"/>
            <a:ext cx="1767205" cy="77470"/>
          </a:xfrm>
          <a:custGeom>
            <a:avLst/>
            <a:gdLst/>
            <a:ahLst/>
            <a:cxnLst/>
            <a:rect l="l" t="t" r="r" b="b"/>
            <a:pathLst>
              <a:path w="1767204" h="77469">
                <a:moveTo>
                  <a:pt x="1724291" y="0"/>
                </a:moveTo>
                <a:lnTo>
                  <a:pt x="1621447" y="0"/>
                </a:lnTo>
                <a:lnTo>
                  <a:pt x="1662355" y="77469"/>
                </a:lnTo>
                <a:lnTo>
                  <a:pt x="1767097" y="77469"/>
                </a:lnTo>
                <a:lnTo>
                  <a:pt x="1724291" y="0"/>
                </a:lnTo>
                <a:close/>
              </a:path>
              <a:path w="1767204" h="77469">
                <a:moveTo>
                  <a:pt x="777035" y="0"/>
                </a:moveTo>
                <a:lnTo>
                  <a:pt x="45620" y="0"/>
                </a:lnTo>
                <a:lnTo>
                  <a:pt x="2512" y="72389"/>
                </a:lnTo>
                <a:lnTo>
                  <a:pt x="0" y="77469"/>
                </a:lnTo>
                <a:lnTo>
                  <a:pt x="560042" y="77469"/>
                </a:lnTo>
                <a:lnTo>
                  <a:pt x="594332" y="43179"/>
                </a:lnTo>
                <a:lnTo>
                  <a:pt x="735413" y="43179"/>
                </a:lnTo>
                <a:lnTo>
                  <a:pt x="777035" y="0"/>
                </a:lnTo>
                <a:close/>
              </a:path>
              <a:path w="1767204" h="77469">
                <a:moveTo>
                  <a:pt x="735413" y="43179"/>
                </a:moveTo>
                <a:lnTo>
                  <a:pt x="594332" y="43179"/>
                </a:lnTo>
                <a:lnTo>
                  <a:pt x="601190" y="77469"/>
                </a:lnTo>
                <a:lnTo>
                  <a:pt x="702360" y="77469"/>
                </a:lnTo>
                <a:lnTo>
                  <a:pt x="735413" y="43179"/>
                </a:lnTo>
                <a:close/>
              </a:path>
            </a:pathLst>
          </a:custGeom>
          <a:solidFill>
            <a:srgbClr val="E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bg object 478"/>
          <p:cNvSpPr/>
          <p:nvPr/>
        </p:nvSpPr>
        <p:spPr>
          <a:xfrm>
            <a:off x="6232936" y="2612390"/>
            <a:ext cx="1840230" cy="76200"/>
          </a:xfrm>
          <a:custGeom>
            <a:avLst/>
            <a:gdLst/>
            <a:ahLst/>
            <a:cxnLst/>
            <a:rect l="l" t="t" r="r" b="b"/>
            <a:pathLst>
              <a:path w="1840229" h="76200">
                <a:moveTo>
                  <a:pt x="1798130" y="0"/>
                </a:moveTo>
                <a:lnTo>
                  <a:pt x="1693543" y="0"/>
                </a:lnTo>
                <a:lnTo>
                  <a:pt x="1733781" y="76200"/>
                </a:lnTo>
                <a:lnTo>
                  <a:pt x="1840233" y="76200"/>
                </a:lnTo>
                <a:lnTo>
                  <a:pt x="1798130" y="0"/>
                </a:lnTo>
                <a:close/>
              </a:path>
              <a:path w="1840229" h="76200">
                <a:moveTo>
                  <a:pt x="600933" y="0"/>
                </a:moveTo>
                <a:lnTo>
                  <a:pt x="37809" y="0"/>
                </a:lnTo>
                <a:lnTo>
                  <a:pt x="37053" y="1270"/>
                </a:lnTo>
                <a:lnTo>
                  <a:pt x="0" y="76200"/>
                </a:lnTo>
                <a:lnTo>
                  <a:pt x="202119" y="76200"/>
                </a:lnTo>
                <a:lnTo>
                  <a:pt x="294863" y="29210"/>
                </a:lnTo>
                <a:lnTo>
                  <a:pt x="571723" y="29210"/>
                </a:lnTo>
                <a:lnTo>
                  <a:pt x="600933" y="0"/>
                </a:lnTo>
                <a:close/>
              </a:path>
              <a:path w="1840229" h="76200">
                <a:moveTo>
                  <a:pt x="571723" y="29210"/>
                </a:moveTo>
                <a:lnTo>
                  <a:pt x="294863" y="29210"/>
                </a:lnTo>
                <a:lnTo>
                  <a:pt x="381533" y="76200"/>
                </a:lnTo>
                <a:lnTo>
                  <a:pt x="440913" y="76200"/>
                </a:lnTo>
                <a:lnTo>
                  <a:pt x="552673" y="48260"/>
                </a:lnTo>
                <a:lnTo>
                  <a:pt x="571723" y="29210"/>
                </a:lnTo>
                <a:close/>
              </a:path>
              <a:path w="1840229" h="76200">
                <a:moveTo>
                  <a:pt x="743022" y="0"/>
                </a:moveTo>
                <a:lnTo>
                  <a:pt x="634461" y="0"/>
                </a:lnTo>
                <a:lnTo>
                  <a:pt x="647923" y="67310"/>
                </a:lnTo>
                <a:lnTo>
                  <a:pt x="705073" y="39370"/>
                </a:lnTo>
                <a:lnTo>
                  <a:pt x="743022" y="0"/>
                </a:lnTo>
                <a:close/>
              </a:path>
            </a:pathLst>
          </a:custGeom>
          <a:solidFill>
            <a:srgbClr val="E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bg object 479"/>
          <p:cNvSpPr/>
          <p:nvPr/>
        </p:nvSpPr>
        <p:spPr>
          <a:xfrm>
            <a:off x="6212839" y="2682240"/>
            <a:ext cx="1899920" cy="77470"/>
          </a:xfrm>
          <a:custGeom>
            <a:avLst/>
            <a:gdLst/>
            <a:ahLst/>
            <a:cxnLst/>
            <a:rect l="l" t="t" r="r" b="b"/>
            <a:pathLst>
              <a:path w="1899920" h="77469">
                <a:moveTo>
                  <a:pt x="1856821" y="0"/>
                </a:moveTo>
                <a:lnTo>
                  <a:pt x="1750524" y="0"/>
                </a:lnTo>
                <a:lnTo>
                  <a:pt x="1791432" y="77470"/>
                </a:lnTo>
                <a:lnTo>
                  <a:pt x="1899627" y="77470"/>
                </a:lnTo>
                <a:lnTo>
                  <a:pt x="1856821" y="0"/>
                </a:lnTo>
                <a:close/>
              </a:path>
              <a:path w="1899920" h="77469">
                <a:moveTo>
                  <a:pt x="234749" y="0"/>
                </a:moveTo>
                <a:lnTo>
                  <a:pt x="23236" y="0"/>
                </a:lnTo>
                <a:lnTo>
                  <a:pt x="0" y="46989"/>
                </a:lnTo>
                <a:lnTo>
                  <a:pt x="5418" y="77470"/>
                </a:lnTo>
                <a:lnTo>
                  <a:pt x="104647" y="77470"/>
                </a:lnTo>
                <a:lnTo>
                  <a:pt x="162560" y="66039"/>
                </a:lnTo>
                <a:lnTo>
                  <a:pt x="219710" y="7620"/>
                </a:lnTo>
                <a:lnTo>
                  <a:pt x="234749" y="0"/>
                </a:lnTo>
                <a:close/>
              </a:path>
              <a:path w="1899920" h="77469">
                <a:moveTo>
                  <a:pt x="486410" y="0"/>
                </a:moveTo>
                <a:lnTo>
                  <a:pt x="389918" y="0"/>
                </a:lnTo>
                <a:lnTo>
                  <a:pt x="420369" y="16510"/>
                </a:lnTo>
                <a:lnTo>
                  <a:pt x="486410" y="0"/>
                </a:lnTo>
                <a:close/>
              </a:path>
            </a:pathLst>
          </a:custGeom>
          <a:solidFill>
            <a:srgbClr val="F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bg object 480"/>
          <p:cNvSpPr/>
          <p:nvPr/>
        </p:nvSpPr>
        <p:spPr>
          <a:xfrm>
            <a:off x="6217129" y="2753359"/>
            <a:ext cx="1934845" cy="77470"/>
          </a:xfrm>
          <a:custGeom>
            <a:avLst/>
            <a:gdLst/>
            <a:ahLst/>
            <a:cxnLst/>
            <a:rect l="l" t="t" r="r" b="b"/>
            <a:pathLst>
              <a:path w="1934845" h="77469">
                <a:moveTo>
                  <a:pt x="1891828" y="0"/>
                </a:moveTo>
                <a:lnTo>
                  <a:pt x="1783789" y="0"/>
                </a:lnTo>
                <a:lnTo>
                  <a:pt x="1824697" y="77469"/>
                </a:lnTo>
                <a:lnTo>
                  <a:pt x="1934634" y="77469"/>
                </a:lnTo>
                <a:lnTo>
                  <a:pt x="1891828" y="0"/>
                </a:lnTo>
                <a:close/>
              </a:path>
              <a:path w="1934845" h="77469">
                <a:moveTo>
                  <a:pt x="132531" y="0"/>
                </a:moveTo>
                <a:lnTo>
                  <a:pt x="0" y="0"/>
                </a:lnTo>
                <a:lnTo>
                  <a:pt x="5870" y="33019"/>
                </a:lnTo>
                <a:lnTo>
                  <a:pt x="61750" y="13969"/>
                </a:lnTo>
                <a:lnTo>
                  <a:pt x="132531" y="0"/>
                </a:lnTo>
                <a:close/>
              </a:path>
            </a:pathLst>
          </a:custGeom>
          <a:solidFill>
            <a:srgbClr val="F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bg object 481"/>
          <p:cNvSpPr/>
          <p:nvPr/>
        </p:nvSpPr>
        <p:spPr>
          <a:xfrm>
            <a:off x="8037803" y="2823209"/>
            <a:ext cx="153035" cy="77470"/>
          </a:xfrm>
          <a:custGeom>
            <a:avLst/>
            <a:gdLst/>
            <a:ahLst/>
            <a:cxnLst/>
            <a:rect l="l" t="t" r="r" b="b"/>
            <a:pathLst>
              <a:path w="153034" h="77469">
                <a:moveTo>
                  <a:pt x="109750" y="0"/>
                </a:moveTo>
                <a:lnTo>
                  <a:pt x="0" y="0"/>
                </a:lnTo>
                <a:lnTo>
                  <a:pt x="40907" y="77469"/>
                </a:lnTo>
                <a:lnTo>
                  <a:pt x="152555" y="77469"/>
                </a:lnTo>
                <a:lnTo>
                  <a:pt x="109750" y="0"/>
                </a:lnTo>
                <a:close/>
              </a:path>
            </a:pathLst>
          </a:custGeom>
          <a:solidFill>
            <a:srgbClr val="F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bg object 482"/>
          <p:cNvSpPr/>
          <p:nvPr/>
        </p:nvSpPr>
        <p:spPr>
          <a:xfrm>
            <a:off x="8075358" y="2894329"/>
            <a:ext cx="154305" cy="77470"/>
          </a:xfrm>
          <a:custGeom>
            <a:avLst/>
            <a:gdLst/>
            <a:ahLst/>
            <a:cxnLst/>
            <a:rect l="l" t="t" r="r" b="b"/>
            <a:pathLst>
              <a:path w="154304" h="77469">
                <a:moveTo>
                  <a:pt x="111492" y="0"/>
                </a:moveTo>
                <a:lnTo>
                  <a:pt x="0" y="0"/>
                </a:lnTo>
                <a:lnTo>
                  <a:pt x="40907" y="77470"/>
                </a:lnTo>
                <a:lnTo>
                  <a:pt x="154297" y="77470"/>
                </a:lnTo>
                <a:lnTo>
                  <a:pt x="111492" y="0"/>
                </a:lnTo>
                <a:close/>
              </a:path>
            </a:pathLst>
          </a:custGeom>
          <a:solidFill>
            <a:srgbClr val="F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bg object 483"/>
          <p:cNvSpPr/>
          <p:nvPr/>
        </p:nvSpPr>
        <p:spPr>
          <a:xfrm>
            <a:off x="8112242" y="2964179"/>
            <a:ext cx="156210" cy="77470"/>
          </a:xfrm>
          <a:custGeom>
            <a:avLst/>
            <a:gdLst/>
            <a:ahLst/>
            <a:cxnLst/>
            <a:rect l="l" t="t" r="r" b="b"/>
            <a:pathLst>
              <a:path w="156209" h="77469">
                <a:moveTo>
                  <a:pt x="113202" y="0"/>
                </a:moveTo>
                <a:lnTo>
                  <a:pt x="0" y="0"/>
                </a:lnTo>
                <a:lnTo>
                  <a:pt x="40907" y="77470"/>
                </a:lnTo>
                <a:lnTo>
                  <a:pt x="156008" y="77470"/>
                </a:lnTo>
                <a:lnTo>
                  <a:pt x="113202" y="0"/>
                </a:lnTo>
                <a:close/>
              </a:path>
            </a:pathLst>
          </a:custGeom>
          <a:solidFill>
            <a:srgbClr val="F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bg object 484"/>
          <p:cNvSpPr/>
          <p:nvPr/>
        </p:nvSpPr>
        <p:spPr>
          <a:xfrm>
            <a:off x="8149797" y="3035300"/>
            <a:ext cx="158115" cy="77470"/>
          </a:xfrm>
          <a:custGeom>
            <a:avLst/>
            <a:gdLst/>
            <a:ahLst/>
            <a:cxnLst/>
            <a:rect l="l" t="t" r="r" b="b"/>
            <a:pathLst>
              <a:path w="158115" h="77469">
                <a:moveTo>
                  <a:pt x="114944" y="0"/>
                </a:moveTo>
                <a:lnTo>
                  <a:pt x="0" y="0"/>
                </a:lnTo>
                <a:lnTo>
                  <a:pt x="40907" y="77470"/>
                </a:lnTo>
                <a:lnTo>
                  <a:pt x="157750" y="77470"/>
                </a:lnTo>
                <a:lnTo>
                  <a:pt x="114944" y="0"/>
                </a:lnTo>
                <a:close/>
              </a:path>
            </a:pathLst>
          </a:custGeom>
          <a:solidFill>
            <a:srgbClr val="F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bg object 485"/>
          <p:cNvSpPr/>
          <p:nvPr/>
        </p:nvSpPr>
        <p:spPr>
          <a:xfrm>
            <a:off x="8186681" y="3105150"/>
            <a:ext cx="160020" cy="77470"/>
          </a:xfrm>
          <a:custGeom>
            <a:avLst/>
            <a:gdLst/>
            <a:ahLst/>
            <a:cxnLst/>
            <a:rect l="l" t="t" r="r" b="b"/>
            <a:pathLst>
              <a:path w="160020" h="77469">
                <a:moveTo>
                  <a:pt x="116655" y="0"/>
                </a:moveTo>
                <a:lnTo>
                  <a:pt x="0" y="0"/>
                </a:lnTo>
                <a:lnTo>
                  <a:pt x="40907" y="77470"/>
                </a:lnTo>
                <a:lnTo>
                  <a:pt x="159461" y="77470"/>
                </a:lnTo>
                <a:lnTo>
                  <a:pt x="116655" y="0"/>
                </a:lnTo>
                <a:close/>
              </a:path>
            </a:pathLst>
          </a:custGeom>
          <a:solidFill>
            <a:srgbClr val="F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bg object 486"/>
          <p:cNvSpPr/>
          <p:nvPr/>
        </p:nvSpPr>
        <p:spPr>
          <a:xfrm>
            <a:off x="8224236" y="3176269"/>
            <a:ext cx="161290" cy="77470"/>
          </a:xfrm>
          <a:custGeom>
            <a:avLst/>
            <a:gdLst/>
            <a:ahLst/>
            <a:cxnLst/>
            <a:rect l="l" t="t" r="r" b="b"/>
            <a:pathLst>
              <a:path w="161290" h="77470">
                <a:moveTo>
                  <a:pt x="118397" y="0"/>
                </a:moveTo>
                <a:lnTo>
                  <a:pt x="0" y="0"/>
                </a:lnTo>
                <a:lnTo>
                  <a:pt x="40907" y="77469"/>
                </a:lnTo>
                <a:lnTo>
                  <a:pt x="161203" y="77469"/>
                </a:lnTo>
                <a:lnTo>
                  <a:pt x="118397" y="0"/>
                </a:lnTo>
                <a:close/>
              </a:path>
            </a:pathLst>
          </a:custGeom>
          <a:solidFill>
            <a:srgbClr val="F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bg object 487"/>
          <p:cNvSpPr/>
          <p:nvPr/>
        </p:nvSpPr>
        <p:spPr>
          <a:xfrm>
            <a:off x="8261791" y="3247390"/>
            <a:ext cx="163195" cy="77470"/>
          </a:xfrm>
          <a:custGeom>
            <a:avLst/>
            <a:gdLst/>
            <a:ahLst/>
            <a:cxnLst/>
            <a:rect l="l" t="t" r="r" b="b"/>
            <a:pathLst>
              <a:path w="163195" h="77470">
                <a:moveTo>
                  <a:pt x="120139" y="0"/>
                </a:moveTo>
                <a:lnTo>
                  <a:pt x="0" y="0"/>
                </a:lnTo>
                <a:lnTo>
                  <a:pt x="40907" y="77470"/>
                </a:lnTo>
                <a:lnTo>
                  <a:pt x="162945" y="77470"/>
                </a:lnTo>
                <a:lnTo>
                  <a:pt x="120139" y="0"/>
                </a:lnTo>
                <a:close/>
              </a:path>
            </a:pathLst>
          </a:custGeom>
          <a:solidFill>
            <a:srgbClr val="F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bg object 488"/>
          <p:cNvSpPr/>
          <p:nvPr/>
        </p:nvSpPr>
        <p:spPr>
          <a:xfrm>
            <a:off x="8298675" y="3317239"/>
            <a:ext cx="165100" cy="77470"/>
          </a:xfrm>
          <a:custGeom>
            <a:avLst/>
            <a:gdLst/>
            <a:ahLst/>
            <a:cxnLst/>
            <a:rect l="l" t="t" r="r" b="b"/>
            <a:pathLst>
              <a:path w="165100" h="77470">
                <a:moveTo>
                  <a:pt x="121850" y="0"/>
                </a:moveTo>
                <a:lnTo>
                  <a:pt x="0" y="0"/>
                </a:lnTo>
                <a:lnTo>
                  <a:pt x="40907" y="77470"/>
                </a:lnTo>
                <a:lnTo>
                  <a:pt x="164656" y="77470"/>
                </a:lnTo>
                <a:lnTo>
                  <a:pt x="121850" y="0"/>
                </a:lnTo>
                <a:close/>
              </a:path>
            </a:pathLst>
          </a:custGeom>
          <a:solidFill>
            <a:srgbClr val="F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bg object 489"/>
          <p:cNvSpPr/>
          <p:nvPr/>
        </p:nvSpPr>
        <p:spPr>
          <a:xfrm>
            <a:off x="8336230" y="3388359"/>
            <a:ext cx="167005" cy="77470"/>
          </a:xfrm>
          <a:custGeom>
            <a:avLst/>
            <a:gdLst/>
            <a:ahLst/>
            <a:cxnLst/>
            <a:rect l="l" t="t" r="r" b="b"/>
            <a:pathLst>
              <a:path w="167004" h="77470">
                <a:moveTo>
                  <a:pt x="123592" y="0"/>
                </a:moveTo>
                <a:lnTo>
                  <a:pt x="0" y="0"/>
                </a:lnTo>
                <a:lnTo>
                  <a:pt x="40907" y="77469"/>
                </a:lnTo>
                <a:lnTo>
                  <a:pt x="166398" y="77469"/>
                </a:lnTo>
                <a:lnTo>
                  <a:pt x="123592" y="0"/>
                </a:lnTo>
                <a:close/>
              </a:path>
            </a:pathLst>
          </a:custGeom>
          <a:solidFill>
            <a:srgbClr val="F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bg object 490"/>
          <p:cNvSpPr/>
          <p:nvPr/>
        </p:nvSpPr>
        <p:spPr>
          <a:xfrm>
            <a:off x="8373114" y="3458209"/>
            <a:ext cx="168275" cy="77470"/>
          </a:xfrm>
          <a:custGeom>
            <a:avLst/>
            <a:gdLst/>
            <a:ahLst/>
            <a:cxnLst/>
            <a:rect l="l" t="t" r="r" b="b"/>
            <a:pathLst>
              <a:path w="168275" h="77470">
                <a:moveTo>
                  <a:pt x="125303" y="0"/>
                </a:moveTo>
                <a:lnTo>
                  <a:pt x="0" y="0"/>
                </a:lnTo>
                <a:lnTo>
                  <a:pt x="40907" y="77469"/>
                </a:lnTo>
                <a:lnTo>
                  <a:pt x="168108" y="77469"/>
                </a:lnTo>
                <a:lnTo>
                  <a:pt x="125303" y="0"/>
                </a:lnTo>
                <a:close/>
              </a:path>
            </a:pathLst>
          </a:custGeom>
          <a:solidFill>
            <a:srgbClr val="F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bg object 491"/>
          <p:cNvSpPr/>
          <p:nvPr/>
        </p:nvSpPr>
        <p:spPr>
          <a:xfrm>
            <a:off x="8410669" y="3529329"/>
            <a:ext cx="165735" cy="69850"/>
          </a:xfrm>
          <a:custGeom>
            <a:avLst/>
            <a:gdLst/>
            <a:ahLst/>
            <a:cxnLst/>
            <a:rect l="l" t="t" r="r" b="b"/>
            <a:pathLst>
              <a:path w="165734" h="69850">
                <a:moveTo>
                  <a:pt x="127045" y="0"/>
                </a:moveTo>
                <a:lnTo>
                  <a:pt x="0" y="0"/>
                </a:lnTo>
                <a:lnTo>
                  <a:pt x="22130" y="41910"/>
                </a:lnTo>
                <a:lnTo>
                  <a:pt x="165640" y="69850"/>
                </a:lnTo>
                <a:lnTo>
                  <a:pt x="127045" y="0"/>
                </a:lnTo>
                <a:close/>
              </a:path>
            </a:pathLst>
          </a:custGeom>
          <a:solidFill>
            <a:srgbClr val="F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bg object 492"/>
          <p:cNvSpPr/>
          <p:nvPr/>
        </p:nvSpPr>
        <p:spPr>
          <a:xfrm>
            <a:off x="6795770" y="2539"/>
            <a:ext cx="1992630" cy="17780"/>
          </a:xfrm>
          <a:custGeom>
            <a:avLst/>
            <a:gdLst/>
            <a:ahLst/>
            <a:cxnLst/>
            <a:rect l="l" t="t" r="r" b="b"/>
            <a:pathLst>
              <a:path w="1992629" h="17780">
                <a:moveTo>
                  <a:pt x="64884" y="17780"/>
                </a:moveTo>
                <a:lnTo>
                  <a:pt x="61010" y="8890"/>
                </a:lnTo>
                <a:lnTo>
                  <a:pt x="60464" y="7620"/>
                </a:lnTo>
                <a:lnTo>
                  <a:pt x="57150" y="0"/>
                </a:lnTo>
                <a:lnTo>
                  <a:pt x="0" y="0"/>
                </a:lnTo>
                <a:lnTo>
                  <a:pt x="3238" y="7620"/>
                </a:lnTo>
                <a:lnTo>
                  <a:pt x="7581" y="17780"/>
                </a:lnTo>
                <a:lnTo>
                  <a:pt x="64884" y="17780"/>
                </a:lnTo>
                <a:close/>
              </a:path>
              <a:path w="1992629" h="17780">
                <a:moveTo>
                  <a:pt x="1992630" y="0"/>
                </a:moveTo>
                <a:lnTo>
                  <a:pt x="1944370" y="0"/>
                </a:lnTo>
                <a:lnTo>
                  <a:pt x="1938375" y="7620"/>
                </a:lnTo>
                <a:lnTo>
                  <a:pt x="1937385" y="8890"/>
                </a:lnTo>
                <a:lnTo>
                  <a:pt x="1930400" y="17780"/>
                </a:lnTo>
                <a:lnTo>
                  <a:pt x="1985518" y="17780"/>
                </a:lnTo>
                <a:lnTo>
                  <a:pt x="1989074" y="8890"/>
                </a:lnTo>
                <a:lnTo>
                  <a:pt x="1989582" y="7620"/>
                </a:lnTo>
                <a:lnTo>
                  <a:pt x="1992630" y="0"/>
                </a:lnTo>
                <a:close/>
              </a:path>
            </a:pathLst>
          </a:custGeom>
          <a:solidFill>
            <a:srgbClr val="C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bg object 493"/>
          <p:cNvSpPr/>
          <p:nvPr/>
        </p:nvSpPr>
        <p:spPr>
          <a:xfrm>
            <a:off x="6802813" y="19050"/>
            <a:ext cx="1979295" cy="11430"/>
          </a:xfrm>
          <a:custGeom>
            <a:avLst/>
            <a:gdLst/>
            <a:ahLst/>
            <a:cxnLst/>
            <a:rect l="l" t="t" r="r" b="b"/>
            <a:pathLst>
              <a:path w="1979295" h="11429">
                <a:moveTo>
                  <a:pt x="57292" y="0"/>
                </a:moveTo>
                <a:lnTo>
                  <a:pt x="0" y="0"/>
                </a:lnTo>
                <a:lnTo>
                  <a:pt x="4876" y="11429"/>
                </a:lnTo>
                <a:lnTo>
                  <a:pt x="62267" y="11429"/>
                </a:lnTo>
                <a:lnTo>
                  <a:pt x="57292" y="0"/>
                </a:lnTo>
                <a:close/>
              </a:path>
              <a:path w="1979295" h="11429">
                <a:moveTo>
                  <a:pt x="1978982" y="0"/>
                </a:moveTo>
                <a:lnTo>
                  <a:pt x="1924359" y="0"/>
                </a:lnTo>
                <a:lnTo>
                  <a:pt x="1915383" y="11429"/>
                </a:lnTo>
                <a:lnTo>
                  <a:pt x="1974410" y="11429"/>
                </a:lnTo>
                <a:lnTo>
                  <a:pt x="1978982" y="0"/>
                </a:lnTo>
                <a:close/>
              </a:path>
            </a:pathLst>
          </a:custGeom>
          <a:solidFill>
            <a:srgbClr val="CCCC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bg object 494"/>
          <p:cNvSpPr/>
          <p:nvPr/>
        </p:nvSpPr>
        <p:spPr>
          <a:xfrm>
            <a:off x="6807148" y="29210"/>
            <a:ext cx="1971039" cy="10160"/>
          </a:xfrm>
          <a:custGeom>
            <a:avLst/>
            <a:gdLst/>
            <a:ahLst/>
            <a:cxnLst/>
            <a:rect l="l" t="t" r="r" b="b"/>
            <a:pathLst>
              <a:path w="1971040" h="10159">
                <a:moveTo>
                  <a:pt x="57379" y="0"/>
                </a:moveTo>
                <a:lnTo>
                  <a:pt x="0" y="0"/>
                </a:lnTo>
                <a:lnTo>
                  <a:pt x="4334" y="10160"/>
                </a:lnTo>
                <a:lnTo>
                  <a:pt x="61801" y="10160"/>
                </a:lnTo>
                <a:lnTo>
                  <a:pt x="57379" y="0"/>
                </a:lnTo>
                <a:close/>
              </a:path>
              <a:path w="1971040" h="10159">
                <a:moveTo>
                  <a:pt x="1970583" y="0"/>
                </a:moveTo>
                <a:lnTo>
                  <a:pt x="1912046" y="0"/>
                </a:lnTo>
                <a:lnTo>
                  <a:pt x="1904066" y="10160"/>
                </a:lnTo>
                <a:lnTo>
                  <a:pt x="1966519" y="10160"/>
                </a:lnTo>
                <a:lnTo>
                  <a:pt x="1970583" y="0"/>
                </a:lnTo>
                <a:close/>
              </a:path>
            </a:pathLst>
          </a:custGeom>
          <a:solidFill>
            <a:srgbClr val="CCCA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bg object 495"/>
          <p:cNvSpPr/>
          <p:nvPr/>
        </p:nvSpPr>
        <p:spPr>
          <a:xfrm>
            <a:off x="6810941" y="38099"/>
            <a:ext cx="1963420" cy="11430"/>
          </a:xfrm>
          <a:custGeom>
            <a:avLst/>
            <a:gdLst/>
            <a:ahLst/>
            <a:cxnLst/>
            <a:rect l="l" t="t" r="r" b="b"/>
            <a:pathLst>
              <a:path w="1963420" h="11429">
                <a:moveTo>
                  <a:pt x="57456" y="0"/>
                </a:moveTo>
                <a:lnTo>
                  <a:pt x="0" y="0"/>
                </a:lnTo>
                <a:lnTo>
                  <a:pt x="4876" y="11429"/>
                </a:lnTo>
                <a:lnTo>
                  <a:pt x="62431" y="11429"/>
                </a:lnTo>
                <a:lnTo>
                  <a:pt x="57456" y="0"/>
                </a:lnTo>
                <a:close/>
              </a:path>
              <a:path w="1963420" h="11429">
                <a:moveTo>
                  <a:pt x="1963234" y="0"/>
                </a:moveTo>
                <a:lnTo>
                  <a:pt x="1901271" y="0"/>
                </a:lnTo>
                <a:lnTo>
                  <a:pt x="1892294" y="11429"/>
                </a:lnTo>
                <a:lnTo>
                  <a:pt x="1958662" y="11429"/>
                </a:lnTo>
                <a:lnTo>
                  <a:pt x="1963234" y="0"/>
                </a:lnTo>
                <a:close/>
              </a:path>
            </a:pathLst>
          </a:custGeom>
          <a:solidFill>
            <a:srgbClr val="CCCA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bg object 496"/>
          <p:cNvSpPr/>
          <p:nvPr/>
        </p:nvSpPr>
        <p:spPr>
          <a:xfrm>
            <a:off x="6815275" y="48260"/>
            <a:ext cx="1955164" cy="10160"/>
          </a:xfrm>
          <a:custGeom>
            <a:avLst/>
            <a:gdLst/>
            <a:ahLst/>
            <a:cxnLst/>
            <a:rect l="l" t="t" r="r" b="b"/>
            <a:pathLst>
              <a:path w="1955165" h="10159">
                <a:moveTo>
                  <a:pt x="57543" y="0"/>
                </a:moveTo>
                <a:lnTo>
                  <a:pt x="0" y="0"/>
                </a:lnTo>
                <a:lnTo>
                  <a:pt x="4334" y="10160"/>
                </a:lnTo>
                <a:lnTo>
                  <a:pt x="61966" y="10160"/>
                </a:lnTo>
                <a:lnTo>
                  <a:pt x="57543" y="0"/>
                </a:lnTo>
                <a:close/>
              </a:path>
              <a:path w="1955165" h="10159">
                <a:moveTo>
                  <a:pt x="1954836" y="0"/>
                </a:moveTo>
                <a:lnTo>
                  <a:pt x="1888957" y="0"/>
                </a:lnTo>
                <a:lnTo>
                  <a:pt x="1880978" y="10160"/>
                </a:lnTo>
                <a:lnTo>
                  <a:pt x="1950772" y="10160"/>
                </a:lnTo>
                <a:lnTo>
                  <a:pt x="1954836" y="0"/>
                </a:lnTo>
                <a:close/>
              </a:path>
            </a:pathLst>
          </a:custGeom>
          <a:solidFill>
            <a:srgbClr val="CCCA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bg object 497"/>
          <p:cNvSpPr/>
          <p:nvPr/>
        </p:nvSpPr>
        <p:spPr>
          <a:xfrm>
            <a:off x="6819068" y="57149"/>
            <a:ext cx="1947545" cy="10160"/>
          </a:xfrm>
          <a:custGeom>
            <a:avLst/>
            <a:gdLst/>
            <a:ahLst/>
            <a:cxnLst/>
            <a:rect l="l" t="t" r="r" b="b"/>
            <a:pathLst>
              <a:path w="1947545" h="10159">
                <a:moveTo>
                  <a:pt x="57620" y="0"/>
                </a:moveTo>
                <a:lnTo>
                  <a:pt x="0" y="0"/>
                </a:lnTo>
                <a:lnTo>
                  <a:pt x="4334" y="10159"/>
                </a:lnTo>
                <a:lnTo>
                  <a:pt x="62042" y="10159"/>
                </a:lnTo>
                <a:lnTo>
                  <a:pt x="57620" y="0"/>
                </a:lnTo>
                <a:close/>
              </a:path>
              <a:path w="1947545" h="10159">
                <a:moveTo>
                  <a:pt x="1947487" y="0"/>
                </a:moveTo>
                <a:lnTo>
                  <a:pt x="1878182" y="0"/>
                </a:lnTo>
                <a:lnTo>
                  <a:pt x="1870203" y="10159"/>
                </a:lnTo>
                <a:lnTo>
                  <a:pt x="1943423" y="10159"/>
                </a:lnTo>
                <a:lnTo>
                  <a:pt x="1947487" y="0"/>
                </a:lnTo>
                <a:close/>
              </a:path>
            </a:pathLst>
          </a:custGeom>
          <a:solidFill>
            <a:srgbClr val="CCC9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bg object 498"/>
          <p:cNvSpPr/>
          <p:nvPr/>
        </p:nvSpPr>
        <p:spPr>
          <a:xfrm>
            <a:off x="6823403" y="67310"/>
            <a:ext cx="1939289" cy="10160"/>
          </a:xfrm>
          <a:custGeom>
            <a:avLst/>
            <a:gdLst/>
            <a:ahLst/>
            <a:cxnLst/>
            <a:rect l="l" t="t" r="r" b="b"/>
            <a:pathLst>
              <a:path w="1939290" h="10159">
                <a:moveTo>
                  <a:pt x="57708" y="0"/>
                </a:moveTo>
                <a:lnTo>
                  <a:pt x="0" y="0"/>
                </a:lnTo>
                <a:lnTo>
                  <a:pt x="4334" y="10160"/>
                </a:lnTo>
                <a:lnTo>
                  <a:pt x="62130" y="10160"/>
                </a:lnTo>
                <a:lnTo>
                  <a:pt x="57708" y="0"/>
                </a:lnTo>
                <a:close/>
              </a:path>
              <a:path w="1939290" h="10159">
                <a:moveTo>
                  <a:pt x="1939088" y="0"/>
                </a:moveTo>
                <a:lnTo>
                  <a:pt x="1865869" y="0"/>
                </a:lnTo>
                <a:lnTo>
                  <a:pt x="1857889" y="10160"/>
                </a:lnTo>
                <a:lnTo>
                  <a:pt x="1935024" y="10160"/>
                </a:lnTo>
                <a:lnTo>
                  <a:pt x="1939088" y="0"/>
                </a:lnTo>
                <a:close/>
              </a:path>
            </a:pathLst>
          </a:custGeom>
          <a:solidFill>
            <a:srgbClr val="CCC9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bg object 499"/>
          <p:cNvSpPr/>
          <p:nvPr/>
        </p:nvSpPr>
        <p:spPr>
          <a:xfrm>
            <a:off x="6827196" y="76199"/>
            <a:ext cx="1932305" cy="10160"/>
          </a:xfrm>
          <a:custGeom>
            <a:avLst/>
            <a:gdLst/>
            <a:ahLst/>
            <a:cxnLst/>
            <a:rect l="l" t="t" r="r" b="b"/>
            <a:pathLst>
              <a:path w="1932304" h="10159">
                <a:moveTo>
                  <a:pt x="57784" y="0"/>
                </a:moveTo>
                <a:lnTo>
                  <a:pt x="0" y="0"/>
                </a:lnTo>
                <a:lnTo>
                  <a:pt x="4334" y="10159"/>
                </a:lnTo>
                <a:lnTo>
                  <a:pt x="62206" y="10159"/>
                </a:lnTo>
                <a:lnTo>
                  <a:pt x="57784" y="0"/>
                </a:lnTo>
                <a:close/>
              </a:path>
              <a:path w="1932304" h="10159">
                <a:moveTo>
                  <a:pt x="1931739" y="0"/>
                </a:moveTo>
                <a:lnTo>
                  <a:pt x="1855094" y="0"/>
                </a:lnTo>
                <a:lnTo>
                  <a:pt x="1847115" y="10159"/>
                </a:lnTo>
                <a:lnTo>
                  <a:pt x="1927675" y="10159"/>
                </a:lnTo>
                <a:lnTo>
                  <a:pt x="1931739" y="0"/>
                </a:lnTo>
                <a:close/>
              </a:path>
            </a:pathLst>
          </a:custGeom>
          <a:solidFill>
            <a:srgbClr val="CCC8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bg object 500"/>
          <p:cNvSpPr/>
          <p:nvPr/>
        </p:nvSpPr>
        <p:spPr>
          <a:xfrm>
            <a:off x="6831530" y="86360"/>
            <a:ext cx="1923414" cy="10160"/>
          </a:xfrm>
          <a:custGeom>
            <a:avLst/>
            <a:gdLst/>
            <a:ahLst/>
            <a:cxnLst/>
            <a:rect l="l" t="t" r="r" b="b"/>
            <a:pathLst>
              <a:path w="1923415" h="10159">
                <a:moveTo>
                  <a:pt x="57872" y="0"/>
                </a:moveTo>
                <a:lnTo>
                  <a:pt x="0" y="0"/>
                </a:lnTo>
                <a:lnTo>
                  <a:pt x="4334" y="10160"/>
                </a:lnTo>
                <a:lnTo>
                  <a:pt x="62294" y="10160"/>
                </a:lnTo>
                <a:lnTo>
                  <a:pt x="57872" y="0"/>
                </a:lnTo>
                <a:close/>
              </a:path>
              <a:path w="1923415" h="10159">
                <a:moveTo>
                  <a:pt x="1923341" y="0"/>
                </a:moveTo>
                <a:lnTo>
                  <a:pt x="1842780" y="0"/>
                </a:lnTo>
                <a:lnTo>
                  <a:pt x="1834801" y="10160"/>
                </a:lnTo>
                <a:lnTo>
                  <a:pt x="1919277" y="10160"/>
                </a:lnTo>
                <a:lnTo>
                  <a:pt x="1923341" y="0"/>
                </a:lnTo>
                <a:close/>
              </a:path>
            </a:pathLst>
          </a:custGeom>
          <a:solidFill>
            <a:srgbClr val="CCC8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bg object 501"/>
          <p:cNvSpPr/>
          <p:nvPr/>
        </p:nvSpPr>
        <p:spPr>
          <a:xfrm>
            <a:off x="6835323" y="95249"/>
            <a:ext cx="1916430" cy="10160"/>
          </a:xfrm>
          <a:custGeom>
            <a:avLst/>
            <a:gdLst/>
            <a:ahLst/>
            <a:cxnLst/>
            <a:rect l="l" t="t" r="r" b="b"/>
            <a:pathLst>
              <a:path w="1916429" h="10160">
                <a:moveTo>
                  <a:pt x="57948" y="0"/>
                </a:moveTo>
                <a:lnTo>
                  <a:pt x="0" y="0"/>
                </a:lnTo>
                <a:lnTo>
                  <a:pt x="4334" y="10159"/>
                </a:lnTo>
                <a:lnTo>
                  <a:pt x="62370" y="10159"/>
                </a:lnTo>
                <a:lnTo>
                  <a:pt x="57948" y="0"/>
                </a:lnTo>
                <a:close/>
              </a:path>
              <a:path w="1916429" h="10160">
                <a:moveTo>
                  <a:pt x="1915992" y="0"/>
                </a:moveTo>
                <a:lnTo>
                  <a:pt x="1832006" y="0"/>
                </a:lnTo>
                <a:lnTo>
                  <a:pt x="1824026" y="10159"/>
                </a:lnTo>
                <a:lnTo>
                  <a:pt x="1909114" y="10159"/>
                </a:lnTo>
                <a:lnTo>
                  <a:pt x="1914976" y="2540"/>
                </a:lnTo>
                <a:lnTo>
                  <a:pt x="1915992" y="0"/>
                </a:lnTo>
                <a:close/>
              </a:path>
            </a:pathLst>
          </a:custGeom>
          <a:solidFill>
            <a:srgbClr val="CCC8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bg object 502"/>
          <p:cNvSpPr/>
          <p:nvPr/>
        </p:nvSpPr>
        <p:spPr>
          <a:xfrm>
            <a:off x="6839648" y="105409"/>
            <a:ext cx="1905000" cy="10160"/>
          </a:xfrm>
          <a:custGeom>
            <a:avLst/>
            <a:gdLst/>
            <a:ahLst/>
            <a:cxnLst/>
            <a:rect l="l" t="t" r="r" b="b"/>
            <a:pathLst>
              <a:path w="1905000" h="10160">
                <a:moveTo>
                  <a:pt x="62458" y="10160"/>
                </a:moveTo>
                <a:lnTo>
                  <a:pt x="58039" y="0"/>
                </a:lnTo>
                <a:lnTo>
                  <a:pt x="0" y="0"/>
                </a:lnTo>
                <a:lnTo>
                  <a:pt x="4343" y="10160"/>
                </a:lnTo>
                <a:lnTo>
                  <a:pt x="62458" y="10160"/>
                </a:lnTo>
                <a:close/>
              </a:path>
              <a:path w="1905000" h="10160">
                <a:moveTo>
                  <a:pt x="1904784" y="0"/>
                </a:moveTo>
                <a:lnTo>
                  <a:pt x="1819694" y="0"/>
                </a:lnTo>
                <a:lnTo>
                  <a:pt x="1811718" y="10160"/>
                </a:lnTo>
                <a:lnTo>
                  <a:pt x="1896973" y="10160"/>
                </a:lnTo>
                <a:lnTo>
                  <a:pt x="1904784" y="0"/>
                </a:lnTo>
                <a:close/>
              </a:path>
            </a:pathLst>
          </a:custGeom>
          <a:solidFill>
            <a:srgbClr val="CCC7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bg object 503"/>
          <p:cNvSpPr/>
          <p:nvPr/>
        </p:nvSpPr>
        <p:spPr>
          <a:xfrm>
            <a:off x="6843446" y="114299"/>
            <a:ext cx="1894205" cy="10160"/>
          </a:xfrm>
          <a:custGeom>
            <a:avLst/>
            <a:gdLst/>
            <a:ahLst/>
            <a:cxnLst/>
            <a:rect l="l" t="t" r="r" b="b"/>
            <a:pathLst>
              <a:path w="1894204" h="10160">
                <a:moveTo>
                  <a:pt x="62534" y="10160"/>
                </a:moveTo>
                <a:lnTo>
                  <a:pt x="58115" y="0"/>
                </a:lnTo>
                <a:lnTo>
                  <a:pt x="0" y="0"/>
                </a:lnTo>
                <a:lnTo>
                  <a:pt x="4330" y="10160"/>
                </a:lnTo>
                <a:lnTo>
                  <a:pt x="62534" y="10160"/>
                </a:lnTo>
                <a:close/>
              </a:path>
              <a:path w="1894204" h="10160">
                <a:moveTo>
                  <a:pt x="1894154" y="0"/>
                </a:moveTo>
                <a:lnTo>
                  <a:pt x="1808911" y="0"/>
                </a:lnTo>
                <a:lnTo>
                  <a:pt x="1800936" y="10160"/>
                </a:lnTo>
                <a:lnTo>
                  <a:pt x="1886331" y="10160"/>
                </a:lnTo>
                <a:lnTo>
                  <a:pt x="1894154" y="0"/>
                </a:lnTo>
                <a:close/>
              </a:path>
            </a:pathLst>
          </a:custGeom>
          <a:solidFill>
            <a:srgbClr val="CCC7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bg object 504"/>
          <p:cNvSpPr/>
          <p:nvPr/>
        </p:nvSpPr>
        <p:spPr>
          <a:xfrm>
            <a:off x="6847777" y="124459"/>
            <a:ext cx="1882139" cy="10160"/>
          </a:xfrm>
          <a:custGeom>
            <a:avLst/>
            <a:gdLst/>
            <a:ahLst/>
            <a:cxnLst/>
            <a:rect l="l" t="t" r="r" b="b"/>
            <a:pathLst>
              <a:path w="1882140" h="10160">
                <a:moveTo>
                  <a:pt x="62623" y="10160"/>
                </a:moveTo>
                <a:lnTo>
                  <a:pt x="58204" y="0"/>
                </a:lnTo>
                <a:lnTo>
                  <a:pt x="0" y="0"/>
                </a:lnTo>
                <a:lnTo>
                  <a:pt x="4343" y="10160"/>
                </a:lnTo>
                <a:lnTo>
                  <a:pt x="62623" y="10160"/>
                </a:lnTo>
                <a:close/>
              </a:path>
              <a:path w="1882140" h="10160">
                <a:moveTo>
                  <a:pt x="1882000" y="0"/>
                </a:moveTo>
                <a:lnTo>
                  <a:pt x="1796605" y="0"/>
                </a:lnTo>
                <a:lnTo>
                  <a:pt x="1788629" y="10160"/>
                </a:lnTo>
                <a:lnTo>
                  <a:pt x="1874189" y="10160"/>
                </a:lnTo>
                <a:lnTo>
                  <a:pt x="1882000" y="0"/>
                </a:lnTo>
                <a:close/>
              </a:path>
            </a:pathLst>
          </a:custGeom>
          <a:solidFill>
            <a:srgbClr val="CAC6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bg object 505"/>
          <p:cNvSpPr/>
          <p:nvPr/>
        </p:nvSpPr>
        <p:spPr>
          <a:xfrm>
            <a:off x="6851574" y="133349"/>
            <a:ext cx="1871980" cy="10160"/>
          </a:xfrm>
          <a:custGeom>
            <a:avLst/>
            <a:gdLst/>
            <a:ahLst/>
            <a:cxnLst/>
            <a:rect l="l" t="t" r="r" b="b"/>
            <a:pathLst>
              <a:path w="1871979" h="10160">
                <a:moveTo>
                  <a:pt x="62699" y="10160"/>
                </a:moveTo>
                <a:lnTo>
                  <a:pt x="58280" y="0"/>
                </a:lnTo>
                <a:lnTo>
                  <a:pt x="0" y="0"/>
                </a:lnTo>
                <a:lnTo>
                  <a:pt x="4330" y="10160"/>
                </a:lnTo>
                <a:lnTo>
                  <a:pt x="62699" y="10160"/>
                </a:lnTo>
                <a:close/>
              </a:path>
              <a:path w="1871979" h="10160">
                <a:moveTo>
                  <a:pt x="1871370" y="0"/>
                </a:moveTo>
                <a:lnTo>
                  <a:pt x="1785823" y="0"/>
                </a:lnTo>
                <a:lnTo>
                  <a:pt x="1777847" y="10160"/>
                </a:lnTo>
                <a:lnTo>
                  <a:pt x="1863547" y="10160"/>
                </a:lnTo>
                <a:lnTo>
                  <a:pt x="1871370" y="0"/>
                </a:lnTo>
                <a:close/>
              </a:path>
            </a:pathLst>
          </a:custGeom>
          <a:solidFill>
            <a:srgbClr val="CAC6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bg object 506"/>
          <p:cNvSpPr/>
          <p:nvPr/>
        </p:nvSpPr>
        <p:spPr>
          <a:xfrm>
            <a:off x="6855904" y="143509"/>
            <a:ext cx="1859280" cy="10160"/>
          </a:xfrm>
          <a:custGeom>
            <a:avLst/>
            <a:gdLst/>
            <a:ahLst/>
            <a:cxnLst/>
            <a:rect l="l" t="t" r="r" b="b"/>
            <a:pathLst>
              <a:path w="1859279" h="10160">
                <a:moveTo>
                  <a:pt x="62788" y="10160"/>
                </a:moveTo>
                <a:lnTo>
                  <a:pt x="58369" y="0"/>
                </a:lnTo>
                <a:lnTo>
                  <a:pt x="0" y="0"/>
                </a:lnTo>
                <a:lnTo>
                  <a:pt x="4330" y="10160"/>
                </a:lnTo>
                <a:lnTo>
                  <a:pt x="62788" y="10160"/>
                </a:lnTo>
                <a:close/>
              </a:path>
              <a:path w="1859279" h="10160">
                <a:moveTo>
                  <a:pt x="1859216" y="0"/>
                </a:moveTo>
                <a:lnTo>
                  <a:pt x="1773516" y="0"/>
                </a:lnTo>
                <a:lnTo>
                  <a:pt x="1765541" y="10160"/>
                </a:lnTo>
                <a:lnTo>
                  <a:pt x="1851406" y="10160"/>
                </a:lnTo>
                <a:lnTo>
                  <a:pt x="1859216" y="0"/>
                </a:lnTo>
                <a:close/>
              </a:path>
            </a:pathLst>
          </a:custGeom>
          <a:solidFill>
            <a:srgbClr val="CAC6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bg object 507"/>
          <p:cNvSpPr/>
          <p:nvPr/>
        </p:nvSpPr>
        <p:spPr>
          <a:xfrm>
            <a:off x="6859701" y="152399"/>
            <a:ext cx="1849120" cy="10160"/>
          </a:xfrm>
          <a:custGeom>
            <a:avLst/>
            <a:gdLst/>
            <a:ahLst/>
            <a:cxnLst/>
            <a:rect l="l" t="t" r="r" b="b"/>
            <a:pathLst>
              <a:path w="1849120" h="10160">
                <a:moveTo>
                  <a:pt x="62865" y="10160"/>
                </a:moveTo>
                <a:lnTo>
                  <a:pt x="58432" y="0"/>
                </a:lnTo>
                <a:lnTo>
                  <a:pt x="0" y="0"/>
                </a:lnTo>
                <a:lnTo>
                  <a:pt x="4330" y="10160"/>
                </a:lnTo>
                <a:lnTo>
                  <a:pt x="62865" y="10160"/>
                </a:lnTo>
                <a:close/>
              </a:path>
              <a:path w="1849120" h="10160">
                <a:moveTo>
                  <a:pt x="1848586" y="0"/>
                </a:moveTo>
                <a:lnTo>
                  <a:pt x="1762734" y="0"/>
                </a:lnTo>
                <a:lnTo>
                  <a:pt x="1754759" y="10160"/>
                </a:lnTo>
                <a:lnTo>
                  <a:pt x="1840763" y="10160"/>
                </a:lnTo>
                <a:lnTo>
                  <a:pt x="1848586" y="0"/>
                </a:lnTo>
                <a:close/>
              </a:path>
            </a:pathLst>
          </a:custGeom>
          <a:solidFill>
            <a:srgbClr val="CA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bg object 508"/>
          <p:cNvSpPr/>
          <p:nvPr/>
        </p:nvSpPr>
        <p:spPr>
          <a:xfrm>
            <a:off x="6864032" y="162559"/>
            <a:ext cx="1837055" cy="10160"/>
          </a:xfrm>
          <a:custGeom>
            <a:avLst/>
            <a:gdLst/>
            <a:ahLst/>
            <a:cxnLst/>
            <a:rect l="l" t="t" r="r" b="b"/>
            <a:pathLst>
              <a:path w="1837054" h="10160">
                <a:moveTo>
                  <a:pt x="62953" y="10160"/>
                </a:moveTo>
                <a:lnTo>
                  <a:pt x="58534" y="0"/>
                </a:lnTo>
                <a:lnTo>
                  <a:pt x="0" y="0"/>
                </a:lnTo>
                <a:lnTo>
                  <a:pt x="4330" y="10160"/>
                </a:lnTo>
                <a:lnTo>
                  <a:pt x="62953" y="10160"/>
                </a:lnTo>
                <a:close/>
              </a:path>
              <a:path w="1837054" h="10160">
                <a:moveTo>
                  <a:pt x="1836432" y="0"/>
                </a:moveTo>
                <a:lnTo>
                  <a:pt x="1750428" y="0"/>
                </a:lnTo>
                <a:lnTo>
                  <a:pt x="1742452" y="10160"/>
                </a:lnTo>
                <a:lnTo>
                  <a:pt x="1828622" y="10160"/>
                </a:lnTo>
                <a:lnTo>
                  <a:pt x="1836432" y="0"/>
                </a:lnTo>
                <a:close/>
              </a:path>
            </a:pathLst>
          </a:custGeom>
          <a:solidFill>
            <a:srgbClr val="CAC5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bg object 509"/>
          <p:cNvSpPr/>
          <p:nvPr/>
        </p:nvSpPr>
        <p:spPr>
          <a:xfrm>
            <a:off x="6867830" y="171449"/>
            <a:ext cx="1826260" cy="10160"/>
          </a:xfrm>
          <a:custGeom>
            <a:avLst/>
            <a:gdLst/>
            <a:ahLst/>
            <a:cxnLst/>
            <a:rect l="l" t="t" r="r" b="b"/>
            <a:pathLst>
              <a:path w="1826259" h="10160">
                <a:moveTo>
                  <a:pt x="63030" y="10160"/>
                </a:moveTo>
                <a:lnTo>
                  <a:pt x="58597" y="0"/>
                </a:lnTo>
                <a:lnTo>
                  <a:pt x="0" y="0"/>
                </a:lnTo>
                <a:lnTo>
                  <a:pt x="4330" y="10160"/>
                </a:lnTo>
                <a:lnTo>
                  <a:pt x="63030" y="10160"/>
                </a:lnTo>
                <a:close/>
              </a:path>
              <a:path w="1826259" h="10160">
                <a:moveTo>
                  <a:pt x="1825802" y="0"/>
                </a:moveTo>
                <a:lnTo>
                  <a:pt x="1739646" y="0"/>
                </a:lnTo>
                <a:lnTo>
                  <a:pt x="1731670" y="10160"/>
                </a:lnTo>
                <a:lnTo>
                  <a:pt x="1817992" y="10160"/>
                </a:lnTo>
                <a:lnTo>
                  <a:pt x="1825802" y="0"/>
                </a:lnTo>
                <a:close/>
              </a:path>
            </a:pathLst>
          </a:custGeom>
          <a:solidFill>
            <a:srgbClr val="CAC5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bg object 510"/>
          <p:cNvSpPr/>
          <p:nvPr/>
        </p:nvSpPr>
        <p:spPr>
          <a:xfrm>
            <a:off x="6872160" y="181609"/>
            <a:ext cx="1814195" cy="10160"/>
          </a:xfrm>
          <a:custGeom>
            <a:avLst/>
            <a:gdLst/>
            <a:ahLst/>
            <a:cxnLst/>
            <a:rect l="l" t="t" r="r" b="b"/>
            <a:pathLst>
              <a:path w="1814195" h="10160">
                <a:moveTo>
                  <a:pt x="63119" y="10160"/>
                </a:moveTo>
                <a:lnTo>
                  <a:pt x="58699" y="0"/>
                </a:lnTo>
                <a:lnTo>
                  <a:pt x="0" y="0"/>
                </a:lnTo>
                <a:lnTo>
                  <a:pt x="4330" y="10160"/>
                </a:lnTo>
                <a:lnTo>
                  <a:pt x="63119" y="10160"/>
                </a:lnTo>
                <a:close/>
              </a:path>
              <a:path w="1814195" h="10160">
                <a:moveTo>
                  <a:pt x="1813661" y="0"/>
                </a:moveTo>
                <a:lnTo>
                  <a:pt x="1727339" y="0"/>
                </a:lnTo>
                <a:lnTo>
                  <a:pt x="1719364" y="10160"/>
                </a:lnTo>
                <a:lnTo>
                  <a:pt x="1805838" y="10160"/>
                </a:lnTo>
                <a:lnTo>
                  <a:pt x="1813661" y="0"/>
                </a:lnTo>
                <a:close/>
              </a:path>
            </a:pathLst>
          </a:custGeom>
          <a:solidFill>
            <a:srgbClr val="CAC4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bg object 511"/>
          <p:cNvSpPr/>
          <p:nvPr/>
        </p:nvSpPr>
        <p:spPr>
          <a:xfrm>
            <a:off x="6875958" y="190499"/>
            <a:ext cx="1803400" cy="10160"/>
          </a:xfrm>
          <a:custGeom>
            <a:avLst/>
            <a:gdLst/>
            <a:ahLst/>
            <a:cxnLst/>
            <a:rect l="l" t="t" r="r" b="b"/>
            <a:pathLst>
              <a:path w="1803400" h="10160">
                <a:moveTo>
                  <a:pt x="63182" y="10160"/>
                </a:moveTo>
                <a:lnTo>
                  <a:pt x="58762" y="0"/>
                </a:lnTo>
                <a:lnTo>
                  <a:pt x="0" y="0"/>
                </a:lnTo>
                <a:lnTo>
                  <a:pt x="4330" y="10160"/>
                </a:lnTo>
                <a:lnTo>
                  <a:pt x="63182" y="10160"/>
                </a:lnTo>
                <a:close/>
              </a:path>
              <a:path w="1803400" h="10160">
                <a:moveTo>
                  <a:pt x="1803019" y="0"/>
                </a:moveTo>
                <a:lnTo>
                  <a:pt x="1716557" y="0"/>
                </a:lnTo>
                <a:lnTo>
                  <a:pt x="1708581" y="10160"/>
                </a:lnTo>
                <a:lnTo>
                  <a:pt x="1795208" y="10160"/>
                </a:lnTo>
                <a:lnTo>
                  <a:pt x="1803019" y="0"/>
                </a:lnTo>
                <a:close/>
              </a:path>
            </a:pathLst>
          </a:custGeom>
          <a:solidFill>
            <a:srgbClr val="CAC4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bg object 512"/>
          <p:cNvSpPr/>
          <p:nvPr/>
        </p:nvSpPr>
        <p:spPr>
          <a:xfrm>
            <a:off x="6880289" y="200659"/>
            <a:ext cx="1791335" cy="10160"/>
          </a:xfrm>
          <a:custGeom>
            <a:avLst/>
            <a:gdLst/>
            <a:ahLst/>
            <a:cxnLst/>
            <a:rect l="l" t="t" r="r" b="b"/>
            <a:pathLst>
              <a:path w="1791334" h="10160">
                <a:moveTo>
                  <a:pt x="63284" y="10160"/>
                </a:moveTo>
                <a:lnTo>
                  <a:pt x="58851" y="0"/>
                </a:lnTo>
                <a:lnTo>
                  <a:pt x="0" y="0"/>
                </a:lnTo>
                <a:lnTo>
                  <a:pt x="4330" y="10160"/>
                </a:lnTo>
                <a:lnTo>
                  <a:pt x="63284" y="10160"/>
                </a:lnTo>
                <a:close/>
              </a:path>
              <a:path w="1791334" h="10160">
                <a:moveTo>
                  <a:pt x="1790877" y="0"/>
                </a:moveTo>
                <a:lnTo>
                  <a:pt x="1704251" y="0"/>
                </a:lnTo>
                <a:lnTo>
                  <a:pt x="1696275" y="10160"/>
                </a:lnTo>
                <a:lnTo>
                  <a:pt x="1783054" y="10160"/>
                </a:lnTo>
                <a:lnTo>
                  <a:pt x="1790877" y="0"/>
                </a:lnTo>
                <a:close/>
              </a:path>
            </a:pathLst>
          </a:custGeom>
          <a:solidFill>
            <a:srgbClr val="CAC3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bg object 513"/>
          <p:cNvSpPr/>
          <p:nvPr/>
        </p:nvSpPr>
        <p:spPr>
          <a:xfrm>
            <a:off x="6884086" y="209549"/>
            <a:ext cx="1780539" cy="10160"/>
          </a:xfrm>
          <a:custGeom>
            <a:avLst/>
            <a:gdLst/>
            <a:ahLst/>
            <a:cxnLst/>
            <a:rect l="l" t="t" r="r" b="b"/>
            <a:pathLst>
              <a:path w="1780540" h="10160">
                <a:moveTo>
                  <a:pt x="63347" y="10160"/>
                </a:moveTo>
                <a:lnTo>
                  <a:pt x="58928" y="0"/>
                </a:lnTo>
                <a:lnTo>
                  <a:pt x="0" y="0"/>
                </a:lnTo>
                <a:lnTo>
                  <a:pt x="4330" y="10160"/>
                </a:lnTo>
                <a:lnTo>
                  <a:pt x="63347" y="10160"/>
                </a:lnTo>
                <a:close/>
              </a:path>
              <a:path w="1780540" h="10160">
                <a:moveTo>
                  <a:pt x="1780235" y="0"/>
                </a:moveTo>
                <a:lnTo>
                  <a:pt x="1693468" y="0"/>
                </a:lnTo>
                <a:lnTo>
                  <a:pt x="1685493" y="10160"/>
                </a:lnTo>
                <a:lnTo>
                  <a:pt x="1772424" y="10160"/>
                </a:lnTo>
                <a:lnTo>
                  <a:pt x="1780235" y="0"/>
                </a:lnTo>
                <a:close/>
              </a:path>
            </a:pathLst>
          </a:custGeom>
          <a:solidFill>
            <a:srgbClr val="CAC3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bg object 514"/>
          <p:cNvSpPr/>
          <p:nvPr/>
        </p:nvSpPr>
        <p:spPr>
          <a:xfrm>
            <a:off x="6888417" y="219709"/>
            <a:ext cx="1768475" cy="10160"/>
          </a:xfrm>
          <a:custGeom>
            <a:avLst/>
            <a:gdLst/>
            <a:ahLst/>
            <a:cxnLst/>
            <a:rect l="l" t="t" r="r" b="b"/>
            <a:pathLst>
              <a:path w="1768475" h="10160">
                <a:moveTo>
                  <a:pt x="63449" y="10160"/>
                </a:moveTo>
                <a:lnTo>
                  <a:pt x="59016" y="0"/>
                </a:lnTo>
                <a:lnTo>
                  <a:pt x="0" y="0"/>
                </a:lnTo>
                <a:lnTo>
                  <a:pt x="4330" y="10160"/>
                </a:lnTo>
                <a:lnTo>
                  <a:pt x="63449" y="10160"/>
                </a:lnTo>
                <a:close/>
              </a:path>
              <a:path w="1768475" h="10160">
                <a:moveTo>
                  <a:pt x="1768094" y="0"/>
                </a:moveTo>
                <a:lnTo>
                  <a:pt x="1681162" y="0"/>
                </a:lnTo>
                <a:lnTo>
                  <a:pt x="1673186" y="10160"/>
                </a:lnTo>
                <a:lnTo>
                  <a:pt x="1760283" y="10160"/>
                </a:lnTo>
                <a:lnTo>
                  <a:pt x="1768094" y="0"/>
                </a:lnTo>
                <a:close/>
              </a:path>
            </a:pathLst>
          </a:custGeom>
          <a:solidFill>
            <a:srgbClr val="CAC3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bg object 515"/>
          <p:cNvSpPr/>
          <p:nvPr/>
        </p:nvSpPr>
        <p:spPr>
          <a:xfrm>
            <a:off x="6892213" y="228599"/>
            <a:ext cx="1757680" cy="10160"/>
          </a:xfrm>
          <a:custGeom>
            <a:avLst/>
            <a:gdLst/>
            <a:ahLst/>
            <a:cxnLst/>
            <a:rect l="l" t="t" r="r" b="b"/>
            <a:pathLst>
              <a:path w="1757679" h="10160">
                <a:moveTo>
                  <a:pt x="63512" y="10160"/>
                </a:moveTo>
                <a:lnTo>
                  <a:pt x="59093" y="0"/>
                </a:lnTo>
                <a:lnTo>
                  <a:pt x="0" y="0"/>
                </a:lnTo>
                <a:lnTo>
                  <a:pt x="4330" y="10160"/>
                </a:lnTo>
                <a:lnTo>
                  <a:pt x="63512" y="10160"/>
                </a:lnTo>
                <a:close/>
              </a:path>
              <a:path w="1757679" h="10160">
                <a:moveTo>
                  <a:pt x="1757451" y="0"/>
                </a:moveTo>
                <a:lnTo>
                  <a:pt x="1670380" y="0"/>
                </a:lnTo>
                <a:lnTo>
                  <a:pt x="1662404" y="10160"/>
                </a:lnTo>
                <a:lnTo>
                  <a:pt x="1749640" y="10160"/>
                </a:lnTo>
                <a:lnTo>
                  <a:pt x="1757451" y="0"/>
                </a:lnTo>
                <a:close/>
              </a:path>
            </a:pathLst>
          </a:custGeom>
          <a:solidFill>
            <a:srgbClr val="CAC2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bg object 516"/>
          <p:cNvSpPr/>
          <p:nvPr/>
        </p:nvSpPr>
        <p:spPr>
          <a:xfrm>
            <a:off x="6896544" y="238759"/>
            <a:ext cx="1745614" cy="10160"/>
          </a:xfrm>
          <a:custGeom>
            <a:avLst/>
            <a:gdLst/>
            <a:ahLst/>
            <a:cxnLst/>
            <a:rect l="l" t="t" r="r" b="b"/>
            <a:pathLst>
              <a:path w="1745615" h="10160">
                <a:moveTo>
                  <a:pt x="63601" y="10160"/>
                </a:moveTo>
                <a:lnTo>
                  <a:pt x="59182" y="0"/>
                </a:lnTo>
                <a:lnTo>
                  <a:pt x="0" y="0"/>
                </a:lnTo>
                <a:lnTo>
                  <a:pt x="4330" y="10160"/>
                </a:lnTo>
                <a:lnTo>
                  <a:pt x="63601" y="10160"/>
                </a:lnTo>
                <a:close/>
              </a:path>
              <a:path w="1745615" h="10160">
                <a:moveTo>
                  <a:pt x="1745310" y="0"/>
                </a:moveTo>
                <a:lnTo>
                  <a:pt x="1658073" y="0"/>
                </a:lnTo>
                <a:lnTo>
                  <a:pt x="1650098" y="10160"/>
                </a:lnTo>
                <a:lnTo>
                  <a:pt x="1737499" y="10160"/>
                </a:lnTo>
                <a:lnTo>
                  <a:pt x="1745310" y="0"/>
                </a:lnTo>
                <a:close/>
              </a:path>
            </a:pathLst>
          </a:custGeom>
          <a:solidFill>
            <a:srgbClr val="C9C2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bg object 517"/>
          <p:cNvSpPr/>
          <p:nvPr/>
        </p:nvSpPr>
        <p:spPr>
          <a:xfrm>
            <a:off x="6900342" y="247649"/>
            <a:ext cx="1734820" cy="10160"/>
          </a:xfrm>
          <a:custGeom>
            <a:avLst/>
            <a:gdLst/>
            <a:ahLst/>
            <a:cxnLst/>
            <a:rect l="l" t="t" r="r" b="b"/>
            <a:pathLst>
              <a:path w="1734820" h="10160">
                <a:moveTo>
                  <a:pt x="63677" y="10160"/>
                </a:moveTo>
                <a:lnTo>
                  <a:pt x="59258" y="0"/>
                </a:lnTo>
                <a:lnTo>
                  <a:pt x="0" y="0"/>
                </a:lnTo>
                <a:lnTo>
                  <a:pt x="4330" y="10160"/>
                </a:lnTo>
                <a:lnTo>
                  <a:pt x="63677" y="10160"/>
                </a:lnTo>
                <a:close/>
              </a:path>
              <a:path w="1734820" h="10160">
                <a:moveTo>
                  <a:pt x="1734680" y="0"/>
                </a:moveTo>
                <a:lnTo>
                  <a:pt x="1647291" y="0"/>
                </a:lnTo>
                <a:lnTo>
                  <a:pt x="1639316" y="10160"/>
                </a:lnTo>
                <a:lnTo>
                  <a:pt x="1726857" y="10160"/>
                </a:lnTo>
                <a:lnTo>
                  <a:pt x="1734680" y="0"/>
                </a:lnTo>
                <a:close/>
              </a:path>
            </a:pathLst>
          </a:custGeom>
          <a:solidFill>
            <a:srgbClr val="C9C1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bg object 518"/>
          <p:cNvSpPr/>
          <p:nvPr/>
        </p:nvSpPr>
        <p:spPr>
          <a:xfrm>
            <a:off x="6904672" y="257809"/>
            <a:ext cx="1722755" cy="10160"/>
          </a:xfrm>
          <a:custGeom>
            <a:avLst/>
            <a:gdLst/>
            <a:ahLst/>
            <a:cxnLst/>
            <a:rect l="l" t="t" r="r" b="b"/>
            <a:pathLst>
              <a:path w="1722754" h="10160">
                <a:moveTo>
                  <a:pt x="63766" y="10160"/>
                </a:moveTo>
                <a:lnTo>
                  <a:pt x="59347" y="0"/>
                </a:lnTo>
                <a:lnTo>
                  <a:pt x="0" y="0"/>
                </a:lnTo>
                <a:lnTo>
                  <a:pt x="4330" y="10160"/>
                </a:lnTo>
                <a:lnTo>
                  <a:pt x="63766" y="10160"/>
                </a:lnTo>
                <a:close/>
              </a:path>
              <a:path w="1722754" h="10160">
                <a:moveTo>
                  <a:pt x="1722526" y="0"/>
                </a:moveTo>
                <a:lnTo>
                  <a:pt x="1634985" y="0"/>
                </a:lnTo>
                <a:lnTo>
                  <a:pt x="1627009" y="10160"/>
                </a:lnTo>
                <a:lnTo>
                  <a:pt x="1714715" y="10160"/>
                </a:lnTo>
                <a:lnTo>
                  <a:pt x="1722526" y="0"/>
                </a:lnTo>
                <a:close/>
              </a:path>
            </a:pathLst>
          </a:custGeom>
          <a:solidFill>
            <a:srgbClr val="C9C1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bg object 519"/>
          <p:cNvSpPr/>
          <p:nvPr/>
        </p:nvSpPr>
        <p:spPr>
          <a:xfrm>
            <a:off x="6908470" y="266699"/>
            <a:ext cx="1711960" cy="10160"/>
          </a:xfrm>
          <a:custGeom>
            <a:avLst/>
            <a:gdLst/>
            <a:ahLst/>
            <a:cxnLst/>
            <a:rect l="l" t="t" r="r" b="b"/>
            <a:pathLst>
              <a:path w="1711959" h="10160">
                <a:moveTo>
                  <a:pt x="63842" y="10160"/>
                </a:moveTo>
                <a:lnTo>
                  <a:pt x="59423" y="0"/>
                </a:lnTo>
                <a:lnTo>
                  <a:pt x="0" y="0"/>
                </a:lnTo>
                <a:lnTo>
                  <a:pt x="4330" y="10160"/>
                </a:lnTo>
                <a:lnTo>
                  <a:pt x="63842" y="10160"/>
                </a:lnTo>
                <a:close/>
              </a:path>
              <a:path w="1711959" h="10160">
                <a:moveTo>
                  <a:pt x="1711896" y="0"/>
                </a:moveTo>
                <a:lnTo>
                  <a:pt x="1624203" y="0"/>
                </a:lnTo>
                <a:lnTo>
                  <a:pt x="1616227" y="10160"/>
                </a:lnTo>
                <a:lnTo>
                  <a:pt x="1704073" y="10160"/>
                </a:lnTo>
                <a:lnTo>
                  <a:pt x="1711896" y="0"/>
                </a:lnTo>
                <a:close/>
              </a:path>
            </a:pathLst>
          </a:custGeom>
          <a:solidFill>
            <a:srgbClr val="C9C1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bg object 520"/>
          <p:cNvSpPr/>
          <p:nvPr/>
        </p:nvSpPr>
        <p:spPr>
          <a:xfrm>
            <a:off x="6912254" y="275602"/>
            <a:ext cx="1701800" cy="11430"/>
          </a:xfrm>
          <a:custGeom>
            <a:avLst/>
            <a:gdLst/>
            <a:ahLst/>
            <a:cxnLst/>
            <a:rect l="l" t="t" r="r" b="b"/>
            <a:pathLst>
              <a:path w="1701800" h="11429">
                <a:moveTo>
                  <a:pt x="64477" y="11417"/>
                </a:moveTo>
                <a:lnTo>
                  <a:pt x="59499" y="0"/>
                </a:lnTo>
                <a:lnTo>
                  <a:pt x="0" y="0"/>
                </a:lnTo>
                <a:lnTo>
                  <a:pt x="4876" y="11417"/>
                </a:lnTo>
                <a:lnTo>
                  <a:pt x="64477" y="11417"/>
                </a:lnTo>
                <a:close/>
              </a:path>
              <a:path w="1701800" h="11429">
                <a:moveTo>
                  <a:pt x="1701266" y="0"/>
                </a:moveTo>
                <a:lnTo>
                  <a:pt x="1613433" y="0"/>
                </a:lnTo>
                <a:lnTo>
                  <a:pt x="1604454" y="11417"/>
                </a:lnTo>
                <a:lnTo>
                  <a:pt x="1692478" y="11417"/>
                </a:lnTo>
                <a:lnTo>
                  <a:pt x="1701266" y="0"/>
                </a:lnTo>
                <a:close/>
              </a:path>
            </a:pathLst>
          </a:custGeom>
          <a:solidFill>
            <a:srgbClr val="C9C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bg object 521"/>
          <p:cNvSpPr/>
          <p:nvPr/>
        </p:nvSpPr>
        <p:spPr>
          <a:xfrm>
            <a:off x="6916585" y="285749"/>
            <a:ext cx="1689735" cy="10160"/>
          </a:xfrm>
          <a:custGeom>
            <a:avLst/>
            <a:gdLst/>
            <a:ahLst/>
            <a:cxnLst/>
            <a:rect l="l" t="t" r="r" b="b"/>
            <a:pathLst>
              <a:path w="1689734" h="10160">
                <a:moveTo>
                  <a:pt x="64020" y="10160"/>
                </a:moveTo>
                <a:lnTo>
                  <a:pt x="59601" y="0"/>
                </a:lnTo>
                <a:lnTo>
                  <a:pt x="0" y="0"/>
                </a:lnTo>
                <a:lnTo>
                  <a:pt x="4343" y="10160"/>
                </a:lnTo>
                <a:lnTo>
                  <a:pt x="64020" y="10160"/>
                </a:lnTo>
                <a:close/>
              </a:path>
              <a:path w="1689734" h="10160">
                <a:moveTo>
                  <a:pt x="1689125" y="0"/>
                </a:moveTo>
                <a:lnTo>
                  <a:pt x="1601127" y="0"/>
                </a:lnTo>
                <a:lnTo>
                  <a:pt x="1593151" y="10160"/>
                </a:lnTo>
                <a:lnTo>
                  <a:pt x="1681314" y="10160"/>
                </a:lnTo>
                <a:lnTo>
                  <a:pt x="1689125" y="0"/>
                </a:lnTo>
                <a:close/>
              </a:path>
            </a:pathLst>
          </a:custGeom>
          <a:solidFill>
            <a:srgbClr val="C9C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bg object 522"/>
          <p:cNvSpPr/>
          <p:nvPr/>
        </p:nvSpPr>
        <p:spPr>
          <a:xfrm>
            <a:off x="6920382" y="294652"/>
            <a:ext cx="1678939" cy="11430"/>
          </a:xfrm>
          <a:custGeom>
            <a:avLst/>
            <a:gdLst/>
            <a:ahLst/>
            <a:cxnLst/>
            <a:rect l="l" t="t" r="r" b="b"/>
            <a:pathLst>
              <a:path w="1678940" h="11429">
                <a:moveTo>
                  <a:pt x="64643" y="11417"/>
                </a:moveTo>
                <a:lnTo>
                  <a:pt x="59664" y="0"/>
                </a:lnTo>
                <a:lnTo>
                  <a:pt x="0" y="0"/>
                </a:lnTo>
                <a:lnTo>
                  <a:pt x="4876" y="11417"/>
                </a:lnTo>
                <a:lnTo>
                  <a:pt x="64643" y="11417"/>
                </a:lnTo>
                <a:close/>
              </a:path>
              <a:path w="1678940" h="11429">
                <a:moveTo>
                  <a:pt x="1678482" y="0"/>
                </a:moveTo>
                <a:lnTo>
                  <a:pt x="1590344" y="0"/>
                </a:lnTo>
                <a:lnTo>
                  <a:pt x="1581365" y="11417"/>
                </a:lnTo>
                <a:lnTo>
                  <a:pt x="1669694" y="11417"/>
                </a:lnTo>
                <a:lnTo>
                  <a:pt x="1678482" y="0"/>
                </a:lnTo>
                <a:close/>
              </a:path>
            </a:pathLst>
          </a:custGeom>
          <a:solidFill>
            <a:srgbClr val="C9BF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bg object 523"/>
          <p:cNvSpPr/>
          <p:nvPr/>
        </p:nvSpPr>
        <p:spPr>
          <a:xfrm>
            <a:off x="6924713" y="304799"/>
            <a:ext cx="1666875" cy="10160"/>
          </a:xfrm>
          <a:custGeom>
            <a:avLst/>
            <a:gdLst/>
            <a:ahLst/>
            <a:cxnLst/>
            <a:rect l="l" t="t" r="r" b="b"/>
            <a:pathLst>
              <a:path w="1666875" h="10160">
                <a:moveTo>
                  <a:pt x="64185" y="10160"/>
                </a:moveTo>
                <a:lnTo>
                  <a:pt x="59753" y="0"/>
                </a:lnTo>
                <a:lnTo>
                  <a:pt x="0" y="0"/>
                </a:lnTo>
                <a:lnTo>
                  <a:pt x="4343" y="10160"/>
                </a:lnTo>
                <a:lnTo>
                  <a:pt x="64185" y="10160"/>
                </a:lnTo>
                <a:close/>
              </a:path>
              <a:path w="1666875" h="10160">
                <a:moveTo>
                  <a:pt x="1666341" y="0"/>
                </a:moveTo>
                <a:lnTo>
                  <a:pt x="1578038" y="0"/>
                </a:lnTo>
                <a:lnTo>
                  <a:pt x="1570062" y="10160"/>
                </a:lnTo>
                <a:lnTo>
                  <a:pt x="1658531" y="10160"/>
                </a:lnTo>
                <a:lnTo>
                  <a:pt x="1666341" y="0"/>
                </a:lnTo>
                <a:close/>
              </a:path>
            </a:pathLst>
          </a:custGeom>
          <a:solidFill>
            <a:srgbClr val="C9B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bg object 524"/>
          <p:cNvSpPr/>
          <p:nvPr/>
        </p:nvSpPr>
        <p:spPr>
          <a:xfrm>
            <a:off x="6928510" y="313702"/>
            <a:ext cx="1656080" cy="11430"/>
          </a:xfrm>
          <a:custGeom>
            <a:avLst/>
            <a:gdLst/>
            <a:ahLst/>
            <a:cxnLst/>
            <a:rect l="l" t="t" r="r" b="b"/>
            <a:pathLst>
              <a:path w="1656079" h="11429">
                <a:moveTo>
                  <a:pt x="64808" y="11417"/>
                </a:moveTo>
                <a:lnTo>
                  <a:pt x="59829" y="0"/>
                </a:lnTo>
                <a:lnTo>
                  <a:pt x="0" y="0"/>
                </a:lnTo>
                <a:lnTo>
                  <a:pt x="4876" y="11417"/>
                </a:lnTo>
                <a:lnTo>
                  <a:pt x="64808" y="11417"/>
                </a:lnTo>
                <a:close/>
              </a:path>
              <a:path w="1656079" h="11429">
                <a:moveTo>
                  <a:pt x="1655711" y="0"/>
                </a:moveTo>
                <a:lnTo>
                  <a:pt x="1567256" y="0"/>
                </a:lnTo>
                <a:lnTo>
                  <a:pt x="1558277" y="11417"/>
                </a:lnTo>
                <a:lnTo>
                  <a:pt x="1646910" y="11417"/>
                </a:lnTo>
                <a:lnTo>
                  <a:pt x="1655711" y="0"/>
                </a:lnTo>
                <a:close/>
              </a:path>
            </a:pathLst>
          </a:custGeom>
          <a:solidFill>
            <a:srgbClr val="C9BF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bg object 525"/>
          <p:cNvSpPr/>
          <p:nvPr/>
        </p:nvSpPr>
        <p:spPr>
          <a:xfrm>
            <a:off x="6932841" y="323849"/>
            <a:ext cx="1644014" cy="10160"/>
          </a:xfrm>
          <a:custGeom>
            <a:avLst/>
            <a:gdLst/>
            <a:ahLst/>
            <a:cxnLst/>
            <a:rect l="l" t="t" r="r" b="b"/>
            <a:pathLst>
              <a:path w="1644015" h="10160">
                <a:moveTo>
                  <a:pt x="64350" y="10160"/>
                </a:moveTo>
                <a:lnTo>
                  <a:pt x="59918" y="0"/>
                </a:lnTo>
                <a:lnTo>
                  <a:pt x="0" y="0"/>
                </a:lnTo>
                <a:lnTo>
                  <a:pt x="4343" y="10160"/>
                </a:lnTo>
                <a:lnTo>
                  <a:pt x="64350" y="10160"/>
                </a:lnTo>
                <a:close/>
              </a:path>
              <a:path w="1644015" h="10160">
                <a:moveTo>
                  <a:pt x="1643557" y="0"/>
                </a:moveTo>
                <a:lnTo>
                  <a:pt x="1554949" y="0"/>
                </a:lnTo>
                <a:lnTo>
                  <a:pt x="1546974" y="10160"/>
                </a:lnTo>
                <a:lnTo>
                  <a:pt x="1635747" y="10160"/>
                </a:lnTo>
                <a:lnTo>
                  <a:pt x="1643557" y="0"/>
                </a:lnTo>
                <a:close/>
              </a:path>
            </a:pathLst>
          </a:custGeom>
          <a:solidFill>
            <a:srgbClr val="C9BE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bg object 526"/>
          <p:cNvSpPr/>
          <p:nvPr/>
        </p:nvSpPr>
        <p:spPr>
          <a:xfrm>
            <a:off x="6936639" y="332752"/>
            <a:ext cx="1633220" cy="10160"/>
          </a:xfrm>
          <a:custGeom>
            <a:avLst/>
            <a:gdLst/>
            <a:ahLst/>
            <a:cxnLst/>
            <a:rect l="l" t="t" r="r" b="b"/>
            <a:pathLst>
              <a:path w="1633220" h="10160">
                <a:moveTo>
                  <a:pt x="64414" y="10147"/>
                </a:moveTo>
                <a:lnTo>
                  <a:pt x="59994" y="0"/>
                </a:lnTo>
                <a:lnTo>
                  <a:pt x="0" y="0"/>
                </a:lnTo>
                <a:lnTo>
                  <a:pt x="4330" y="10147"/>
                </a:lnTo>
                <a:lnTo>
                  <a:pt x="64414" y="10147"/>
                </a:lnTo>
                <a:close/>
              </a:path>
              <a:path w="1633220" h="10160">
                <a:moveTo>
                  <a:pt x="1632927" y="0"/>
                </a:moveTo>
                <a:lnTo>
                  <a:pt x="1544167" y="0"/>
                </a:lnTo>
                <a:lnTo>
                  <a:pt x="1536192" y="10147"/>
                </a:lnTo>
                <a:lnTo>
                  <a:pt x="1625104" y="10147"/>
                </a:lnTo>
                <a:lnTo>
                  <a:pt x="1632927" y="0"/>
                </a:lnTo>
                <a:close/>
              </a:path>
            </a:pathLst>
          </a:custGeom>
          <a:solidFill>
            <a:srgbClr val="C9BE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bg object 527"/>
          <p:cNvSpPr/>
          <p:nvPr/>
        </p:nvSpPr>
        <p:spPr>
          <a:xfrm>
            <a:off x="6940969" y="342899"/>
            <a:ext cx="1621155" cy="10160"/>
          </a:xfrm>
          <a:custGeom>
            <a:avLst/>
            <a:gdLst/>
            <a:ahLst/>
            <a:cxnLst/>
            <a:rect l="l" t="t" r="r" b="b"/>
            <a:pathLst>
              <a:path w="1621154" h="10160">
                <a:moveTo>
                  <a:pt x="64503" y="10160"/>
                </a:moveTo>
                <a:lnTo>
                  <a:pt x="60083" y="0"/>
                </a:lnTo>
                <a:lnTo>
                  <a:pt x="0" y="0"/>
                </a:lnTo>
                <a:lnTo>
                  <a:pt x="4343" y="10160"/>
                </a:lnTo>
                <a:lnTo>
                  <a:pt x="64503" y="10160"/>
                </a:lnTo>
                <a:close/>
              </a:path>
              <a:path w="1621154" h="10160">
                <a:moveTo>
                  <a:pt x="1620774" y="0"/>
                </a:moveTo>
                <a:lnTo>
                  <a:pt x="1531861" y="0"/>
                </a:lnTo>
                <a:lnTo>
                  <a:pt x="1523885" y="10160"/>
                </a:lnTo>
                <a:lnTo>
                  <a:pt x="1612963" y="10160"/>
                </a:lnTo>
                <a:lnTo>
                  <a:pt x="1620774" y="0"/>
                </a:lnTo>
                <a:close/>
              </a:path>
            </a:pathLst>
          </a:custGeom>
          <a:solidFill>
            <a:srgbClr val="C9BE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bg object 528"/>
          <p:cNvSpPr/>
          <p:nvPr/>
        </p:nvSpPr>
        <p:spPr>
          <a:xfrm>
            <a:off x="6945846" y="353059"/>
            <a:ext cx="1608455" cy="8890"/>
          </a:xfrm>
          <a:custGeom>
            <a:avLst/>
            <a:gdLst/>
            <a:ahLst/>
            <a:cxnLst/>
            <a:rect l="l" t="t" r="r" b="b"/>
            <a:pathLst>
              <a:path w="1608454" h="8889">
                <a:moveTo>
                  <a:pt x="61988" y="2540"/>
                </a:moveTo>
                <a:lnTo>
                  <a:pt x="60185" y="2540"/>
                </a:lnTo>
                <a:lnTo>
                  <a:pt x="60185" y="0"/>
                </a:lnTo>
                <a:lnTo>
                  <a:pt x="0" y="0"/>
                </a:lnTo>
                <a:lnTo>
                  <a:pt x="0" y="2540"/>
                </a:lnTo>
                <a:lnTo>
                  <a:pt x="1905" y="2540"/>
                </a:lnTo>
                <a:lnTo>
                  <a:pt x="1905" y="8890"/>
                </a:lnTo>
                <a:lnTo>
                  <a:pt x="61988" y="8890"/>
                </a:lnTo>
                <a:lnTo>
                  <a:pt x="61988" y="2540"/>
                </a:lnTo>
                <a:close/>
              </a:path>
              <a:path w="1608454" h="8889">
                <a:moveTo>
                  <a:pt x="1608086" y="0"/>
                </a:moveTo>
                <a:lnTo>
                  <a:pt x="1519008" y="0"/>
                </a:lnTo>
                <a:lnTo>
                  <a:pt x="1512023" y="8890"/>
                </a:lnTo>
                <a:lnTo>
                  <a:pt x="1601254" y="8890"/>
                </a:lnTo>
                <a:lnTo>
                  <a:pt x="1608086" y="0"/>
                </a:lnTo>
                <a:close/>
              </a:path>
            </a:pathLst>
          </a:custGeom>
          <a:solidFill>
            <a:srgbClr val="C8BD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bg object 529"/>
          <p:cNvSpPr/>
          <p:nvPr/>
        </p:nvSpPr>
        <p:spPr>
          <a:xfrm>
            <a:off x="6949097" y="361949"/>
            <a:ext cx="1598295" cy="10160"/>
          </a:xfrm>
          <a:custGeom>
            <a:avLst/>
            <a:gdLst/>
            <a:ahLst/>
            <a:cxnLst/>
            <a:rect l="l" t="t" r="r" b="b"/>
            <a:pathLst>
              <a:path w="1598295" h="10160">
                <a:moveTo>
                  <a:pt x="63995" y="10160"/>
                </a:moveTo>
                <a:lnTo>
                  <a:pt x="59994" y="0"/>
                </a:lnTo>
                <a:lnTo>
                  <a:pt x="0" y="0"/>
                </a:lnTo>
                <a:lnTo>
                  <a:pt x="4343" y="10160"/>
                </a:lnTo>
                <a:lnTo>
                  <a:pt x="63995" y="10160"/>
                </a:lnTo>
                <a:close/>
              </a:path>
              <a:path w="1598295" h="10160">
                <a:moveTo>
                  <a:pt x="1598002" y="0"/>
                </a:moveTo>
                <a:lnTo>
                  <a:pt x="1508772" y="0"/>
                </a:lnTo>
                <a:lnTo>
                  <a:pt x="1500797" y="10160"/>
                </a:lnTo>
                <a:lnTo>
                  <a:pt x="1590179" y="10160"/>
                </a:lnTo>
                <a:lnTo>
                  <a:pt x="1598002" y="0"/>
                </a:lnTo>
                <a:close/>
              </a:path>
            </a:pathLst>
          </a:custGeom>
          <a:solidFill>
            <a:srgbClr val="C8BD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bg object 530"/>
          <p:cNvSpPr/>
          <p:nvPr/>
        </p:nvSpPr>
        <p:spPr>
          <a:xfrm>
            <a:off x="6953441" y="372109"/>
            <a:ext cx="1586230" cy="8890"/>
          </a:xfrm>
          <a:custGeom>
            <a:avLst/>
            <a:gdLst/>
            <a:ahLst/>
            <a:cxnLst/>
            <a:rect l="l" t="t" r="r" b="b"/>
            <a:pathLst>
              <a:path w="1586229" h="8889">
                <a:moveTo>
                  <a:pt x="63157" y="8890"/>
                </a:moveTo>
                <a:lnTo>
                  <a:pt x="59651" y="0"/>
                </a:lnTo>
                <a:lnTo>
                  <a:pt x="0" y="0"/>
                </a:lnTo>
                <a:lnTo>
                  <a:pt x="3784" y="8890"/>
                </a:lnTo>
                <a:lnTo>
                  <a:pt x="63157" y="8890"/>
                </a:lnTo>
                <a:close/>
              </a:path>
              <a:path w="1586229" h="8889">
                <a:moveTo>
                  <a:pt x="1585836" y="0"/>
                </a:moveTo>
                <a:lnTo>
                  <a:pt x="1496453" y="0"/>
                </a:lnTo>
                <a:lnTo>
                  <a:pt x="1489468" y="8890"/>
                </a:lnTo>
                <a:lnTo>
                  <a:pt x="1579003" y="8890"/>
                </a:lnTo>
                <a:lnTo>
                  <a:pt x="1585836" y="0"/>
                </a:lnTo>
                <a:close/>
              </a:path>
            </a:pathLst>
          </a:custGeom>
          <a:solidFill>
            <a:srgbClr val="C8BC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bg object 531"/>
          <p:cNvSpPr/>
          <p:nvPr/>
        </p:nvSpPr>
        <p:spPr>
          <a:xfrm>
            <a:off x="6957225" y="380999"/>
            <a:ext cx="1575435" cy="10160"/>
          </a:xfrm>
          <a:custGeom>
            <a:avLst/>
            <a:gdLst/>
            <a:ahLst/>
            <a:cxnLst/>
            <a:rect l="l" t="t" r="r" b="b"/>
            <a:pathLst>
              <a:path w="1575434" h="10160">
                <a:moveTo>
                  <a:pt x="63385" y="10160"/>
                </a:moveTo>
                <a:lnTo>
                  <a:pt x="59372" y="0"/>
                </a:lnTo>
                <a:lnTo>
                  <a:pt x="0" y="0"/>
                </a:lnTo>
                <a:lnTo>
                  <a:pt x="4343" y="10160"/>
                </a:lnTo>
                <a:lnTo>
                  <a:pt x="63385" y="10160"/>
                </a:lnTo>
                <a:close/>
              </a:path>
              <a:path w="1575434" h="10160">
                <a:moveTo>
                  <a:pt x="1575219" y="0"/>
                </a:moveTo>
                <a:lnTo>
                  <a:pt x="1485684" y="0"/>
                </a:lnTo>
                <a:lnTo>
                  <a:pt x="1477708" y="10160"/>
                </a:lnTo>
                <a:lnTo>
                  <a:pt x="1567395" y="10160"/>
                </a:lnTo>
                <a:lnTo>
                  <a:pt x="1575219" y="0"/>
                </a:lnTo>
                <a:close/>
              </a:path>
            </a:pathLst>
          </a:custGeom>
          <a:solidFill>
            <a:srgbClr val="C8BC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bg object 532"/>
          <p:cNvSpPr/>
          <p:nvPr/>
        </p:nvSpPr>
        <p:spPr>
          <a:xfrm>
            <a:off x="6961022" y="389889"/>
            <a:ext cx="1564640" cy="10160"/>
          </a:xfrm>
          <a:custGeom>
            <a:avLst/>
            <a:gdLst/>
            <a:ahLst/>
            <a:cxnLst/>
            <a:rect l="l" t="t" r="r" b="b"/>
            <a:pathLst>
              <a:path w="1564640" h="10160">
                <a:moveTo>
                  <a:pt x="63093" y="10160"/>
                </a:moveTo>
                <a:lnTo>
                  <a:pt x="59093" y="0"/>
                </a:lnTo>
                <a:lnTo>
                  <a:pt x="0" y="0"/>
                </a:lnTo>
                <a:lnTo>
                  <a:pt x="4330" y="10160"/>
                </a:lnTo>
                <a:lnTo>
                  <a:pt x="63093" y="10160"/>
                </a:lnTo>
                <a:close/>
              </a:path>
              <a:path w="1564640" h="10160">
                <a:moveTo>
                  <a:pt x="1564576" y="0"/>
                </a:moveTo>
                <a:lnTo>
                  <a:pt x="1474901" y="0"/>
                </a:lnTo>
                <a:lnTo>
                  <a:pt x="1466926" y="10160"/>
                </a:lnTo>
                <a:lnTo>
                  <a:pt x="1556766" y="10160"/>
                </a:lnTo>
                <a:lnTo>
                  <a:pt x="1564576" y="0"/>
                </a:lnTo>
                <a:close/>
              </a:path>
            </a:pathLst>
          </a:custGeom>
          <a:solidFill>
            <a:srgbClr val="C8BC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bg object 533"/>
          <p:cNvSpPr/>
          <p:nvPr/>
        </p:nvSpPr>
        <p:spPr>
          <a:xfrm>
            <a:off x="6965353" y="400049"/>
            <a:ext cx="1552575" cy="10160"/>
          </a:xfrm>
          <a:custGeom>
            <a:avLst/>
            <a:gdLst/>
            <a:ahLst/>
            <a:cxnLst/>
            <a:rect l="l" t="t" r="r" b="b"/>
            <a:pathLst>
              <a:path w="1552575" h="10159">
                <a:moveTo>
                  <a:pt x="62776" y="10160"/>
                </a:moveTo>
                <a:lnTo>
                  <a:pt x="58762" y="0"/>
                </a:lnTo>
                <a:lnTo>
                  <a:pt x="0" y="0"/>
                </a:lnTo>
                <a:lnTo>
                  <a:pt x="4343" y="10160"/>
                </a:lnTo>
                <a:lnTo>
                  <a:pt x="62776" y="10160"/>
                </a:lnTo>
                <a:close/>
              </a:path>
              <a:path w="1552575" h="10159">
                <a:moveTo>
                  <a:pt x="1552435" y="0"/>
                </a:moveTo>
                <a:lnTo>
                  <a:pt x="1462595" y="0"/>
                </a:lnTo>
                <a:lnTo>
                  <a:pt x="1454619" y="10160"/>
                </a:lnTo>
                <a:lnTo>
                  <a:pt x="1544612" y="10160"/>
                </a:lnTo>
                <a:lnTo>
                  <a:pt x="1552435" y="0"/>
                </a:lnTo>
                <a:close/>
              </a:path>
            </a:pathLst>
          </a:custGeom>
          <a:solidFill>
            <a:srgbClr val="C8BB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bg object 534"/>
          <p:cNvSpPr/>
          <p:nvPr/>
        </p:nvSpPr>
        <p:spPr>
          <a:xfrm>
            <a:off x="6969151" y="408939"/>
            <a:ext cx="1542415" cy="11430"/>
          </a:xfrm>
          <a:custGeom>
            <a:avLst/>
            <a:gdLst/>
            <a:ahLst/>
            <a:cxnLst/>
            <a:rect l="l" t="t" r="r" b="b"/>
            <a:pathLst>
              <a:path w="1542415" h="11429">
                <a:moveTo>
                  <a:pt x="62979" y="11430"/>
                </a:moveTo>
                <a:lnTo>
                  <a:pt x="58470" y="0"/>
                </a:lnTo>
                <a:lnTo>
                  <a:pt x="0" y="0"/>
                </a:lnTo>
                <a:lnTo>
                  <a:pt x="4876" y="11430"/>
                </a:lnTo>
                <a:lnTo>
                  <a:pt x="62979" y="11430"/>
                </a:lnTo>
                <a:close/>
              </a:path>
              <a:path w="1542415" h="11429">
                <a:moveTo>
                  <a:pt x="1541792" y="0"/>
                </a:moveTo>
                <a:lnTo>
                  <a:pt x="1451813" y="0"/>
                </a:lnTo>
                <a:lnTo>
                  <a:pt x="1442834" y="11430"/>
                </a:lnTo>
                <a:lnTo>
                  <a:pt x="1533004" y="11430"/>
                </a:lnTo>
                <a:lnTo>
                  <a:pt x="1541792" y="0"/>
                </a:lnTo>
                <a:close/>
              </a:path>
            </a:pathLst>
          </a:custGeom>
          <a:solidFill>
            <a:srgbClr val="C8BB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bg object 535"/>
          <p:cNvSpPr/>
          <p:nvPr/>
        </p:nvSpPr>
        <p:spPr>
          <a:xfrm>
            <a:off x="6973481" y="419099"/>
            <a:ext cx="1529715" cy="10160"/>
          </a:xfrm>
          <a:custGeom>
            <a:avLst/>
            <a:gdLst/>
            <a:ahLst/>
            <a:cxnLst/>
            <a:rect l="l" t="t" r="r" b="b"/>
            <a:pathLst>
              <a:path w="1529715" h="10159">
                <a:moveTo>
                  <a:pt x="62153" y="10160"/>
                </a:moveTo>
                <a:lnTo>
                  <a:pt x="58153" y="0"/>
                </a:lnTo>
                <a:lnTo>
                  <a:pt x="0" y="0"/>
                </a:lnTo>
                <a:lnTo>
                  <a:pt x="4330" y="10160"/>
                </a:lnTo>
                <a:lnTo>
                  <a:pt x="62153" y="10160"/>
                </a:lnTo>
                <a:close/>
              </a:path>
              <a:path w="1529715" h="10159">
                <a:moveTo>
                  <a:pt x="1529651" y="0"/>
                </a:moveTo>
                <a:lnTo>
                  <a:pt x="1439506" y="0"/>
                </a:lnTo>
                <a:lnTo>
                  <a:pt x="1431518" y="10160"/>
                </a:lnTo>
                <a:lnTo>
                  <a:pt x="1521841" y="10160"/>
                </a:lnTo>
                <a:lnTo>
                  <a:pt x="1529651" y="0"/>
                </a:lnTo>
                <a:close/>
              </a:path>
            </a:pathLst>
          </a:custGeom>
          <a:solidFill>
            <a:srgbClr val="C8BA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bg object 536"/>
          <p:cNvSpPr/>
          <p:nvPr/>
        </p:nvSpPr>
        <p:spPr>
          <a:xfrm>
            <a:off x="6977278" y="427989"/>
            <a:ext cx="1519555" cy="10160"/>
          </a:xfrm>
          <a:custGeom>
            <a:avLst/>
            <a:gdLst/>
            <a:ahLst/>
            <a:cxnLst/>
            <a:rect l="l" t="t" r="r" b="b"/>
            <a:pathLst>
              <a:path w="1519554" h="10159">
                <a:moveTo>
                  <a:pt x="61874" y="10160"/>
                </a:moveTo>
                <a:lnTo>
                  <a:pt x="57861" y="0"/>
                </a:lnTo>
                <a:lnTo>
                  <a:pt x="0" y="0"/>
                </a:lnTo>
                <a:lnTo>
                  <a:pt x="4330" y="10160"/>
                </a:lnTo>
                <a:lnTo>
                  <a:pt x="61874" y="10160"/>
                </a:lnTo>
                <a:close/>
              </a:path>
              <a:path w="1519554" h="10159">
                <a:moveTo>
                  <a:pt x="1519021" y="0"/>
                </a:moveTo>
                <a:lnTo>
                  <a:pt x="1428724" y="0"/>
                </a:lnTo>
                <a:lnTo>
                  <a:pt x="1420749" y="10160"/>
                </a:lnTo>
                <a:lnTo>
                  <a:pt x="1511198" y="10160"/>
                </a:lnTo>
                <a:lnTo>
                  <a:pt x="1519021" y="0"/>
                </a:lnTo>
                <a:close/>
              </a:path>
            </a:pathLst>
          </a:custGeom>
          <a:solidFill>
            <a:srgbClr val="C8BA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bg object 537"/>
          <p:cNvSpPr/>
          <p:nvPr/>
        </p:nvSpPr>
        <p:spPr>
          <a:xfrm>
            <a:off x="6981609" y="438149"/>
            <a:ext cx="1507490" cy="10160"/>
          </a:xfrm>
          <a:custGeom>
            <a:avLst/>
            <a:gdLst/>
            <a:ahLst/>
            <a:cxnLst/>
            <a:rect l="l" t="t" r="r" b="b"/>
            <a:pathLst>
              <a:path w="1507490" h="10159">
                <a:moveTo>
                  <a:pt x="61544" y="10160"/>
                </a:moveTo>
                <a:lnTo>
                  <a:pt x="57543" y="0"/>
                </a:lnTo>
                <a:lnTo>
                  <a:pt x="0" y="0"/>
                </a:lnTo>
                <a:lnTo>
                  <a:pt x="4330" y="10160"/>
                </a:lnTo>
                <a:lnTo>
                  <a:pt x="61544" y="10160"/>
                </a:lnTo>
                <a:close/>
              </a:path>
              <a:path w="1507490" h="10159">
                <a:moveTo>
                  <a:pt x="1506867" y="0"/>
                </a:moveTo>
                <a:lnTo>
                  <a:pt x="1416418" y="0"/>
                </a:lnTo>
                <a:lnTo>
                  <a:pt x="1408430" y="10160"/>
                </a:lnTo>
                <a:lnTo>
                  <a:pt x="1499057" y="10160"/>
                </a:lnTo>
                <a:lnTo>
                  <a:pt x="1506867" y="0"/>
                </a:lnTo>
                <a:close/>
              </a:path>
            </a:pathLst>
          </a:custGeom>
          <a:solidFill>
            <a:srgbClr val="C8BA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bg object 538"/>
          <p:cNvSpPr/>
          <p:nvPr/>
        </p:nvSpPr>
        <p:spPr>
          <a:xfrm>
            <a:off x="6985406" y="447039"/>
            <a:ext cx="1496695" cy="10160"/>
          </a:xfrm>
          <a:custGeom>
            <a:avLst/>
            <a:gdLst/>
            <a:ahLst/>
            <a:cxnLst/>
            <a:rect l="l" t="t" r="r" b="b"/>
            <a:pathLst>
              <a:path w="1496695" h="10159">
                <a:moveTo>
                  <a:pt x="61252" y="10160"/>
                </a:moveTo>
                <a:lnTo>
                  <a:pt x="57251" y="0"/>
                </a:lnTo>
                <a:lnTo>
                  <a:pt x="0" y="0"/>
                </a:lnTo>
                <a:lnTo>
                  <a:pt x="4330" y="10160"/>
                </a:lnTo>
                <a:lnTo>
                  <a:pt x="61252" y="10160"/>
                </a:lnTo>
                <a:close/>
              </a:path>
              <a:path w="1496695" h="10159">
                <a:moveTo>
                  <a:pt x="1496237" y="0"/>
                </a:moveTo>
                <a:lnTo>
                  <a:pt x="1405636" y="0"/>
                </a:lnTo>
                <a:lnTo>
                  <a:pt x="1397660" y="10160"/>
                </a:lnTo>
                <a:lnTo>
                  <a:pt x="1488414" y="10160"/>
                </a:lnTo>
                <a:lnTo>
                  <a:pt x="1496237" y="0"/>
                </a:lnTo>
                <a:close/>
              </a:path>
            </a:pathLst>
          </a:custGeom>
          <a:solidFill>
            <a:srgbClr val="C8B9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bg object 539"/>
          <p:cNvSpPr/>
          <p:nvPr/>
        </p:nvSpPr>
        <p:spPr>
          <a:xfrm>
            <a:off x="6989737" y="457199"/>
            <a:ext cx="1484630" cy="10160"/>
          </a:xfrm>
          <a:custGeom>
            <a:avLst/>
            <a:gdLst/>
            <a:ahLst/>
            <a:cxnLst/>
            <a:rect l="l" t="t" r="r" b="b"/>
            <a:pathLst>
              <a:path w="1484629" h="10159">
                <a:moveTo>
                  <a:pt x="60934" y="10160"/>
                </a:moveTo>
                <a:lnTo>
                  <a:pt x="56921" y="0"/>
                </a:lnTo>
                <a:lnTo>
                  <a:pt x="0" y="0"/>
                </a:lnTo>
                <a:lnTo>
                  <a:pt x="4330" y="10160"/>
                </a:lnTo>
                <a:lnTo>
                  <a:pt x="60934" y="10160"/>
                </a:lnTo>
                <a:close/>
              </a:path>
              <a:path w="1484629" h="10159">
                <a:moveTo>
                  <a:pt x="1484083" y="0"/>
                </a:moveTo>
                <a:lnTo>
                  <a:pt x="1393329" y="0"/>
                </a:lnTo>
                <a:lnTo>
                  <a:pt x="1385341" y="10160"/>
                </a:lnTo>
                <a:lnTo>
                  <a:pt x="1476273" y="10160"/>
                </a:lnTo>
                <a:lnTo>
                  <a:pt x="1484083" y="0"/>
                </a:lnTo>
                <a:close/>
              </a:path>
            </a:pathLst>
          </a:custGeom>
          <a:solidFill>
            <a:srgbClr val="C8B9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bg object 540"/>
          <p:cNvSpPr/>
          <p:nvPr/>
        </p:nvSpPr>
        <p:spPr>
          <a:xfrm>
            <a:off x="6993534" y="466089"/>
            <a:ext cx="1473835" cy="10160"/>
          </a:xfrm>
          <a:custGeom>
            <a:avLst/>
            <a:gdLst/>
            <a:ahLst/>
            <a:cxnLst/>
            <a:rect l="l" t="t" r="r" b="b"/>
            <a:pathLst>
              <a:path w="1473834" h="10159">
                <a:moveTo>
                  <a:pt x="60642" y="10160"/>
                </a:moveTo>
                <a:lnTo>
                  <a:pt x="56629" y="0"/>
                </a:lnTo>
                <a:lnTo>
                  <a:pt x="0" y="0"/>
                </a:lnTo>
                <a:lnTo>
                  <a:pt x="4330" y="10160"/>
                </a:lnTo>
                <a:lnTo>
                  <a:pt x="60642" y="10160"/>
                </a:lnTo>
                <a:close/>
              </a:path>
              <a:path w="1473834" h="10159">
                <a:moveTo>
                  <a:pt x="1473454" y="0"/>
                </a:moveTo>
                <a:lnTo>
                  <a:pt x="1382547" y="0"/>
                </a:lnTo>
                <a:lnTo>
                  <a:pt x="1374571" y="10160"/>
                </a:lnTo>
                <a:lnTo>
                  <a:pt x="1465630" y="10160"/>
                </a:lnTo>
                <a:lnTo>
                  <a:pt x="1473454" y="0"/>
                </a:lnTo>
                <a:close/>
              </a:path>
            </a:pathLst>
          </a:custGeom>
          <a:solidFill>
            <a:srgbClr val="C7B9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bg object 541"/>
          <p:cNvSpPr/>
          <p:nvPr/>
        </p:nvSpPr>
        <p:spPr>
          <a:xfrm>
            <a:off x="6997865" y="476249"/>
            <a:ext cx="1461770" cy="10160"/>
          </a:xfrm>
          <a:custGeom>
            <a:avLst/>
            <a:gdLst/>
            <a:ahLst/>
            <a:cxnLst/>
            <a:rect l="l" t="t" r="r" b="b"/>
            <a:pathLst>
              <a:path w="1461770" h="10159">
                <a:moveTo>
                  <a:pt x="60325" y="10160"/>
                </a:moveTo>
                <a:lnTo>
                  <a:pt x="56311" y="0"/>
                </a:lnTo>
                <a:lnTo>
                  <a:pt x="0" y="0"/>
                </a:lnTo>
                <a:lnTo>
                  <a:pt x="4330" y="10160"/>
                </a:lnTo>
                <a:lnTo>
                  <a:pt x="60325" y="10160"/>
                </a:lnTo>
                <a:close/>
              </a:path>
              <a:path w="1461770" h="10159">
                <a:moveTo>
                  <a:pt x="1461300" y="0"/>
                </a:moveTo>
                <a:lnTo>
                  <a:pt x="1370241" y="0"/>
                </a:lnTo>
                <a:lnTo>
                  <a:pt x="1362252" y="10160"/>
                </a:lnTo>
                <a:lnTo>
                  <a:pt x="1453489" y="10160"/>
                </a:lnTo>
                <a:lnTo>
                  <a:pt x="1461300" y="0"/>
                </a:lnTo>
                <a:close/>
              </a:path>
            </a:pathLst>
          </a:custGeom>
          <a:solidFill>
            <a:srgbClr val="C7B8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bg object 542"/>
          <p:cNvSpPr/>
          <p:nvPr/>
        </p:nvSpPr>
        <p:spPr>
          <a:xfrm>
            <a:off x="7001663" y="485139"/>
            <a:ext cx="1450975" cy="10160"/>
          </a:xfrm>
          <a:custGeom>
            <a:avLst/>
            <a:gdLst/>
            <a:ahLst/>
            <a:cxnLst/>
            <a:rect l="l" t="t" r="r" b="b"/>
            <a:pathLst>
              <a:path w="1450975" h="10159">
                <a:moveTo>
                  <a:pt x="60032" y="10160"/>
                </a:moveTo>
                <a:lnTo>
                  <a:pt x="56019" y="0"/>
                </a:lnTo>
                <a:lnTo>
                  <a:pt x="0" y="0"/>
                </a:lnTo>
                <a:lnTo>
                  <a:pt x="4330" y="10160"/>
                </a:lnTo>
                <a:lnTo>
                  <a:pt x="60032" y="10160"/>
                </a:lnTo>
                <a:close/>
              </a:path>
              <a:path w="1450975" h="10159">
                <a:moveTo>
                  <a:pt x="1450670" y="0"/>
                </a:moveTo>
                <a:lnTo>
                  <a:pt x="1359458" y="0"/>
                </a:lnTo>
                <a:lnTo>
                  <a:pt x="1351483" y="10160"/>
                </a:lnTo>
                <a:lnTo>
                  <a:pt x="1442859" y="10160"/>
                </a:lnTo>
                <a:lnTo>
                  <a:pt x="1450670" y="0"/>
                </a:lnTo>
                <a:close/>
              </a:path>
            </a:pathLst>
          </a:custGeom>
          <a:solidFill>
            <a:srgbClr val="C7B8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bg object 543"/>
          <p:cNvSpPr/>
          <p:nvPr/>
        </p:nvSpPr>
        <p:spPr>
          <a:xfrm>
            <a:off x="7005993" y="495299"/>
            <a:ext cx="1438910" cy="10160"/>
          </a:xfrm>
          <a:custGeom>
            <a:avLst/>
            <a:gdLst/>
            <a:ahLst/>
            <a:cxnLst/>
            <a:rect l="l" t="t" r="r" b="b"/>
            <a:pathLst>
              <a:path w="1438909" h="10159">
                <a:moveTo>
                  <a:pt x="59702" y="10160"/>
                </a:moveTo>
                <a:lnTo>
                  <a:pt x="55702" y="0"/>
                </a:lnTo>
                <a:lnTo>
                  <a:pt x="0" y="0"/>
                </a:lnTo>
                <a:lnTo>
                  <a:pt x="4330" y="10160"/>
                </a:lnTo>
                <a:lnTo>
                  <a:pt x="59702" y="10160"/>
                </a:lnTo>
                <a:close/>
              </a:path>
              <a:path w="1438909" h="10159">
                <a:moveTo>
                  <a:pt x="1438529" y="0"/>
                </a:moveTo>
                <a:lnTo>
                  <a:pt x="1347152" y="0"/>
                </a:lnTo>
                <a:lnTo>
                  <a:pt x="1339164" y="10160"/>
                </a:lnTo>
                <a:lnTo>
                  <a:pt x="1430705" y="10160"/>
                </a:lnTo>
                <a:lnTo>
                  <a:pt x="1438529" y="0"/>
                </a:lnTo>
                <a:close/>
              </a:path>
            </a:pathLst>
          </a:custGeom>
          <a:solidFill>
            <a:srgbClr val="C7B7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bg object 544"/>
          <p:cNvSpPr/>
          <p:nvPr/>
        </p:nvSpPr>
        <p:spPr>
          <a:xfrm>
            <a:off x="7009790" y="504189"/>
            <a:ext cx="1428115" cy="10160"/>
          </a:xfrm>
          <a:custGeom>
            <a:avLst/>
            <a:gdLst/>
            <a:ahLst/>
            <a:cxnLst/>
            <a:rect l="l" t="t" r="r" b="b"/>
            <a:pathLst>
              <a:path w="1428115" h="10159">
                <a:moveTo>
                  <a:pt x="59410" y="10160"/>
                </a:moveTo>
                <a:lnTo>
                  <a:pt x="55410" y="0"/>
                </a:lnTo>
                <a:lnTo>
                  <a:pt x="0" y="0"/>
                </a:lnTo>
                <a:lnTo>
                  <a:pt x="4330" y="10160"/>
                </a:lnTo>
                <a:lnTo>
                  <a:pt x="59410" y="10160"/>
                </a:lnTo>
                <a:close/>
              </a:path>
              <a:path w="1428115" h="10159">
                <a:moveTo>
                  <a:pt x="1427886" y="0"/>
                </a:moveTo>
                <a:lnTo>
                  <a:pt x="1336370" y="0"/>
                </a:lnTo>
                <a:lnTo>
                  <a:pt x="1328394" y="10160"/>
                </a:lnTo>
                <a:lnTo>
                  <a:pt x="1420075" y="10160"/>
                </a:lnTo>
                <a:lnTo>
                  <a:pt x="1427886" y="0"/>
                </a:lnTo>
                <a:close/>
              </a:path>
            </a:pathLst>
          </a:custGeom>
          <a:solidFill>
            <a:srgbClr val="C7B7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bg object 545"/>
          <p:cNvSpPr/>
          <p:nvPr/>
        </p:nvSpPr>
        <p:spPr>
          <a:xfrm>
            <a:off x="7014121" y="514349"/>
            <a:ext cx="1416050" cy="10160"/>
          </a:xfrm>
          <a:custGeom>
            <a:avLst/>
            <a:gdLst/>
            <a:ahLst/>
            <a:cxnLst/>
            <a:rect l="l" t="t" r="r" b="b"/>
            <a:pathLst>
              <a:path w="1416050" h="10159">
                <a:moveTo>
                  <a:pt x="59093" y="10160"/>
                </a:moveTo>
                <a:lnTo>
                  <a:pt x="55079" y="0"/>
                </a:lnTo>
                <a:lnTo>
                  <a:pt x="0" y="0"/>
                </a:lnTo>
                <a:lnTo>
                  <a:pt x="4330" y="10160"/>
                </a:lnTo>
                <a:lnTo>
                  <a:pt x="59093" y="10160"/>
                </a:lnTo>
                <a:close/>
              </a:path>
              <a:path w="1416050" h="10159">
                <a:moveTo>
                  <a:pt x="1415745" y="0"/>
                </a:moveTo>
                <a:lnTo>
                  <a:pt x="1324063" y="0"/>
                </a:lnTo>
                <a:lnTo>
                  <a:pt x="1316075" y="10160"/>
                </a:lnTo>
                <a:lnTo>
                  <a:pt x="1407922" y="10160"/>
                </a:lnTo>
                <a:lnTo>
                  <a:pt x="1415745" y="0"/>
                </a:lnTo>
                <a:close/>
              </a:path>
            </a:pathLst>
          </a:custGeom>
          <a:solidFill>
            <a:srgbClr val="C7B7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bg object 546"/>
          <p:cNvSpPr/>
          <p:nvPr/>
        </p:nvSpPr>
        <p:spPr>
          <a:xfrm>
            <a:off x="7017918" y="523239"/>
            <a:ext cx="1405255" cy="10160"/>
          </a:xfrm>
          <a:custGeom>
            <a:avLst/>
            <a:gdLst/>
            <a:ahLst/>
            <a:cxnLst/>
            <a:rect l="l" t="t" r="r" b="b"/>
            <a:pathLst>
              <a:path w="1405254" h="10159">
                <a:moveTo>
                  <a:pt x="58801" y="10160"/>
                </a:moveTo>
                <a:lnTo>
                  <a:pt x="54800" y="0"/>
                </a:lnTo>
                <a:lnTo>
                  <a:pt x="0" y="0"/>
                </a:lnTo>
                <a:lnTo>
                  <a:pt x="4330" y="10160"/>
                </a:lnTo>
                <a:lnTo>
                  <a:pt x="58801" y="10160"/>
                </a:lnTo>
                <a:close/>
              </a:path>
              <a:path w="1405254" h="10159">
                <a:moveTo>
                  <a:pt x="1405102" y="0"/>
                </a:moveTo>
                <a:lnTo>
                  <a:pt x="1313281" y="0"/>
                </a:lnTo>
                <a:lnTo>
                  <a:pt x="1305306" y="10160"/>
                </a:lnTo>
                <a:lnTo>
                  <a:pt x="1397292" y="10160"/>
                </a:lnTo>
                <a:lnTo>
                  <a:pt x="1405102" y="0"/>
                </a:lnTo>
                <a:close/>
              </a:path>
            </a:pathLst>
          </a:custGeom>
          <a:solidFill>
            <a:srgbClr val="C7B6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bg object 547"/>
          <p:cNvSpPr/>
          <p:nvPr/>
        </p:nvSpPr>
        <p:spPr>
          <a:xfrm>
            <a:off x="7022249" y="533399"/>
            <a:ext cx="1393190" cy="10160"/>
          </a:xfrm>
          <a:custGeom>
            <a:avLst/>
            <a:gdLst/>
            <a:ahLst/>
            <a:cxnLst/>
            <a:rect l="l" t="t" r="r" b="b"/>
            <a:pathLst>
              <a:path w="1393190" h="10159">
                <a:moveTo>
                  <a:pt x="58483" y="10160"/>
                </a:moveTo>
                <a:lnTo>
                  <a:pt x="54470" y="0"/>
                </a:lnTo>
                <a:lnTo>
                  <a:pt x="0" y="0"/>
                </a:lnTo>
                <a:lnTo>
                  <a:pt x="4330" y="10160"/>
                </a:lnTo>
                <a:lnTo>
                  <a:pt x="58483" y="10160"/>
                </a:lnTo>
                <a:close/>
              </a:path>
              <a:path w="1393190" h="10159">
                <a:moveTo>
                  <a:pt x="1392961" y="0"/>
                </a:moveTo>
                <a:lnTo>
                  <a:pt x="1300975" y="0"/>
                </a:lnTo>
                <a:lnTo>
                  <a:pt x="1292987" y="10160"/>
                </a:lnTo>
                <a:lnTo>
                  <a:pt x="1385150" y="10160"/>
                </a:lnTo>
                <a:lnTo>
                  <a:pt x="1392961" y="0"/>
                </a:lnTo>
                <a:close/>
              </a:path>
            </a:pathLst>
          </a:custGeom>
          <a:solidFill>
            <a:srgbClr val="C7B6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bg object 548"/>
          <p:cNvSpPr/>
          <p:nvPr/>
        </p:nvSpPr>
        <p:spPr>
          <a:xfrm>
            <a:off x="7026046" y="542289"/>
            <a:ext cx="1382395" cy="10160"/>
          </a:xfrm>
          <a:custGeom>
            <a:avLst/>
            <a:gdLst/>
            <a:ahLst/>
            <a:cxnLst/>
            <a:rect l="l" t="t" r="r" b="b"/>
            <a:pathLst>
              <a:path w="1382395" h="10159">
                <a:moveTo>
                  <a:pt x="58191" y="10160"/>
                </a:moveTo>
                <a:lnTo>
                  <a:pt x="54178" y="0"/>
                </a:lnTo>
                <a:lnTo>
                  <a:pt x="0" y="0"/>
                </a:lnTo>
                <a:lnTo>
                  <a:pt x="4330" y="10160"/>
                </a:lnTo>
                <a:lnTo>
                  <a:pt x="58191" y="10160"/>
                </a:lnTo>
                <a:close/>
              </a:path>
              <a:path w="1382395" h="10159">
                <a:moveTo>
                  <a:pt x="1382318" y="0"/>
                </a:moveTo>
                <a:lnTo>
                  <a:pt x="1290193" y="0"/>
                </a:lnTo>
                <a:lnTo>
                  <a:pt x="1282217" y="10160"/>
                </a:lnTo>
                <a:lnTo>
                  <a:pt x="1374508" y="10160"/>
                </a:lnTo>
                <a:lnTo>
                  <a:pt x="1382318" y="0"/>
                </a:lnTo>
                <a:close/>
              </a:path>
            </a:pathLst>
          </a:custGeom>
          <a:solidFill>
            <a:srgbClr val="C7B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bg object 549"/>
          <p:cNvSpPr/>
          <p:nvPr/>
        </p:nvSpPr>
        <p:spPr>
          <a:xfrm>
            <a:off x="7030377" y="552449"/>
            <a:ext cx="1370330" cy="10160"/>
          </a:xfrm>
          <a:custGeom>
            <a:avLst/>
            <a:gdLst/>
            <a:ahLst/>
            <a:cxnLst/>
            <a:rect l="l" t="t" r="r" b="b"/>
            <a:pathLst>
              <a:path w="1370329" h="10159">
                <a:moveTo>
                  <a:pt x="57861" y="10160"/>
                </a:moveTo>
                <a:lnTo>
                  <a:pt x="53860" y="0"/>
                </a:lnTo>
                <a:lnTo>
                  <a:pt x="0" y="0"/>
                </a:lnTo>
                <a:lnTo>
                  <a:pt x="4330" y="10160"/>
                </a:lnTo>
                <a:lnTo>
                  <a:pt x="57861" y="10160"/>
                </a:lnTo>
                <a:close/>
              </a:path>
              <a:path w="1370329" h="10159">
                <a:moveTo>
                  <a:pt x="1370177" y="0"/>
                </a:moveTo>
                <a:lnTo>
                  <a:pt x="1277886" y="0"/>
                </a:lnTo>
                <a:lnTo>
                  <a:pt x="1269898" y="10160"/>
                </a:lnTo>
                <a:lnTo>
                  <a:pt x="1362367" y="10160"/>
                </a:lnTo>
                <a:lnTo>
                  <a:pt x="1370177" y="0"/>
                </a:lnTo>
                <a:close/>
              </a:path>
            </a:pathLst>
          </a:custGeom>
          <a:solidFill>
            <a:srgbClr val="C7B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bg object 550"/>
          <p:cNvSpPr/>
          <p:nvPr/>
        </p:nvSpPr>
        <p:spPr>
          <a:xfrm>
            <a:off x="7034987" y="561339"/>
            <a:ext cx="1358900" cy="10160"/>
          </a:xfrm>
          <a:custGeom>
            <a:avLst/>
            <a:gdLst/>
            <a:ahLst/>
            <a:cxnLst/>
            <a:rect l="l" t="t" r="r" b="b"/>
            <a:pathLst>
              <a:path w="1358900" h="10159">
                <a:moveTo>
                  <a:pt x="55511" y="3810"/>
                </a:moveTo>
                <a:lnTo>
                  <a:pt x="53505" y="3810"/>
                </a:lnTo>
                <a:lnTo>
                  <a:pt x="53505" y="0"/>
                </a:lnTo>
                <a:lnTo>
                  <a:pt x="0" y="0"/>
                </a:lnTo>
                <a:lnTo>
                  <a:pt x="0" y="3810"/>
                </a:lnTo>
                <a:lnTo>
                  <a:pt x="1816" y="3810"/>
                </a:lnTo>
                <a:lnTo>
                  <a:pt x="1816" y="10160"/>
                </a:lnTo>
                <a:lnTo>
                  <a:pt x="55511" y="10160"/>
                </a:lnTo>
                <a:lnTo>
                  <a:pt x="55511" y="3810"/>
                </a:lnTo>
                <a:close/>
              </a:path>
              <a:path w="1358900" h="10159">
                <a:moveTo>
                  <a:pt x="1358734" y="0"/>
                </a:moveTo>
                <a:lnTo>
                  <a:pt x="1266291" y="0"/>
                </a:lnTo>
                <a:lnTo>
                  <a:pt x="1258303" y="10160"/>
                </a:lnTo>
                <a:lnTo>
                  <a:pt x="1350911" y="10160"/>
                </a:lnTo>
                <a:lnTo>
                  <a:pt x="1358734" y="0"/>
                </a:lnTo>
                <a:close/>
              </a:path>
            </a:pathLst>
          </a:custGeom>
          <a:solidFill>
            <a:srgbClr val="C7B5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bg object 551"/>
          <p:cNvSpPr/>
          <p:nvPr/>
        </p:nvSpPr>
        <p:spPr>
          <a:xfrm>
            <a:off x="7037807" y="571499"/>
            <a:ext cx="1348105" cy="10160"/>
          </a:xfrm>
          <a:custGeom>
            <a:avLst/>
            <a:gdLst/>
            <a:ahLst/>
            <a:cxnLst/>
            <a:rect l="l" t="t" r="r" b="b"/>
            <a:pathLst>
              <a:path w="1348104" h="10159">
                <a:moveTo>
                  <a:pt x="57950" y="10160"/>
                </a:moveTo>
                <a:lnTo>
                  <a:pt x="53949" y="0"/>
                </a:lnTo>
                <a:lnTo>
                  <a:pt x="0" y="0"/>
                </a:lnTo>
                <a:lnTo>
                  <a:pt x="3225" y="10160"/>
                </a:lnTo>
                <a:lnTo>
                  <a:pt x="57950" y="10160"/>
                </a:lnTo>
                <a:close/>
              </a:path>
              <a:path w="1348104" h="10159">
                <a:moveTo>
                  <a:pt x="1348092" y="0"/>
                </a:moveTo>
                <a:lnTo>
                  <a:pt x="1255483" y="0"/>
                </a:lnTo>
                <a:lnTo>
                  <a:pt x="1247508" y="10160"/>
                </a:lnTo>
                <a:lnTo>
                  <a:pt x="1340281" y="10160"/>
                </a:lnTo>
                <a:lnTo>
                  <a:pt x="1348092" y="0"/>
                </a:lnTo>
                <a:close/>
              </a:path>
            </a:pathLst>
          </a:custGeom>
          <a:solidFill>
            <a:srgbClr val="C7B4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bg object 552"/>
          <p:cNvSpPr/>
          <p:nvPr/>
        </p:nvSpPr>
        <p:spPr>
          <a:xfrm>
            <a:off x="7040626" y="580389"/>
            <a:ext cx="1338580" cy="10160"/>
          </a:xfrm>
          <a:custGeom>
            <a:avLst/>
            <a:gdLst/>
            <a:ahLst/>
            <a:cxnLst/>
            <a:rect l="l" t="t" r="r" b="b"/>
            <a:pathLst>
              <a:path w="1338579" h="10159">
                <a:moveTo>
                  <a:pt x="58635" y="10160"/>
                </a:moveTo>
                <a:lnTo>
                  <a:pt x="54635" y="0"/>
                </a:lnTo>
                <a:lnTo>
                  <a:pt x="0" y="0"/>
                </a:lnTo>
                <a:lnTo>
                  <a:pt x="3225" y="10160"/>
                </a:lnTo>
                <a:lnTo>
                  <a:pt x="58635" y="10160"/>
                </a:lnTo>
                <a:close/>
              </a:path>
              <a:path w="1338579" h="10159">
                <a:moveTo>
                  <a:pt x="1338440" y="0"/>
                </a:moveTo>
                <a:lnTo>
                  <a:pt x="1245692" y="0"/>
                </a:lnTo>
                <a:lnTo>
                  <a:pt x="1237703" y="10160"/>
                </a:lnTo>
                <a:lnTo>
                  <a:pt x="1330617" y="10160"/>
                </a:lnTo>
                <a:lnTo>
                  <a:pt x="1338440" y="0"/>
                </a:lnTo>
                <a:close/>
              </a:path>
            </a:pathLst>
          </a:custGeom>
          <a:solidFill>
            <a:srgbClr val="C6B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bg object 553"/>
          <p:cNvSpPr/>
          <p:nvPr/>
        </p:nvSpPr>
        <p:spPr>
          <a:xfrm>
            <a:off x="7043851" y="590549"/>
            <a:ext cx="1326515" cy="10160"/>
          </a:xfrm>
          <a:custGeom>
            <a:avLst/>
            <a:gdLst/>
            <a:ahLst/>
            <a:cxnLst/>
            <a:rect l="l" t="t" r="r" b="b"/>
            <a:pathLst>
              <a:path w="1326515" h="10159">
                <a:moveTo>
                  <a:pt x="59423" y="10160"/>
                </a:moveTo>
                <a:lnTo>
                  <a:pt x="55410" y="0"/>
                </a:lnTo>
                <a:lnTo>
                  <a:pt x="0" y="0"/>
                </a:lnTo>
                <a:lnTo>
                  <a:pt x="3225" y="10160"/>
                </a:lnTo>
                <a:lnTo>
                  <a:pt x="59423" y="10160"/>
                </a:lnTo>
                <a:close/>
              </a:path>
              <a:path w="1326515" h="10159">
                <a:moveTo>
                  <a:pt x="1326413" y="0"/>
                </a:moveTo>
                <a:lnTo>
                  <a:pt x="1233487" y="0"/>
                </a:lnTo>
                <a:lnTo>
                  <a:pt x="1233487" y="2540"/>
                </a:lnTo>
                <a:lnTo>
                  <a:pt x="1229499" y="2540"/>
                </a:lnTo>
                <a:lnTo>
                  <a:pt x="1229499" y="10160"/>
                </a:lnTo>
                <a:lnTo>
                  <a:pt x="1322806" y="10160"/>
                </a:lnTo>
                <a:lnTo>
                  <a:pt x="1322806" y="2540"/>
                </a:lnTo>
                <a:lnTo>
                  <a:pt x="1326413" y="2540"/>
                </a:lnTo>
                <a:lnTo>
                  <a:pt x="1326413" y="0"/>
                </a:lnTo>
                <a:close/>
              </a:path>
            </a:pathLst>
          </a:custGeom>
          <a:solidFill>
            <a:srgbClr val="C6B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bg object 554"/>
          <p:cNvSpPr/>
          <p:nvPr/>
        </p:nvSpPr>
        <p:spPr>
          <a:xfrm>
            <a:off x="7046671" y="599439"/>
            <a:ext cx="1318260" cy="10160"/>
          </a:xfrm>
          <a:custGeom>
            <a:avLst/>
            <a:gdLst/>
            <a:ahLst/>
            <a:cxnLst/>
            <a:rect l="l" t="t" r="r" b="b"/>
            <a:pathLst>
              <a:path w="1318259" h="10159">
                <a:moveTo>
                  <a:pt x="60109" y="10160"/>
                </a:moveTo>
                <a:lnTo>
                  <a:pt x="56095" y="0"/>
                </a:lnTo>
                <a:lnTo>
                  <a:pt x="0" y="0"/>
                </a:lnTo>
                <a:lnTo>
                  <a:pt x="3225" y="10160"/>
                </a:lnTo>
                <a:lnTo>
                  <a:pt x="60109" y="10160"/>
                </a:lnTo>
                <a:close/>
              </a:path>
              <a:path w="1318259" h="10159">
                <a:moveTo>
                  <a:pt x="1318234" y="0"/>
                </a:moveTo>
                <a:lnTo>
                  <a:pt x="1224686" y="0"/>
                </a:lnTo>
                <a:lnTo>
                  <a:pt x="1216698" y="10160"/>
                </a:lnTo>
                <a:lnTo>
                  <a:pt x="1311211" y="10160"/>
                </a:lnTo>
                <a:lnTo>
                  <a:pt x="1318234" y="0"/>
                </a:lnTo>
                <a:close/>
              </a:path>
            </a:pathLst>
          </a:custGeom>
          <a:solidFill>
            <a:srgbClr val="C6B3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bg object 555"/>
          <p:cNvSpPr/>
          <p:nvPr/>
        </p:nvSpPr>
        <p:spPr>
          <a:xfrm>
            <a:off x="7049897" y="609599"/>
            <a:ext cx="1308100" cy="10160"/>
          </a:xfrm>
          <a:custGeom>
            <a:avLst/>
            <a:gdLst/>
            <a:ahLst/>
            <a:cxnLst/>
            <a:rect l="l" t="t" r="r" b="b"/>
            <a:pathLst>
              <a:path w="1308100" h="10159">
                <a:moveTo>
                  <a:pt x="60896" y="10160"/>
                </a:moveTo>
                <a:lnTo>
                  <a:pt x="56883" y="0"/>
                </a:lnTo>
                <a:lnTo>
                  <a:pt x="0" y="0"/>
                </a:lnTo>
                <a:lnTo>
                  <a:pt x="3225" y="10160"/>
                </a:lnTo>
                <a:lnTo>
                  <a:pt x="60896" y="10160"/>
                </a:lnTo>
                <a:close/>
              </a:path>
              <a:path w="1308100" h="10159">
                <a:moveTo>
                  <a:pt x="1307985" y="0"/>
                </a:moveTo>
                <a:lnTo>
                  <a:pt x="1213472" y="0"/>
                </a:lnTo>
                <a:lnTo>
                  <a:pt x="1205496" y="10160"/>
                </a:lnTo>
                <a:lnTo>
                  <a:pt x="1300962" y="10160"/>
                </a:lnTo>
                <a:lnTo>
                  <a:pt x="1307985" y="0"/>
                </a:lnTo>
                <a:close/>
              </a:path>
            </a:pathLst>
          </a:custGeom>
          <a:solidFill>
            <a:srgbClr val="C6B3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bg object 556"/>
          <p:cNvSpPr/>
          <p:nvPr/>
        </p:nvSpPr>
        <p:spPr>
          <a:xfrm>
            <a:off x="7052716" y="618489"/>
            <a:ext cx="1299210" cy="10160"/>
          </a:xfrm>
          <a:custGeom>
            <a:avLst/>
            <a:gdLst/>
            <a:ahLst/>
            <a:cxnLst/>
            <a:rect l="l" t="t" r="r" b="b"/>
            <a:pathLst>
              <a:path w="1299209" h="10159">
                <a:moveTo>
                  <a:pt x="61582" y="10160"/>
                </a:moveTo>
                <a:lnTo>
                  <a:pt x="57569" y="0"/>
                </a:lnTo>
                <a:lnTo>
                  <a:pt x="0" y="0"/>
                </a:lnTo>
                <a:lnTo>
                  <a:pt x="3225" y="10160"/>
                </a:lnTo>
                <a:lnTo>
                  <a:pt x="61582" y="10160"/>
                </a:lnTo>
                <a:close/>
              </a:path>
              <a:path w="1299209" h="10159">
                <a:moveTo>
                  <a:pt x="1299019" y="0"/>
                </a:moveTo>
                <a:lnTo>
                  <a:pt x="1203680" y="0"/>
                </a:lnTo>
                <a:lnTo>
                  <a:pt x="1195692" y="10160"/>
                </a:lnTo>
                <a:lnTo>
                  <a:pt x="1291996" y="10160"/>
                </a:lnTo>
                <a:lnTo>
                  <a:pt x="1299019" y="0"/>
                </a:lnTo>
                <a:close/>
              </a:path>
            </a:pathLst>
          </a:custGeom>
          <a:solidFill>
            <a:srgbClr val="C6B2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bg object 557"/>
          <p:cNvSpPr/>
          <p:nvPr/>
        </p:nvSpPr>
        <p:spPr>
          <a:xfrm>
            <a:off x="7055942" y="628649"/>
            <a:ext cx="1289050" cy="10160"/>
          </a:xfrm>
          <a:custGeom>
            <a:avLst/>
            <a:gdLst/>
            <a:ahLst/>
            <a:cxnLst/>
            <a:rect l="l" t="t" r="r" b="b"/>
            <a:pathLst>
              <a:path w="1289050" h="10159">
                <a:moveTo>
                  <a:pt x="62357" y="10160"/>
                </a:moveTo>
                <a:lnTo>
                  <a:pt x="58356" y="0"/>
                </a:lnTo>
                <a:lnTo>
                  <a:pt x="0" y="0"/>
                </a:lnTo>
                <a:lnTo>
                  <a:pt x="3213" y="10160"/>
                </a:lnTo>
                <a:lnTo>
                  <a:pt x="62357" y="10160"/>
                </a:lnTo>
                <a:close/>
              </a:path>
              <a:path w="1289050" h="10159">
                <a:moveTo>
                  <a:pt x="1288770" y="0"/>
                </a:moveTo>
                <a:lnTo>
                  <a:pt x="1192466" y="0"/>
                </a:lnTo>
                <a:lnTo>
                  <a:pt x="1184490" y="10160"/>
                </a:lnTo>
                <a:lnTo>
                  <a:pt x="1281747" y="10160"/>
                </a:lnTo>
                <a:lnTo>
                  <a:pt x="1288770" y="0"/>
                </a:lnTo>
                <a:close/>
              </a:path>
            </a:pathLst>
          </a:custGeom>
          <a:solidFill>
            <a:srgbClr val="C6B2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bg object 558"/>
          <p:cNvSpPr/>
          <p:nvPr/>
        </p:nvSpPr>
        <p:spPr>
          <a:xfrm>
            <a:off x="7058761" y="637539"/>
            <a:ext cx="1280160" cy="10160"/>
          </a:xfrm>
          <a:custGeom>
            <a:avLst/>
            <a:gdLst/>
            <a:ahLst/>
            <a:cxnLst/>
            <a:rect l="l" t="t" r="r" b="b"/>
            <a:pathLst>
              <a:path w="1280159" h="10159">
                <a:moveTo>
                  <a:pt x="63042" y="10160"/>
                </a:moveTo>
                <a:lnTo>
                  <a:pt x="59042" y="0"/>
                </a:lnTo>
                <a:lnTo>
                  <a:pt x="0" y="0"/>
                </a:lnTo>
                <a:lnTo>
                  <a:pt x="3213" y="10160"/>
                </a:lnTo>
                <a:lnTo>
                  <a:pt x="63042" y="10160"/>
                </a:lnTo>
                <a:close/>
              </a:path>
              <a:path w="1280159" h="10159">
                <a:moveTo>
                  <a:pt x="1279804" y="0"/>
                </a:moveTo>
                <a:lnTo>
                  <a:pt x="1182674" y="0"/>
                </a:lnTo>
                <a:lnTo>
                  <a:pt x="1174686" y="10160"/>
                </a:lnTo>
                <a:lnTo>
                  <a:pt x="1272781" y="10160"/>
                </a:lnTo>
                <a:lnTo>
                  <a:pt x="1279804" y="0"/>
                </a:lnTo>
                <a:close/>
              </a:path>
            </a:pathLst>
          </a:custGeom>
          <a:solidFill>
            <a:srgbClr val="C6B2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bg object 559"/>
          <p:cNvSpPr/>
          <p:nvPr/>
        </p:nvSpPr>
        <p:spPr>
          <a:xfrm>
            <a:off x="7061974" y="647699"/>
            <a:ext cx="1270000" cy="10160"/>
          </a:xfrm>
          <a:custGeom>
            <a:avLst/>
            <a:gdLst/>
            <a:ahLst/>
            <a:cxnLst/>
            <a:rect l="l" t="t" r="r" b="b"/>
            <a:pathLst>
              <a:path w="1270000" h="10159">
                <a:moveTo>
                  <a:pt x="63842" y="10160"/>
                </a:moveTo>
                <a:lnTo>
                  <a:pt x="59829" y="0"/>
                </a:lnTo>
                <a:lnTo>
                  <a:pt x="0" y="0"/>
                </a:lnTo>
                <a:lnTo>
                  <a:pt x="3225" y="10160"/>
                </a:lnTo>
                <a:lnTo>
                  <a:pt x="63842" y="10160"/>
                </a:lnTo>
                <a:close/>
              </a:path>
              <a:path w="1270000" h="10159">
                <a:moveTo>
                  <a:pt x="1269568" y="0"/>
                </a:moveTo>
                <a:lnTo>
                  <a:pt x="1171473" y="0"/>
                </a:lnTo>
                <a:lnTo>
                  <a:pt x="1163497" y="10160"/>
                </a:lnTo>
                <a:lnTo>
                  <a:pt x="1262545" y="10160"/>
                </a:lnTo>
                <a:lnTo>
                  <a:pt x="1269568" y="0"/>
                </a:lnTo>
                <a:close/>
              </a:path>
            </a:pathLst>
          </a:custGeom>
          <a:solidFill>
            <a:srgbClr val="C6B1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bg object 560"/>
          <p:cNvSpPr/>
          <p:nvPr/>
        </p:nvSpPr>
        <p:spPr>
          <a:xfrm>
            <a:off x="7064794" y="656589"/>
            <a:ext cx="1261110" cy="10160"/>
          </a:xfrm>
          <a:custGeom>
            <a:avLst/>
            <a:gdLst/>
            <a:ahLst/>
            <a:cxnLst/>
            <a:rect l="l" t="t" r="r" b="b"/>
            <a:pathLst>
              <a:path w="1261109" h="10159">
                <a:moveTo>
                  <a:pt x="64528" y="10160"/>
                </a:moveTo>
                <a:lnTo>
                  <a:pt x="60515" y="0"/>
                </a:lnTo>
                <a:lnTo>
                  <a:pt x="0" y="0"/>
                </a:lnTo>
                <a:lnTo>
                  <a:pt x="3225" y="10160"/>
                </a:lnTo>
                <a:lnTo>
                  <a:pt x="64528" y="10160"/>
                </a:lnTo>
                <a:close/>
              </a:path>
              <a:path w="1261109" h="10159">
                <a:moveTo>
                  <a:pt x="1260602" y="0"/>
                </a:moveTo>
                <a:lnTo>
                  <a:pt x="1161681" y="0"/>
                </a:lnTo>
                <a:lnTo>
                  <a:pt x="1153693" y="10160"/>
                </a:lnTo>
                <a:lnTo>
                  <a:pt x="1253578" y="10160"/>
                </a:lnTo>
                <a:lnTo>
                  <a:pt x="1260602" y="0"/>
                </a:lnTo>
                <a:close/>
              </a:path>
            </a:pathLst>
          </a:custGeom>
          <a:solidFill>
            <a:srgbClr val="C6B1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bg object 561"/>
          <p:cNvSpPr/>
          <p:nvPr/>
        </p:nvSpPr>
        <p:spPr>
          <a:xfrm>
            <a:off x="7067614" y="665479"/>
            <a:ext cx="1252220" cy="11430"/>
          </a:xfrm>
          <a:custGeom>
            <a:avLst/>
            <a:gdLst/>
            <a:ahLst/>
            <a:cxnLst/>
            <a:rect l="l" t="t" r="r" b="b"/>
            <a:pathLst>
              <a:path w="1252220" h="11429">
                <a:moveTo>
                  <a:pt x="65722" y="11430"/>
                </a:moveTo>
                <a:lnTo>
                  <a:pt x="61214" y="0"/>
                </a:lnTo>
                <a:lnTo>
                  <a:pt x="0" y="0"/>
                </a:lnTo>
                <a:lnTo>
                  <a:pt x="3632" y="11430"/>
                </a:lnTo>
                <a:lnTo>
                  <a:pt x="65722" y="11430"/>
                </a:lnTo>
                <a:close/>
              </a:path>
              <a:path w="1252220" h="11429">
                <a:moveTo>
                  <a:pt x="1251635" y="0"/>
                </a:moveTo>
                <a:lnTo>
                  <a:pt x="1151877" y="0"/>
                </a:lnTo>
                <a:lnTo>
                  <a:pt x="1142898" y="11430"/>
                </a:lnTo>
                <a:lnTo>
                  <a:pt x="1243736" y="11430"/>
                </a:lnTo>
                <a:lnTo>
                  <a:pt x="1251635" y="0"/>
                </a:lnTo>
                <a:close/>
              </a:path>
            </a:pathLst>
          </a:custGeom>
          <a:solidFill>
            <a:srgbClr val="C6B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bg object 562"/>
          <p:cNvSpPr/>
          <p:nvPr/>
        </p:nvSpPr>
        <p:spPr>
          <a:xfrm>
            <a:off x="7070839" y="675639"/>
            <a:ext cx="1241425" cy="10160"/>
          </a:xfrm>
          <a:custGeom>
            <a:avLst/>
            <a:gdLst/>
            <a:ahLst/>
            <a:cxnLst/>
            <a:rect l="l" t="t" r="r" b="b"/>
            <a:pathLst>
              <a:path w="1241425" h="10159">
                <a:moveTo>
                  <a:pt x="66001" y="10160"/>
                </a:moveTo>
                <a:lnTo>
                  <a:pt x="61988" y="0"/>
                </a:lnTo>
                <a:lnTo>
                  <a:pt x="0" y="0"/>
                </a:lnTo>
                <a:lnTo>
                  <a:pt x="3225" y="10160"/>
                </a:lnTo>
                <a:lnTo>
                  <a:pt x="66001" y="10160"/>
                </a:lnTo>
                <a:close/>
              </a:path>
              <a:path w="1241425" h="10159">
                <a:moveTo>
                  <a:pt x="1241386" y="0"/>
                </a:moveTo>
                <a:lnTo>
                  <a:pt x="1140675" y="0"/>
                </a:lnTo>
                <a:lnTo>
                  <a:pt x="1132687" y="10160"/>
                </a:lnTo>
                <a:lnTo>
                  <a:pt x="1234363" y="10160"/>
                </a:lnTo>
                <a:lnTo>
                  <a:pt x="1241386" y="0"/>
                </a:lnTo>
                <a:close/>
              </a:path>
            </a:pathLst>
          </a:custGeom>
          <a:solidFill>
            <a:srgbClr val="C6B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bg object 563"/>
          <p:cNvSpPr/>
          <p:nvPr/>
        </p:nvSpPr>
        <p:spPr>
          <a:xfrm>
            <a:off x="7073659" y="684529"/>
            <a:ext cx="1232535" cy="11430"/>
          </a:xfrm>
          <a:custGeom>
            <a:avLst/>
            <a:gdLst/>
            <a:ahLst/>
            <a:cxnLst/>
            <a:rect l="l" t="t" r="r" b="b"/>
            <a:pathLst>
              <a:path w="1232534" h="11429">
                <a:moveTo>
                  <a:pt x="67183" y="11430"/>
                </a:moveTo>
                <a:lnTo>
                  <a:pt x="62674" y="0"/>
                </a:lnTo>
                <a:lnTo>
                  <a:pt x="0" y="0"/>
                </a:lnTo>
                <a:lnTo>
                  <a:pt x="3632" y="11430"/>
                </a:lnTo>
                <a:lnTo>
                  <a:pt x="67183" y="11430"/>
                </a:lnTo>
                <a:close/>
              </a:path>
              <a:path w="1232534" h="11429">
                <a:moveTo>
                  <a:pt x="1232433" y="0"/>
                </a:moveTo>
                <a:lnTo>
                  <a:pt x="1130871" y="0"/>
                </a:lnTo>
                <a:lnTo>
                  <a:pt x="1121892" y="11430"/>
                </a:lnTo>
                <a:lnTo>
                  <a:pt x="1224521" y="11430"/>
                </a:lnTo>
                <a:lnTo>
                  <a:pt x="1232433" y="0"/>
                </a:lnTo>
                <a:close/>
              </a:path>
            </a:pathLst>
          </a:custGeom>
          <a:solidFill>
            <a:srgbClr val="C6B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bg object 564"/>
          <p:cNvSpPr/>
          <p:nvPr/>
        </p:nvSpPr>
        <p:spPr>
          <a:xfrm>
            <a:off x="7076884" y="694689"/>
            <a:ext cx="1222375" cy="10160"/>
          </a:xfrm>
          <a:custGeom>
            <a:avLst/>
            <a:gdLst/>
            <a:ahLst/>
            <a:cxnLst/>
            <a:rect l="l" t="t" r="r" b="b"/>
            <a:pathLst>
              <a:path w="1222375" h="10159">
                <a:moveTo>
                  <a:pt x="67462" y="10160"/>
                </a:moveTo>
                <a:lnTo>
                  <a:pt x="63461" y="0"/>
                </a:lnTo>
                <a:lnTo>
                  <a:pt x="0" y="0"/>
                </a:lnTo>
                <a:lnTo>
                  <a:pt x="3225" y="10160"/>
                </a:lnTo>
                <a:lnTo>
                  <a:pt x="67462" y="10160"/>
                </a:lnTo>
                <a:close/>
              </a:path>
              <a:path w="1222375" h="10159">
                <a:moveTo>
                  <a:pt x="1222184" y="0"/>
                </a:moveTo>
                <a:lnTo>
                  <a:pt x="1119670" y="0"/>
                </a:lnTo>
                <a:lnTo>
                  <a:pt x="1111681" y="10160"/>
                </a:lnTo>
                <a:lnTo>
                  <a:pt x="1215161" y="10160"/>
                </a:lnTo>
                <a:lnTo>
                  <a:pt x="1222184" y="0"/>
                </a:lnTo>
                <a:close/>
              </a:path>
            </a:pathLst>
          </a:custGeom>
          <a:solidFill>
            <a:srgbClr val="C5AF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bg object 565"/>
          <p:cNvSpPr/>
          <p:nvPr/>
        </p:nvSpPr>
        <p:spPr>
          <a:xfrm>
            <a:off x="7079703" y="703579"/>
            <a:ext cx="1213485" cy="10160"/>
          </a:xfrm>
          <a:custGeom>
            <a:avLst/>
            <a:gdLst/>
            <a:ahLst/>
            <a:cxnLst/>
            <a:rect l="l" t="t" r="r" b="b"/>
            <a:pathLst>
              <a:path w="1213484" h="10159">
                <a:moveTo>
                  <a:pt x="68160" y="10160"/>
                </a:moveTo>
                <a:lnTo>
                  <a:pt x="64147" y="0"/>
                </a:lnTo>
                <a:lnTo>
                  <a:pt x="0" y="0"/>
                </a:lnTo>
                <a:lnTo>
                  <a:pt x="3225" y="10160"/>
                </a:lnTo>
                <a:lnTo>
                  <a:pt x="68160" y="10160"/>
                </a:lnTo>
                <a:close/>
              </a:path>
              <a:path w="1213484" h="10159">
                <a:moveTo>
                  <a:pt x="1213218" y="0"/>
                </a:moveTo>
                <a:lnTo>
                  <a:pt x="1109865" y="0"/>
                </a:lnTo>
                <a:lnTo>
                  <a:pt x="1101877" y="10160"/>
                </a:lnTo>
                <a:lnTo>
                  <a:pt x="1206195" y="10160"/>
                </a:lnTo>
                <a:lnTo>
                  <a:pt x="1213218" y="0"/>
                </a:lnTo>
                <a:close/>
              </a:path>
            </a:pathLst>
          </a:custGeom>
          <a:solidFill>
            <a:srgbClr val="C5AF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bg object 566"/>
          <p:cNvSpPr/>
          <p:nvPr/>
        </p:nvSpPr>
        <p:spPr>
          <a:xfrm>
            <a:off x="7082930" y="713739"/>
            <a:ext cx="1203325" cy="10160"/>
          </a:xfrm>
          <a:custGeom>
            <a:avLst/>
            <a:gdLst/>
            <a:ahLst/>
            <a:cxnLst/>
            <a:rect l="l" t="t" r="r" b="b"/>
            <a:pathLst>
              <a:path w="1203325" h="10159">
                <a:moveTo>
                  <a:pt x="68935" y="10160"/>
                </a:moveTo>
                <a:lnTo>
                  <a:pt x="64935" y="0"/>
                </a:lnTo>
                <a:lnTo>
                  <a:pt x="0" y="0"/>
                </a:lnTo>
                <a:lnTo>
                  <a:pt x="3225" y="10160"/>
                </a:lnTo>
                <a:lnTo>
                  <a:pt x="68935" y="10160"/>
                </a:lnTo>
                <a:close/>
              </a:path>
              <a:path w="1203325" h="10159">
                <a:moveTo>
                  <a:pt x="1202969" y="0"/>
                </a:moveTo>
                <a:lnTo>
                  <a:pt x="1098651" y="0"/>
                </a:lnTo>
                <a:lnTo>
                  <a:pt x="1090676" y="10160"/>
                </a:lnTo>
                <a:lnTo>
                  <a:pt x="1195946" y="10160"/>
                </a:lnTo>
                <a:lnTo>
                  <a:pt x="1202969" y="0"/>
                </a:lnTo>
                <a:close/>
              </a:path>
            </a:pathLst>
          </a:custGeom>
          <a:solidFill>
            <a:srgbClr val="C5AE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bg object 567"/>
          <p:cNvSpPr/>
          <p:nvPr/>
        </p:nvSpPr>
        <p:spPr>
          <a:xfrm>
            <a:off x="7085749" y="722629"/>
            <a:ext cx="1194435" cy="10160"/>
          </a:xfrm>
          <a:custGeom>
            <a:avLst/>
            <a:gdLst/>
            <a:ahLst/>
            <a:cxnLst/>
            <a:rect l="l" t="t" r="r" b="b"/>
            <a:pathLst>
              <a:path w="1194434" h="10159">
                <a:moveTo>
                  <a:pt x="69621" y="10160"/>
                </a:moveTo>
                <a:lnTo>
                  <a:pt x="65620" y="0"/>
                </a:lnTo>
                <a:lnTo>
                  <a:pt x="0" y="0"/>
                </a:lnTo>
                <a:lnTo>
                  <a:pt x="3225" y="10160"/>
                </a:lnTo>
                <a:lnTo>
                  <a:pt x="69621" y="10160"/>
                </a:lnTo>
                <a:close/>
              </a:path>
              <a:path w="1194434" h="10159">
                <a:moveTo>
                  <a:pt x="1194003" y="0"/>
                </a:moveTo>
                <a:lnTo>
                  <a:pt x="1088859" y="0"/>
                </a:lnTo>
                <a:lnTo>
                  <a:pt x="1080871" y="10160"/>
                </a:lnTo>
                <a:lnTo>
                  <a:pt x="1186980" y="10160"/>
                </a:lnTo>
                <a:lnTo>
                  <a:pt x="1194003" y="0"/>
                </a:lnTo>
                <a:close/>
              </a:path>
            </a:pathLst>
          </a:custGeom>
          <a:solidFill>
            <a:srgbClr val="C5AE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bg object 568"/>
          <p:cNvSpPr/>
          <p:nvPr/>
        </p:nvSpPr>
        <p:spPr>
          <a:xfrm>
            <a:off x="7088975" y="732789"/>
            <a:ext cx="1184275" cy="10160"/>
          </a:xfrm>
          <a:custGeom>
            <a:avLst/>
            <a:gdLst/>
            <a:ahLst/>
            <a:cxnLst/>
            <a:rect l="l" t="t" r="r" b="b"/>
            <a:pathLst>
              <a:path w="1184275" h="10159">
                <a:moveTo>
                  <a:pt x="70408" y="10160"/>
                </a:moveTo>
                <a:lnTo>
                  <a:pt x="66395" y="0"/>
                </a:lnTo>
                <a:lnTo>
                  <a:pt x="0" y="0"/>
                </a:lnTo>
                <a:lnTo>
                  <a:pt x="3225" y="10160"/>
                </a:lnTo>
                <a:lnTo>
                  <a:pt x="70408" y="10160"/>
                </a:lnTo>
                <a:close/>
              </a:path>
              <a:path w="1184275" h="10159">
                <a:moveTo>
                  <a:pt x="1183754" y="0"/>
                </a:moveTo>
                <a:lnTo>
                  <a:pt x="1077645" y="0"/>
                </a:lnTo>
                <a:lnTo>
                  <a:pt x="1069670" y="10160"/>
                </a:lnTo>
                <a:lnTo>
                  <a:pt x="1176731" y="10160"/>
                </a:lnTo>
                <a:lnTo>
                  <a:pt x="1183754" y="0"/>
                </a:lnTo>
                <a:close/>
              </a:path>
            </a:pathLst>
          </a:custGeom>
          <a:solidFill>
            <a:srgbClr val="C5AE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bg object 569"/>
          <p:cNvSpPr/>
          <p:nvPr/>
        </p:nvSpPr>
        <p:spPr>
          <a:xfrm>
            <a:off x="7092200" y="742949"/>
            <a:ext cx="1174115" cy="8890"/>
          </a:xfrm>
          <a:custGeom>
            <a:avLst/>
            <a:gdLst/>
            <a:ahLst/>
            <a:cxnLst/>
            <a:rect l="l" t="t" r="r" b="b"/>
            <a:pathLst>
              <a:path w="1174115" h="8890">
                <a:moveTo>
                  <a:pt x="70688" y="8890"/>
                </a:moveTo>
                <a:lnTo>
                  <a:pt x="67183" y="0"/>
                </a:lnTo>
                <a:lnTo>
                  <a:pt x="0" y="0"/>
                </a:lnTo>
                <a:lnTo>
                  <a:pt x="2819" y="8890"/>
                </a:lnTo>
                <a:lnTo>
                  <a:pt x="70688" y="8890"/>
                </a:lnTo>
                <a:close/>
              </a:path>
              <a:path w="1174115" h="8890">
                <a:moveTo>
                  <a:pt x="1173505" y="0"/>
                </a:moveTo>
                <a:lnTo>
                  <a:pt x="1066444" y="0"/>
                </a:lnTo>
                <a:lnTo>
                  <a:pt x="1059459" y="8890"/>
                </a:lnTo>
                <a:lnTo>
                  <a:pt x="1167358" y="8890"/>
                </a:lnTo>
                <a:lnTo>
                  <a:pt x="1173505" y="0"/>
                </a:lnTo>
                <a:close/>
              </a:path>
            </a:pathLst>
          </a:custGeom>
          <a:solidFill>
            <a:srgbClr val="C5AD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bg object 570"/>
          <p:cNvSpPr/>
          <p:nvPr/>
        </p:nvSpPr>
        <p:spPr>
          <a:xfrm>
            <a:off x="7095020" y="751839"/>
            <a:ext cx="1164590" cy="10160"/>
          </a:xfrm>
          <a:custGeom>
            <a:avLst/>
            <a:gdLst/>
            <a:ahLst/>
            <a:cxnLst/>
            <a:rect l="l" t="t" r="r" b="b"/>
            <a:pathLst>
              <a:path w="1164590" h="10159">
                <a:moveTo>
                  <a:pt x="71882" y="10160"/>
                </a:moveTo>
                <a:lnTo>
                  <a:pt x="67868" y="0"/>
                </a:lnTo>
                <a:lnTo>
                  <a:pt x="0" y="0"/>
                </a:lnTo>
                <a:lnTo>
                  <a:pt x="3213" y="10160"/>
                </a:lnTo>
                <a:lnTo>
                  <a:pt x="71882" y="10160"/>
                </a:lnTo>
                <a:close/>
              </a:path>
              <a:path w="1164590" h="10159">
                <a:moveTo>
                  <a:pt x="1164539" y="0"/>
                </a:moveTo>
                <a:lnTo>
                  <a:pt x="1056640" y="0"/>
                </a:lnTo>
                <a:lnTo>
                  <a:pt x="1048664" y="10160"/>
                </a:lnTo>
                <a:lnTo>
                  <a:pt x="1157516" y="10160"/>
                </a:lnTo>
                <a:lnTo>
                  <a:pt x="1164539" y="0"/>
                </a:lnTo>
                <a:close/>
              </a:path>
            </a:pathLst>
          </a:custGeom>
          <a:solidFill>
            <a:srgbClr val="C5AD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bg object 571"/>
          <p:cNvSpPr/>
          <p:nvPr/>
        </p:nvSpPr>
        <p:spPr>
          <a:xfrm>
            <a:off x="7098233" y="761999"/>
            <a:ext cx="1153160" cy="8890"/>
          </a:xfrm>
          <a:custGeom>
            <a:avLst/>
            <a:gdLst/>
            <a:ahLst/>
            <a:cxnLst/>
            <a:rect l="l" t="t" r="r" b="b"/>
            <a:pathLst>
              <a:path w="1153159" h="8890">
                <a:moveTo>
                  <a:pt x="72174" y="8890"/>
                </a:moveTo>
                <a:lnTo>
                  <a:pt x="68668" y="0"/>
                </a:lnTo>
                <a:lnTo>
                  <a:pt x="0" y="0"/>
                </a:lnTo>
                <a:lnTo>
                  <a:pt x="2819" y="8890"/>
                </a:lnTo>
                <a:lnTo>
                  <a:pt x="72174" y="8890"/>
                </a:lnTo>
                <a:close/>
              </a:path>
              <a:path w="1153159" h="8890">
                <a:moveTo>
                  <a:pt x="1152982" y="0"/>
                </a:moveTo>
                <a:lnTo>
                  <a:pt x="1043952" y="0"/>
                </a:lnTo>
                <a:lnTo>
                  <a:pt x="1043952" y="3810"/>
                </a:lnTo>
                <a:lnTo>
                  <a:pt x="1041717" y="3810"/>
                </a:lnTo>
                <a:lnTo>
                  <a:pt x="1041717" y="8890"/>
                </a:lnTo>
                <a:lnTo>
                  <a:pt x="1149908" y="8890"/>
                </a:lnTo>
                <a:lnTo>
                  <a:pt x="1149908" y="3810"/>
                </a:lnTo>
                <a:lnTo>
                  <a:pt x="1152982" y="3810"/>
                </a:lnTo>
                <a:lnTo>
                  <a:pt x="1152982" y="0"/>
                </a:lnTo>
                <a:close/>
              </a:path>
            </a:pathLst>
          </a:custGeom>
          <a:solidFill>
            <a:srgbClr val="C5AD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bg object 572"/>
          <p:cNvSpPr/>
          <p:nvPr/>
        </p:nvSpPr>
        <p:spPr>
          <a:xfrm>
            <a:off x="7101053" y="770889"/>
            <a:ext cx="1145540" cy="10160"/>
          </a:xfrm>
          <a:custGeom>
            <a:avLst/>
            <a:gdLst/>
            <a:ahLst/>
            <a:cxnLst/>
            <a:rect l="l" t="t" r="r" b="b"/>
            <a:pathLst>
              <a:path w="1145540" h="10159">
                <a:moveTo>
                  <a:pt x="73355" y="10160"/>
                </a:moveTo>
                <a:lnTo>
                  <a:pt x="69354" y="0"/>
                </a:lnTo>
                <a:lnTo>
                  <a:pt x="0" y="0"/>
                </a:lnTo>
                <a:lnTo>
                  <a:pt x="3225" y="10160"/>
                </a:lnTo>
                <a:lnTo>
                  <a:pt x="73355" y="10160"/>
                </a:lnTo>
                <a:close/>
              </a:path>
              <a:path w="1145540" h="10159">
                <a:moveTo>
                  <a:pt x="1145336" y="0"/>
                </a:moveTo>
                <a:lnTo>
                  <a:pt x="1038148" y="0"/>
                </a:lnTo>
                <a:lnTo>
                  <a:pt x="1035164" y="10160"/>
                </a:lnTo>
                <a:lnTo>
                  <a:pt x="1138313" y="10160"/>
                </a:lnTo>
                <a:lnTo>
                  <a:pt x="1145336" y="0"/>
                </a:lnTo>
                <a:close/>
              </a:path>
            </a:pathLst>
          </a:custGeom>
          <a:solidFill>
            <a:srgbClr val="C5AC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bg object 573"/>
          <p:cNvSpPr/>
          <p:nvPr/>
        </p:nvSpPr>
        <p:spPr>
          <a:xfrm>
            <a:off x="7103872" y="779779"/>
            <a:ext cx="1136650" cy="10160"/>
          </a:xfrm>
          <a:custGeom>
            <a:avLst/>
            <a:gdLst/>
            <a:ahLst/>
            <a:cxnLst/>
            <a:rect l="l" t="t" r="r" b="b"/>
            <a:pathLst>
              <a:path w="1136650" h="10159">
                <a:moveTo>
                  <a:pt x="74041" y="10160"/>
                </a:moveTo>
                <a:lnTo>
                  <a:pt x="70040" y="0"/>
                </a:lnTo>
                <a:lnTo>
                  <a:pt x="0" y="0"/>
                </a:lnTo>
                <a:lnTo>
                  <a:pt x="3225" y="10160"/>
                </a:lnTo>
                <a:lnTo>
                  <a:pt x="74041" y="10160"/>
                </a:lnTo>
                <a:close/>
              </a:path>
              <a:path w="1136650" h="10159">
                <a:moveTo>
                  <a:pt x="1136370" y="0"/>
                </a:moveTo>
                <a:lnTo>
                  <a:pt x="1032713" y="0"/>
                </a:lnTo>
                <a:lnTo>
                  <a:pt x="1029728" y="10160"/>
                </a:lnTo>
                <a:lnTo>
                  <a:pt x="1129347" y="10160"/>
                </a:lnTo>
                <a:lnTo>
                  <a:pt x="1136370" y="0"/>
                </a:lnTo>
                <a:close/>
              </a:path>
            </a:pathLst>
          </a:custGeom>
          <a:solidFill>
            <a:srgbClr val="C5A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bg object 574"/>
          <p:cNvSpPr/>
          <p:nvPr/>
        </p:nvSpPr>
        <p:spPr>
          <a:xfrm>
            <a:off x="7107098" y="789939"/>
            <a:ext cx="1126490" cy="10160"/>
          </a:xfrm>
          <a:custGeom>
            <a:avLst/>
            <a:gdLst/>
            <a:ahLst/>
            <a:cxnLst/>
            <a:rect l="l" t="t" r="r" b="b"/>
            <a:pathLst>
              <a:path w="1126490" h="10159">
                <a:moveTo>
                  <a:pt x="74828" y="10160"/>
                </a:moveTo>
                <a:lnTo>
                  <a:pt x="70815" y="0"/>
                </a:lnTo>
                <a:lnTo>
                  <a:pt x="0" y="0"/>
                </a:lnTo>
                <a:lnTo>
                  <a:pt x="3225" y="10160"/>
                </a:lnTo>
                <a:lnTo>
                  <a:pt x="74828" y="10160"/>
                </a:lnTo>
                <a:close/>
              </a:path>
              <a:path w="1126490" h="10159">
                <a:moveTo>
                  <a:pt x="1126121" y="0"/>
                </a:moveTo>
                <a:lnTo>
                  <a:pt x="1026502" y="0"/>
                </a:lnTo>
                <a:lnTo>
                  <a:pt x="1023505" y="10160"/>
                </a:lnTo>
                <a:lnTo>
                  <a:pt x="1119098" y="10160"/>
                </a:lnTo>
                <a:lnTo>
                  <a:pt x="1126121" y="0"/>
                </a:lnTo>
                <a:close/>
              </a:path>
            </a:pathLst>
          </a:custGeom>
          <a:solidFill>
            <a:srgbClr val="C5A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bg object 575"/>
          <p:cNvSpPr/>
          <p:nvPr/>
        </p:nvSpPr>
        <p:spPr>
          <a:xfrm>
            <a:off x="7109917" y="798829"/>
            <a:ext cx="1117600" cy="11430"/>
          </a:xfrm>
          <a:custGeom>
            <a:avLst/>
            <a:gdLst/>
            <a:ahLst/>
            <a:cxnLst/>
            <a:rect l="l" t="t" r="r" b="b"/>
            <a:pathLst>
              <a:path w="1117600" h="11429">
                <a:moveTo>
                  <a:pt x="76022" y="11430"/>
                </a:moveTo>
                <a:lnTo>
                  <a:pt x="71513" y="0"/>
                </a:lnTo>
                <a:lnTo>
                  <a:pt x="0" y="0"/>
                </a:lnTo>
                <a:lnTo>
                  <a:pt x="3632" y="11430"/>
                </a:lnTo>
                <a:lnTo>
                  <a:pt x="76022" y="11430"/>
                </a:lnTo>
                <a:close/>
              </a:path>
              <a:path w="1117600" h="11429">
                <a:moveTo>
                  <a:pt x="1117155" y="0"/>
                </a:moveTo>
                <a:lnTo>
                  <a:pt x="1021067" y="0"/>
                </a:lnTo>
                <a:lnTo>
                  <a:pt x="1017701" y="11430"/>
                </a:lnTo>
                <a:lnTo>
                  <a:pt x="1109256" y="11430"/>
                </a:lnTo>
                <a:lnTo>
                  <a:pt x="1117155" y="0"/>
                </a:lnTo>
                <a:close/>
              </a:path>
            </a:pathLst>
          </a:custGeom>
          <a:solidFill>
            <a:srgbClr val="C5AB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bg object 576"/>
          <p:cNvSpPr/>
          <p:nvPr/>
        </p:nvSpPr>
        <p:spPr>
          <a:xfrm>
            <a:off x="7113143" y="808989"/>
            <a:ext cx="1107440" cy="10160"/>
          </a:xfrm>
          <a:custGeom>
            <a:avLst/>
            <a:gdLst/>
            <a:ahLst/>
            <a:cxnLst/>
            <a:rect l="l" t="t" r="r" b="b"/>
            <a:pathLst>
              <a:path w="1107440" h="10159">
                <a:moveTo>
                  <a:pt x="76301" y="10160"/>
                </a:moveTo>
                <a:lnTo>
                  <a:pt x="72288" y="0"/>
                </a:lnTo>
                <a:lnTo>
                  <a:pt x="0" y="0"/>
                </a:lnTo>
                <a:lnTo>
                  <a:pt x="3225" y="10160"/>
                </a:lnTo>
                <a:lnTo>
                  <a:pt x="76301" y="10160"/>
                </a:lnTo>
                <a:close/>
              </a:path>
              <a:path w="1107440" h="10159">
                <a:moveTo>
                  <a:pt x="1106906" y="0"/>
                </a:moveTo>
                <a:lnTo>
                  <a:pt x="1014857" y="0"/>
                </a:lnTo>
                <a:lnTo>
                  <a:pt x="1011859" y="10160"/>
                </a:lnTo>
                <a:lnTo>
                  <a:pt x="1099883" y="10160"/>
                </a:lnTo>
                <a:lnTo>
                  <a:pt x="1106906" y="0"/>
                </a:lnTo>
                <a:close/>
              </a:path>
            </a:pathLst>
          </a:custGeom>
          <a:solidFill>
            <a:srgbClr val="C4AB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bg object 577"/>
          <p:cNvSpPr/>
          <p:nvPr/>
        </p:nvSpPr>
        <p:spPr>
          <a:xfrm>
            <a:off x="7115963" y="817879"/>
            <a:ext cx="1098550" cy="10160"/>
          </a:xfrm>
          <a:custGeom>
            <a:avLst/>
            <a:gdLst/>
            <a:ahLst/>
            <a:cxnLst/>
            <a:rect l="l" t="t" r="r" b="b"/>
            <a:pathLst>
              <a:path w="1098550" h="10159">
                <a:moveTo>
                  <a:pt x="76987" y="10160"/>
                </a:moveTo>
                <a:lnTo>
                  <a:pt x="72974" y="0"/>
                </a:lnTo>
                <a:lnTo>
                  <a:pt x="0" y="0"/>
                </a:lnTo>
                <a:lnTo>
                  <a:pt x="3225" y="10160"/>
                </a:lnTo>
                <a:lnTo>
                  <a:pt x="76987" y="10160"/>
                </a:lnTo>
                <a:close/>
              </a:path>
              <a:path w="1098550" h="10159">
                <a:moveTo>
                  <a:pt x="1097940" y="0"/>
                </a:moveTo>
                <a:lnTo>
                  <a:pt x="1009421" y="0"/>
                </a:lnTo>
                <a:lnTo>
                  <a:pt x="1006424" y="10160"/>
                </a:lnTo>
                <a:lnTo>
                  <a:pt x="1090917" y="10160"/>
                </a:lnTo>
                <a:lnTo>
                  <a:pt x="1097940" y="0"/>
                </a:lnTo>
                <a:close/>
              </a:path>
            </a:pathLst>
          </a:custGeom>
          <a:solidFill>
            <a:srgbClr val="C4A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bg object 578"/>
          <p:cNvSpPr/>
          <p:nvPr/>
        </p:nvSpPr>
        <p:spPr>
          <a:xfrm>
            <a:off x="7119192" y="828040"/>
            <a:ext cx="1087755" cy="10160"/>
          </a:xfrm>
          <a:custGeom>
            <a:avLst/>
            <a:gdLst/>
            <a:ahLst/>
            <a:cxnLst/>
            <a:rect l="l" t="t" r="r" b="b"/>
            <a:pathLst>
              <a:path w="1087754" h="10159">
                <a:moveTo>
                  <a:pt x="73761" y="0"/>
                </a:moveTo>
                <a:lnTo>
                  <a:pt x="0" y="0"/>
                </a:lnTo>
                <a:lnTo>
                  <a:pt x="3222" y="10160"/>
                </a:lnTo>
                <a:lnTo>
                  <a:pt x="77769" y="10160"/>
                </a:lnTo>
                <a:lnTo>
                  <a:pt x="73761" y="0"/>
                </a:lnTo>
                <a:close/>
              </a:path>
              <a:path w="1087754" h="10159">
                <a:moveTo>
                  <a:pt x="1087699" y="0"/>
                </a:moveTo>
                <a:lnTo>
                  <a:pt x="1003204" y="0"/>
                </a:lnTo>
                <a:lnTo>
                  <a:pt x="1000216" y="10160"/>
                </a:lnTo>
                <a:lnTo>
                  <a:pt x="1080676" y="10160"/>
                </a:lnTo>
                <a:lnTo>
                  <a:pt x="1087699" y="0"/>
                </a:lnTo>
                <a:close/>
              </a:path>
            </a:pathLst>
          </a:custGeom>
          <a:solidFill>
            <a:srgbClr val="C4A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bg object 579"/>
          <p:cNvSpPr/>
          <p:nvPr/>
        </p:nvSpPr>
        <p:spPr>
          <a:xfrm>
            <a:off x="7122012" y="836929"/>
            <a:ext cx="1078865" cy="10160"/>
          </a:xfrm>
          <a:custGeom>
            <a:avLst/>
            <a:gdLst/>
            <a:ahLst/>
            <a:cxnLst/>
            <a:rect l="l" t="t" r="r" b="b"/>
            <a:pathLst>
              <a:path w="1078865" h="10159">
                <a:moveTo>
                  <a:pt x="74448" y="0"/>
                </a:moveTo>
                <a:lnTo>
                  <a:pt x="0" y="0"/>
                </a:lnTo>
                <a:lnTo>
                  <a:pt x="3222" y="10160"/>
                </a:lnTo>
                <a:lnTo>
                  <a:pt x="78456" y="10160"/>
                </a:lnTo>
                <a:lnTo>
                  <a:pt x="74448" y="0"/>
                </a:lnTo>
                <a:close/>
              </a:path>
              <a:path w="1078865" h="10159">
                <a:moveTo>
                  <a:pt x="1078734" y="0"/>
                </a:moveTo>
                <a:lnTo>
                  <a:pt x="997769" y="0"/>
                </a:lnTo>
                <a:lnTo>
                  <a:pt x="994781" y="10160"/>
                </a:lnTo>
                <a:lnTo>
                  <a:pt x="1071711" y="10160"/>
                </a:lnTo>
                <a:lnTo>
                  <a:pt x="1078734" y="0"/>
                </a:lnTo>
                <a:close/>
              </a:path>
            </a:pathLst>
          </a:custGeom>
          <a:solidFill>
            <a:srgbClr val="C4A9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bg object 580"/>
          <p:cNvSpPr/>
          <p:nvPr/>
        </p:nvSpPr>
        <p:spPr>
          <a:xfrm>
            <a:off x="7125235" y="847090"/>
            <a:ext cx="1068705" cy="10160"/>
          </a:xfrm>
          <a:custGeom>
            <a:avLst/>
            <a:gdLst/>
            <a:ahLst/>
            <a:cxnLst/>
            <a:rect l="l" t="t" r="r" b="b"/>
            <a:pathLst>
              <a:path w="1068704" h="10159">
                <a:moveTo>
                  <a:pt x="75233" y="0"/>
                </a:moveTo>
                <a:lnTo>
                  <a:pt x="0" y="0"/>
                </a:lnTo>
                <a:lnTo>
                  <a:pt x="3222" y="10160"/>
                </a:lnTo>
                <a:lnTo>
                  <a:pt x="79241" y="10160"/>
                </a:lnTo>
                <a:lnTo>
                  <a:pt x="75233" y="0"/>
                </a:lnTo>
                <a:close/>
              </a:path>
              <a:path w="1068704" h="10159">
                <a:moveTo>
                  <a:pt x="1068488" y="0"/>
                </a:moveTo>
                <a:lnTo>
                  <a:pt x="991558" y="0"/>
                </a:lnTo>
                <a:lnTo>
                  <a:pt x="988570" y="10160"/>
                </a:lnTo>
                <a:lnTo>
                  <a:pt x="1061465" y="10160"/>
                </a:lnTo>
                <a:lnTo>
                  <a:pt x="1068488" y="0"/>
                </a:lnTo>
                <a:close/>
              </a:path>
            </a:pathLst>
          </a:custGeom>
          <a:solidFill>
            <a:srgbClr val="C4A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bg object 581"/>
          <p:cNvSpPr/>
          <p:nvPr/>
        </p:nvSpPr>
        <p:spPr>
          <a:xfrm>
            <a:off x="7128055" y="855979"/>
            <a:ext cx="1059815" cy="10160"/>
          </a:xfrm>
          <a:custGeom>
            <a:avLst/>
            <a:gdLst/>
            <a:ahLst/>
            <a:cxnLst/>
            <a:rect l="l" t="t" r="r" b="b"/>
            <a:pathLst>
              <a:path w="1059815" h="10159">
                <a:moveTo>
                  <a:pt x="75920" y="0"/>
                </a:moveTo>
                <a:lnTo>
                  <a:pt x="0" y="0"/>
                </a:lnTo>
                <a:lnTo>
                  <a:pt x="3222" y="10160"/>
                </a:lnTo>
                <a:lnTo>
                  <a:pt x="79591" y="10160"/>
                </a:lnTo>
                <a:lnTo>
                  <a:pt x="77924" y="5080"/>
                </a:lnTo>
                <a:lnTo>
                  <a:pt x="75920" y="0"/>
                </a:lnTo>
                <a:close/>
              </a:path>
              <a:path w="1059815" h="10159">
                <a:moveTo>
                  <a:pt x="1059523" y="0"/>
                </a:moveTo>
                <a:lnTo>
                  <a:pt x="986123" y="0"/>
                </a:lnTo>
                <a:lnTo>
                  <a:pt x="983135" y="10160"/>
                </a:lnTo>
                <a:lnTo>
                  <a:pt x="1052500" y="10160"/>
                </a:lnTo>
                <a:lnTo>
                  <a:pt x="1059523" y="0"/>
                </a:lnTo>
                <a:close/>
              </a:path>
            </a:pathLst>
          </a:custGeom>
          <a:solidFill>
            <a:srgbClr val="C4A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bg object 582"/>
          <p:cNvSpPr/>
          <p:nvPr/>
        </p:nvSpPr>
        <p:spPr>
          <a:xfrm>
            <a:off x="7131278" y="866140"/>
            <a:ext cx="1049655" cy="10160"/>
          </a:xfrm>
          <a:custGeom>
            <a:avLst/>
            <a:gdLst/>
            <a:ahLst/>
            <a:cxnLst/>
            <a:rect l="l" t="t" r="r" b="b"/>
            <a:pathLst>
              <a:path w="1049654" h="10159">
                <a:moveTo>
                  <a:pt x="76368" y="0"/>
                </a:moveTo>
                <a:lnTo>
                  <a:pt x="0" y="0"/>
                </a:lnTo>
                <a:lnTo>
                  <a:pt x="3222" y="10160"/>
                </a:lnTo>
                <a:lnTo>
                  <a:pt x="79703" y="10160"/>
                </a:lnTo>
                <a:lnTo>
                  <a:pt x="76368" y="0"/>
                </a:lnTo>
                <a:close/>
              </a:path>
              <a:path w="1049654" h="10159">
                <a:moveTo>
                  <a:pt x="1049277" y="0"/>
                </a:moveTo>
                <a:lnTo>
                  <a:pt x="979912" y="0"/>
                </a:lnTo>
                <a:lnTo>
                  <a:pt x="976924" y="10160"/>
                </a:lnTo>
                <a:lnTo>
                  <a:pt x="1044987" y="10160"/>
                </a:lnTo>
                <a:lnTo>
                  <a:pt x="1047521" y="2539"/>
                </a:lnTo>
                <a:lnTo>
                  <a:pt x="1049277" y="0"/>
                </a:lnTo>
                <a:close/>
              </a:path>
            </a:pathLst>
          </a:custGeom>
          <a:solidFill>
            <a:srgbClr val="C4A8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bg object 583"/>
          <p:cNvSpPr/>
          <p:nvPr/>
        </p:nvSpPr>
        <p:spPr>
          <a:xfrm>
            <a:off x="7134098" y="875029"/>
            <a:ext cx="1042669" cy="10160"/>
          </a:xfrm>
          <a:custGeom>
            <a:avLst/>
            <a:gdLst/>
            <a:ahLst/>
            <a:cxnLst/>
            <a:rect l="l" t="t" r="r" b="b"/>
            <a:pathLst>
              <a:path w="1042670" h="10159">
                <a:moveTo>
                  <a:pt x="76466" y="0"/>
                </a:moveTo>
                <a:lnTo>
                  <a:pt x="0" y="0"/>
                </a:lnTo>
                <a:lnTo>
                  <a:pt x="3222" y="10160"/>
                </a:lnTo>
                <a:lnTo>
                  <a:pt x="79801" y="10160"/>
                </a:lnTo>
                <a:lnTo>
                  <a:pt x="76466" y="0"/>
                </a:lnTo>
                <a:close/>
              </a:path>
              <a:path w="1042670" h="10159">
                <a:moveTo>
                  <a:pt x="1042589" y="0"/>
                </a:moveTo>
                <a:lnTo>
                  <a:pt x="974477" y="0"/>
                </a:lnTo>
                <a:lnTo>
                  <a:pt x="971489" y="10160"/>
                </a:lnTo>
                <a:lnTo>
                  <a:pt x="1039210" y="10160"/>
                </a:lnTo>
                <a:lnTo>
                  <a:pt x="1042589" y="0"/>
                </a:lnTo>
                <a:close/>
              </a:path>
            </a:pathLst>
          </a:custGeom>
          <a:solidFill>
            <a:srgbClr val="C4A8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bg object 584"/>
          <p:cNvSpPr/>
          <p:nvPr/>
        </p:nvSpPr>
        <p:spPr>
          <a:xfrm>
            <a:off x="7137321" y="885190"/>
            <a:ext cx="1036319" cy="10160"/>
          </a:xfrm>
          <a:custGeom>
            <a:avLst/>
            <a:gdLst/>
            <a:ahLst/>
            <a:cxnLst/>
            <a:rect l="l" t="t" r="r" b="b"/>
            <a:pathLst>
              <a:path w="1036320" h="10159">
                <a:moveTo>
                  <a:pt x="76578" y="0"/>
                </a:moveTo>
                <a:lnTo>
                  <a:pt x="0" y="0"/>
                </a:lnTo>
                <a:lnTo>
                  <a:pt x="3222" y="10160"/>
                </a:lnTo>
                <a:lnTo>
                  <a:pt x="79913" y="10160"/>
                </a:lnTo>
                <a:lnTo>
                  <a:pt x="76578" y="0"/>
                </a:lnTo>
                <a:close/>
              </a:path>
              <a:path w="1036320" h="10159">
                <a:moveTo>
                  <a:pt x="1035987" y="0"/>
                </a:moveTo>
                <a:lnTo>
                  <a:pt x="968266" y="0"/>
                </a:lnTo>
                <a:lnTo>
                  <a:pt x="965278" y="10160"/>
                </a:lnTo>
                <a:lnTo>
                  <a:pt x="1032608" y="10160"/>
                </a:lnTo>
                <a:lnTo>
                  <a:pt x="1035987" y="0"/>
                </a:lnTo>
                <a:close/>
              </a:path>
            </a:pathLst>
          </a:custGeom>
          <a:solidFill>
            <a:srgbClr val="C4A7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bg object 585"/>
          <p:cNvSpPr/>
          <p:nvPr/>
        </p:nvSpPr>
        <p:spPr>
          <a:xfrm>
            <a:off x="7140141" y="894079"/>
            <a:ext cx="1030605" cy="10160"/>
          </a:xfrm>
          <a:custGeom>
            <a:avLst/>
            <a:gdLst/>
            <a:ahLst/>
            <a:cxnLst/>
            <a:rect l="l" t="t" r="r" b="b"/>
            <a:pathLst>
              <a:path w="1030604" h="10159">
                <a:moveTo>
                  <a:pt x="76676" y="0"/>
                </a:moveTo>
                <a:lnTo>
                  <a:pt x="0" y="0"/>
                </a:lnTo>
                <a:lnTo>
                  <a:pt x="3222" y="10160"/>
                </a:lnTo>
                <a:lnTo>
                  <a:pt x="80011" y="10160"/>
                </a:lnTo>
                <a:lnTo>
                  <a:pt x="76676" y="0"/>
                </a:lnTo>
                <a:close/>
              </a:path>
              <a:path w="1030604" h="10159">
                <a:moveTo>
                  <a:pt x="1030210" y="0"/>
                </a:moveTo>
                <a:lnTo>
                  <a:pt x="962832" y="0"/>
                </a:lnTo>
                <a:lnTo>
                  <a:pt x="959843" y="10160"/>
                </a:lnTo>
                <a:lnTo>
                  <a:pt x="1026831" y="10160"/>
                </a:lnTo>
                <a:lnTo>
                  <a:pt x="1030210" y="0"/>
                </a:lnTo>
                <a:close/>
              </a:path>
            </a:pathLst>
          </a:custGeom>
          <a:solidFill>
            <a:srgbClr val="C4A7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bg object 586"/>
          <p:cNvSpPr/>
          <p:nvPr/>
        </p:nvSpPr>
        <p:spPr>
          <a:xfrm>
            <a:off x="7143364" y="904240"/>
            <a:ext cx="1023619" cy="10160"/>
          </a:xfrm>
          <a:custGeom>
            <a:avLst/>
            <a:gdLst/>
            <a:ahLst/>
            <a:cxnLst/>
            <a:rect l="l" t="t" r="r" b="b"/>
            <a:pathLst>
              <a:path w="1023620" h="10159">
                <a:moveTo>
                  <a:pt x="76788" y="0"/>
                </a:moveTo>
                <a:lnTo>
                  <a:pt x="0" y="0"/>
                </a:lnTo>
                <a:lnTo>
                  <a:pt x="3222" y="10160"/>
                </a:lnTo>
                <a:lnTo>
                  <a:pt x="80123" y="10160"/>
                </a:lnTo>
                <a:lnTo>
                  <a:pt x="76788" y="0"/>
                </a:lnTo>
                <a:close/>
              </a:path>
              <a:path w="1023620" h="10159">
                <a:moveTo>
                  <a:pt x="1023608" y="0"/>
                </a:moveTo>
                <a:lnTo>
                  <a:pt x="956620" y="0"/>
                </a:lnTo>
                <a:lnTo>
                  <a:pt x="953632" y="10160"/>
                </a:lnTo>
                <a:lnTo>
                  <a:pt x="1020229" y="10160"/>
                </a:lnTo>
                <a:lnTo>
                  <a:pt x="1023608" y="0"/>
                </a:lnTo>
                <a:close/>
              </a:path>
            </a:pathLst>
          </a:custGeom>
          <a:solidFill>
            <a:srgbClr val="C4A7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bg object 587"/>
          <p:cNvSpPr/>
          <p:nvPr/>
        </p:nvSpPr>
        <p:spPr>
          <a:xfrm>
            <a:off x="7146184" y="913129"/>
            <a:ext cx="1017905" cy="10160"/>
          </a:xfrm>
          <a:custGeom>
            <a:avLst/>
            <a:gdLst/>
            <a:ahLst/>
            <a:cxnLst/>
            <a:rect l="l" t="t" r="r" b="b"/>
            <a:pathLst>
              <a:path w="1017904" h="10159">
                <a:moveTo>
                  <a:pt x="76886" y="0"/>
                </a:moveTo>
                <a:lnTo>
                  <a:pt x="0" y="0"/>
                </a:lnTo>
                <a:lnTo>
                  <a:pt x="3222" y="10160"/>
                </a:lnTo>
                <a:lnTo>
                  <a:pt x="80221" y="10160"/>
                </a:lnTo>
                <a:lnTo>
                  <a:pt x="76886" y="0"/>
                </a:lnTo>
                <a:close/>
              </a:path>
              <a:path w="1017904" h="10159">
                <a:moveTo>
                  <a:pt x="1017831" y="0"/>
                </a:moveTo>
                <a:lnTo>
                  <a:pt x="951186" y="0"/>
                </a:lnTo>
                <a:lnTo>
                  <a:pt x="948197" y="10160"/>
                </a:lnTo>
                <a:lnTo>
                  <a:pt x="1014452" y="10160"/>
                </a:lnTo>
                <a:lnTo>
                  <a:pt x="1017831" y="0"/>
                </a:lnTo>
                <a:close/>
              </a:path>
            </a:pathLst>
          </a:custGeom>
          <a:solidFill>
            <a:srgbClr val="C4A6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bg object 588"/>
          <p:cNvSpPr/>
          <p:nvPr/>
        </p:nvSpPr>
        <p:spPr>
          <a:xfrm>
            <a:off x="7149407" y="923290"/>
            <a:ext cx="1011555" cy="10160"/>
          </a:xfrm>
          <a:custGeom>
            <a:avLst/>
            <a:gdLst/>
            <a:ahLst/>
            <a:cxnLst/>
            <a:rect l="l" t="t" r="r" b="b"/>
            <a:pathLst>
              <a:path w="1011554" h="10159">
                <a:moveTo>
                  <a:pt x="76998" y="0"/>
                </a:moveTo>
                <a:lnTo>
                  <a:pt x="0" y="0"/>
                </a:lnTo>
                <a:lnTo>
                  <a:pt x="3222" y="10160"/>
                </a:lnTo>
                <a:lnTo>
                  <a:pt x="80333" y="10160"/>
                </a:lnTo>
                <a:lnTo>
                  <a:pt x="76998" y="0"/>
                </a:lnTo>
                <a:close/>
              </a:path>
              <a:path w="1011554" h="10159">
                <a:moveTo>
                  <a:pt x="1011229" y="0"/>
                </a:moveTo>
                <a:lnTo>
                  <a:pt x="944975" y="0"/>
                </a:lnTo>
                <a:lnTo>
                  <a:pt x="941986" y="10160"/>
                </a:lnTo>
                <a:lnTo>
                  <a:pt x="1007850" y="10160"/>
                </a:lnTo>
                <a:lnTo>
                  <a:pt x="1011229" y="0"/>
                </a:lnTo>
                <a:close/>
              </a:path>
            </a:pathLst>
          </a:custGeom>
          <a:solidFill>
            <a:srgbClr val="C3A6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bg object 589"/>
          <p:cNvSpPr/>
          <p:nvPr/>
        </p:nvSpPr>
        <p:spPr>
          <a:xfrm>
            <a:off x="7152227" y="932179"/>
            <a:ext cx="1005840" cy="10160"/>
          </a:xfrm>
          <a:custGeom>
            <a:avLst/>
            <a:gdLst/>
            <a:ahLst/>
            <a:cxnLst/>
            <a:rect l="l" t="t" r="r" b="b"/>
            <a:pathLst>
              <a:path w="1005840" h="10159">
                <a:moveTo>
                  <a:pt x="77096" y="0"/>
                </a:moveTo>
                <a:lnTo>
                  <a:pt x="0" y="0"/>
                </a:lnTo>
                <a:lnTo>
                  <a:pt x="3222" y="10160"/>
                </a:lnTo>
                <a:lnTo>
                  <a:pt x="80431" y="10160"/>
                </a:lnTo>
                <a:lnTo>
                  <a:pt x="77096" y="0"/>
                </a:lnTo>
                <a:close/>
              </a:path>
              <a:path w="1005840" h="10159">
                <a:moveTo>
                  <a:pt x="1005452" y="0"/>
                </a:moveTo>
                <a:lnTo>
                  <a:pt x="939540" y="0"/>
                </a:lnTo>
                <a:lnTo>
                  <a:pt x="936552" y="10160"/>
                </a:lnTo>
                <a:lnTo>
                  <a:pt x="1002073" y="10160"/>
                </a:lnTo>
                <a:lnTo>
                  <a:pt x="1005452" y="0"/>
                </a:lnTo>
                <a:close/>
              </a:path>
            </a:pathLst>
          </a:custGeom>
          <a:solidFill>
            <a:srgbClr val="C3A6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bg object 590"/>
          <p:cNvSpPr/>
          <p:nvPr/>
        </p:nvSpPr>
        <p:spPr>
          <a:xfrm>
            <a:off x="7155450" y="942340"/>
            <a:ext cx="998855" cy="10160"/>
          </a:xfrm>
          <a:custGeom>
            <a:avLst/>
            <a:gdLst/>
            <a:ahLst/>
            <a:cxnLst/>
            <a:rect l="l" t="t" r="r" b="b"/>
            <a:pathLst>
              <a:path w="998854" h="10159">
                <a:moveTo>
                  <a:pt x="77208" y="0"/>
                </a:moveTo>
                <a:lnTo>
                  <a:pt x="0" y="0"/>
                </a:lnTo>
                <a:lnTo>
                  <a:pt x="3222" y="10160"/>
                </a:lnTo>
                <a:lnTo>
                  <a:pt x="80542" y="10160"/>
                </a:lnTo>
                <a:lnTo>
                  <a:pt x="77208" y="0"/>
                </a:lnTo>
                <a:close/>
              </a:path>
              <a:path w="998854" h="10159">
                <a:moveTo>
                  <a:pt x="998850" y="0"/>
                </a:moveTo>
                <a:lnTo>
                  <a:pt x="933329" y="0"/>
                </a:lnTo>
                <a:lnTo>
                  <a:pt x="930340" y="10160"/>
                </a:lnTo>
                <a:lnTo>
                  <a:pt x="995471" y="10160"/>
                </a:lnTo>
                <a:lnTo>
                  <a:pt x="998850" y="0"/>
                </a:lnTo>
                <a:close/>
              </a:path>
            </a:pathLst>
          </a:custGeom>
          <a:solidFill>
            <a:srgbClr val="C3A5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bg object 591"/>
          <p:cNvSpPr/>
          <p:nvPr/>
        </p:nvSpPr>
        <p:spPr>
          <a:xfrm>
            <a:off x="7158270" y="951229"/>
            <a:ext cx="993140" cy="10160"/>
          </a:xfrm>
          <a:custGeom>
            <a:avLst/>
            <a:gdLst/>
            <a:ahLst/>
            <a:cxnLst/>
            <a:rect l="l" t="t" r="r" b="b"/>
            <a:pathLst>
              <a:path w="993140" h="10159">
                <a:moveTo>
                  <a:pt x="77306" y="0"/>
                </a:moveTo>
                <a:lnTo>
                  <a:pt x="0" y="0"/>
                </a:lnTo>
                <a:lnTo>
                  <a:pt x="3222" y="10160"/>
                </a:lnTo>
                <a:lnTo>
                  <a:pt x="80640" y="10160"/>
                </a:lnTo>
                <a:lnTo>
                  <a:pt x="77306" y="0"/>
                </a:lnTo>
                <a:close/>
              </a:path>
              <a:path w="993140" h="10159">
                <a:moveTo>
                  <a:pt x="993074" y="0"/>
                </a:moveTo>
                <a:lnTo>
                  <a:pt x="927894" y="0"/>
                </a:lnTo>
                <a:lnTo>
                  <a:pt x="924906" y="10160"/>
                </a:lnTo>
                <a:lnTo>
                  <a:pt x="989694" y="10160"/>
                </a:lnTo>
                <a:lnTo>
                  <a:pt x="993074" y="0"/>
                </a:lnTo>
                <a:close/>
              </a:path>
            </a:pathLst>
          </a:custGeom>
          <a:solidFill>
            <a:srgbClr val="C3A5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bg object 592"/>
          <p:cNvSpPr/>
          <p:nvPr/>
        </p:nvSpPr>
        <p:spPr>
          <a:xfrm>
            <a:off x="7161492" y="961390"/>
            <a:ext cx="986790" cy="10160"/>
          </a:xfrm>
          <a:custGeom>
            <a:avLst/>
            <a:gdLst/>
            <a:ahLst/>
            <a:cxnLst/>
            <a:rect l="l" t="t" r="r" b="b"/>
            <a:pathLst>
              <a:path w="986790" h="10159">
                <a:moveTo>
                  <a:pt x="77417" y="0"/>
                </a:moveTo>
                <a:lnTo>
                  <a:pt x="0" y="0"/>
                </a:lnTo>
                <a:lnTo>
                  <a:pt x="3222" y="10160"/>
                </a:lnTo>
                <a:lnTo>
                  <a:pt x="80752" y="10160"/>
                </a:lnTo>
                <a:lnTo>
                  <a:pt x="77417" y="0"/>
                </a:lnTo>
                <a:close/>
              </a:path>
              <a:path w="986790" h="10159">
                <a:moveTo>
                  <a:pt x="986472" y="0"/>
                </a:moveTo>
                <a:lnTo>
                  <a:pt x="921683" y="0"/>
                </a:lnTo>
                <a:lnTo>
                  <a:pt x="918695" y="10160"/>
                </a:lnTo>
                <a:lnTo>
                  <a:pt x="983092" y="10160"/>
                </a:lnTo>
                <a:lnTo>
                  <a:pt x="986472" y="0"/>
                </a:lnTo>
                <a:close/>
              </a:path>
            </a:pathLst>
          </a:custGeom>
          <a:solidFill>
            <a:srgbClr val="C3A4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bg object 593"/>
          <p:cNvSpPr/>
          <p:nvPr/>
        </p:nvSpPr>
        <p:spPr>
          <a:xfrm>
            <a:off x="7164312" y="970279"/>
            <a:ext cx="981075" cy="20320"/>
          </a:xfrm>
          <a:custGeom>
            <a:avLst/>
            <a:gdLst/>
            <a:ahLst/>
            <a:cxnLst/>
            <a:rect l="l" t="t" r="r" b="b"/>
            <a:pathLst>
              <a:path w="981075" h="20319">
                <a:moveTo>
                  <a:pt x="84175" y="20320"/>
                </a:moveTo>
                <a:lnTo>
                  <a:pt x="80848" y="10160"/>
                </a:lnTo>
                <a:lnTo>
                  <a:pt x="77508" y="0"/>
                </a:lnTo>
                <a:lnTo>
                  <a:pt x="0" y="0"/>
                </a:lnTo>
                <a:lnTo>
                  <a:pt x="3213" y="10160"/>
                </a:lnTo>
                <a:lnTo>
                  <a:pt x="6438" y="20320"/>
                </a:lnTo>
                <a:lnTo>
                  <a:pt x="84175" y="20320"/>
                </a:lnTo>
                <a:close/>
              </a:path>
              <a:path w="981075" h="20319">
                <a:moveTo>
                  <a:pt x="980694" y="0"/>
                </a:moveTo>
                <a:lnTo>
                  <a:pt x="916241" y="0"/>
                </a:lnTo>
                <a:lnTo>
                  <a:pt x="913257" y="10160"/>
                </a:lnTo>
                <a:lnTo>
                  <a:pt x="910272" y="20320"/>
                </a:lnTo>
                <a:lnTo>
                  <a:pt x="973937" y="20320"/>
                </a:lnTo>
                <a:lnTo>
                  <a:pt x="977315" y="10160"/>
                </a:lnTo>
                <a:lnTo>
                  <a:pt x="980694" y="0"/>
                </a:lnTo>
                <a:close/>
              </a:path>
            </a:pathLst>
          </a:custGeom>
          <a:solidFill>
            <a:srgbClr val="C3A4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bg object 594"/>
          <p:cNvSpPr/>
          <p:nvPr/>
        </p:nvSpPr>
        <p:spPr>
          <a:xfrm>
            <a:off x="7170355" y="989329"/>
            <a:ext cx="968375" cy="10160"/>
          </a:xfrm>
          <a:custGeom>
            <a:avLst/>
            <a:gdLst/>
            <a:ahLst/>
            <a:cxnLst/>
            <a:rect l="l" t="t" r="r" b="b"/>
            <a:pathLst>
              <a:path w="968375" h="10159">
                <a:moveTo>
                  <a:pt x="77725" y="0"/>
                </a:moveTo>
                <a:lnTo>
                  <a:pt x="0" y="0"/>
                </a:lnTo>
                <a:lnTo>
                  <a:pt x="3222" y="10160"/>
                </a:lnTo>
                <a:lnTo>
                  <a:pt x="81060" y="10160"/>
                </a:lnTo>
                <a:lnTo>
                  <a:pt x="77725" y="0"/>
                </a:lnTo>
                <a:close/>
              </a:path>
              <a:path w="968375" h="10159">
                <a:moveTo>
                  <a:pt x="968316" y="0"/>
                </a:moveTo>
                <a:lnTo>
                  <a:pt x="904602" y="0"/>
                </a:lnTo>
                <a:lnTo>
                  <a:pt x="901614" y="10160"/>
                </a:lnTo>
                <a:lnTo>
                  <a:pt x="964937" y="10160"/>
                </a:lnTo>
                <a:lnTo>
                  <a:pt x="968316" y="0"/>
                </a:lnTo>
                <a:close/>
              </a:path>
            </a:pathLst>
          </a:custGeom>
          <a:solidFill>
            <a:srgbClr val="C3A3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bg object 595"/>
          <p:cNvSpPr/>
          <p:nvPr/>
        </p:nvSpPr>
        <p:spPr>
          <a:xfrm>
            <a:off x="7173578" y="999490"/>
            <a:ext cx="962025" cy="10160"/>
          </a:xfrm>
          <a:custGeom>
            <a:avLst/>
            <a:gdLst/>
            <a:ahLst/>
            <a:cxnLst/>
            <a:rect l="l" t="t" r="r" b="b"/>
            <a:pathLst>
              <a:path w="962025" h="10159">
                <a:moveTo>
                  <a:pt x="77837" y="0"/>
                </a:moveTo>
                <a:lnTo>
                  <a:pt x="0" y="0"/>
                </a:lnTo>
                <a:lnTo>
                  <a:pt x="3222" y="10160"/>
                </a:lnTo>
                <a:lnTo>
                  <a:pt x="81172" y="10160"/>
                </a:lnTo>
                <a:lnTo>
                  <a:pt x="77837" y="0"/>
                </a:lnTo>
                <a:close/>
              </a:path>
              <a:path w="962025" h="10159">
                <a:moveTo>
                  <a:pt x="961714" y="0"/>
                </a:moveTo>
                <a:lnTo>
                  <a:pt x="898391" y="0"/>
                </a:lnTo>
                <a:lnTo>
                  <a:pt x="895403" y="10160"/>
                </a:lnTo>
                <a:lnTo>
                  <a:pt x="958335" y="10160"/>
                </a:lnTo>
                <a:lnTo>
                  <a:pt x="961714" y="0"/>
                </a:lnTo>
                <a:close/>
              </a:path>
            </a:pathLst>
          </a:custGeom>
          <a:solidFill>
            <a:srgbClr val="C3A3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bg object 596"/>
          <p:cNvSpPr/>
          <p:nvPr/>
        </p:nvSpPr>
        <p:spPr>
          <a:xfrm>
            <a:off x="7176398" y="1008379"/>
            <a:ext cx="956310" cy="10160"/>
          </a:xfrm>
          <a:custGeom>
            <a:avLst/>
            <a:gdLst/>
            <a:ahLst/>
            <a:cxnLst/>
            <a:rect l="l" t="t" r="r" b="b"/>
            <a:pathLst>
              <a:path w="956309" h="10159">
                <a:moveTo>
                  <a:pt x="77935" y="0"/>
                </a:moveTo>
                <a:lnTo>
                  <a:pt x="0" y="0"/>
                </a:lnTo>
                <a:lnTo>
                  <a:pt x="3222" y="10160"/>
                </a:lnTo>
                <a:lnTo>
                  <a:pt x="81270" y="10160"/>
                </a:lnTo>
                <a:lnTo>
                  <a:pt x="77935" y="0"/>
                </a:lnTo>
                <a:close/>
              </a:path>
              <a:path w="956309" h="10159">
                <a:moveTo>
                  <a:pt x="955937" y="0"/>
                </a:moveTo>
                <a:lnTo>
                  <a:pt x="892956" y="0"/>
                </a:lnTo>
                <a:lnTo>
                  <a:pt x="889968" y="10160"/>
                </a:lnTo>
                <a:lnTo>
                  <a:pt x="952558" y="10160"/>
                </a:lnTo>
                <a:lnTo>
                  <a:pt x="955937" y="0"/>
                </a:lnTo>
                <a:close/>
              </a:path>
            </a:pathLst>
          </a:custGeom>
          <a:solidFill>
            <a:srgbClr val="C3A2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bg object 597"/>
          <p:cNvSpPr/>
          <p:nvPr/>
        </p:nvSpPr>
        <p:spPr>
          <a:xfrm>
            <a:off x="7179621" y="1018540"/>
            <a:ext cx="949960" cy="10160"/>
          </a:xfrm>
          <a:custGeom>
            <a:avLst/>
            <a:gdLst/>
            <a:ahLst/>
            <a:cxnLst/>
            <a:rect l="l" t="t" r="r" b="b"/>
            <a:pathLst>
              <a:path w="949959" h="10159">
                <a:moveTo>
                  <a:pt x="78047" y="0"/>
                </a:moveTo>
                <a:lnTo>
                  <a:pt x="0" y="0"/>
                </a:lnTo>
                <a:lnTo>
                  <a:pt x="3222" y="10160"/>
                </a:lnTo>
                <a:lnTo>
                  <a:pt x="81382" y="10160"/>
                </a:lnTo>
                <a:lnTo>
                  <a:pt x="78047" y="0"/>
                </a:lnTo>
                <a:close/>
              </a:path>
              <a:path w="949959" h="10159">
                <a:moveTo>
                  <a:pt x="949335" y="0"/>
                </a:moveTo>
                <a:lnTo>
                  <a:pt x="886745" y="0"/>
                </a:lnTo>
                <a:lnTo>
                  <a:pt x="883757" y="10160"/>
                </a:lnTo>
                <a:lnTo>
                  <a:pt x="945956" y="10160"/>
                </a:lnTo>
                <a:lnTo>
                  <a:pt x="949335" y="0"/>
                </a:lnTo>
                <a:close/>
              </a:path>
            </a:pathLst>
          </a:custGeom>
          <a:solidFill>
            <a:srgbClr val="C3A2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bg object 598"/>
          <p:cNvSpPr/>
          <p:nvPr/>
        </p:nvSpPr>
        <p:spPr>
          <a:xfrm>
            <a:off x="7182441" y="1027429"/>
            <a:ext cx="943610" cy="10160"/>
          </a:xfrm>
          <a:custGeom>
            <a:avLst/>
            <a:gdLst/>
            <a:ahLst/>
            <a:cxnLst/>
            <a:rect l="l" t="t" r="r" b="b"/>
            <a:pathLst>
              <a:path w="943609" h="10159">
                <a:moveTo>
                  <a:pt x="78145" y="0"/>
                </a:moveTo>
                <a:lnTo>
                  <a:pt x="0" y="0"/>
                </a:lnTo>
                <a:lnTo>
                  <a:pt x="3222" y="10160"/>
                </a:lnTo>
                <a:lnTo>
                  <a:pt x="81480" y="10160"/>
                </a:lnTo>
                <a:lnTo>
                  <a:pt x="78145" y="0"/>
                </a:lnTo>
                <a:close/>
              </a:path>
              <a:path w="943609" h="10159">
                <a:moveTo>
                  <a:pt x="943558" y="0"/>
                </a:moveTo>
                <a:lnTo>
                  <a:pt x="881310" y="0"/>
                </a:lnTo>
                <a:lnTo>
                  <a:pt x="878322" y="10160"/>
                </a:lnTo>
                <a:lnTo>
                  <a:pt x="940179" y="10160"/>
                </a:lnTo>
                <a:lnTo>
                  <a:pt x="943558" y="0"/>
                </a:lnTo>
                <a:close/>
              </a:path>
            </a:pathLst>
          </a:custGeom>
          <a:solidFill>
            <a:srgbClr val="C3A2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bg object 599"/>
          <p:cNvSpPr/>
          <p:nvPr/>
        </p:nvSpPr>
        <p:spPr>
          <a:xfrm>
            <a:off x="7185261" y="1036319"/>
            <a:ext cx="937894" cy="11430"/>
          </a:xfrm>
          <a:custGeom>
            <a:avLst/>
            <a:gdLst/>
            <a:ahLst/>
            <a:cxnLst/>
            <a:rect l="l" t="t" r="r" b="b"/>
            <a:pathLst>
              <a:path w="937895" h="11430">
                <a:moveTo>
                  <a:pt x="78243" y="0"/>
                </a:moveTo>
                <a:lnTo>
                  <a:pt x="0" y="0"/>
                </a:lnTo>
                <a:lnTo>
                  <a:pt x="3625" y="11429"/>
                </a:lnTo>
                <a:lnTo>
                  <a:pt x="81994" y="11429"/>
                </a:lnTo>
                <a:lnTo>
                  <a:pt x="78243" y="0"/>
                </a:lnTo>
                <a:close/>
              </a:path>
              <a:path w="937895" h="11430">
                <a:moveTo>
                  <a:pt x="937781" y="0"/>
                </a:moveTo>
                <a:lnTo>
                  <a:pt x="875876" y="0"/>
                </a:lnTo>
                <a:lnTo>
                  <a:pt x="872514" y="11429"/>
                </a:lnTo>
                <a:lnTo>
                  <a:pt x="933980" y="11429"/>
                </a:lnTo>
                <a:lnTo>
                  <a:pt x="937781" y="0"/>
                </a:lnTo>
                <a:close/>
              </a:path>
            </a:pathLst>
          </a:custGeom>
          <a:solidFill>
            <a:srgbClr val="C2A1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bg object 600"/>
          <p:cNvSpPr/>
          <p:nvPr/>
        </p:nvSpPr>
        <p:spPr>
          <a:xfrm>
            <a:off x="7188484" y="1046479"/>
            <a:ext cx="931544" cy="10160"/>
          </a:xfrm>
          <a:custGeom>
            <a:avLst/>
            <a:gdLst/>
            <a:ahLst/>
            <a:cxnLst/>
            <a:rect l="l" t="t" r="r" b="b"/>
            <a:pathLst>
              <a:path w="931545" h="10159">
                <a:moveTo>
                  <a:pt x="78355" y="0"/>
                </a:moveTo>
                <a:lnTo>
                  <a:pt x="0" y="0"/>
                </a:lnTo>
                <a:lnTo>
                  <a:pt x="3222" y="10160"/>
                </a:lnTo>
                <a:lnTo>
                  <a:pt x="81689" y="10160"/>
                </a:lnTo>
                <a:lnTo>
                  <a:pt x="78355" y="0"/>
                </a:lnTo>
                <a:close/>
              </a:path>
              <a:path w="931545" h="10159">
                <a:moveTo>
                  <a:pt x="931179" y="0"/>
                </a:moveTo>
                <a:lnTo>
                  <a:pt x="869665" y="0"/>
                </a:lnTo>
                <a:lnTo>
                  <a:pt x="866676" y="10160"/>
                </a:lnTo>
                <a:lnTo>
                  <a:pt x="927800" y="10160"/>
                </a:lnTo>
                <a:lnTo>
                  <a:pt x="931179" y="0"/>
                </a:lnTo>
                <a:close/>
              </a:path>
            </a:pathLst>
          </a:custGeom>
          <a:solidFill>
            <a:srgbClr val="C2A1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bg object 601"/>
          <p:cNvSpPr/>
          <p:nvPr/>
        </p:nvSpPr>
        <p:spPr>
          <a:xfrm>
            <a:off x="7191304" y="1055369"/>
            <a:ext cx="925830" cy="11430"/>
          </a:xfrm>
          <a:custGeom>
            <a:avLst/>
            <a:gdLst/>
            <a:ahLst/>
            <a:cxnLst/>
            <a:rect l="l" t="t" r="r" b="b"/>
            <a:pathLst>
              <a:path w="925829" h="11430">
                <a:moveTo>
                  <a:pt x="78452" y="0"/>
                </a:moveTo>
                <a:lnTo>
                  <a:pt x="0" y="0"/>
                </a:lnTo>
                <a:lnTo>
                  <a:pt x="3625" y="11429"/>
                </a:lnTo>
                <a:lnTo>
                  <a:pt x="82204" y="11429"/>
                </a:lnTo>
                <a:lnTo>
                  <a:pt x="78452" y="0"/>
                </a:lnTo>
                <a:close/>
              </a:path>
              <a:path w="925829" h="11430">
                <a:moveTo>
                  <a:pt x="925402" y="0"/>
                </a:moveTo>
                <a:lnTo>
                  <a:pt x="864230" y="0"/>
                </a:lnTo>
                <a:lnTo>
                  <a:pt x="860868" y="11429"/>
                </a:lnTo>
                <a:lnTo>
                  <a:pt x="921601" y="11429"/>
                </a:lnTo>
                <a:lnTo>
                  <a:pt x="925402" y="0"/>
                </a:lnTo>
                <a:close/>
              </a:path>
            </a:pathLst>
          </a:custGeom>
          <a:solidFill>
            <a:srgbClr val="C2A1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bg object 602"/>
          <p:cNvSpPr/>
          <p:nvPr/>
        </p:nvSpPr>
        <p:spPr>
          <a:xfrm>
            <a:off x="7194527" y="1065529"/>
            <a:ext cx="918844" cy="10160"/>
          </a:xfrm>
          <a:custGeom>
            <a:avLst/>
            <a:gdLst/>
            <a:ahLst/>
            <a:cxnLst/>
            <a:rect l="l" t="t" r="r" b="b"/>
            <a:pathLst>
              <a:path w="918845" h="10159">
                <a:moveTo>
                  <a:pt x="78564" y="0"/>
                </a:moveTo>
                <a:lnTo>
                  <a:pt x="0" y="0"/>
                </a:lnTo>
                <a:lnTo>
                  <a:pt x="3222" y="10160"/>
                </a:lnTo>
                <a:lnTo>
                  <a:pt x="81899" y="10160"/>
                </a:lnTo>
                <a:lnTo>
                  <a:pt x="78564" y="0"/>
                </a:lnTo>
                <a:close/>
              </a:path>
              <a:path w="918845" h="10159">
                <a:moveTo>
                  <a:pt x="918800" y="0"/>
                </a:moveTo>
                <a:lnTo>
                  <a:pt x="858019" y="0"/>
                </a:lnTo>
                <a:lnTo>
                  <a:pt x="855030" y="10160"/>
                </a:lnTo>
                <a:lnTo>
                  <a:pt x="915421" y="10160"/>
                </a:lnTo>
                <a:lnTo>
                  <a:pt x="918800" y="0"/>
                </a:lnTo>
                <a:close/>
              </a:path>
            </a:pathLst>
          </a:custGeom>
          <a:solidFill>
            <a:srgbClr val="C2A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bg object 603"/>
          <p:cNvSpPr/>
          <p:nvPr/>
        </p:nvSpPr>
        <p:spPr>
          <a:xfrm>
            <a:off x="7197347" y="1074419"/>
            <a:ext cx="913130" cy="11430"/>
          </a:xfrm>
          <a:custGeom>
            <a:avLst/>
            <a:gdLst/>
            <a:ahLst/>
            <a:cxnLst/>
            <a:rect l="l" t="t" r="r" b="b"/>
            <a:pathLst>
              <a:path w="913129" h="11430">
                <a:moveTo>
                  <a:pt x="78662" y="0"/>
                </a:moveTo>
                <a:lnTo>
                  <a:pt x="0" y="0"/>
                </a:lnTo>
                <a:lnTo>
                  <a:pt x="3625" y="11429"/>
                </a:lnTo>
                <a:lnTo>
                  <a:pt x="82414" y="11429"/>
                </a:lnTo>
                <a:lnTo>
                  <a:pt x="78662" y="0"/>
                </a:lnTo>
                <a:close/>
              </a:path>
              <a:path w="913129" h="11430">
                <a:moveTo>
                  <a:pt x="913024" y="0"/>
                </a:moveTo>
                <a:lnTo>
                  <a:pt x="852584" y="0"/>
                </a:lnTo>
                <a:lnTo>
                  <a:pt x="849222" y="11429"/>
                </a:lnTo>
                <a:lnTo>
                  <a:pt x="909222" y="11429"/>
                </a:lnTo>
                <a:lnTo>
                  <a:pt x="913024" y="0"/>
                </a:lnTo>
                <a:close/>
              </a:path>
            </a:pathLst>
          </a:custGeom>
          <a:solidFill>
            <a:srgbClr val="C2A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bg object 604"/>
          <p:cNvSpPr/>
          <p:nvPr/>
        </p:nvSpPr>
        <p:spPr>
          <a:xfrm>
            <a:off x="7200571" y="1084579"/>
            <a:ext cx="906780" cy="10160"/>
          </a:xfrm>
          <a:custGeom>
            <a:avLst/>
            <a:gdLst/>
            <a:ahLst/>
            <a:cxnLst/>
            <a:rect l="l" t="t" r="r" b="b"/>
            <a:pathLst>
              <a:path w="906779" h="10159">
                <a:moveTo>
                  <a:pt x="78774" y="0"/>
                </a:moveTo>
                <a:lnTo>
                  <a:pt x="0" y="0"/>
                </a:lnTo>
                <a:lnTo>
                  <a:pt x="3222" y="10160"/>
                </a:lnTo>
                <a:lnTo>
                  <a:pt x="82109" y="10160"/>
                </a:lnTo>
                <a:lnTo>
                  <a:pt x="78774" y="0"/>
                </a:lnTo>
                <a:close/>
              </a:path>
              <a:path w="906779" h="10159">
                <a:moveTo>
                  <a:pt x="906422" y="0"/>
                </a:moveTo>
                <a:lnTo>
                  <a:pt x="846373" y="0"/>
                </a:lnTo>
                <a:lnTo>
                  <a:pt x="843385" y="10160"/>
                </a:lnTo>
                <a:lnTo>
                  <a:pt x="903042" y="10160"/>
                </a:lnTo>
                <a:lnTo>
                  <a:pt x="906422" y="0"/>
                </a:lnTo>
                <a:close/>
              </a:path>
            </a:pathLst>
          </a:custGeom>
          <a:solidFill>
            <a:srgbClr val="C29F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bg object 605"/>
          <p:cNvSpPr/>
          <p:nvPr/>
        </p:nvSpPr>
        <p:spPr>
          <a:xfrm>
            <a:off x="7203391" y="1093469"/>
            <a:ext cx="901065" cy="10160"/>
          </a:xfrm>
          <a:custGeom>
            <a:avLst/>
            <a:gdLst/>
            <a:ahLst/>
            <a:cxnLst/>
            <a:rect l="l" t="t" r="r" b="b"/>
            <a:pathLst>
              <a:path w="901065" h="10159">
                <a:moveTo>
                  <a:pt x="78872" y="0"/>
                </a:moveTo>
                <a:lnTo>
                  <a:pt x="0" y="0"/>
                </a:lnTo>
                <a:lnTo>
                  <a:pt x="3222" y="10159"/>
                </a:lnTo>
                <a:lnTo>
                  <a:pt x="82207" y="10159"/>
                </a:lnTo>
                <a:lnTo>
                  <a:pt x="78872" y="0"/>
                </a:lnTo>
                <a:close/>
              </a:path>
              <a:path w="901065" h="10159">
                <a:moveTo>
                  <a:pt x="900645" y="0"/>
                </a:moveTo>
                <a:lnTo>
                  <a:pt x="840938" y="0"/>
                </a:lnTo>
                <a:lnTo>
                  <a:pt x="837950" y="10159"/>
                </a:lnTo>
                <a:lnTo>
                  <a:pt x="897266" y="10159"/>
                </a:lnTo>
                <a:lnTo>
                  <a:pt x="900645" y="0"/>
                </a:lnTo>
                <a:close/>
              </a:path>
            </a:pathLst>
          </a:custGeom>
          <a:solidFill>
            <a:srgbClr val="C29F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bg object 606"/>
          <p:cNvSpPr/>
          <p:nvPr/>
        </p:nvSpPr>
        <p:spPr>
          <a:xfrm>
            <a:off x="7206614" y="1103629"/>
            <a:ext cx="894080" cy="10160"/>
          </a:xfrm>
          <a:custGeom>
            <a:avLst/>
            <a:gdLst/>
            <a:ahLst/>
            <a:cxnLst/>
            <a:rect l="l" t="t" r="r" b="b"/>
            <a:pathLst>
              <a:path w="894079" h="10159">
                <a:moveTo>
                  <a:pt x="78984" y="0"/>
                </a:moveTo>
                <a:lnTo>
                  <a:pt x="0" y="0"/>
                </a:lnTo>
                <a:lnTo>
                  <a:pt x="3222" y="10160"/>
                </a:lnTo>
                <a:lnTo>
                  <a:pt x="82319" y="10160"/>
                </a:lnTo>
                <a:lnTo>
                  <a:pt x="78984" y="0"/>
                </a:lnTo>
                <a:close/>
              </a:path>
              <a:path w="894079" h="10159">
                <a:moveTo>
                  <a:pt x="894043" y="0"/>
                </a:moveTo>
                <a:lnTo>
                  <a:pt x="834727" y="0"/>
                </a:lnTo>
                <a:lnTo>
                  <a:pt x="831739" y="10160"/>
                </a:lnTo>
                <a:lnTo>
                  <a:pt x="890664" y="10160"/>
                </a:lnTo>
                <a:lnTo>
                  <a:pt x="894043" y="0"/>
                </a:lnTo>
                <a:close/>
              </a:path>
            </a:pathLst>
          </a:custGeom>
          <a:solidFill>
            <a:srgbClr val="C29F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bg object 607"/>
          <p:cNvSpPr/>
          <p:nvPr/>
        </p:nvSpPr>
        <p:spPr>
          <a:xfrm>
            <a:off x="7209434" y="1112519"/>
            <a:ext cx="888365" cy="10160"/>
          </a:xfrm>
          <a:custGeom>
            <a:avLst/>
            <a:gdLst/>
            <a:ahLst/>
            <a:cxnLst/>
            <a:rect l="l" t="t" r="r" b="b"/>
            <a:pathLst>
              <a:path w="888365" h="10159">
                <a:moveTo>
                  <a:pt x="79082" y="0"/>
                </a:moveTo>
                <a:lnTo>
                  <a:pt x="0" y="0"/>
                </a:lnTo>
                <a:lnTo>
                  <a:pt x="3222" y="10159"/>
                </a:lnTo>
                <a:lnTo>
                  <a:pt x="82417" y="10159"/>
                </a:lnTo>
                <a:lnTo>
                  <a:pt x="79082" y="0"/>
                </a:lnTo>
                <a:close/>
              </a:path>
              <a:path w="888365" h="10159">
                <a:moveTo>
                  <a:pt x="888266" y="0"/>
                </a:moveTo>
                <a:lnTo>
                  <a:pt x="829292" y="0"/>
                </a:lnTo>
                <a:lnTo>
                  <a:pt x="826304" y="10159"/>
                </a:lnTo>
                <a:lnTo>
                  <a:pt x="884887" y="10159"/>
                </a:lnTo>
                <a:lnTo>
                  <a:pt x="888266" y="0"/>
                </a:lnTo>
                <a:close/>
              </a:path>
            </a:pathLst>
          </a:custGeom>
          <a:solidFill>
            <a:srgbClr val="C29E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bg object 608"/>
          <p:cNvSpPr/>
          <p:nvPr/>
        </p:nvSpPr>
        <p:spPr>
          <a:xfrm>
            <a:off x="7212656" y="1122679"/>
            <a:ext cx="882015" cy="10160"/>
          </a:xfrm>
          <a:custGeom>
            <a:avLst/>
            <a:gdLst/>
            <a:ahLst/>
            <a:cxnLst/>
            <a:rect l="l" t="t" r="r" b="b"/>
            <a:pathLst>
              <a:path w="882015" h="10159">
                <a:moveTo>
                  <a:pt x="79194" y="0"/>
                </a:moveTo>
                <a:lnTo>
                  <a:pt x="0" y="0"/>
                </a:lnTo>
                <a:lnTo>
                  <a:pt x="3222" y="10160"/>
                </a:lnTo>
                <a:lnTo>
                  <a:pt x="82528" y="10160"/>
                </a:lnTo>
                <a:lnTo>
                  <a:pt x="79194" y="0"/>
                </a:lnTo>
                <a:close/>
              </a:path>
              <a:path w="882015" h="10159">
                <a:moveTo>
                  <a:pt x="881664" y="0"/>
                </a:moveTo>
                <a:lnTo>
                  <a:pt x="823081" y="0"/>
                </a:lnTo>
                <a:lnTo>
                  <a:pt x="820093" y="10160"/>
                </a:lnTo>
                <a:lnTo>
                  <a:pt x="878285" y="10160"/>
                </a:lnTo>
                <a:lnTo>
                  <a:pt x="881664" y="0"/>
                </a:lnTo>
                <a:close/>
              </a:path>
            </a:pathLst>
          </a:custGeom>
          <a:solidFill>
            <a:srgbClr val="C29E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bg object 609"/>
          <p:cNvSpPr/>
          <p:nvPr/>
        </p:nvSpPr>
        <p:spPr>
          <a:xfrm>
            <a:off x="7215477" y="1131569"/>
            <a:ext cx="876300" cy="10160"/>
          </a:xfrm>
          <a:custGeom>
            <a:avLst/>
            <a:gdLst/>
            <a:ahLst/>
            <a:cxnLst/>
            <a:rect l="l" t="t" r="r" b="b"/>
            <a:pathLst>
              <a:path w="876300" h="10159">
                <a:moveTo>
                  <a:pt x="79292" y="0"/>
                </a:moveTo>
                <a:lnTo>
                  <a:pt x="0" y="0"/>
                </a:lnTo>
                <a:lnTo>
                  <a:pt x="3222" y="10159"/>
                </a:lnTo>
                <a:lnTo>
                  <a:pt x="82626" y="10159"/>
                </a:lnTo>
                <a:lnTo>
                  <a:pt x="79292" y="0"/>
                </a:lnTo>
                <a:close/>
              </a:path>
              <a:path w="876300" h="10159">
                <a:moveTo>
                  <a:pt x="875887" y="0"/>
                </a:moveTo>
                <a:lnTo>
                  <a:pt x="817646" y="0"/>
                </a:lnTo>
                <a:lnTo>
                  <a:pt x="814658" y="10159"/>
                </a:lnTo>
                <a:lnTo>
                  <a:pt x="872508" y="10159"/>
                </a:lnTo>
                <a:lnTo>
                  <a:pt x="875887" y="0"/>
                </a:lnTo>
                <a:close/>
              </a:path>
            </a:pathLst>
          </a:custGeom>
          <a:solidFill>
            <a:srgbClr val="C29D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bg object 610"/>
          <p:cNvSpPr/>
          <p:nvPr/>
        </p:nvSpPr>
        <p:spPr>
          <a:xfrm>
            <a:off x="7218699" y="1141729"/>
            <a:ext cx="869315" cy="10160"/>
          </a:xfrm>
          <a:custGeom>
            <a:avLst/>
            <a:gdLst/>
            <a:ahLst/>
            <a:cxnLst/>
            <a:rect l="l" t="t" r="r" b="b"/>
            <a:pathLst>
              <a:path w="869315" h="10159">
                <a:moveTo>
                  <a:pt x="79403" y="0"/>
                </a:moveTo>
                <a:lnTo>
                  <a:pt x="0" y="0"/>
                </a:lnTo>
                <a:lnTo>
                  <a:pt x="3222" y="10160"/>
                </a:lnTo>
                <a:lnTo>
                  <a:pt x="82738" y="10160"/>
                </a:lnTo>
                <a:lnTo>
                  <a:pt x="79403" y="0"/>
                </a:lnTo>
                <a:close/>
              </a:path>
              <a:path w="869315" h="10159">
                <a:moveTo>
                  <a:pt x="869285" y="0"/>
                </a:moveTo>
                <a:lnTo>
                  <a:pt x="811435" y="0"/>
                </a:lnTo>
                <a:lnTo>
                  <a:pt x="808447" y="10160"/>
                </a:lnTo>
                <a:lnTo>
                  <a:pt x="865906" y="10160"/>
                </a:lnTo>
                <a:lnTo>
                  <a:pt x="869285" y="0"/>
                </a:lnTo>
                <a:close/>
              </a:path>
            </a:pathLst>
          </a:custGeom>
          <a:solidFill>
            <a:srgbClr val="C29D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bg object 611"/>
          <p:cNvSpPr/>
          <p:nvPr/>
        </p:nvSpPr>
        <p:spPr>
          <a:xfrm>
            <a:off x="7221519" y="1150619"/>
            <a:ext cx="863600" cy="10160"/>
          </a:xfrm>
          <a:custGeom>
            <a:avLst/>
            <a:gdLst/>
            <a:ahLst/>
            <a:cxnLst/>
            <a:rect l="l" t="t" r="r" b="b"/>
            <a:pathLst>
              <a:path w="863600" h="10159">
                <a:moveTo>
                  <a:pt x="79501" y="0"/>
                </a:moveTo>
                <a:lnTo>
                  <a:pt x="0" y="0"/>
                </a:lnTo>
                <a:lnTo>
                  <a:pt x="3222" y="10159"/>
                </a:lnTo>
                <a:lnTo>
                  <a:pt x="82836" y="10159"/>
                </a:lnTo>
                <a:lnTo>
                  <a:pt x="79501" y="0"/>
                </a:lnTo>
                <a:close/>
              </a:path>
              <a:path w="863600" h="10159">
                <a:moveTo>
                  <a:pt x="863508" y="0"/>
                </a:moveTo>
                <a:lnTo>
                  <a:pt x="806000" y="0"/>
                </a:lnTo>
                <a:lnTo>
                  <a:pt x="803012" y="10159"/>
                </a:lnTo>
                <a:lnTo>
                  <a:pt x="860129" y="10159"/>
                </a:lnTo>
                <a:lnTo>
                  <a:pt x="863508" y="0"/>
                </a:lnTo>
                <a:close/>
              </a:path>
            </a:pathLst>
          </a:custGeom>
          <a:solidFill>
            <a:srgbClr val="C19D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bg object 612"/>
          <p:cNvSpPr/>
          <p:nvPr/>
        </p:nvSpPr>
        <p:spPr>
          <a:xfrm>
            <a:off x="7224742" y="1160779"/>
            <a:ext cx="857250" cy="10160"/>
          </a:xfrm>
          <a:custGeom>
            <a:avLst/>
            <a:gdLst/>
            <a:ahLst/>
            <a:cxnLst/>
            <a:rect l="l" t="t" r="r" b="b"/>
            <a:pathLst>
              <a:path w="857250" h="10159">
                <a:moveTo>
                  <a:pt x="79613" y="0"/>
                </a:moveTo>
                <a:lnTo>
                  <a:pt x="0" y="0"/>
                </a:lnTo>
                <a:lnTo>
                  <a:pt x="3222" y="10160"/>
                </a:lnTo>
                <a:lnTo>
                  <a:pt x="82948" y="10160"/>
                </a:lnTo>
                <a:lnTo>
                  <a:pt x="79613" y="0"/>
                </a:lnTo>
                <a:close/>
              </a:path>
              <a:path w="857250" h="10159">
                <a:moveTo>
                  <a:pt x="856906" y="0"/>
                </a:moveTo>
                <a:lnTo>
                  <a:pt x="799789" y="0"/>
                </a:lnTo>
                <a:lnTo>
                  <a:pt x="796801" y="10160"/>
                </a:lnTo>
                <a:lnTo>
                  <a:pt x="853527" y="10160"/>
                </a:lnTo>
                <a:lnTo>
                  <a:pt x="856906" y="0"/>
                </a:lnTo>
                <a:close/>
              </a:path>
            </a:pathLst>
          </a:custGeom>
          <a:solidFill>
            <a:srgbClr val="C19C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bg object 613"/>
          <p:cNvSpPr/>
          <p:nvPr/>
        </p:nvSpPr>
        <p:spPr>
          <a:xfrm>
            <a:off x="7227562" y="1169669"/>
            <a:ext cx="851535" cy="10160"/>
          </a:xfrm>
          <a:custGeom>
            <a:avLst/>
            <a:gdLst/>
            <a:ahLst/>
            <a:cxnLst/>
            <a:rect l="l" t="t" r="r" b="b"/>
            <a:pathLst>
              <a:path w="851534" h="10159">
                <a:moveTo>
                  <a:pt x="79711" y="0"/>
                </a:moveTo>
                <a:lnTo>
                  <a:pt x="0" y="0"/>
                </a:lnTo>
                <a:lnTo>
                  <a:pt x="3222" y="10159"/>
                </a:lnTo>
                <a:lnTo>
                  <a:pt x="83046" y="10159"/>
                </a:lnTo>
                <a:lnTo>
                  <a:pt x="79711" y="0"/>
                </a:lnTo>
                <a:close/>
              </a:path>
              <a:path w="851534" h="10159">
                <a:moveTo>
                  <a:pt x="851129" y="0"/>
                </a:moveTo>
                <a:lnTo>
                  <a:pt x="794355" y="0"/>
                </a:lnTo>
                <a:lnTo>
                  <a:pt x="791366" y="10159"/>
                </a:lnTo>
                <a:lnTo>
                  <a:pt x="847750" y="10159"/>
                </a:lnTo>
                <a:lnTo>
                  <a:pt x="851129" y="0"/>
                </a:lnTo>
                <a:close/>
              </a:path>
            </a:pathLst>
          </a:custGeom>
          <a:solidFill>
            <a:srgbClr val="C19C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bg object 614"/>
          <p:cNvSpPr/>
          <p:nvPr/>
        </p:nvSpPr>
        <p:spPr>
          <a:xfrm>
            <a:off x="7230785" y="1179829"/>
            <a:ext cx="844550" cy="10160"/>
          </a:xfrm>
          <a:custGeom>
            <a:avLst/>
            <a:gdLst/>
            <a:ahLst/>
            <a:cxnLst/>
            <a:rect l="l" t="t" r="r" b="b"/>
            <a:pathLst>
              <a:path w="844550" h="10159">
                <a:moveTo>
                  <a:pt x="79823" y="0"/>
                </a:moveTo>
                <a:lnTo>
                  <a:pt x="0" y="0"/>
                </a:lnTo>
                <a:lnTo>
                  <a:pt x="3222" y="10160"/>
                </a:lnTo>
                <a:lnTo>
                  <a:pt x="83158" y="10160"/>
                </a:lnTo>
                <a:lnTo>
                  <a:pt x="79823" y="0"/>
                </a:lnTo>
                <a:close/>
              </a:path>
              <a:path w="844550" h="10159">
                <a:moveTo>
                  <a:pt x="844527" y="0"/>
                </a:moveTo>
                <a:lnTo>
                  <a:pt x="788143" y="0"/>
                </a:lnTo>
                <a:lnTo>
                  <a:pt x="785155" y="10160"/>
                </a:lnTo>
                <a:lnTo>
                  <a:pt x="841148" y="10160"/>
                </a:lnTo>
                <a:lnTo>
                  <a:pt x="844527" y="0"/>
                </a:lnTo>
                <a:close/>
              </a:path>
            </a:pathLst>
          </a:custGeom>
          <a:solidFill>
            <a:srgbClr val="C19B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bg object 615"/>
          <p:cNvSpPr/>
          <p:nvPr/>
        </p:nvSpPr>
        <p:spPr>
          <a:xfrm>
            <a:off x="7233605" y="1188719"/>
            <a:ext cx="838835" cy="10160"/>
          </a:xfrm>
          <a:custGeom>
            <a:avLst/>
            <a:gdLst/>
            <a:ahLst/>
            <a:cxnLst/>
            <a:rect l="l" t="t" r="r" b="b"/>
            <a:pathLst>
              <a:path w="838834" h="10159">
                <a:moveTo>
                  <a:pt x="79921" y="0"/>
                </a:moveTo>
                <a:lnTo>
                  <a:pt x="0" y="0"/>
                </a:lnTo>
                <a:lnTo>
                  <a:pt x="3222" y="10159"/>
                </a:lnTo>
                <a:lnTo>
                  <a:pt x="83256" y="10159"/>
                </a:lnTo>
                <a:lnTo>
                  <a:pt x="79921" y="0"/>
                </a:lnTo>
                <a:close/>
              </a:path>
              <a:path w="838834" h="10159">
                <a:moveTo>
                  <a:pt x="838750" y="0"/>
                </a:moveTo>
                <a:lnTo>
                  <a:pt x="782709" y="0"/>
                </a:lnTo>
                <a:lnTo>
                  <a:pt x="779720" y="10159"/>
                </a:lnTo>
                <a:lnTo>
                  <a:pt x="835371" y="10159"/>
                </a:lnTo>
                <a:lnTo>
                  <a:pt x="838750" y="0"/>
                </a:lnTo>
                <a:close/>
              </a:path>
            </a:pathLst>
          </a:custGeom>
          <a:solidFill>
            <a:srgbClr val="C19B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bg object 616"/>
          <p:cNvSpPr/>
          <p:nvPr/>
        </p:nvSpPr>
        <p:spPr>
          <a:xfrm>
            <a:off x="7236828" y="1198879"/>
            <a:ext cx="832485" cy="10160"/>
          </a:xfrm>
          <a:custGeom>
            <a:avLst/>
            <a:gdLst/>
            <a:ahLst/>
            <a:cxnLst/>
            <a:rect l="l" t="t" r="r" b="b"/>
            <a:pathLst>
              <a:path w="832484" h="10159">
                <a:moveTo>
                  <a:pt x="80033" y="0"/>
                </a:moveTo>
                <a:lnTo>
                  <a:pt x="0" y="0"/>
                </a:lnTo>
                <a:lnTo>
                  <a:pt x="3222" y="10160"/>
                </a:lnTo>
                <a:lnTo>
                  <a:pt x="83368" y="10160"/>
                </a:lnTo>
                <a:lnTo>
                  <a:pt x="80033" y="0"/>
                </a:lnTo>
                <a:close/>
              </a:path>
              <a:path w="832484" h="10159">
                <a:moveTo>
                  <a:pt x="832148" y="0"/>
                </a:moveTo>
                <a:lnTo>
                  <a:pt x="776497" y="0"/>
                </a:lnTo>
                <a:lnTo>
                  <a:pt x="773509" y="10160"/>
                </a:lnTo>
                <a:lnTo>
                  <a:pt x="828769" y="10160"/>
                </a:lnTo>
                <a:lnTo>
                  <a:pt x="832148" y="0"/>
                </a:lnTo>
                <a:close/>
              </a:path>
            </a:pathLst>
          </a:custGeom>
          <a:solidFill>
            <a:srgbClr val="C19B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bg object 617"/>
          <p:cNvSpPr/>
          <p:nvPr/>
        </p:nvSpPr>
        <p:spPr>
          <a:xfrm>
            <a:off x="7239648" y="1207769"/>
            <a:ext cx="826769" cy="10160"/>
          </a:xfrm>
          <a:custGeom>
            <a:avLst/>
            <a:gdLst/>
            <a:ahLst/>
            <a:cxnLst/>
            <a:rect l="l" t="t" r="r" b="b"/>
            <a:pathLst>
              <a:path w="826770" h="10159">
                <a:moveTo>
                  <a:pt x="80131" y="0"/>
                </a:moveTo>
                <a:lnTo>
                  <a:pt x="0" y="0"/>
                </a:lnTo>
                <a:lnTo>
                  <a:pt x="3222" y="10159"/>
                </a:lnTo>
                <a:lnTo>
                  <a:pt x="83466" y="10159"/>
                </a:lnTo>
                <a:lnTo>
                  <a:pt x="80131" y="0"/>
                </a:lnTo>
                <a:close/>
              </a:path>
              <a:path w="826770" h="10159">
                <a:moveTo>
                  <a:pt x="826372" y="0"/>
                </a:moveTo>
                <a:lnTo>
                  <a:pt x="771063" y="0"/>
                </a:lnTo>
                <a:lnTo>
                  <a:pt x="768075" y="10159"/>
                </a:lnTo>
                <a:lnTo>
                  <a:pt x="822992" y="10159"/>
                </a:lnTo>
                <a:lnTo>
                  <a:pt x="826372" y="0"/>
                </a:lnTo>
                <a:close/>
              </a:path>
            </a:pathLst>
          </a:custGeom>
          <a:solidFill>
            <a:srgbClr val="C19A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bg object 618"/>
          <p:cNvSpPr/>
          <p:nvPr/>
        </p:nvSpPr>
        <p:spPr>
          <a:xfrm>
            <a:off x="7242871" y="1217929"/>
            <a:ext cx="819785" cy="10160"/>
          </a:xfrm>
          <a:custGeom>
            <a:avLst/>
            <a:gdLst/>
            <a:ahLst/>
            <a:cxnLst/>
            <a:rect l="l" t="t" r="r" b="b"/>
            <a:pathLst>
              <a:path w="819784" h="10159">
                <a:moveTo>
                  <a:pt x="80243" y="0"/>
                </a:moveTo>
                <a:lnTo>
                  <a:pt x="0" y="0"/>
                </a:lnTo>
                <a:lnTo>
                  <a:pt x="1208" y="3810"/>
                </a:lnTo>
                <a:lnTo>
                  <a:pt x="3328" y="10160"/>
                </a:lnTo>
                <a:lnTo>
                  <a:pt x="83577" y="10160"/>
                </a:lnTo>
                <a:lnTo>
                  <a:pt x="80243" y="0"/>
                </a:lnTo>
                <a:close/>
              </a:path>
              <a:path w="819784" h="10159">
                <a:moveTo>
                  <a:pt x="819770" y="0"/>
                </a:moveTo>
                <a:lnTo>
                  <a:pt x="764852" y="0"/>
                </a:lnTo>
                <a:lnTo>
                  <a:pt x="761863" y="10160"/>
                </a:lnTo>
                <a:lnTo>
                  <a:pt x="816390" y="10160"/>
                </a:lnTo>
                <a:lnTo>
                  <a:pt x="819770" y="0"/>
                </a:lnTo>
                <a:close/>
              </a:path>
            </a:pathLst>
          </a:custGeom>
          <a:solidFill>
            <a:srgbClr val="C19A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bg object 619"/>
          <p:cNvSpPr/>
          <p:nvPr/>
        </p:nvSpPr>
        <p:spPr>
          <a:xfrm>
            <a:off x="7245776" y="1226819"/>
            <a:ext cx="814069" cy="10160"/>
          </a:xfrm>
          <a:custGeom>
            <a:avLst/>
            <a:gdLst/>
            <a:ahLst/>
            <a:cxnLst/>
            <a:rect l="l" t="t" r="r" b="b"/>
            <a:pathLst>
              <a:path w="814070" h="10159">
                <a:moveTo>
                  <a:pt x="80256" y="0"/>
                </a:moveTo>
                <a:lnTo>
                  <a:pt x="0" y="0"/>
                </a:lnTo>
                <a:lnTo>
                  <a:pt x="3392" y="10159"/>
                </a:lnTo>
                <a:lnTo>
                  <a:pt x="83591" y="10159"/>
                </a:lnTo>
                <a:lnTo>
                  <a:pt x="80256" y="0"/>
                </a:lnTo>
                <a:close/>
              </a:path>
              <a:path w="814070" h="10159">
                <a:moveTo>
                  <a:pt x="813908" y="0"/>
                </a:moveTo>
                <a:lnTo>
                  <a:pt x="759332" y="0"/>
                </a:lnTo>
                <a:lnTo>
                  <a:pt x="756344" y="10159"/>
                </a:lnTo>
                <a:lnTo>
                  <a:pt x="810529" y="10159"/>
                </a:lnTo>
                <a:lnTo>
                  <a:pt x="813908" y="0"/>
                </a:lnTo>
                <a:close/>
              </a:path>
            </a:pathLst>
          </a:custGeom>
          <a:solidFill>
            <a:srgbClr val="C19A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bg object 620"/>
          <p:cNvSpPr/>
          <p:nvPr/>
        </p:nvSpPr>
        <p:spPr>
          <a:xfrm>
            <a:off x="7249168" y="1236979"/>
            <a:ext cx="807720" cy="10160"/>
          </a:xfrm>
          <a:custGeom>
            <a:avLst/>
            <a:gdLst/>
            <a:ahLst/>
            <a:cxnLst/>
            <a:rect l="l" t="t" r="r" b="b"/>
            <a:pathLst>
              <a:path w="807720" h="10159">
                <a:moveTo>
                  <a:pt x="80198" y="0"/>
                </a:moveTo>
                <a:lnTo>
                  <a:pt x="0" y="0"/>
                </a:lnTo>
                <a:lnTo>
                  <a:pt x="3392" y="10160"/>
                </a:lnTo>
                <a:lnTo>
                  <a:pt x="83533" y="10160"/>
                </a:lnTo>
                <a:lnTo>
                  <a:pt x="80198" y="0"/>
                </a:lnTo>
                <a:close/>
              </a:path>
              <a:path w="807720" h="10159">
                <a:moveTo>
                  <a:pt x="807136" y="0"/>
                </a:moveTo>
                <a:lnTo>
                  <a:pt x="752951" y="0"/>
                </a:lnTo>
                <a:lnTo>
                  <a:pt x="749963" y="10160"/>
                </a:lnTo>
                <a:lnTo>
                  <a:pt x="803757" y="10160"/>
                </a:lnTo>
                <a:lnTo>
                  <a:pt x="807136" y="0"/>
                </a:lnTo>
                <a:close/>
              </a:path>
            </a:pathLst>
          </a:custGeom>
          <a:solidFill>
            <a:srgbClr val="C199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bg object 621"/>
          <p:cNvSpPr/>
          <p:nvPr/>
        </p:nvSpPr>
        <p:spPr>
          <a:xfrm>
            <a:off x="7252136" y="1245869"/>
            <a:ext cx="801370" cy="10160"/>
          </a:xfrm>
          <a:custGeom>
            <a:avLst/>
            <a:gdLst/>
            <a:ahLst/>
            <a:cxnLst/>
            <a:rect l="l" t="t" r="r" b="b"/>
            <a:pathLst>
              <a:path w="801370" h="10159">
                <a:moveTo>
                  <a:pt x="80148" y="0"/>
                </a:moveTo>
                <a:lnTo>
                  <a:pt x="0" y="0"/>
                </a:lnTo>
                <a:lnTo>
                  <a:pt x="3392" y="10159"/>
                </a:lnTo>
                <a:lnTo>
                  <a:pt x="83483" y="10159"/>
                </a:lnTo>
                <a:lnTo>
                  <a:pt x="80148" y="0"/>
                </a:lnTo>
                <a:close/>
              </a:path>
              <a:path w="801370" h="10159">
                <a:moveTo>
                  <a:pt x="801211" y="0"/>
                </a:moveTo>
                <a:lnTo>
                  <a:pt x="747368" y="0"/>
                </a:lnTo>
                <a:lnTo>
                  <a:pt x="744380" y="10159"/>
                </a:lnTo>
                <a:lnTo>
                  <a:pt x="797832" y="10159"/>
                </a:lnTo>
                <a:lnTo>
                  <a:pt x="801211" y="0"/>
                </a:lnTo>
                <a:close/>
              </a:path>
            </a:pathLst>
          </a:custGeom>
          <a:solidFill>
            <a:srgbClr val="C199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bg object 622"/>
          <p:cNvSpPr/>
          <p:nvPr/>
        </p:nvSpPr>
        <p:spPr>
          <a:xfrm>
            <a:off x="7255529" y="1256029"/>
            <a:ext cx="795020" cy="10160"/>
          </a:xfrm>
          <a:custGeom>
            <a:avLst/>
            <a:gdLst/>
            <a:ahLst/>
            <a:cxnLst/>
            <a:rect l="l" t="t" r="r" b="b"/>
            <a:pathLst>
              <a:path w="795020" h="10159">
                <a:moveTo>
                  <a:pt x="80090" y="0"/>
                </a:moveTo>
                <a:lnTo>
                  <a:pt x="0" y="0"/>
                </a:lnTo>
                <a:lnTo>
                  <a:pt x="3392" y="10160"/>
                </a:lnTo>
                <a:lnTo>
                  <a:pt x="83425" y="10160"/>
                </a:lnTo>
                <a:lnTo>
                  <a:pt x="80090" y="0"/>
                </a:lnTo>
                <a:close/>
              </a:path>
              <a:path w="795020" h="10159">
                <a:moveTo>
                  <a:pt x="794440" y="0"/>
                </a:moveTo>
                <a:lnTo>
                  <a:pt x="740988" y="0"/>
                </a:lnTo>
                <a:lnTo>
                  <a:pt x="737999" y="10160"/>
                </a:lnTo>
                <a:lnTo>
                  <a:pt x="791060" y="10160"/>
                </a:lnTo>
                <a:lnTo>
                  <a:pt x="794440" y="0"/>
                </a:lnTo>
                <a:close/>
              </a:path>
            </a:pathLst>
          </a:custGeom>
          <a:solidFill>
            <a:srgbClr val="C199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bg object 623"/>
          <p:cNvSpPr/>
          <p:nvPr/>
        </p:nvSpPr>
        <p:spPr>
          <a:xfrm>
            <a:off x="7258497" y="1264919"/>
            <a:ext cx="788670" cy="10160"/>
          </a:xfrm>
          <a:custGeom>
            <a:avLst/>
            <a:gdLst/>
            <a:ahLst/>
            <a:cxnLst/>
            <a:rect l="l" t="t" r="r" b="b"/>
            <a:pathLst>
              <a:path w="788670" h="10159">
                <a:moveTo>
                  <a:pt x="80040" y="0"/>
                </a:moveTo>
                <a:lnTo>
                  <a:pt x="0" y="0"/>
                </a:lnTo>
                <a:lnTo>
                  <a:pt x="3392" y="10159"/>
                </a:lnTo>
                <a:lnTo>
                  <a:pt x="83374" y="10159"/>
                </a:lnTo>
                <a:lnTo>
                  <a:pt x="80040" y="0"/>
                </a:lnTo>
                <a:close/>
              </a:path>
              <a:path w="788670" h="10159">
                <a:moveTo>
                  <a:pt x="788515" y="0"/>
                </a:moveTo>
                <a:lnTo>
                  <a:pt x="735405" y="0"/>
                </a:lnTo>
                <a:lnTo>
                  <a:pt x="732416" y="10159"/>
                </a:lnTo>
                <a:lnTo>
                  <a:pt x="785135" y="10159"/>
                </a:lnTo>
                <a:lnTo>
                  <a:pt x="788515" y="0"/>
                </a:lnTo>
                <a:close/>
              </a:path>
            </a:pathLst>
          </a:custGeom>
          <a:solidFill>
            <a:srgbClr val="C099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bg object 624"/>
          <p:cNvSpPr/>
          <p:nvPr/>
        </p:nvSpPr>
        <p:spPr>
          <a:xfrm>
            <a:off x="7261890" y="1275079"/>
            <a:ext cx="782320" cy="10160"/>
          </a:xfrm>
          <a:custGeom>
            <a:avLst/>
            <a:gdLst/>
            <a:ahLst/>
            <a:cxnLst/>
            <a:rect l="l" t="t" r="r" b="b"/>
            <a:pathLst>
              <a:path w="782320" h="10159">
                <a:moveTo>
                  <a:pt x="79982" y="0"/>
                </a:moveTo>
                <a:lnTo>
                  <a:pt x="0" y="0"/>
                </a:lnTo>
                <a:lnTo>
                  <a:pt x="3392" y="10160"/>
                </a:lnTo>
                <a:lnTo>
                  <a:pt x="83317" y="10160"/>
                </a:lnTo>
                <a:lnTo>
                  <a:pt x="79982" y="0"/>
                </a:lnTo>
                <a:close/>
              </a:path>
              <a:path w="782320" h="10159">
                <a:moveTo>
                  <a:pt x="781743" y="0"/>
                </a:moveTo>
                <a:lnTo>
                  <a:pt x="729024" y="0"/>
                </a:lnTo>
                <a:lnTo>
                  <a:pt x="726036" y="10160"/>
                </a:lnTo>
                <a:lnTo>
                  <a:pt x="778364" y="10160"/>
                </a:lnTo>
                <a:lnTo>
                  <a:pt x="781743" y="0"/>
                </a:lnTo>
                <a:close/>
              </a:path>
            </a:pathLst>
          </a:custGeom>
          <a:solidFill>
            <a:srgbClr val="C099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bg object 625"/>
          <p:cNvSpPr/>
          <p:nvPr/>
        </p:nvSpPr>
        <p:spPr>
          <a:xfrm>
            <a:off x="7264858" y="1283969"/>
            <a:ext cx="775970" cy="10160"/>
          </a:xfrm>
          <a:custGeom>
            <a:avLst/>
            <a:gdLst/>
            <a:ahLst/>
            <a:cxnLst/>
            <a:rect l="l" t="t" r="r" b="b"/>
            <a:pathLst>
              <a:path w="775970" h="10159">
                <a:moveTo>
                  <a:pt x="79932" y="0"/>
                </a:moveTo>
                <a:lnTo>
                  <a:pt x="0" y="0"/>
                </a:lnTo>
                <a:lnTo>
                  <a:pt x="3392" y="10159"/>
                </a:lnTo>
                <a:lnTo>
                  <a:pt x="83266" y="10159"/>
                </a:lnTo>
                <a:lnTo>
                  <a:pt x="79932" y="0"/>
                </a:lnTo>
                <a:close/>
              </a:path>
              <a:path w="775970" h="10159">
                <a:moveTo>
                  <a:pt x="775818" y="0"/>
                </a:moveTo>
                <a:lnTo>
                  <a:pt x="723441" y="0"/>
                </a:lnTo>
                <a:lnTo>
                  <a:pt x="720453" y="10159"/>
                </a:lnTo>
                <a:lnTo>
                  <a:pt x="772439" y="10159"/>
                </a:lnTo>
                <a:lnTo>
                  <a:pt x="775818" y="0"/>
                </a:lnTo>
                <a:close/>
              </a:path>
            </a:pathLst>
          </a:custGeom>
          <a:solidFill>
            <a:srgbClr val="C097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bg object 626"/>
          <p:cNvSpPr/>
          <p:nvPr/>
        </p:nvSpPr>
        <p:spPr>
          <a:xfrm>
            <a:off x="7268251" y="1294129"/>
            <a:ext cx="769620" cy="10160"/>
          </a:xfrm>
          <a:custGeom>
            <a:avLst/>
            <a:gdLst/>
            <a:ahLst/>
            <a:cxnLst/>
            <a:rect l="l" t="t" r="r" b="b"/>
            <a:pathLst>
              <a:path w="769620" h="10159">
                <a:moveTo>
                  <a:pt x="79874" y="0"/>
                </a:moveTo>
                <a:lnTo>
                  <a:pt x="0" y="0"/>
                </a:lnTo>
                <a:lnTo>
                  <a:pt x="3392" y="10160"/>
                </a:lnTo>
                <a:lnTo>
                  <a:pt x="83209" y="10160"/>
                </a:lnTo>
                <a:lnTo>
                  <a:pt x="79874" y="0"/>
                </a:lnTo>
                <a:close/>
              </a:path>
              <a:path w="769620" h="10159">
                <a:moveTo>
                  <a:pt x="769046" y="0"/>
                </a:moveTo>
                <a:lnTo>
                  <a:pt x="717060" y="0"/>
                </a:lnTo>
                <a:lnTo>
                  <a:pt x="714072" y="10160"/>
                </a:lnTo>
                <a:lnTo>
                  <a:pt x="765667" y="10160"/>
                </a:lnTo>
                <a:lnTo>
                  <a:pt x="769046" y="0"/>
                </a:lnTo>
                <a:close/>
              </a:path>
            </a:pathLst>
          </a:custGeom>
          <a:solidFill>
            <a:srgbClr val="C097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bg object 627"/>
          <p:cNvSpPr/>
          <p:nvPr/>
        </p:nvSpPr>
        <p:spPr>
          <a:xfrm>
            <a:off x="7271219" y="1303019"/>
            <a:ext cx="1793239" cy="10160"/>
          </a:xfrm>
          <a:custGeom>
            <a:avLst/>
            <a:gdLst/>
            <a:ahLst/>
            <a:cxnLst/>
            <a:rect l="l" t="t" r="r" b="b"/>
            <a:pathLst>
              <a:path w="1793240" h="10159">
                <a:moveTo>
                  <a:pt x="79823" y="0"/>
                </a:moveTo>
                <a:lnTo>
                  <a:pt x="0" y="0"/>
                </a:lnTo>
                <a:lnTo>
                  <a:pt x="3392" y="10159"/>
                </a:lnTo>
                <a:lnTo>
                  <a:pt x="83158" y="10159"/>
                </a:lnTo>
                <a:lnTo>
                  <a:pt x="79823" y="0"/>
                </a:lnTo>
                <a:close/>
              </a:path>
              <a:path w="1793240" h="10159">
                <a:moveTo>
                  <a:pt x="763121" y="0"/>
                </a:moveTo>
                <a:lnTo>
                  <a:pt x="711477" y="0"/>
                </a:lnTo>
                <a:lnTo>
                  <a:pt x="708489" y="10159"/>
                </a:lnTo>
                <a:lnTo>
                  <a:pt x="759742" y="10159"/>
                </a:lnTo>
                <a:lnTo>
                  <a:pt x="763121" y="0"/>
                </a:lnTo>
                <a:close/>
              </a:path>
              <a:path w="1793240" h="10159">
                <a:moveTo>
                  <a:pt x="1792770" y="5079"/>
                </a:moveTo>
                <a:lnTo>
                  <a:pt x="1780632" y="10159"/>
                </a:lnTo>
                <a:lnTo>
                  <a:pt x="1783318" y="10159"/>
                </a:lnTo>
                <a:lnTo>
                  <a:pt x="1792770" y="5079"/>
                </a:lnTo>
                <a:close/>
              </a:path>
            </a:pathLst>
          </a:custGeom>
          <a:solidFill>
            <a:srgbClr val="C096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bg object 628"/>
          <p:cNvSpPr/>
          <p:nvPr/>
        </p:nvSpPr>
        <p:spPr>
          <a:xfrm>
            <a:off x="7274612" y="1313179"/>
            <a:ext cx="1780539" cy="10160"/>
          </a:xfrm>
          <a:custGeom>
            <a:avLst/>
            <a:gdLst/>
            <a:ahLst/>
            <a:cxnLst/>
            <a:rect l="l" t="t" r="r" b="b"/>
            <a:pathLst>
              <a:path w="1780540" h="10159">
                <a:moveTo>
                  <a:pt x="79766" y="0"/>
                </a:moveTo>
                <a:lnTo>
                  <a:pt x="0" y="0"/>
                </a:lnTo>
                <a:lnTo>
                  <a:pt x="3392" y="10160"/>
                </a:lnTo>
                <a:lnTo>
                  <a:pt x="83101" y="10160"/>
                </a:lnTo>
                <a:lnTo>
                  <a:pt x="79766" y="0"/>
                </a:lnTo>
                <a:close/>
              </a:path>
              <a:path w="1780540" h="10159">
                <a:moveTo>
                  <a:pt x="756349" y="0"/>
                </a:moveTo>
                <a:lnTo>
                  <a:pt x="705096" y="0"/>
                </a:lnTo>
                <a:lnTo>
                  <a:pt x="702108" y="10160"/>
                </a:lnTo>
                <a:lnTo>
                  <a:pt x="752970" y="10160"/>
                </a:lnTo>
                <a:lnTo>
                  <a:pt x="756349" y="0"/>
                </a:lnTo>
                <a:close/>
              </a:path>
              <a:path w="1780540" h="10159">
                <a:moveTo>
                  <a:pt x="1779926" y="0"/>
                </a:moveTo>
                <a:lnTo>
                  <a:pt x="1777240" y="0"/>
                </a:lnTo>
                <a:lnTo>
                  <a:pt x="1752963" y="10160"/>
                </a:lnTo>
                <a:lnTo>
                  <a:pt x="1761022" y="10160"/>
                </a:lnTo>
                <a:lnTo>
                  <a:pt x="1779926" y="0"/>
                </a:lnTo>
                <a:close/>
              </a:path>
            </a:pathLst>
          </a:custGeom>
          <a:solidFill>
            <a:srgbClr val="C096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bg object 629"/>
          <p:cNvSpPr/>
          <p:nvPr/>
        </p:nvSpPr>
        <p:spPr>
          <a:xfrm>
            <a:off x="7277580" y="1322069"/>
            <a:ext cx="1760855" cy="10160"/>
          </a:xfrm>
          <a:custGeom>
            <a:avLst/>
            <a:gdLst/>
            <a:ahLst/>
            <a:cxnLst/>
            <a:rect l="l" t="t" r="r" b="b"/>
            <a:pathLst>
              <a:path w="1760854" h="10159">
                <a:moveTo>
                  <a:pt x="79715" y="0"/>
                </a:moveTo>
                <a:lnTo>
                  <a:pt x="0" y="0"/>
                </a:lnTo>
                <a:lnTo>
                  <a:pt x="3392" y="10159"/>
                </a:lnTo>
                <a:lnTo>
                  <a:pt x="83050" y="10159"/>
                </a:lnTo>
                <a:lnTo>
                  <a:pt x="79715" y="0"/>
                </a:lnTo>
                <a:close/>
              </a:path>
              <a:path w="1760854" h="10159">
                <a:moveTo>
                  <a:pt x="750424" y="0"/>
                </a:moveTo>
                <a:lnTo>
                  <a:pt x="699513" y="0"/>
                </a:lnTo>
                <a:lnTo>
                  <a:pt x="696525" y="10159"/>
                </a:lnTo>
                <a:lnTo>
                  <a:pt x="747045" y="10159"/>
                </a:lnTo>
                <a:lnTo>
                  <a:pt x="750424" y="0"/>
                </a:lnTo>
                <a:close/>
              </a:path>
              <a:path w="1760854" h="10159">
                <a:moveTo>
                  <a:pt x="1760417" y="0"/>
                </a:moveTo>
                <a:lnTo>
                  <a:pt x="1753030" y="0"/>
                </a:lnTo>
                <a:lnTo>
                  <a:pt x="1728753" y="10159"/>
                </a:lnTo>
                <a:lnTo>
                  <a:pt x="1741513" y="10159"/>
                </a:lnTo>
                <a:lnTo>
                  <a:pt x="1760417" y="0"/>
                </a:lnTo>
                <a:close/>
              </a:path>
            </a:pathLst>
          </a:custGeom>
          <a:solidFill>
            <a:srgbClr val="C096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bg object 630"/>
          <p:cNvSpPr/>
          <p:nvPr/>
        </p:nvSpPr>
        <p:spPr>
          <a:xfrm>
            <a:off x="7280973" y="1332229"/>
            <a:ext cx="1738630" cy="10160"/>
          </a:xfrm>
          <a:custGeom>
            <a:avLst/>
            <a:gdLst/>
            <a:ahLst/>
            <a:cxnLst/>
            <a:rect l="l" t="t" r="r" b="b"/>
            <a:pathLst>
              <a:path w="1738629" h="10159">
                <a:moveTo>
                  <a:pt x="79658" y="0"/>
                </a:moveTo>
                <a:lnTo>
                  <a:pt x="0" y="0"/>
                </a:lnTo>
                <a:lnTo>
                  <a:pt x="3392" y="10160"/>
                </a:lnTo>
                <a:lnTo>
                  <a:pt x="82993" y="10160"/>
                </a:lnTo>
                <a:lnTo>
                  <a:pt x="79658" y="0"/>
                </a:lnTo>
                <a:close/>
              </a:path>
              <a:path w="1738629" h="10159">
                <a:moveTo>
                  <a:pt x="743653" y="0"/>
                </a:moveTo>
                <a:lnTo>
                  <a:pt x="693133" y="0"/>
                </a:lnTo>
                <a:lnTo>
                  <a:pt x="690144" y="10160"/>
                </a:lnTo>
                <a:lnTo>
                  <a:pt x="740274" y="10160"/>
                </a:lnTo>
                <a:lnTo>
                  <a:pt x="743653" y="0"/>
                </a:lnTo>
                <a:close/>
              </a:path>
              <a:path w="1738629" h="10159">
                <a:moveTo>
                  <a:pt x="1738120" y="0"/>
                </a:moveTo>
                <a:lnTo>
                  <a:pt x="1725361" y="0"/>
                </a:lnTo>
                <a:lnTo>
                  <a:pt x="1701085" y="10160"/>
                </a:lnTo>
                <a:lnTo>
                  <a:pt x="1719217" y="10160"/>
                </a:lnTo>
                <a:lnTo>
                  <a:pt x="1738120" y="0"/>
                </a:lnTo>
                <a:close/>
              </a:path>
            </a:pathLst>
          </a:custGeom>
          <a:solidFill>
            <a:srgbClr val="C095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bg object 631"/>
          <p:cNvSpPr/>
          <p:nvPr/>
        </p:nvSpPr>
        <p:spPr>
          <a:xfrm>
            <a:off x="7283941" y="1341119"/>
            <a:ext cx="1718945" cy="10160"/>
          </a:xfrm>
          <a:custGeom>
            <a:avLst/>
            <a:gdLst/>
            <a:ahLst/>
            <a:cxnLst/>
            <a:rect l="l" t="t" r="r" b="b"/>
            <a:pathLst>
              <a:path w="1718945" h="10159">
                <a:moveTo>
                  <a:pt x="79607" y="0"/>
                </a:moveTo>
                <a:lnTo>
                  <a:pt x="0" y="0"/>
                </a:lnTo>
                <a:lnTo>
                  <a:pt x="3392" y="10159"/>
                </a:lnTo>
                <a:lnTo>
                  <a:pt x="82942" y="10159"/>
                </a:lnTo>
                <a:lnTo>
                  <a:pt x="79607" y="0"/>
                </a:lnTo>
                <a:close/>
              </a:path>
              <a:path w="1718945" h="10159">
                <a:moveTo>
                  <a:pt x="737728" y="0"/>
                </a:moveTo>
                <a:lnTo>
                  <a:pt x="687550" y="0"/>
                </a:lnTo>
                <a:lnTo>
                  <a:pt x="684561" y="10159"/>
                </a:lnTo>
                <a:lnTo>
                  <a:pt x="734348" y="10159"/>
                </a:lnTo>
                <a:lnTo>
                  <a:pt x="737728" y="0"/>
                </a:lnTo>
                <a:close/>
              </a:path>
              <a:path w="1718945" h="10159">
                <a:moveTo>
                  <a:pt x="1718611" y="0"/>
                </a:moveTo>
                <a:lnTo>
                  <a:pt x="1701151" y="0"/>
                </a:lnTo>
                <a:lnTo>
                  <a:pt x="1676875" y="10159"/>
                </a:lnTo>
                <a:lnTo>
                  <a:pt x="1699707" y="10159"/>
                </a:lnTo>
                <a:lnTo>
                  <a:pt x="1718611" y="0"/>
                </a:lnTo>
                <a:close/>
              </a:path>
            </a:pathLst>
          </a:custGeom>
          <a:solidFill>
            <a:srgbClr val="C095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bg object 632"/>
          <p:cNvSpPr/>
          <p:nvPr/>
        </p:nvSpPr>
        <p:spPr>
          <a:xfrm>
            <a:off x="7287333" y="1351279"/>
            <a:ext cx="1696720" cy="10160"/>
          </a:xfrm>
          <a:custGeom>
            <a:avLst/>
            <a:gdLst/>
            <a:ahLst/>
            <a:cxnLst/>
            <a:rect l="l" t="t" r="r" b="b"/>
            <a:pathLst>
              <a:path w="1696720" h="10159">
                <a:moveTo>
                  <a:pt x="79550" y="0"/>
                </a:moveTo>
                <a:lnTo>
                  <a:pt x="0" y="0"/>
                </a:lnTo>
                <a:lnTo>
                  <a:pt x="3392" y="10160"/>
                </a:lnTo>
                <a:lnTo>
                  <a:pt x="82884" y="10160"/>
                </a:lnTo>
                <a:lnTo>
                  <a:pt x="79550" y="0"/>
                </a:lnTo>
                <a:close/>
              </a:path>
              <a:path w="1696720" h="10159">
                <a:moveTo>
                  <a:pt x="730956" y="0"/>
                </a:moveTo>
                <a:lnTo>
                  <a:pt x="681169" y="0"/>
                </a:lnTo>
                <a:lnTo>
                  <a:pt x="678181" y="10160"/>
                </a:lnTo>
                <a:lnTo>
                  <a:pt x="727577" y="10160"/>
                </a:lnTo>
                <a:lnTo>
                  <a:pt x="730956" y="0"/>
                </a:lnTo>
                <a:close/>
              </a:path>
              <a:path w="1696720" h="10159">
                <a:moveTo>
                  <a:pt x="1696315" y="0"/>
                </a:moveTo>
                <a:lnTo>
                  <a:pt x="1673482" y="0"/>
                </a:lnTo>
                <a:lnTo>
                  <a:pt x="1649206" y="10160"/>
                </a:lnTo>
                <a:lnTo>
                  <a:pt x="1677411" y="10160"/>
                </a:lnTo>
                <a:lnTo>
                  <a:pt x="1696315" y="0"/>
                </a:lnTo>
                <a:close/>
              </a:path>
            </a:pathLst>
          </a:custGeom>
          <a:solidFill>
            <a:srgbClr val="C094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bg object 633"/>
          <p:cNvSpPr/>
          <p:nvPr/>
        </p:nvSpPr>
        <p:spPr>
          <a:xfrm>
            <a:off x="7290301" y="1360169"/>
            <a:ext cx="1677035" cy="10160"/>
          </a:xfrm>
          <a:custGeom>
            <a:avLst/>
            <a:gdLst/>
            <a:ahLst/>
            <a:cxnLst/>
            <a:rect l="l" t="t" r="r" b="b"/>
            <a:pathLst>
              <a:path w="1677034" h="10159">
                <a:moveTo>
                  <a:pt x="79499" y="0"/>
                </a:moveTo>
                <a:lnTo>
                  <a:pt x="0" y="0"/>
                </a:lnTo>
                <a:lnTo>
                  <a:pt x="3392" y="10159"/>
                </a:lnTo>
                <a:lnTo>
                  <a:pt x="82834" y="10159"/>
                </a:lnTo>
                <a:lnTo>
                  <a:pt x="79499" y="0"/>
                </a:lnTo>
                <a:close/>
              </a:path>
              <a:path w="1677034" h="10159">
                <a:moveTo>
                  <a:pt x="725031" y="0"/>
                </a:moveTo>
                <a:lnTo>
                  <a:pt x="675586" y="0"/>
                </a:lnTo>
                <a:lnTo>
                  <a:pt x="672598" y="10159"/>
                </a:lnTo>
                <a:lnTo>
                  <a:pt x="721652" y="10159"/>
                </a:lnTo>
                <a:lnTo>
                  <a:pt x="725031" y="0"/>
                </a:lnTo>
                <a:close/>
              </a:path>
              <a:path w="1677034" h="10159">
                <a:moveTo>
                  <a:pt x="1676806" y="0"/>
                </a:moveTo>
                <a:lnTo>
                  <a:pt x="1649273" y="0"/>
                </a:lnTo>
                <a:lnTo>
                  <a:pt x="1624996" y="10159"/>
                </a:lnTo>
                <a:lnTo>
                  <a:pt x="1657902" y="10159"/>
                </a:lnTo>
                <a:lnTo>
                  <a:pt x="1676806" y="0"/>
                </a:lnTo>
                <a:close/>
              </a:path>
            </a:pathLst>
          </a:custGeom>
          <a:solidFill>
            <a:srgbClr val="C094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bg object 634"/>
          <p:cNvSpPr/>
          <p:nvPr/>
        </p:nvSpPr>
        <p:spPr>
          <a:xfrm>
            <a:off x="7293694" y="1370329"/>
            <a:ext cx="1654810" cy="10160"/>
          </a:xfrm>
          <a:custGeom>
            <a:avLst/>
            <a:gdLst/>
            <a:ahLst/>
            <a:cxnLst/>
            <a:rect l="l" t="t" r="r" b="b"/>
            <a:pathLst>
              <a:path w="1654809" h="10159">
                <a:moveTo>
                  <a:pt x="79442" y="0"/>
                </a:moveTo>
                <a:lnTo>
                  <a:pt x="0" y="0"/>
                </a:lnTo>
                <a:lnTo>
                  <a:pt x="3392" y="10160"/>
                </a:lnTo>
                <a:lnTo>
                  <a:pt x="82776" y="10160"/>
                </a:lnTo>
                <a:lnTo>
                  <a:pt x="79442" y="0"/>
                </a:lnTo>
                <a:close/>
              </a:path>
              <a:path w="1654809" h="10159">
                <a:moveTo>
                  <a:pt x="718259" y="0"/>
                </a:moveTo>
                <a:lnTo>
                  <a:pt x="669205" y="0"/>
                </a:lnTo>
                <a:lnTo>
                  <a:pt x="666217" y="10160"/>
                </a:lnTo>
                <a:lnTo>
                  <a:pt x="714880" y="10160"/>
                </a:lnTo>
                <a:lnTo>
                  <a:pt x="718259" y="0"/>
                </a:lnTo>
                <a:close/>
              </a:path>
              <a:path w="1654809" h="10159">
                <a:moveTo>
                  <a:pt x="1654510" y="0"/>
                </a:moveTo>
                <a:lnTo>
                  <a:pt x="1621604" y="0"/>
                </a:lnTo>
                <a:lnTo>
                  <a:pt x="1597328" y="10160"/>
                </a:lnTo>
                <a:lnTo>
                  <a:pt x="1635606" y="10160"/>
                </a:lnTo>
                <a:lnTo>
                  <a:pt x="1654510" y="0"/>
                </a:lnTo>
                <a:close/>
              </a:path>
            </a:pathLst>
          </a:custGeom>
          <a:solidFill>
            <a:srgbClr val="C094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bg object 635"/>
          <p:cNvSpPr/>
          <p:nvPr/>
        </p:nvSpPr>
        <p:spPr>
          <a:xfrm>
            <a:off x="7296662" y="1379219"/>
            <a:ext cx="1635125" cy="10160"/>
          </a:xfrm>
          <a:custGeom>
            <a:avLst/>
            <a:gdLst/>
            <a:ahLst/>
            <a:cxnLst/>
            <a:rect l="l" t="t" r="r" b="b"/>
            <a:pathLst>
              <a:path w="1635125" h="10159">
                <a:moveTo>
                  <a:pt x="79391" y="0"/>
                </a:moveTo>
                <a:lnTo>
                  <a:pt x="0" y="0"/>
                </a:lnTo>
                <a:lnTo>
                  <a:pt x="3392" y="10159"/>
                </a:lnTo>
                <a:lnTo>
                  <a:pt x="82726" y="10159"/>
                </a:lnTo>
                <a:lnTo>
                  <a:pt x="79391" y="0"/>
                </a:lnTo>
                <a:close/>
              </a:path>
              <a:path w="1635125" h="10159">
                <a:moveTo>
                  <a:pt x="712334" y="0"/>
                </a:moveTo>
                <a:lnTo>
                  <a:pt x="663622" y="0"/>
                </a:lnTo>
                <a:lnTo>
                  <a:pt x="660634" y="10159"/>
                </a:lnTo>
                <a:lnTo>
                  <a:pt x="708955" y="10159"/>
                </a:lnTo>
                <a:lnTo>
                  <a:pt x="712334" y="0"/>
                </a:lnTo>
                <a:close/>
              </a:path>
              <a:path w="1635125" h="10159">
                <a:moveTo>
                  <a:pt x="1635000" y="0"/>
                </a:moveTo>
                <a:lnTo>
                  <a:pt x="1597394" y="0"/>
                </a:lnTo>
                <a:lnTo>
                  <a:pt x="1573118" y="10159"/>
                </a:lnTo>
                <a:lnTo>
                  <a:pt x="1616097" y="10159"/>
                </a:lnTo>
                <a:lnTo>
                  <a:pt x="1635000" y="0"/>
                </a:lnTo>
                <a:close/>
              </a:path>
            </a:pathLst>
          </a:custGeom>
          <a:solidFill>
            <a:srgbClr val="BF93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bg object 636"/>
          <p:cNvSpPr/>
          <p:nvPr/>
        </p:nvSpPr>
        <p:spPr>
          <a:xfrm>
            <a:off x="7300054" y="1389379"/>
            <a:ext cx="1612900" cy="10160"/>
          </a:xfrm>
          <a:custGeom>
            <a:avLst/>
            <a:gdLst/>
            <a:ahLst/>
            <a:cxnLst/>
            <a:rect l="l" t="t" r="r" b="b"/>
            <a:pathLst>
              <a:path w="1612900" h="10159">
                <a:moveTo>
                  <a:pt x="79333" y="0"/>
                </a:moveTo>
                <a:lnTo>
                  <a:pt x="0" y="0"/>
                </a:lnTo>
                <a:lnTo>
                  <a:pt x="3392" y="10160"/>
                </a:lnTo>
                <a:lnTo>
                  <a:pt x="82668" y="10160"/>
                </a:lnTo>
                <a:lnTo>
                  <a:pt x="79333" y="0"/>
                </a:lnTo>
                <a:close/>
              </a:path>
              <a:path w="1612900" h="10159">
                <a:moveTo>
                  <a:pt x="705562" y="0"/>
                </a:moveTo>
                <a:lnTo>
                  <a:pt x="657241" y="0"/>
                </a:lnTo>
                <a:lnTo>
                  <a:pt x="654253" y="10160"/>
                </a:lnTo>
                <a:lnTo>
                  <a:pt x="702183" y="10160"/>
                </a:lnTo>
                <a:lnTo>
                  <a:pt x="705562" y="0"/>
                </a:lnTo>
                <a:close/>
              </a:path>
              <a:path w="1612900" h="10159">
                <a:moveTo>
                  <a:pt x="1612704" y="0"/>
                </a:moveTo>
                <a:lnTo>
                  <a:pt x="1569725" y="0"/>
                </a:lnTo>
                <a:lnTo>
                  <a:pt x="1545449" y="10160"/>
                </a:lnTo>
                <a:lnTo>
                  <a:pt x="1593800" y="10160"/>
                </a:lnTo>
                <a:lnTo>
                  <a:pt x="1612704" y="0"/>
                </a:lnTo>
                <a:close/>
              </a:path>
            </a:pathLst>
          </a:custGeom>
          <a:solidFill>
            <a:srgbClr val="BF93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bg object 637"/>
          <p:cNvSpPr/>
          <p:nvPr/>
        </p:nvSpPr>
        <p:spPr>
          <a:xfrm>
            <a:off x="7303023" y="1398269"/>
            <a:ext cx="1593215" cy="10160"/>
          </a:xfrm>
          <a:custGeom>
            <a:avLst/>
            <a:gdLst/>
            <a:ahLst/>
            <a:cxnLst/>
            <a:rect l="l" t="t" r="r" b="b"/>
            <a:pathLst>
              <a:path w="1593215" h="10159">
                <a:moveTo>
                  <a:pt x="79283" y="0"/>
                </a:moveTo>
                <a:lnTo>
                  <a:pt x="0" y="0"/>
                </a:lnTo>
                <a:lnTo>
                  <a:pt x="3392" y="10159"/>
                </a:lnTo>
                <a:lnTo>
                  <a:pt x="82618" y="10159"/>
                </a:lnTo>
                <a:lnTo>
                  <a:pt x="79283" y="0"/>
                </a:lnTo>
                <a:close/>
              </a:path>
              <a:path w="1593215" h="10159">
                <a:moveTo>
                  <a:pt x="699637" y="0"/>
                </a:moveTo>
                <a:lnTo>
                  <a:pt x="651658" y="0"/>
                </a:lnTo>
                <a:lnTo>
                  <a:pt x="648670" y="10159"/>
                </a:lnTo>
                <a:lnTo>
                  <a:pt x="696258" y="10159"/>
                </a:lnTo>
                <a:lnTo>
                  <a:pt x="699637" y="0"/>
                </a:lnTo>
                <a:close/>
              </a:path>
              <a:path w="1593215" h="10159">
                <a:moveTo>
                  <a:pt x="1593195" y="0"/>
                </a:moveTo>
                <a:lnTo>
                  <a:pt x="1545515" y="0"/>
                </a:lnTo>
                <a:lnTo>
                  <a:pt x="1521239" y="10159"/>
                </a:lnTo>
                <a:lnTo>
                  <a:pt x="1574291" y="10159"/>
                </a:lnTo>
                <a:lnTo>
                  <a:pt x="1593195" y="0"/>
                </a:lnTo>
                <a:close/>
              </a:path>
            </a:pathLst>
          </a:custGeom>
          <a:solidFill>
            <a:srgbClr val="BF93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bg object 638"/>
          <p:cNvSpPr/>
          <p:nvPr/>
        </p:nvSpPr>
        <p:spPr>
          <a:xfrm>
            <a:off x="7306415" y="1408429"/>
            <a:ext cx="1570990" cy="10160"/>
          </a:xfrm>
          <a:custGeom>
            <a:avLst/>
            <a:gdLst/>
            <a:ahLst/>
            <a:cxnLst/>
            <a:rect l="l" t="t" r="r" b="b"/>
            <a:pathLst>
              <a:path w="1570990" h="10159">
                <a:moveTo>
                  <a:pt x="79225" y="0"/>
                </a:moveTo>
                <a:lnTo>
                  <a:pt x="0" y="0"/>
                </a:lnTo>
                <a:lnTo>
                  <a:pt x="3392" y="10160"/>
                </a:lnTo>
                <a:lnTo>
                  <a:pt x="82560" y="10160"/>
                </a:lnTo>
                <a:lnTo>
                  <a:pt x="79225" y="0"/>
                </a:lnTo>
                <a:close/>
              </a:path>
              <a:path w="1570990" h="10159">
                <a:moveTo>
                  <a:pt x="692866" y="0"/>
                </a:moveTo>
                <a:lnTo>
                  <a:pt x="645278" y="0"/>
                </a:lnTo>
                <a:lnTo>
                  <a:pt x="643783" y="5080"/>
                </a:lnTo>
                <a:lnTo>
                  <a:pt x="639846" y="10160"/>
                </a:lnTo>
                <a:lnTo>
                  <a:pt x="689487" y="10160"/>
                </a:lnTo>
                <a:lnTo>
                  <a:pt x="692866" y="0"/>
                </a:lnTo>
                <a:close/>
              </a:path>
              <a:path w="1570990" h="10159">
                <a:moveTo>
                  <a:pt x="1570899" y="0"/>
                </a:moveTo>
                <a:lnTo>
                  <a:pt x="1517847" y="0"/>
                </a:lnTo>
                <a:lnTo>
                  <a:pt x="1493571" y="10160"/>
                </a:lnTo>
                <a:lnTo>
                  <a:pt x="1551995" y="10160"/>
                </a:lnTo>
                <a:lnTo>
                  <a:pt x="1570899" y="0"/>
                </a:lnTo>
                <a:close/>
              </a:path>
            </a:pathLst>
          </a:custGeom>
          <a:solidFill>
            <a:srgbClr val="BF92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bg object 639"/>
          <p:cNvSpPr/>
          <p:nvPr/>
        </p:nvSpPr>
        <p:spPr>
          <a:xfrm>
            <a:off x="7309384" y="1417319"/>
            <a:ext cx="1551940" cy="10160"/>
          </a:xfrm>
          <a:custGeom>
            <a:avLst/>
            <a:gdLst/>
            <a:ahLst/>
            <a:cxnLst/>
            <a:rect l="l" t="t" r="r" b="b"/>
            <a:pathLst>
              <a:path w="1551940" h="10159">
                <a:moveTo>
                  <a:pt x="79175" y="0"/>
                </a:moveTo>
                <a:lnTo>
                  <a:pt x="0" y="0"/>
                </a:lnTo>
                <a:lnTo>
                  <a:pt x="3392" y="10159"/>
                </a:lnTo>
                <a:lnTo>
                  <a:pt x="82510" y="10159"/>
                </a:lnTo>
                <a:lnTo>
                  <a:pt x="79175" y="0"/>
                </a:lnTo>
                <a:close/>
              </a:path>
              <a:path w="1551940" h="10159">
                <a:moveTo>
                  <a:pt x="686941" y="0"/>
                </a:moveTo>
                <a:lnTo>
                  <a:pt x="637862" y="0"/>
                </a:lnTo>
                <a:lnTo>
                  <a:pt x="629988" y="10159"/>
                </a:lnTo>
                <a:lnTo>
                  <a:pt x="683561" y="10159"/>
                </a:lnTo>
                <a:lnTo>
                  <a:pt x="686941" y="0"/>
                </a:lnTo>
                <a:close/>
              </a:path>
              <a:path w="1551940" h="10159">
                <a:moveTo>
                  <a:pt x="1551390" y="0"/>
                </a:moveTo>
                <a:lnTo>
                  <a:pt x="1493637" y="0"/>
                </a:lnTo>
                <a:lnTo>
                  <a:pt x="1469361" y="10159"/>
                </a:lnTo>
                <a:lnTo>
                  <a:pt x="1532486" y="10159"/>
                </a:lnTo>
                <a:lnTo>
                  <a:pt x="1551390" y="0"/>
                </a:lnTo>
                <a:close/>
              </a:path>
            </a:pathLst>
          </a:custGeom>
          <a:solidFill>
            <a:srgbClr val="BF92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bg object 640"/>
          <p:cNvSpPr/>
          <p:nvPr/>
        </p:nvSpPr>
        <p:spPr>
          <a:xfrm>
            <a:off x="7312342" y="1426209"/>
            <a:ext cx="1532255" cy="11430"/>
          </a:xfrm>
          <a:custGeom>
            <a:avLst/>
            <a:gdLst/>
            <a:ahLst/>
            <a:cxnLst/>
            <a:rect l="l" t="t" r="r" b="b"/>
            <a:pathLst>
              <a:path w="1532254" h="11430">
                <a:moveTo>
                  <a:pt x="82880" y="11430"/>
                </a:moveTo>
                <a:lnTo>
                  <a:pt x="79133" y="0"/>
                </a:lnTo>
                <a:lnTo>
                  <a:pt x="0" y="0"/>
                </a:lnTo>
                <a:lnTo>
                  <a:pt x="3822" y="11430"/>
                </a:lnTo>
                <a:lnTo>
                  <a:pt x="82880" y="11430"/>
                </a:lnTo>
                <a:close/>
              </a:path>
              <a:path w="1532254" h="11430">
                <a:moveTo>
                  <a:pt x="681024" y="0"/>
                </a:moveTo>
                <a:lnTo>
                  <a:pt x="628015" y="0"/>
                </a:lnTo>
                <a:lnTo>
                  <a:pt x="619150" y="11430"/>
                </a:lnTo>
                <a:lnTo>
                  <a:pt x="677214" y="11430"/>
                </a:lnTo>
                <a:lnTo>
                  <a:pt x="681024" y="0"/>
                </a:lnTo>
                <a:close/>
              </a:path>
              <a:path w="1532254" h="11430">
                <a:moveTo>
                  <a:pt x="1531886" y="0"/>
                </a:moveTo>
                <a:lnTo>
                  <a:pt x="1469428" y="0"/>
                </a:lnTo>
                <a:lnTo>
                  <a:pt x="1442123" y="11430"/>
                </a:lnTo>
                <a:lnTo>
                  <a:pt x="1510614" y="11430"/>
                </a:lnTo>
                <a:lnTo>
                  <a:pt x="1531886" y="0"/>
                </a:lnTo>
                <a:close/>
              </a:path>
            </a:pathLst>
          </a:custGeom>
          <a:solidFill>
            <a:srgbClr val="BF91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bg object 641"/>
          <p:cNvSpPr/>
          <p:nvPr/>
        </p:nvSpPr>
        <p:spPr>
          <a:xfrm>
            <a:off x="7316584" y="1436369"/>
            <a:ext cx="1508760" cy="10160"/>
          </a:xfrm>
          <a:custGeom>
            <a:avLst/>
            <a:gdLst/>
            <a:ahLst/>
            <a:cxnLst/>
            <a:rect l="l" t="t" r="r" b="b"/>
            <a:pathLst>
              <a:path w="1508759" h="10159">
                <a:moveTo>
                  <a:pt x="81064" y="5080"/>
                </a:moveTo>
                <a:lnTo>
                  <a:pt x="79057" y="5080"/>
                </a:lnTo>
                <a:lnTo>
                  <a:pt x="79057" y="0"/>
                </a:lnTo>
                <a:lnTo>
                  <a:pt x="0" y="0"/>
                </a:lnTo>
                <a:lnTo>
                  <a:pt x="0" y="5080"/>
                </a:lnTo>
                <a:lnTo>
                  <a:pt x="1701" y="5080"/>
                </a:lnTo>
                <a:lnTo>
                  <a:pt x="1701" y="10160"/>
                </a:lnTo>
                <a:lnTo>
                  <a:pt x="81064" y="10160"/>
                </a:lnTo>
                <a:lnTo>
                  <a:pt x="81064" y="5080"/>
                </a:lnTo>
                <a:close/>
              </a:path>
              <a:path w="1508759" h="10159">
                <a:moveTo>
                  <a:pt x="672553" y="0"/>
                </a:moveTo>
                <a:lnTo>
                  <a:pt x="613930" y="0"/>
                </a:lnTo>
                <a:lnTo>
                  <a:pt x="613930" y="5080"/>
                </a:lnTo>
                <a:lnTo>
                  <a:pt x="609993" y="5080"/>
                </a:lnTo>
                <a:lnTo>
                  <a:pt x="609993" y="10160"/>
                </a:lnTo>
                <a:lnTo>
                  <a:pt x="670039" y="10160"/>
                </a:lnTo>
                <a:lnTo>
                  <a:pt x="670039" y="5080"/>
                </a:lnTo>
                <a:lnTo>
                  <a:pt x="672553" y="5080"/>
                </a:lnTo>
                <a:lnTo>
                  <a:pt x="672553" y="0"/>
                </a:lnTo>
                <a:close/>
              </a:path>
              <a:path w="1508759" h="10159">
                <a:moveTo>
                  <a:pt x="1508734" y="0"/>
                </a:moveTo>
                <a:lnTo>
                  <a:pt x="1440916" y="0"/>
                </a:lnTo>
                <a:lnTo>
                  <a:pt x="1416634" y="10160"/>
                </a:lnTo>
                <a:lnTo>
                  <a:pt x="1489837" y="10160"/>
                </a:lnTo>
                <a:lnTo>
                  <a:pt x="1508734" y="0"/>
                </a:lnTo>
                <a:close/>
              </a:path>
            </a:pathLst>
          </a:custGeom>
          <a:solidFill>
            <a:srgbClr val="BF91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bg object 642"/>
          <p:cNvSpPr/>
          <p:nvPr/>
        </p:nvSpPr>
        <p:spPr>
          <a:xfrm>
            <a:off x="7318713" y="1445260"/>
            <a:ext cx="1490345" cy="11430"/>
          </a:xfrm>
          <a:custGeom>
            <a:avLst/>
            <a:gdLst/>
            <a:ahLst/>
            <a:cxnLst/>
            <a:rect l="l" t="t" r="r" b="b"/>
            <a:pathLst>
              <a:path w="1490345" h="11430">
                <a:moveTo>
                  <a:pt x="79536" y="0"/>
                </a:moveTo>
                <a:lnTo>
                  <a:pt x="0" y="0"/>
                </a:lnTo>
                <a:lnTo>
                  <a:pt x="3816" y="11429"/>
                </a:lnTo>
                <a:lnTo>
                  <a:pt x="84845" y="11429"/>
                </a:lnTo>
                <a:lnTo>
                  <a:pt x="79536" y="0"/>
                </a:lnTo>
                <a:close/>
              </a:path>
              <a:path w="1490345" h="11430">
                <a:moveTo>
                  <a:pt x="667075" y="0"/>
                </a:moveTo>
                <a:lnTo>
                  <a:pt x="606880" y="0"/>
                </a:lnTo>
                <a:lnTo>
                  <a:pt x="598021" y="11429"/>
                </a:lnTo>
                <a:lnTo>
                  <a:pt x="659541" y="11429"/>
                </a:lnTo>
                <a:lnTo>
                  <a:pt x="667075" y="0"/>
                </a:lnTo>
                <a:close/>
              </a:path>
              <a:path w="1490345" h="11430">
                <a:moveTo>
                  <a:pt x="1490075" y="0"/>
                </a:moveTo>
                <a:lnTo>
                  <a:pt x="1417548" y="0"/>
                </a:lnTo>
                <a:lnTo>
                  <a:pt x="1402376" y="6350"/>
                </a:lnTo>
                <a:lnTo>
                  <a:pt x="1382370" y="11429"/>
                </a:lnTo>
                <a:lnTo>
                  <a:pt x="1468808" y="11429"/>
                </a:lnTo>
                <a:lnTo>
                  <a:pt x="1490075" y="0"/>
                </a:lnTo>
                <a:close/>
              </a:path>
            </a:pathLst>
          </a:custGeom>
          <a:solidFill>
            <a:srgbClr val="BF91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bg object 643"/>
          <p:cNvSpPr/>
          <p:nvPr/>
        </p:nvSpPr>
        <p:spPr>
          <a:xfrm>
            <a:off x="7322096" y="1455419"/>
            <a:ext cx="1468120" cy="19050"/>
          </a:xfrm>
          <a:custGeom>
            <a:avLst/>
            <a:gdLst/>
            <a:ahLst/>
            <a:cxnLst/>
            <a:rect l="l" t="t" r="r" b="b"/>
            <a:pathLst>
              <a:path w="1468120" h="19050">
                <a:moveTo>
                  <a:pt x="89712" y="19050"/>
                </a:moveTo>
                <a:lnTo>
                  <a:pt x="85585" y="10160"/>
                </a:lnTo>
                <a:lnTo>
                  <a:pt x="85001" y="8890"/>
                </a:lnTo>
                <a:lnTo>
                  <a:pt x="80860" y="0"/>
                </a:lnTo>
                <a:lnTo>
                  <a:pt x="0" y="0"/>
                </a:lnTo>
                <a:lnTo>
                  <a:pt x="3390" y="10160"/>
                </a:lnTo>
                <a:lnTo>
                  <a:pt x="6362" y="19050"/>
                </a:lnTo>
                <a:lnTo>
                  <a:pt x="89712" y="19050"/>
                </a:lnTo>
                <a:close/>
              </a:path>
              <a:path w="1468120" h="19050">
                <a:moveTo>
                  <a:pt x="656996" y="0"/>
                </a:moveTo>
                <a:lnTo>
                  <a:pt x="595617" y="0"/>
                </a:lnTo>
                <a:lnTo>
                  <a:pt x="588733" y="8890"/>
                </a:lnTo>
                <a:lnTo>
                  <a:pt x="587743" y="10160"/>
                </a:lnTo>
                <a:lnTo>
                  <a:pt x="580859" y="19050"/>
                </a:lnTo>
                <a:lnTo>
                  <a:pt x="644436" y="19050"/>
                </a:lnTo>
                <a:lnTo>
                  <a:pt x="650290" y="10160"/>
                </a:lnTo>
                <a:lnTo>
                  <a:pt x="651129" y="8890"/>
                </a:lnTo>
                <a:lnTo>
                  <a:pt x="656996" y="0"/>
                </a:lnTo>
                <a:close/>
              </a:path>
              <a:path w="1468120" h="19050">
                <a:moveTo>
                  <a:pt x="1467777" y="0"/>
                </a:moveTo>
                <a:lnTo>
                  <a:pt x="1383982" y="0"/>
                </a:lnTo>
                <a:lnTo>
                  <a:pt x="1348968" y="8890"/>
                </a:lnTo>
                <a:lnTo>
                  <a:pt x="1343977" y="10160"/>
                </a:lnTo>
                <a:lnTo>
                  <a:pt x="1308963" y="19050"/>
                </a:lnTo>
                <a:lnTo>
                  <a:pt x="1432344" y="19050"/>
                </a:lnTo>
                <a:lnTo>
                  <a:pt x="1448879" y="10160"/>
                </a:lnTo>
                <a:lnTo>
                  <a:pt x="1451241" y="8890"/>
                </a:lnTo>
                <a:lnTo>
                  <a:pt x="1467777" y="0"/>
                </a:lnTo>
                <a:close/>
              </a:path>
            </a:pathLst>
          </a:custGeom>
          <a:solidFill>
            <a:srgbClr val="BF90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bg object 644"/>
          <p:cNvSpPr/>
          <p:nvPr/>
        </p:nvSpPr>
        <p:spPr>
          <a:xfrm>
            <a:off x="7328459" y="1474469"/>
            <a:ext cx="1426210" cy="10160"/>
          </a:xfrm>
          <a:custGeom>
            <a:avLst/>
            <a:gdLst/>
            <a:ahLst/>
            <a:cxnLst/>
            <a:rect l="l" t="t" r="r" b="b"/>
            <a:pathLst>
              <a:path w="1426209" h="10159">
                <a:moveTo>
                  <a:pt x="88074" y="10160"/>
                </a:moveTo>
                <a:lnTo>
                  <a:pt x="83350" y="0"/>
                </a:lnTo>
                <a:lnTo>
                  <a:pt x="0" y="0"/>
                </a:lnTo>
                <a:lnTo>
                  <a:pt x="3390" y="10160"/>
                </a:lnTo>
                <a:lnTo>
                  <a:pt x="88074" y="10160"/>
                </a:lnTo>
                <a:close/>
              </a:path>
              <a:path w="1426209" h="10159">
                <a:moveTo>
                  <a:pt x="638073" y="0"/>
                </a:moveTo>
                <a:lnTo>
                  <a:pt x="574497" y="0"/>
                </a:lnTo>
                <a:lnTo>
                  <a:pt x="566623" y="10160"/>
                </a:lnTo>
                <a:lnTo>
                  <a:pt x="631380" y="10160"/>
                </a:lnTo>
                <a:lnTo>
                  <a:pt x="638073" y="0"/>
                </a:lnTo>
                <a:close/>
              </a:path>
              <a:path w="1426209" h="10159">
                <a:moveTo>
                  <a:pt x="1425981" y="0"/>
                </a:moveTo>
                <a:lnTo>
                  <a:pt x="1302600" y="0"/>
                </a:lnTo>
                <a:lnTo>
                  <a:pt x="1262583" y="10160"/>
                </a:lnTo>
                <a:lnTo>
                  <a:pt x="1407071" y="10160"/>
                </a:lnTo>
                <a:lnTo>
                  <a:pt x="1425981" y="0"/>
                </a:lnTo>
                <a:close/>
              </a:path>
            </a:pathLst>
          </a:custGeom>
          <a:solidFill>
            <a:srgbClr val="BF8F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bg object 645"/>
          <p:cNvSpPr/>
          <p:nvPr/>
        </p:nvSpPr>
        <p:spPr>
          <a:xfrm>
            <a:off x="7331431" y="1483359"/>
            <a:ext cx="1406525" cy="10160"/>
          </a:xfrm>
          <a:custGeom>
            <a:avLst/>
            <a:gdLst/>
            <a:ahLst/>
            <a:cxnLst/>
            <a:rect l="l" t="t" r="r" b="b"/>
            <a:pathLst>
              <a:path w="1406525" h="10159">
                <a:moveTo>
                  <a:pt x="89230" y="10160"/>
                </a:moveTo>
                <a:lnTo>
                  <a:pt x="84505" y="0"/>
                </a:lnTo>
                <a:lnTo>
                  <a:pt x="0" y="0"/>
                </a:lnTo>
                <a:lnTo>
                  <a:pt x="3390" y="10160"/>
                </a:lnTo>
                <a:lnTo>
                  <a:pt x="89230" y="10160"/>
                </a:lnTo>
                <a:close/>
              </a:path>
              <a:path w="1406525" h="10159">
                <a:moveTo>
                  <a:pt x="629246" y="0"/>
                </a:moveTo>
                <a:lnTo>
                  <a:pt x="564629" y="0"/>
                </a:lnTo>
                <a:lnTo>
                  <a:pt x="556755" y="10160"/>
                </a:lnTo>
                <a:lnTo>
                  <a:pt x="622541" y="10160"/>
                </a:lnTo>
                <a:lnTo>
                  <a:pt x="629246" y="0"/>
                </a:lnTo>
                <a:close/>
              </a:path>
              <a:path w="1406525" h="10159">
                <a:moveTo>
                  <a:pt x="1406461" y="0"/>
                </a:moveTo>
                <a:lnTo>
                  <a:pt x="1264615" y="0"/>
                </a:lnTo>
                <a:lnTo>
                  <a:pt x="1224610" y="10160"/>
                </a:lnTo>
                <a:lnTo>
                  <a:pt x="1387563" y="10160"/>
                </a:lnTo>
                <a:lnTo>
                  <a:pt x="1406461" y="0"/>
                </a:lnTo>
                <a:close/>
              </a:path>
            </a:pathLst>
          </a:custGeom>
          <a:solidFill>
            <a:srgbClr val="BF8F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bg object 646"/>
          <p:cNvSpPr/>
          <p:nvPr/>
        </p:nvSpPr>
        <p:spPr>
          <a:xfrm>
            <a:off x="7334821" y="1493519"/>
            <a:ext cx="1384300" cy="10160"/>
          </a:xfrm>
          <a:custGeom>
            <a:avLst/>
            <a:gdLst/>
            <a:ahLst/>
            <a:cxnLst/>
            <a:rect l="l" t="t" r="r" b="b"/>
            <a:pathLst>
              <a:path w="1384300" h="10159">
                <a:moveTo>
                  <a:pt x="90563" y="10160"/>
                </a:moveTo>
                <a:lnTo>
                  <a:pt x="85839" y="0"/>
                </a:lnTo>
                <a:lnTo>
                  <a:pt x="0" y="0"/>
                </a:lnTo>
                <a:lnTo>
                  <a:pt x="3390" y="10160"/>
                </a:lnTo>
                <a:lnTo>
                  <a:pt x="90563" y="10160"/>
                </a:lnTo>
                <a:close/>
              </a:path>
              <a:path w="1384300" h="10159">
                <a:moveTo>
                  <a:pt x="619150" y="0"/>
                </a:moveTo>
                <a:lnTo>
                  <a:pt x="553364" y="0"/>
                </a:lnTo>
                <a:lnTo>
                  <a:pt x="545490" y="10160"/>
                </a:lnTo>
                <a:lnTo>
                  <a:pt x="612457" y="10160"/>
                </a:lnTo>
                <a:lnTo>
                  <a:pt x="619150" y="0"/>
                </a:lnTo>
                <a:close/>
              </a:path>
              <a:path w="1384300" h="10159">
                <a:moveTo>
                  <a:pt x="1384173" y="0"/>
                </a:moveTo>
                <a:lnTo>
                  <a:pt x="1221219" y="0"/>
                </a:lnTo>
                <a:lnTo>
                  <a:pt x="1181201" y="10160"/>
                </a:lnTo>
                <a:lnTo>
                  <a:pt x="1365262" y="10160"/>
                </a:lnTo>
                <a:lnTo>
                  <a:pt x="1384173" y="0"/>
                </a:lnTo>
                <a:close/>
              </a:path>
            </a:pathLst>
          </a:custGeom>
          <a:solidFill>
            <a:srgbClr val="BE8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bg object 647"/>
          <p:cNvSpPr/>
          <p:nvPr/>
        </p:nvSpPr>
        <p:spPr>
          <a:xfrm>
            <a:off x="7337793" y="1502409"/>
            <a:ext cx="1365250" cy="10160"/>
          </a:xfrm>
          <a:custGeom>
            <a:avLst/>
            <a:gdLst/>
            <a:ahLst/>
            <a:cxnLst/>
            <a:rect l="l" t="t" r="r" b="b"/>
            <a:pathLst>
              <a:path w="1365250" h="10159">
                <a:moveTo>
                  <a:pt x="91719" y="10160"/>
                </a:moveTo>
                <a:lnTo>
                  <a:pt x="86995" y="0"/>
                </a:lnTo>
                <a:lnTo>
                  <a:pt x="0" y="0"/>
                </a:lnTo>
                <a:lnTo>
                  <a:pt x="3390" y="10160"/>
                </a:lnTo>
                <a:lnTo>
                  <a:pt x="91719" y="10160"/>
                </a:lnTo>
                <a:close/>
              </a:path>
              <a:path w="1365250" h="10159">
                <a:moveTo>
                  <a:pt x="610323" y="0"/>
                </a:moveTo>
                <a:lnTo>
                  <a:pt x="543509" y="0"/>
                </a:lnTo>
                <a:lnTo>
                  <a:pt x="535622" y="10160"/>
                </a:lnTo>
                <a:lnTo>
                  <a:pt x="603631" y="10160"/>
                </a:lnTo>
                <a:lnTo>
                  <a:pt x="610323" y="0"/>
                </a:lnTo>
                <a:close/>
              </a:path>
              <a:path w="1365250" h="10159">
                <a:moveTo>
                  <a:pt x="1364653" y="0"/>
                </a:moveTo>
                <a:lnTo>
                  <a:pt x="1183233" y="0"/>
                </a:lnTo>
                <a:lnTo>
                  <a:pt x="1143215" y="10160"/>
                </a:lnTo>
                <a:lnTo>
                  <a:pt x="1345755" y="10160"/>
                </a:lnTo>
                <a:lnTo>
                  <a:pt x="1364653" y="0"/>
                </a:lnTo>
                <a:close/>
              </a:path>
            </a:pathLst>
          </a:custGeom>
          <a:solidFill>
            <a:srgbClr val="BE8E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bg object 648"/>
          <p:cNvSpPr/>
          <p:nvPr/>
        </p:nvSpPr>
        <p:spPr>
          <a:xfrm>
            <a:off x="7341184" y="1512569"/>
            <a:ext cx="1337945" cy="10160"/>
          </a:xfrm>
          <a:custGeom>
            <a:avLst/>
            <a:gdLst/>
            <a:ahLst/>
            <a:cxnLst/>
            <a:rect l="l" t="t" r="r" b="b"/>
            <a:pathLst>
              <a:path w="1337945" h="10159">
                <a:moveTo>
                  <a:pt x="93040" y="10160"/>
                </a:moveTo>
                <a:lnTo>
                  <a:pt x="88328" y="0"/>
                </a:lnTo>
                <a:lnTo>
                  <a:pt x="0" y="0"/>
                </a:lnTo>
                <a:lnTo>
                  <a:pt x="3390" y="10160"/>
                </a:lnTo>
                <a:lnTo>
                  <a:pt x="93040" y="10160"/>
                </a:lnTo>
                <a:close/>
              </a:path>
              <a:path w="1337945" h="10159">
                <a:moveTo>
                  <a:pt x="600240" y="0"/>
                </a:moveTo>
                <a:lnTo>
                  <a:pt x="532244" y="0"/>
                </a:lnTo>
                <a:lnTo>
                  <a:pt x="524370" y="10160"/>
                </a:lnTo>
                <a:lnTo>
                  <a:pt x="593534" y="10160"/>
                </a:lnTo>
                <a:lnTo>
                  <a:pt x="600240" y="0"/>
                </a:lnTo>
                <a:close/>
              </a:path>
              <a:path w="1337945" h="10159">
                <a:moveTo>
                  <a:pt x="1337640" y="0"/>
                </a:moveTo>
                <a:lnTo>
                  <a:pt x="1129830" y="0"/>
                </a:lnTo>
                <a:lnTo>
                  <a:pt x="1129830" y="5080"/>
                </a:lnTo>
                <a:lnTo>
                  <a:pt x="1109827" y="5080"/>
                </a:lnTo>
                <a:lnTo>
                  <a:pt x="1109827" y="10160"/>
                </a:lnTo>
                <a:lnTo>
                  <a:pt x="1324457" y="10160"/>
                </a:lnTo>
                <a:lnTo>
                  <a:pt x="1324457" y="5080"/>
                </a:lnTo>
                <a:lnTo>
                  <a:pt x="1337640" y="5080"/>
                </a:lnTo>
                <a:lnTo>
                  <a:pt x="1337640" y="0"/>
                </a:lnTo>
                <a:close/>
              </a:path>
            </a:pathLst>
          </a:custGeom>
          <a:solidFill>
            <a:srgbClr val="BE8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bg object 649"/>
          <p:cNvSpPr/>
          <p:nvPr/>
        </p:nvSpPr>
        <p:spPr>
          <a:xfrm>
            <a:off x="7344156" y="1521459"/>
            <a:ext cx="1317625" cy="10160"/>
          </a:xfrm>
          <a:custGeom>
            <a:avLst/>
            <a:gdLst/>
            <a:ahLst/>
            <a:cxnLst/>
            <a:rect l="l" t="t" r="r" b="b"/>
            <a:pathLst>
              <a:path w="1317625" h="10159">
                <a:moveTo>
                  <a:pt x="94195" y="10160"/>
                </a:moveTo>
                <a:lnTo>
                  <a:pt x="89484" y="0"/>
                </a:lnTo>
                <a:lnTo>
                  <a:pt x="0" y="0"/>
                </a:lnTo>
                <a:lnTo>
                  <a:pt x="3390" y="10160"/>
                </a:lnTo>
                <a:lnTo>
                  <a:pt x="94195" y="10160"/>
                </a:lnTo>
                <a:close/>
              </a:path>
              <a:path w="1317625" h="10159">
                <a:moveTo>
                  <a:pt x="591400" y="0"/>
                </a:moveTo>
                <a:lnTo>
                  <a:pt x="522376" y="0"/>
                </a:lnTo>
                <a:lnTo>
                  <a:pt x="514502" y="10160"/>
                </a:lnTo>
                <a:lnTo>
                  <a:pt x="584708" y="10160"/>
                </a:lnTo>
                <a:lnTo>
                  <a:pt x="591400" y="0"/>
                </a:lnTo>
                <a:close/>
              </a:path>
              <a:path w="1317625" h="10159">
                <a:moveTo>
                  <a:pt x="1317256" y="0"/>
                </a:moveTo>
                <a:lnTo>
                  <a:pt x="1101852" y="0"/>
                </a:lnTo>
                <a:lnTo>
                  <a:pt x="1061834" y="10160"/>
                </a:lnTo>
                <a:lnTo>
                  <a:pt x="1283449" y="10160"/>
                </a:lnTo>
                <a:lnTo>
                  <a:pt x="1317256" y="0"/>
                </a:lnTo>
                <a:close/>
              </a:path>
            </a:pathLst>
          </a:custGeom>
          <a:solidFill>
            <a:srgbClr val="BE8E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bg object 650"/>
          <p:cNvSpPr/>
          <p:nvPr/>
        </p:nvSpPr>
        <p:spPr>
          <a:xfrm>
            <a:off x="7347547" y="1531619"/>
            <a:ext cx="1280160" cy="10160"/>
          </a:xfrm>
          <a:custGeom>
            <a:avLst/>
            <a:gdLst/>
            <a:ahLst/>
            <a:cxnLst/>
            <a:rect l="l" t="t" r="r" b="b"/>
            <a:pathLst>
              <a:path w="1280159" h="10159">
                <a:moveTo>
                  <a:pt x="95529" y="10160"/>
                </a:moveTo>
                <a:lnTo>
                  <a:pt x="90805" y="0"/>
                </a:lnTo>
                <a:lnTo>
                  <a:pt x="0" y="0"/>
                </a:lnTo>
                <a:lnTo>
                  <a:pt x="3390" y="10160"/>
                </a:lnTo>
                <a:lnTo>
                  <a:pt x="95529" y="10160"/>
                </a:lnTo>
                <a:close/>
              </a:path>
              <a:path w="1280159" h="10159">
                <a:moveTo>
                  <a:pt x="581317" y="0"/>
                </a:moveTo>
                <a:lnTo>
                  <a:pt x="511111" y="0"/>
                </a:lnTo>
                <a:lnTo>
                  <a:pt x="503237" y="10160"/>
                </a:lnTo>
                <a:lnTo>
                  <a:pt x="574624" y="10160"/>
                </a:lnTo>
                <a:lnTo>
                  <a:pt x="581317" y="0"/>
                </a:lnTo>
                <a:close/>
              </a:path>
              <a:path w="1280159" h="10159">
                <a:moveTo>
                  <a:pt x="1280058" y="0"/>
                </a:moveTo>
                <a:lnTo>
                  <a:pt x="1058443" y="0"/>
                </a:lnTo>
                <a:lnTo>
                  <a:pt x="1018438" y="10160"/>
                </a:lnTo>
                <a:lnTo>
                  <a:pt x="1246251" y="10160"/>
                </a:lnTo>
                <a:lnTo>
                  <a:pt x="1280058" y="0"/>
                </a:lnTo>
                <a:close/>
              </a:path>
            </a:pathLst>
          </a:custGeom>
          <a:solidFill>
            <a:srgbClr val="BE8D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bg object 651"/>
          <p:cNvSpPr/>
          <p:nvPr/>
        </p:nvSpPr>
        <p:spPr>
          <a:xfrm>
            <a:off x="7350506" y="1540509"/>
            <a:ext cx="1247775" cy="10160"/>
          </a:xfrm>
          <a:custGeom>
            <a:avLst/>
            <a:gdLst/>
            <a:ahLst/>
            <a:cxnLst/>
            <a:rect l="l" t="t" r="r" b="b"/>
            <a:pathLst>
              <a:path w="1247775" h="10159">
                <a:moveTo>
                  <a:pt x="96697" y="10160"/>
                </a:moveTo>
                <a:lnTo>
                  <a:pt x="91986" y="0"/>
                </a:lnTo>
                <a:lnTo>
                  <a:pt x="0" y="0"/>
                </a:lnTo>
                <a:lnTo>
                  <a:pt x="3403" y="10160"/>
                </a:lnTo>
                <a:lnTo>
                  <a:pt x="96697" y="10160"/>
                </a:lnTo>
                <a:close/>
              </a:path>
              <a:path w="1247775" h="10159">
                <a:moveTo>
                  <a:pt x="572503" y="0"/>
                </a:moveTo>
                <a:lnTo>
                  <a:pt x="501269" y="0"/>
                </a:lnTo>
                <a:lnTo>
                  <a:pt x="493395" y="10160"/>
                </a:lnTo>
                <a:lnTo>
                  <a:pt x="565797" y="10160"/>
                </a:lnTo>
                <a:lnTo>
                  <a:pt x="572503" y="0"/>
                </a:lnTo>
                <a:close/>
              </a:path>
              <a:path w="1247775" h="10159">
                <a:moveTo>
                  <a:pt x="1247521" y="0"/>
                </a:moveTo>
                <a:lnTo>
                  <a:pt x="1020470" y="0"/>
                </a:lnTo>
                <a:lnTo>
                  <a:pt x="980465" y="10160"/>
                </a:lnTo>
                <a:lnTo>
                  <a:pt x="1213713" y="10160"/>
                </a:lnTo>
                <a:lnTo>
                  <a:pt x="1247521" y="0"/>
                </a:lnTo>
                <a:close/>
              </a:path>
            </a:pathLst>
          </a:custGeom>
          <a:solidFill>
            <a:srgbClr val="BE8D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bg object 652"/>
          <p:cNvSpPr/>
          <p:nvPr/>
        </p:nvSpPr>
        <p:spPr>
          <a:xfrm>
            <a:off x="7353909" y="1550669"/>
            <a:ext cx="1210310" cy="10160"/>
          </a:xfrm>
          <a:custGeom>
            <a:avLst/>
            <a:gdLst/>
            <a:ahLst/>
            <a:cxnLst/>
            <a:rect l="l" t="t" r="r" b="b"/>
            <a:pathLst>
              <a:path w="1210309" h="10159">
                <a:moveTo>
                  <a:pt x="98018" y="10160"/>
                </a:moveTo>
                <a:lnTo>
                  <a:pt x="93294" y="0"/>
                </a:lnTo>
                <a:lnTo>
                  <a:pt x="0" y="0"/>
                </a:lnTo>
                <a:lnTo>
                  <a:pt x="3390" y="10160"/>
                </a:lnTo>
                <a:lnTo>
                  <a:pt x="98018" y="10160"/>
                </a:lnTo>
                <a:close/>
              </a:path>
              <a:path w="1210309" h="10159">
                <a:moveTo>
                  <a:pt x="562394" y="0"/>
                </a:moveTo>
                <a:lnTo>
                  <a:pt x="489991" y="0"/>
                </a:lnTo>
                <a:lnTo>
                  <a:pt x="482117" y="10160"/>
                </a:lnTo>
                <a:lnTo>
                  <a:pt x="555701" y="10160"/>
                </a:lnTo>
                <a:lnTo>
                  <a:pt x="562394" y="0"/>
                </a:lnTo>
                <a:close/>
              </a:path>
              <a:path w="1210309" h="10159">
                <a:moveTo>
                  <a:pt x="1210310" y="0"/>
                </a:moveTo>
                <a:lnTo>
                  <a:pt x="977061" y="0"/>
                </a:lnTo>
                <a:lnTo>
                  <a:pt x="937044" y="10160"/>
                </a:lnTo>
                <a:lnTo>
                  <a:pt x="1176502" y="10160"/>
                </a:lnTo>
                <a:lnTo>
                  <a:pt x="1210310" y="0"/>
                </a:lnTo>
                <a:close/>
              </a:path>
            </a:pathLst>
          </a:custGeom>
          <a:solidFill>
            <a:srgbClr val="BE8C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bg object 653"/>
          <p:cNvSpPr/>
          <p:nvPr/>
        </p:nvSpPr>
        <p:spPr>
          <a:xfrm>
            <a:off x="7356869" y="1559559"/>
            <a:ext cx="1177925" cy="10160"/>
          </a:xfrm>
          <a:custGeom>
            <a:avLst/>
            <a:gdLst/>
            <a:ahLst/>
            <a:cxnLst/>
            <a:rect l="l" t="t" r="r" b="b"/>
            <a:pathLst>
              <a:path w="1177925" h="10159">
                <a:moveTo>
                  <a:pt x="99187" y="10160"/>
                </a:moveTo>
                <a:lnTo>
                  <a:pt x="94462" y="0"/>
                </a:lnTo>
                <a:lnTo>
                  <a:pt x="0" y="0"/>
                </a:lnTo>
                <a:lnTo>
                  <a:pt x="3390" y="10160"/>
                </a:lnTo>
                <a:lnTo>
                  <a:pt x="99187" y="10160"/>
                </a:lnTo>
                <a:close/>
              </a:path>
              <a:path w="1177925" h="10159">
                <a:moveTo>
                  <a:pt x="553580" y="0"/>
                </a:moveTo>
                <a:lnTo>
                  <a:pt x="480136" y="0"/>
                </a:lnTo>
                <a:lnTo>
                  <a:pt x="472262" y="10160"/>
                </a:lnTo>
                <a:lnTo>
                  <a:pt x="546887" y="10160"/>
                </a:lnTo>
                <a:lnTo>
                  <a:pt x="553580" y="0"/>
                </a:lnTo>
                <a:close/>
              </a:path>
              <a:path w="1177925" h="10159">
                <a:moveTo>
                  <a:pt x="1177772" y="0"/>
                </a:moveTo>
                <a:lnTo>
                  <a:pt x="939088" y="0"/>
                </a:lnTo>
                <a:lnTo>
                  <a:pt x="899083" y="10160"/>
                </a:lnTo>
                <a:lnTo>
                  <a:pt x="1143965" y="10160"/>
                </a:lnTo>
                <a:lnTo>
                  <a:pt x="1177772" y="0"/>
                </a:lnTo>
                <a:close/>
              </a:path>
            </a:pathLst>
          </a:custGeom>
          <a:solidFill>
            <a:srgbClr val="BE8C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bg object 654"/>
          <p:cNvSpPr/>
          <p:nvPr/>
        </p:nvSpPr>
        <p:spPr>
          <a:xfrm>
            <a:off x="7360259" y="1569719"/>
            <a:ext cx="1132205" cy="10160"/>
          </a:xfrm>
          <a:custGeom>
            <a:avLst/>
            <a:gdLst/>
            <a:ahLst/>
            <a:cxnLst/>
            <a:rect l="l" t="t" r="r" b="b"/>
            <a:pathLst>
              <a:path w="1132204" h="10159">
                <a:moveTo>
                  <a:pt x="100520" y="10160"/>
                </a:moveTo>
                <a:lnTo>
                  <a:pt x="95796" y="0"/>
                </a:lnTo>
                <a:lnTo>
                  <a:pt x="0" y="0"/>
                </a:lnTo>
                <a:lnTo>
                  <a:pt x="3403" y="10160"/>
                </a:lnTo>
                <a:lnTo>
                  <a:pt x="100520" y="10160"/>
                </a:lnTo>
                <a:close/>
              </a:path>
              <a:path w="1132204" h="10159">
                <a:moveTo>
                  <a:pt x="543496" y="0"/>
                </a:moveTo>
                <a:lnTo>
                  <a:pt x="468871" y="0"/>
                </a:lnTo>
                <a:lnTo>
                  <a:pt x="460997" y="10160"/>
                </a:lnTo>
                <a:lnTo>
                  <a:pt x="536790" y="10160"/>
                </a:lnTo>
                <a:lnTo>
                  <a:pt x="543496" y="0"/>
                </a:lnTo>
                <a:close/>
              </a:path>
              <a:path w="1132204" h="10159">
                <a:moveTo>
                  <a:pt x="1132128" y="0"/>
                </a:moveTo>
                <a:lnTo>
                  <a:pt x="885685" y="0"/>
                </a:lnTo>
                <a:lnTo>
                  <a:pt x="885685" y="5080"/>
                </a:lnTo>
                <a:lnTo>
                  <a:pt x="870699" y="5080"/>
                </a:lnTo>
                <a:lnTo>
                  <a:pt x="870699" y="10160"/>
                </a:lnTo>
                <a:lnTo>
                  <a:pt x="1115225" y="10160"/>
                </a:lnTo>
                <a:lnTo>
                  <a:pt x="1115225" y="5080"/>
                </a:lnTo>
                <a:lnTo>
                  <a:pt x="1132128" y="5080"/>
                </a:lnTo>
                <a:lnTo>
                  <a:pt x="1132128" y="0"/>
                </a:lnTo>
                <a:close/>
              </a:path>
            </a:pathLst>
          </a:custGeom>
          <a:solidFill>
            <a:srgbClr val="BE8C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bg object 655"/>
          <p:cNvSpPr/>
          <p:nvPr/>
        </p:nvSpPr>
        <p:spPr>
          <a:xfrm>
            <a:off x="7363231" y="1578609"/>
            <a:ext cx="1108075" cy="10160"/>
          </a:xfrm>
          <a:custGeom>
            <a:avLst/>
            <a:gdLst/>
            <a:ahLst/>
            <a:cxnLst/>
            <a:rect l="l" t="t" r="r" b="b"/>
            <a:pathLst>
              <a:path w="1108075" h="10159">
                <a:moveTo>
                  <a:pt x="101676" y="10160"/>
                </a:moveTo>
                <a:lnTo>
                  <a:pt x="96951" y="0"/>
                </a:lnTo>
                <a:lnTo>
                  <a:pt x="0" y="0"/>
                </a:lnTo>
                <a:lnTo>
                  <a:pt x="3390" y="10160"/>
                </a:lnTo>
                <a:lnTo>
                  <a:pt x="101676" y="10160"/>
                </a:lnTo>
                <a:close/>
              </a:path>
              <a:path w="1108075" h="10159">
                <a:moveTo>
                  <a:pt x="534657" y="0"/>
                </a:moveTo>
                <a:lnTo>
                  <a:pt x="459016" y="0"/>
                </a:lnTo>
                <a:lnTo>
                  <a:pt x="451142" y="10160"/>
                </a:lnTo>
                <a:lnTo>
                  <a:pt x="527964" y="10160"/>
                </a:lnTo>
                <a:lnTo>
                  <a:pt x="534657" y="0"/>
                </a:lnTo>
                <a:close/>
              </a:path>
              <a:path w="1108075" h="10159">
                <a:moveTo>
                  <a:pt x="1108024" y="0"/>
                </a:moveTo>
                <a:lnTo>
                  <a:pt x="865238" y="0"/>
                </a:lnTo>
                <a:lnTo>
                  <a:pt x="845324" y="10160"/>
                </a:lnTo>
                <a:lnTo>
                  <a:pt x="1074216" y="10160"/>
                </a:lnTo>
                <a:lnTo>
                  <a:pt x="1108024" y="0"/>
                </a:lnTo>
                <a:close/>
              </a:path>
            </a:pathLst>
          </a:custGeom>
          <a:solidFill>
            <a:srgbClr val="BE8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bg object 656"/>
          <p:cNvSpPr/>
          <p:nvPr/>
        </p:nvSpPr>
        <p:spPr>
          <a:xfrm>
            <a:off x="7366622" y="1588769"/>
            <a:ext cx="1071245" cy="10160"/>
          </a:xfrm>
          <a:custGeom>
            <a:avLst/>
            <a:gdLst/>
            <a:ahLst/>
            <a:cxnLst/>
            <a:rect l="l" t="t" r="r" b="b"/>
            <a:pathLst>
              <a:path w="1071245" h="10159">
                <a:moveTo>
                  <a:pt x="102997" y="10160"/>
                </a:moveTo>
                <a:lnTo>
                  <a:pt x="98285" y="0"/>
                </a:lnTo>
                <a:lnTo>
                  <a:pt x="0" y="0"/>
                </a:lnTo>
                <a:lnTo>
                  <a:pt x="3390" y="10160"/>
                </a:lnTo>
                <a:lnTo>
                  <a:pt x="102997" y="10160"/>
                </a:lnTo>
                <a:close/>
              </a:path>
              <a:path w="1071245" h="10159">
                <a:moveTo>
                  <a:pt x="524573" y="0"/>
                </a:moveTo>
                <a:lnTo>
                  <a:pt x="447751" y="0"/>
                </a:lnTo>
                <a:lnTo>
                  <a:pt x="439877" y="10160"/>
                </a:lnTo>
                <a:lnTo>
                  <a:pt x="517880" y="10160"/>
                </a:lnTo>
                <a:lnTo>
                  <a:pt x="524573" y="0"/>
                </a:lnTo>
                <a:close/>
              </a:path>
              <a:path w="1071245" h="10159">
                <a:moveTo>
                  <a:pt x="1070825" y="0"/>
                </a:moveTo>
                <a:lnTo>
                  <a:pt x="841933" y="0"/>
                </a:lnTo>
                <a:lnTo>
                  <a:pt x="822007" y="10160"/>
                </a:lnTo>
                <a:lnTo>
                  <a:pt x="1037018" y="10160"/>
                </a:lnTo>
                <a:lnTo>
                  <a:pt x="1070825" y="0"/>
                </a:lnTo>
                <a:close/>
              </a:path>
            </a:pathLst>
          </a:custGeom>
          <a:solidFill>
            <a:srgbClr val="BE8B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bg object 657"/>
          <p:cNvSpPr/>
          <p:nvPr/>
        </p:nvSpPr>
        <p:spPr>
          <a:xfrm>
            <a:off x="7369594" y="1597659"/>
            <a:ext cx="1038860" cy="10160"/>
          </a:xfrm>
          <a:custGeom>
            <a:avLst/>
            <a:gdLst/>
            <a:ahLst/>
            <a:cxnLst/>
            <a:rect l="l" t="t" r="r" b="b"/>
            <a:pathLst>
              <a:path w="1038859" h="10159">
                <a:moveTo>
                  <a:pt x="104152" y="10160"/>
                </a:moveTo>
                <a:lnTo>
                  <a:pt x="99441" y="0"/>
                </a:lnTo>
                <a:lnTo>
                  <a:pt x="0" y="0"/>
                </a:lnTo>
                <a:lnTo>
                  <a:pt x="3390" y="10160"/>
                </a:lnTo>
                <a:lnTo>
                  <a:pt x="104152" y="10160"/>
                </a:lnTo>
                <a:close/>
              </a:path>
              <a:path w="1038859" h="10159">
                <a:moveTo>
                  <a:pt x="515747" y="0"/>
                </a:moveTo>
                <a:lnTo>
                  <a:pt x="437883" y="0"/>
                </a:lnTo>
                <a:lnTo>
                  <a:pt x="430009" y="10160"/>
                </a:lnTo>
                <a:lnTo>
                  <a:pt x="509041" y="10160"/>
                </a:lnTo>
                <a:lnTo>
                  <a:pt x="515747" y="0"/>
                </a:lnTo>
                <a:close/>
              </a:path>
              <a:path w="1038859" h="10159">
                <a:moveTo>
                  <a:pt x="1038275" y="0"/>
                </a:moveTo>
                <a:lnTo>
                  <a:pt x="821524" y="0"/>
                </a:lnTo>
                <a:lnTo>
                  <a:pt x="801611" y="10160"/>
                </a:lnTo>
                <a:lnTo>
                  <a:pt x="1004468" y="10160"/>
                </a:lnTo>
                <a:lnTo>
                  <a:pt x="1038275" y="0"/>
                </a:lnTo>
                <a:close/>
              </a:path>
            </a:pathLst>
          </a:custGeom>
          <a:solidFill>
            <a:srgbClr val="BE8A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bg object 658"/>
          <p:cNvSpPr/>
          <p:nvPr/>
        </p:nvSpPr>
        <p:spPr>
          <a:xfrm>
            <a:off x="7372985" y="1607819"/>
            <a:ext cx="1001394" cy="10160"/>
          </a:xfrm>
          <a:custGeom>
            <a:avLst/>
            <a:gdLst/>
            <a:ahLst/>
            <a:cxnLst/>
            <a:rect l="l" t="t" r="r" b="b"/>
            <a:pathLst>
              <a:path w="1001395" h="10159">
                <a:moveTo>
                  <a:pt x="105486" y="10160"/>
                </a:moveTo>
                <a:lnTo>
                  <a:pt x="100761" y="0"/>
                </a:lnTo>
                <a:lnTo>
                  <a:pt x="0" y="0"/>
                </a:lnTo>
                <a:lnTo>
                  <a:pt x="3390" y="10160"/>
                </a:lnTo>
                <a:lnTo>
                  <a:pt x="105486" y="10160"/>
                </a:lnTo>
                <a:close/>
              </a:path>
              <a:path w="1001395" h="10159">
                <a:moveTo>
                  <a:pt x="505650" y="0"/>
                </a:moveTo>
                <a:lnTo>
                  <a:pt x="426618" y="0"/>
                </a:lnTo>
                <a:lnTo>
                  <a:pt x="418744" y="10160"/>
                </a:lnTo>
                <a:lnTo>
                  <a:pt x="498957" y="10160"/>
                </a:lnTo>
                <a:lnTo>
                  <a:pt x="505650" y="0"/>
                </a:lnTo>
                <a:close/>
              </a:path>
              <a:path w="1001395" h="10159">
                <a:moveTo>
                  <a:pt x="1001077" y="0"/>
                </a:moveTo>
                <a:lnTo>
                  <a:pt x="798220" y="0"/>
                </a:lnTo>
                <a:lnTo>
                  <a:pt x="778294" y="10160"/>
                </a:lnTo>
                <a:lnTo>
                  <a:pt x="967270" y="10160"/>
                </a:lnTo>
                <a:lnTo>
                  <a:pt x="1001077" y="0"/>
                </a:lnTo>
                <a:close/>
              </a:path>
            </a:pathLst>
          </a:custGeom>
          <a:solidFill>
            <a:srgbClr val="BD8A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bg object 659"/>
          <p:cNvSpPr/>
          <p:nvPr/>
        </p:nvSpPr>
        <p:spPr>
          <a:xfrm>
            <a:off x="7375957" y="1616709"/>
            <a:ext cx="969010" cy="10160"/>
          </a:xfrm>
          <a:custGeom>
            <a:avLst/>
            <a:gdLst/>
            <a:ahLst/>
            <a:cxnLst/>
            <a:rect l="l" t="t" r="r" b="b"/>
            <a:pathLst>
              <a:path w="969009" h="10160">
                <a:moveTo>
                  <a:pt x="106641" y="10160"/>
                </a:moveTo>
                <a:lnTo>
                  <a:pt x="101930" y="0"/>
                </a:lnTo>
                <a:lnTo>
                  <a:pt x="0" y="0"/>
                </a:lnTo>
                <a:lnTo>
                  <a:pt x="3390" y="10160"/>
                </a:lnTo>
                <a:lnTo>
                  <a:pt x="106641" y="10160"/>
                </a:lnTo>
                <a:close/>
              </a:path>
              <a:path w="969009" h="10160">
                <a:moveTo>
                  <a:pt x="496824" y="0"/>
                </a:moveTo>
                <a:lnTo>
                  <a:pt x="416763" y="0"/>
                </a:lnTo>
                <a:lnTo>
                  <a:pt x="408889" y="10160"/>
                </a:lnTo>
                <a:lnTo>
                  <a:pt x="490131" y="10160"/>
                </a:lnTo>
                <a:lnTo>
                  <a:pt x="496824" y="0"/>
                </a:lnTo>
                <a:close/>
              </a:path>
              <a:path w="969009" h="10160">
                <a:moveTo>
                  <a:pt x="968527" y="0"/>
                </a:moveTo>
                <a:lnTo>
                  <a:pt x="777824" y="0"/>
                </a:lnTo>
                <a:lnTo>
                  <a:pt x="757897" y="10160"/>
                </a:lnTo>
                <a:lnTo>
                  <a:pt x="934720" y="10160"/>
                </a:lnTo>
                <a:lnTo>
                  <a:pt x="968527" y="0"/>
                </a:lnTo>
                <a:close/>
              </a:path>
            </a:pathLst>
          </a:custGeom>
          <a:solidFill>
            <a:srgbClr val="BD8A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bg object 660"/>
          <p:cNvSpPr/>
          <p:nvPr/>
        </p:nvSpPr>
        <p:spPr>
          <a:xfrm>
            <a:off x="7379347" y="1626869"/>
            <a:ext cx="931544" cy="10160"/>
          </a:xfrm>
          <a:custGeom>
            <a:avLst/>
            <a:gdLst/>
            <a:ahLst/>
            <a:cxnLst/>
            <a:rect l="l" t="t" r="r" b="b"/>
            <a:pathLst>
              <a:path w="931545" h="10160">
                <a:moveTo>
                  <a:pt x="107975" y="10160"/>
                </a:moveTo>
                <a:lnTo>
                  <a:pt x="103251" y="0"/>
                </a:lnTo>
                <a:lnTo>
                  <a:pt x="0" y="0"/>
                </a:lnTo>
                <a:lnTo>
                  <a:pt x="3390" y="10160"/>
                </a:lnTo>
                <a:lnTo>
                  <a:pt x="107975" y="10160"/>
                </a:lnTo>
                <a:close/>
              </a:path>
              <a:path w="931545" h="10160">
                <a:moveTo>
                  <a:pt x="486740" y="0"/>
                </a:moveTo>
                <a:lnTo>
                  <a:pt x="405498" y="0"/>
                </a:lnTo>
                <a:lnTo>
                  <a:pt x="397624" y="10160"/>
                </a:lnTo>
                <a:lnTo>
                  <a:pt x="480047" y="10160"/>
                </a:lnTo>
                <a:lnTo>
                  <a:pt x="486740" y="0"/>
                </a:lnTo>
                <a:close/>
              </a:path>
              <a:path w="931545" h="10160">
                <a:moveTo>
                  <a:pt x="931329" y="0"/>
                </a:moveTo>
                <a:lnTo>
                  <a:pt x="754507" y="0"/>
                </a:lnTo>
                <a:lnTo>
                  <a:pt x="734593" y="10160"/>
                </a:lnTo>
                <a:lnTo>
                  <a:pt x="897521" y="10160"/>
                </a:lnTo>
                <a:lnTo>
                  <a:pt x="931329" y="0"/>
                </a:lnTo>
                <a:close/>
              </a:path>
            </a:pathLst>
          </a:custGeom>
          <a:solidFill>
            <a:srgbClr val="BD89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bg object 661"/>
          <p:cNvSpPr/>
          <p:nvPr/>
        </p:nvSpPr>
        <p:spPr>
          <a:xfrm>
            <a:off x="7382319" y="1635759"/>
            <a:ext cx="899160" cy="10160"/>
          </a:xfrm>
          <a:custGeom>
            <a:avLst/>
            <a:gdLst/>
            <a:ahLst/>
            <a:cxnLst/>
            <a:rect l="l" t="t" r="r" b="b"/>
            <a:pathLst>
              <a:path w="899159" h="10160">
                <a:moveTo>
                  <a:pt x="109131" y="10160"/>
                </a:moveTo>
                <a:lnTo>
                  <a:pt x="104406" y="0"/>
                </a:lnTo>
                <a:lnTo>
                  <a:pt x="0" y="0"/>
                </a:lnTo>
                <a:lnTo>
                  <a:pt x="3390" y="10160"/>
                </a:lnTo>
                <a:lnTo>
                  <a:pt x="109131" y="10160"/>
                </a:lnTo>
                <a:close/>
              </a:path>
              <a:path w="899159" h="10160">
                <a:moveTo>
                  <a:pt x="477901" y="0"/>
                </a:moveTo>
                <a:lnTo>
                  <a:pt x="395630" y="0"/>
                </a:lnTo>
                <a:lnTo>
                  <a:pt x="387756" y="10160"/>
                </a:lnTo>
                <a:lnTo>
                  <a:pt x="471208" y="10160"/>
                </a:lnTo>
                <a:lnTo>
                  <a:pt x="477901" y="0"/>
                </a:lnTo>
                <a:close/>
              </a:path>
              <a:path w="899159" h="10160">
                <a:moveTo>
                  <a:pt x="898766" y="0"/>
                </a:moveTo>
                <a:lnTo>
                  <a:pt x="734110" y="0"/>
                </a:lnTo>
                <a:lnTo>
                  <a:pt x="714184" y="10160"/>
                </a:lnTo>
                <a:lnTo>
                  <a:pt x="864958" y="10160"/>
                </a:lnTo>
                <a:lnTo>
                  <a:pt x="898766" y="0"/>
                </a:lnTo>
                <a:close/>
              </a:path>
            </a:pathLst>
          </a:custGeom>
          <a:solidFill>
            <a:srgbClr val="BD89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bg object 662"/>
          <p:cNvSpPr/>
          <p:nvPr/>
        </p:nvSpPr>
        <p:spPr>
          <a:xfrm>
            <a:off x="7385710" y="1645919"/>
            <a:ext cx="861694" cy="10160"/>
          </a:xfrm>
          <a:custGeom>
            <a:avLst/>
            <a:gdLst/>
            <a:ahLst/>
            <a:cxnLst/>
            <a:rect l="l" t="t" r="r" b="b"/>
            <a:pathLst>
              <a:path w="861695" h="10160">
                <a:moveTo>
                  <a:pt x="110464" y="10160"/>
                </a:moveTo>
                <a:lnTo>
                  <a:pt x="105740" y="0"/>
                </a:lnTo>
                <a:lnTo>
                  <a:pt x="0" y="0"/>
                </a:lnTo>
                <a:lnTo>
                  <a:pt x="3390" y="10160"/>
                </a:lnTo>
                <a:lnTo>
                  <a:pt x="110464" y="10160"/>
                </a:lnTo>
                <a:close/>
              </a:path>
              <a:path w="861695" h="10160">
                <a:moveTo>
                  <a:pt x="467817" y="0"/>
                </a:moveTo>
                <a:lnTo>
                  <a:pt x="384365" y="0"/>
                </a:lnTo>
                <a:lnTo>
                  <a:pt x="376491" y="10160"/>
                </a:lnTo>
                <a:lnTo>
                  <a:pt x="461124" y="10160"/>
                </a:lnTo>
                <a:lnTo>
                  <a:pt x="467817" y="0"/>
                </a:lnTo>
                <a:close/>
              </a:path>
              <a:path w="861695" h="10160">
                <a:moveTo>
                  <a:pt x="861568" y="0"/>
                </a:moveTo>
                <a:lnTo>
                  <a:pt x="710793" y="0"/>
                </a:lnTo>
                <a:lnTo>
                  <a:pt x="690880" y="10160"/>
                </a:lnTo>
                <a:lnTo>
                  <a:pt x="827760" y="10160"/>
                </a:lnTo>
                <a:lnTo>
                  <a:pt x="861568" y="0"/>
                </a:lnTo>
                <a:close/>
              </a:path>
            </a:pathLst>
          </a:custGeom>
          <a:solidFill>
            <a:srgbClr val="BD88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bg object 663"/>
          <p:cNvSpPr/>
          <p:nvPr/>
        </p:nvSpPr>
        <p:spPr>
          <a:xfrm>
            <a:off x="7388682" y="1654809"/>
            <a:ext cx="818515" cy="10160"/>
          </a:xfrm>
          <a:custGeom>
            <a:avLst/>
            <a:gdLst/>
            <a:ahLst/>
            <a:cxnLst/>
            <a:rect l="l" t="t" r="r" b="b"/>
            <a:pathLst>
              <a:path w="818515" h="10160">
                <a:moveTo>
                  <a:pt x="111620" y="10160"/>
                </a:moveTo>
                <a:lnTo>
                  <a:pt x="106895" y="0"/>
                </a:lnTo>
                <a:lnTo>
                  <a:pt x="0" y="0"/>
                </a:lnTo>
                <a:lnTo>
                  <a:pt x="3390" y="10160"/>
                </a:lnTo>
                <a:lnTo>
                  <a:pt x="111620" y="10160"/>
                </a:lnTo>
                <a:close/>
              </a:path>
              <a:path w="818515" h="10160">
                <a:moveTo>
                  <a:pt x="458990" y="0"/>
                </a:moveTo>
                <a:lnTo>
                  <a:pt x="374510" y="0"/>
                </a:lnTo>
                <a:lnTo>
                  <a:pt x="366636" y="10160"/>
                </a:lnTo>
                <a:lnTo>
                  <a:pt x="452297" y="10160"/>
                </a:lnTo>
                <a:lnTo>
                  <a:pt x="458990" y="0"/>
                </a:lnTo>
                <a:close/>
              </a:path>
              <a:path w="818515" h="10160">
                <a:moveTo>
                  <a:pt x="818451" y="0"/>
                </a:moveTo>
                <a:lnTo>
                  <a:pt x="684174" y="0"/>
                </a:lnTo>
                <a:lnTo>
                  <a:pt x="684174" y="6350"/>
                </a:lnTo>
                <a:lnTo>
                  <a:pt x="674204" y="6350"/>
                </a:lnTo>
                <a:lnTo>
                  <a:pt x="674204" y="10160"/>
                </a:lnTo>
                <a:lnTo>
                  <a:pt x="804011" y="10160"/>
                </a:lnTo>
                <a:lnTo>
                  <a:pt x="804011" y="6350"/>
                </a:lnTo>
                <a:lnTo>
                  <a:pt x="818451" y="6350"/>
                </a:lnTo>
                <a:lnTo>
                  <a:pt x="818451" y="0"/>
                </a:lnTo>
                <a:close/>
              </a:path>
            </a:pathLst>
          </a:custGeom>
          <a:solidFill>
            <a:srgbClr val="BD88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bg object 664"/>
          <p:cNvSpPr/>
          <p:nvPr/>
        </p:nvSpPr>
        <p:spPr>
          <a:xfrm>
            <a:off x="7392073" y="1664969"/>
            <a:ext cx="796925" cy="10160"/>
          </a:xfrm>
          <a:custGeom>
            <a:avLst/>
            <a:gdLst/>
            <a:ahLst/>
            <a:cxnLst/>
            <a:rect l="l" t="t" r="r" b="b"/>
            <a:pathLst>
              <a:path w="796925" h="10160">
                <a:moveTo>
                  <a:pt x="112941" y="10160"/>
                </a:moveTo>
                <a:lnTo>
                  <a:pt x="108229" y="0"/>
                </a:lnTo>
                <a:lnTo>
                  <a:pt x="0" y="0"/>
                </a:lnTo>
                <a:lnTo>
                  <a:pt x="3390" y="10160"/>
                </a:lnTo>
                <a:lnTo>
                  <a:pt x="112941" y="10160"/>
                </a:lnTo>
                <a:close/>
              </a:path>
              <a:path w="796925" h="10160">
                <a:moveTo>
                  <a:pt x="448906" y="0"/>
                </a:moveTo>
                <a:lnTo>
                  <a:pt x="363245" y="0"/>
                </a:lnTo>
                <a:lnTo>
                  <a:pt x="355371" y="10160"/>
                </a:lnTo>
                <a:lnTo>
                  <a:pt x="442201" y="10160"/>
                </a:lnTo>
                <a:lnTo>
                  <a:pt x="448906" y="0"/>
                </a:lnTo>
                <a:close/>
              </a:path>
              <a:path w="796925" h="10160">
                <a:moveTo>
                  <a:pt x="796747" y="0"/>
                </a:moveTo>
                <a:lnTo>
                  <a:pt x="667080" y="0"/>
                </a:lnTo>
                <a:lnTo>
                  <a:pt x="647166" y="10160"/>
                </a:lnTo>
                <a:lnTo>
                  <a:pt x="776058" y="10160"/>
                </a:lnTo>
                <a:lnTo>
                  <a:pt x="796747" y="0"/>
                </a:lnTo>
                <a:close/>
              </a:path>
            </a:pathLst>
          </a:custGeom>
          <a:solidFill>
            <a:srgbClr val="BD88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bg object 665"/>
          <p:cNvSpPr/>
          <p:nvPr/>
        </p:nvSpPr>
        <p:spPr>
          <a:xfrm>
            <a:off x="7395032" y="1673859"/>
            <a:ext cx="775970" cy="10160"/>
          </a:xfrm>
          <a:custGeom>
            <a:avLst/>
            <a:gdLst/>
            <a:ahLst/>
            <a:cxnLst/>
            <a:rect l="l" t="t" r="r" b="b"/>
            <a:pathLst>
              <a:path w="775970" h="10160">
                <a:moveTo>
                  <a:pt x="114109" y="10160"/>
                </a:moveTo>
                <a:lnTo>
                  <a:pt x="109397" y="0"/>
                </a:lnTo>
                <a:lnTo>
                  <a:pt x="0" y="0"/>
                </a:lnTo>
                <a:lnTo>
                  <a:pt x="3403" y="10160"/>
                </a:lnTo>
                <a:lnTo>
                  <a:pt x="114109" y="10160"/>
                </a:lnTo>
                <a:close/>
              </a:path>
              <a:path w="775970" h="10160">
                <a:moveTo>
                  <a:pt x="440080" y="0"/>
                </a:moveTo>
                <a:lnTo>
                  <a:pt x="353390" y="0"/>
                </a:lnTo>
                <a:lnTo>
                  <a:pt x="345516" y="10160"/>
                </a:lnTo>
                <a:lnTo>
                  <a:pt x="433387" y="10160"/>
                </a:lnTo>
                <a:lnTo>
                  <a:pt x="440080" y="0"/>
                </a:lnTo>
                <a:close/>
              </a:path>
              <a:path w="775970" h="10160">
                <a:moveTo>
                  <a:pt x="775690" y="0"/>
                </a:moveTo>
                <a:lnTo>
                  <a:pt x="646696" y="0"/>
                </a:lnTo>
                <a:lnTo>
                  <a:pt x="626770" y="10160"/>
                </a:lnTo>
                <a:lnTo>
                  <a:pt x="755015" y="10160"/>
                </a:lnTo>
                <a:lnTo>
                  <a:pt x="775690" y="0"/>
                </a:lnTo>
                <a:close/>
              </a:path>
            </a:pathLst>
          </a:custGeom>
          <a:solidFill>
            <a:srgbClr val="BD87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bg object 666"/>
          <p:cNvSpPr/>
          <p:nvPr/>
        </p:nvSpPr>
        <p:spPr>
          <a:xfrm>
            <a:off x="7398436" y="1684019"/>
            <a:ext cx="751840" cy="10160"/>
          </a:xfrm>
          <a:custGeom>
            <a:avLst/>
            <a:gdLst/>
            <a:ahLst/>
            <a:cxnLst/>
            <a:rect l="l" t="t" r="r" b="b"/>
            <a:pathLst>
              <a:path w="751840" h="10160">
                <a:moveTo>
                  <a:pt x="115430" y="10160"/>
                </a:moveTo>
                <a:lnTo>
                  <a:pt x="110705" y="0"/>
                </a:lnTo>
                <a:lnTo>
                  <a:pt x="0" y="0"/>
                </a:lnTo>
                <a:lnTo>
                  <a:pt x="3390" y="10160"/>
                </a:lnTo>
                <a:lnTo>
                  <a:pt x="115430" y="10160"/>
                </a:lnTo>
                <a:close/>
              </a:path>
              <a:path w="751840" h="10160">
                <a:moveTo>
                  <a:pt x="429983" y="0"/>
                </a:moveTo>
                <a:lnTo>
                  <a:pt x="342112" y="0"/>
                </a:lnTo>
                <a:lnTo>
                  <a:pt x="334238" y="10160"/>
                </a:lnTo>
                <a:lnTo>
                  <a:pt x="423291" y="10160"/>
                </a:lnTo>
                <a:lnTo>
                  <a:pt x="429983" y="0"/>
                </a:lnTo>
                <a:close/>
              </a:path>
              <a:path w="751840" h="10160">
                <a:moveTo>
                  <a:pt x="751611" y="0"/>
                </a:moveTo>
                <a:lnTo>
                  <a:pt x="623366" y="0"/>
                </a:lnTo>
                <a:lnTo>
                  <a:pt x="603453" y="10160"/>
                </a:lnTo>
                <a:lnTo>
                  <a:pt x="730923" y="10160"/>
                </a:lnTo>
                <a:lnTo>
                  <a:pt x="751611" y="0"/>
                </a:lnTo>
                <a:close/>
              </a:path>
            </a:pathLst>
          </a:custGeom>
          <a:solidFill>
            <a:srgbClr val="BD87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bg object 667"/>
          <p:cNvSpPr/>
          <p:nvPr/>
        </p:nvSpPr>
        <p:spPr>
          <a:xfrm>
            <a:off x="7401395" y="1692909"/>
            <a:ext cx="730885" cy="10160"/>
          </a:xfrm>
          <a:custGeom>
            <a:avLst/>
            <a:gdLst/>
            <a:ahLst/>
            <a:cxnLst/>
            <a:rect l="l" t="t" r="r" b="b"/>
            <a:pathLst>
              <a:path w="730884" h="10160">
                <a:moveTo>
                  <a:pt x="116598" y="10160"/>
                </a:moveTo>
                <a:lnTo>
                  <a:pt x="111887" y="0"/>
                </a:lnTo>
                <a:lnTo>
                  <a:pt x="0" y="0"/>
                </a:lnTo>
                <a:lnTo>
                  <a:pt x="3390" y="10160"/>
                </a:lnTo>
                <a:lnTo>
                  <a:pt x="116598" y="10160"/>
                </a:lnTo>
                <a:close/>
              </a:path>
              <a:path w="730884" h="10160">
                <a:moveTo>
                  <a:pt x="421170" y="0"/>
                </a:moveTo>
                <a:lnTo>
                  <a:pt x="332270" y="0"/>
                </a:lnTo>
                <a:lnTo>
                  <a:pt x="324396" y="10160"/>
                </a:lnTo>
                <a:lnTo>
                  <a:pt x="414464" y="10160"/>
                </a:lnTo>
                <a:lnTo>
                  <a:pt x="421170" y="0"/>
                </a:lnTo>
                <a:close/>
              </a:path>
              <a:path w="730884" h="10160">
                <a:moveTo>
                  <a:pt x="730554" y="0"/>
                </a:moveTo>
                <a:lnTo>
                  <a:pt x="602983" y="0"/>
                </a:lnTo>
                <a:lnTo>
                  <a:pt x="583069" y="10160"/>
                </a:lnTo>
                <a:lnTo>
                  <a:pt x="709866" y="10160"/>
                </a:lnTo>
                <a:lnTo>
                  <a:pt x="730554" y="0"/>
                </a:lnTo>
                <a:close/>
              </a:path>
            </a:pathLst>
          </a:custGeom>
          <a:solidFill>
            <a:srgbClr val="BD87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bg object 668"/>
          <p:cNvSpPr/>
          <p:nvPr/>
        </p:nvSpPr>
        <p:spPr>
          <a:xfrm>
            <a:off x="7404786" y="1703069"/>
            <a:ext cx="706755" cy="10160"/>
          </a:xfrm>
          <a:custGeom>
            <a:avLst/>
            <a:gdLst/>
            <a:ahLst/>
            <a:cxnLst/>
            <a:rect l="l" t="t" r="r" b="b"/>
            <a:pathLst>
              <a:path w="706754" h="10160">
                <a:moveTo>
                  <a:pt x="117932" y="10160"/>
                </a:moveTo>
                <a:lnTo>
                  <a:pt x="113207" y="0"/>
                </a:lnTo>
                <a:lnTo>
                  <a:pt x="0" y="0"/>
                </a:lnTo>
                <a:lnTo>
                  <a:pt x="3390" y="10160"/>
                </a:lnTo>
                <a:lnTo>
                  <a:pt x="117932" y="10160"/>
                </a:lnTo>
                <a:close/>
              </a:path>
              <a:path w="706754" h="10160">
                <a:moveTo>
                  <a:pt x="411073" y="0"/>
                </a:moveTo>
                <a:lnTo>
                  <a:pt x="321005" y="0"/>
                </a:lnTo>
                <a:lnTo>
                  <a:pt x="313131" y="10160"/>
                </a:lnTo>
                <a:lnTo>
                  <a:pt x="404380" y="10160"/>
                </a:lnTo>
                <a:lnTo>
                  <a:pt x="411073" y="0"/>
                </a:lnTo>
                <a:close/>
              </a:path>
              <a:path w="706754" h="10160">
                <a:moveTo>
                  <a:pt x="706475" y="0"/>
                </a:moveTo>
                <a:lnTo>
                  <a:pt x="579678" y="0"/>
                </a:lnTo>
                <a:lnTo>
                  <a:pt x="559752" y="10160"/>
                </a:lnTo>
                <a:lnTo>
                  <a:pt x="685800" y="10160"/>
                </a:lnTo>
                <a:lnTo>
                  <a:pt x="706475" y="0"/>
                </a:lnTo>
                <a:close/>
              </a:path>
            </a:pathLst>
          </a:custGeom>
          <a:solidFill>
            <a:srgbClr val="BD86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bg object 669"/>
          <p:cNvSpPr/>
          <p:nvPr/>
        </p:nvSpPr>
        <p:spPr>
          <a:xfrm>
            <a:off x="5595620" y="1711959"/>
            <a:ext cx="2498090" cy="10160"/>
          </a:xfrm>
          <a:custGeom>
            <a:avLst/>
            <a:gdLst/>
            <a:ahLst/>
            <a:cxnLst/>
            <a:rect l="l" t="t" r="r" b="b"/>
            <a:pathLst>
              <a:path w="2498090" h="10160">
                <a:moveTo>
                  <a:pt x="57594" y="10160"/>
                </a:moveTo>
                <a:lnTo>
                  <a:pt x="0" y="6350"/>
                </a:lnTo>
                <a:lnTo>
                  <a:pt x="3124" y="10160"/>
                </a:lnTo>
                <a:lnTo>
                  <a:pt x="57594" y="10160"/>
                </a:lnTo>
                <a:close/>
              </a:path>
              <a:path w="2498090" h="10160">
                <a:moveTo>
                  <a:pt x="1931225" y="10160"/>
                </a:moveTo>
                <a:lnTo>
                  <a:pt x="1926501" y="0"/>
                </a:lnTo>
                <a:lnTo>
                  <a:pt x="1812137" y="0"/>
                </a:lnTo>
                <a:lnTo>
                  <a:pt x="1815528" y="10160"/>
                </a:lnTo>
                <a:lnTo>
                  <a:pt x="1931225" y="10160"/>
                </a:lnTo>
                <a:close/>
              </a:path>
              <a:path w="2498090" h="10160">
                <a:moveTo>
                  <a:pt x="2214384" y="0"/>
                </a:moveTo>
                <a:lnTo>
                  <a:pt x="2123275" y="0"/>
                </a:lnTo>
                <a:lnTo>
                  <a:pt x="2115401" y="10160"/>
                </a:lnTo>
                <a:lnTo>
                  <a:pt x="2207691" y="10160"/>
                </a:lnTo>
                <a:lnTo>
                  <a:pt x="2214384" y="0"/>
                </a:lnTo>
                <a:close/>
              </a:path>
              <a:path w="2498090" h="10160">
                <a:moveTo>
                  <a:pt x="2497544" y="0"/>
                </a:moveTo>
                <a:lnTo>
                  <a:pt x="2371407" y="0"/>
                </a:lnTo>
                <a:lnTo>
                  <a:pt x="2351494" y="10160"/>
                </a:lnTo>
                <a:lnTo>
                  <a:pt x="2476868" y="10160"/>
                </a:lnTo>
                <a:lnTo>
                  <a:pt x="2497544" y="0"/>
                </a:lnTo>
                <a:close/>
              </a:path>
            </a:pathLst>
          </a:custGeom>
          <a:solidFill>
            <a:srgbClr val="BD86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bg object 670"/>
          <p:cNvSpPr/>
          <p:nvPr/>
        </p:nvSpPr>
        <p:spPr>
          <a:xfrm>
            <a:off x="5598744" y="1722119"/>
            <a:ext cx="2473960" cy="10160"/>
          </a:xfrm>
          <a:custGeom>
            <a:avLst/>
            <a:gdLst/>
            <a:ahLst/>
            <a:cxnLst/>
            <a:rect l="l" t="t" r="r" b="b"/>
            <a:pathLst>
              <a:path w="2473959" h="10160">
                <a:moveTo>
                  <a:pt x="208051" y="10160"/>
                </a:moveTo>
                <a:lnTo>
                  <a:pt x="54470" y="0"/>
                </a:lnTo>
                <a:lnTo>
                  <a:pt x="0" y="0"/>
                </a:lnTo>
                <a:lnTo>
                  <a:pt x="8356" y="10160"/>
                </a:lnTo>
                <a:lnTo>
                  <a:pt x="208051" y="10160"/>
                </a:lnTo>
                <a:close/>
              </a:path>
              <a:path w="2473959" h="10160">
                <a:moveTo>
                  <a:pt x="1932813" y="10160"/>
                </a:moveTo>
                <a:lnTo>
                  <a:pt x="1928101" y="0"/>
                </a:lnTo>
                <a:lnTo>
                  <a:pt x="1812404" y="0"/>
                </a:lnTo>
                <a:lnTo>
                  <a:pt x="1815795" y="10160"/>
                </a:lnTo>
                <a:lnTo>
                  <a:pt x="1932813" y="10160"/>
                </a:lnTo>
                <a:close/>
              </a:path>
              <a:path w="2473959" h="10160">
                <a:moveTo>
                  <a:pt x="2204567" y="0"/>
                </a:moveTo>
                <a:lnTo>
                  <a:pt x="2112276" y="0"/>
                </a:lnTo>
                <a:lnTo>
                  <a:pt x="2104402" y="10160"/>
                </a:lnTo>
                <a:lnTo>
                  <a:pt x="2197862" y="10160"/>
                </a:lnTo>
                <a:lnTo>
                  <a:pt x="2204567" y="0"/>
                </a:lnTo>
                <a:close/>
              </a:path>
              <a:path w="2473959" h="10160">
                <a:moveTo>
                  <a:pt x="2473744" y="0"/>
                </a:moveTo>
                <a:lnTo>
                  <a:pt x="2348369" y="0"/>
                </a:lnTo>
                <a:lnTo>
                  <a:pt x="2328443" y="10160"/>
                </a:lnTo>
                <a:lnTo>
                  <a:pt x="2453055" y="10160"/>
                </a:lnTo>
                <a:lnTo>
                  <a:pt x="2473744" y="0"/>
                </a:lnTo>
                <a:close/>
              </a:path>
            </a:pathLst>
          </a:custGeom>
          <a:solidFill>
            <a:srgbClr val="BC85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bg object 671"/>
          <p:cNvSpPr/>
          <p:nvPr/>
        </p:nvSpPr>
        <p:spPr>
          <a:xfrm>
            <a:off x="5606059" y="1731009"/>
            <a:ext cx="2448560" cy="10160"/>
          </a:xfrm>
          <a:custGeom>
            <a:avLst/>
            <a:gdLst/>
            <a:ahLst/>
            <a:cxnLst/>
            <a:rect l="l" t="t" r="r" b="b"/>
            <a:pathLst>
              <a:path w="2448559" h="10160">
                <a:moveTo>
                  <a:pt x="335127" y="10160"/>
                </a:moveTo>
                <a:lnTo>
                  <a:pt x="181533" y="0"/>
                </a:lnTo>
                <a:lnTo>
                  <a:pt x="0" y="0"/>
                </a:lnTo>
                <a:lnTo>
                  <a:pt x="8356" y="10160"/>
                </a:lnTo>
                <a:lnTo>
                  <a:pt x="335127" y="10160"/>
                </a:lnTo>
                <a:close/>
              </a:path>
              <a:path w="2448559" h="10160">
                <a:moveTo>
                  <a:pt x="1929638" y="10160"/>
                </a:moveTo>
                <a:lnTo>
                  <a:pt x="1924913" y="0"/>
                </a:lnTo>
                <a:lnTo>
                  <a:pt x="1808060" y="0"/>
                </a:lnTo>
                <a:lnTo>
                  <a:pt x="1811451" y="10160"/>
                </a:lnTo>
                <a:lnTo>
                  <a:pt x="1929638" y="10160"/>
                </a:lnTo>
                <a:close/>
              </a:path>
              <a:path w="2448559" h="10160">
                <a:moveTo>
                  <a:pt x="2191385" y="0"/>
                </a:moveTo>
                <a:lnTo>
                  <a:pt x="2098078" y="0"/>
                </a:lnTo>
                <a:lnTo>
                  <a:pt x="2090204" y="10160"/>
                </a:lnTo>
                <a:lnTo>
                  <a:pt x="2184692" y="10160"/>
                </a:lnTo>
                <a:lnTo>
                  <a:pt x="2191385" y="0"/>
                </a:lnTo>
                <a:close/>
              </a:path>
              <a:path w="2448559" h="10160">
                <a:moveTo>
                  <a:pt x="2448331" y="0"/>
                </a:moveTo>
                <a:lnTo>
                  <a:pt x="2323617" y="0"/>
                </a:lnTo>
                <a:lnTo>
                  <a:pt x="2303703" y="10160"/>
                </a:lnTo>
                <a:lnTo>
                  <a:pt x="2427643" y="10160"/>
                </a:lnTo>
                <a:lnTo>
                  <a:pt x="2448331" y="0"/>
                </a:lnTo>
                <a:close/>
              </a:path>
            </a:pathLst>
          </a:custGeom>
          <a:solidFill>
            <a:srgbClr val="BC85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bg object 672"/>
          <p:cNvSpPr/>
          <p:nvPr/>
        </p:nvSpPr>
        <p:spPr>
          <a:xfrm>
            <a:off x="5614416" y="1741169"/>
            <a:ext cx="2419350" cy="8890"/>
          </a:xfrm>
          <a:custGeom>
            <a:avLst/>
            <a:gdLst/>
            <a:ahLst/>
            <a:cxnLst/>
            <a:rect l="l" t="t" r="r" b="b"/>
            <a:pathLst>
              <a:path w="2419350" h="8889">
                <a:moveTo>
                  <a:pt x="461149" y="8890"/>
                </a:moveTo>
                <a:lnTo>
                  <a:pt x="326771" y="0"/>
                </a:lnTo>
                <a:lnTo>
                  <a:pt x="0" y="0"/>
                </a:lnTo>
                <a:lnTo>
                  <a:pt x="7302" y="8890"/>
                </a:lnTo>
                <a:lnTo>
                  <a:pt x="461149" y="8890"/>
                </a:lnTo>
                <a:close/>
              </a:path>
              <a:path w="2419350" h="8889">
                <a:moveTo>
                  <a:pt x="1925408" y="8890"/>
                </a:moveTo>
                <a:lnTo>
                  <a:pt x="1921281" y="0"/>
                </a:lnTo>
                <a:lnTo>
                  <a:pt x="1803095" y="0"/>
                </a:lnTo>
                <a:lnTo>
                  <a:pt x="1806067" y="8890"/>
                </a:lnTo>
                <a:lnTo>
                  <a:pt x="1925408" y="8890"/>
                </a:lnTo>
                <a:close/>
              </a:path>
              <a:path w="2419350" h="8889">
                <a:moveTo>
                  <a:pt x="2176335" y="0"/>
                </a:moveTo>
                <a:lnTo>
                  <a:pt x="2081847" y="0"/>
                </a:lnTo>
                <a:lnTo>
                  <a:pt x="2074951" y="8890"/>
                </a:lnTo>
                <a:lnTo>
                  <a:pt x="2170480" y="8890"/>
                </a:lnTo>
                <a:lnTo>
                  <a:pt x="2176335" y="0"/>
                </a:lnTo>
                <a:close/>
              </a:path>
              <a:path w="2419350" h="8889">
                <a:moveTo>
                  <a:pt x="2419299" y="0"/>
                </a:moveTo>
                <a:lnTo>
                  <a:pt x="2295347" y="0"/>
                </a:lnTo>
                <a:lnTo>
                  <a:pt x="2277910" y="8890"/>
                </a:lnTo>
                <a:lnTo>
                  <a:pt x="2401201" y="8890"/>
                </a:lnTo>
                <a:lnTo>
                  <a:pt x="2419299" y="0"/>
                </a:lnTo>
                <a:close/>
              </a:path>
            </a:pathLst>
          </a:custGeom>
          <a:solidFill>
            <a:srgbClr val="BC85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bg object 673"/>
          <p:cNvSpPr/>
          <p:nvPr/>
        </p:nvSpPr>
        <p:spPr>
          <a:xfrm>
            <a:off x="5621718" y="1750059"/>
            <a:ext cx="2393950" cy="10160"/>
          </a:xfrm>
          <a:custGeom>
            <a:avLst/>
            <a:gdLst/>
            <a:ahLst/>
            <a:cxnLst/>
            <a:rect l="l" t="t" r="r" b="b"/>
            <a:pathLst>
              <a:path w="2393950" h="10160">
                <a:moveTo>
                  <a:pt x="607441" y="10160"/>
                </a:moveTo>
                <a:lnTo>
                  <a:pt x="453847" y="0"/>
                </a:lnTo>
                <a:lnTo>
                  <a:pt x="0" y="0"/>
                </a:lnTo>
                <a:lnTo>
                  <a:pt x="8356" y="10160"/>
                </a:lnTo>
                <a:lnTo>
                  <a:pt x="607441" y="10160"/>
                </a:lnTo>
                <a:close/>
              </a:path>
              <a:path w="2393950" h="10160">
                <a:moveTo>
                  <a:pt x="1922818" y="10160"/>
                </a:moveTo>
                <a:lnTo>
                  <a:pt x="1918106" y="0"/>
                </a:lnTo>
                <a:lnTo>
                  <a:pt x="1798764" y="0"/>
                </a:lnTo>
                <a:lnTo>
                  <a:pt x="1802155" y="10160"/>
                </a:lnTo>
                <a:lnTo>
                  <a:pt x="1922818" y="10160"/>
                </a:lnTo>
                <a:close/>
              </a:path>
              <a:path w="2393950" h="10160">
                <a:moveTo>
                  <a:pt x="2163178" y="0"/>
                </a:moveTo>
                <a:lnTo>
                  <a:pt x="2067648" y="0"/>
                </a:lnTo>
                <a:lnTo>
                  <a:pt x="2059774" y="10160"/>
                </a:lnTo>
                <a:lnTo>
                  <a:pt x="2156472" y="10160"/>
                </a:lnTo>
                <a:lnTo>
                  <a:pt x="2163178" y="0"/>
                </a:lnTo>
                <a:close/>
              </a:path>
              <a:path w="2393950" h="10160">
                <a:moveTo>
                  <a:pt x="2393899" y="0"/>
                </a:moveTo>
                <a:lnTo>
                  <a:pt x="2270607" y="0"/>
                </a:lnTo>
                <a:lnTo>
                  <a:pt x="2250694" y="10160"/>
                </a:lnTo>
                <a:lnTo>
                  <a:pt x="2373211" y="10160"/>
                </a:lnTo>
                <a:lnTo>
                  <a:pt x="2393899" y="0"/>
                </a:lnTo>
                <a:close/>
              </a:path>
            </a:pathLst>
          </a:custGeom>
          <a:solidFill>
            <a:srgbClr val="BC84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bg object 674"/>
          <p:cNvSpPr/>
          <p:nvPr/>
        </p:nvSpPr>
        <p:spPr>
          <a:xfrm>
            <a:off x="5630075" y="1760219"/>
            <a:ext cx="2365375" cy="10160"/>
          </a:xfrm>
          <a:custGeom>
            <a:avLst/>
            <a:gdLst/>
            <a:ahLst/>
            <a:cxnLst/>
            <a:rect l="l" t="t" r="r" b="b"/>
            <a:pathLst>
              <a:path w="2365375" h="10160">
                <a:moveTo>
                  <a:pt x="752665" y="10160"/>
                </a:moveTo>
                <a:lnTo>
                  <a:pt x="599084" y="0"/>
                </a:lnTo>
                <a:lnTo>
                  <a:pt x="0" y="0"/>
                </a:lnTo>
                <a:lnTo>
                  <a:pt x="8356" y="10160"/>
                </a:lnTo>
                <a:lnTo>
                  <a:pt x="752665" y="10160"/>
                </a:lnTo>
                <a:close/>
              </a:path>
              <a:path w="2365375" h="10160">
                <a:moveTo>
                  <a:pt x="1919185" y="10160"/>
                </a:moveTo>
                <a:lnTo>
                  <a:pt x="1914461" y="0"/>
                </a:lnTo>
                <a:lnTo>
                  <a:pt x="1793798" y="0"/>
                </a:lnTo>
                <a:lnTo>
                  <a:pt x="1797189" y="10160"/>
                </a:lnTo>
                <a:lnTo>
                  <a:pt x="1919185" y="10160"/>
                </a:lnTo>
                <a:close/>
              </a:path>
              <a:path w="2365375" h="10160">
                <a:moveTo>
                  <a:pt x="2148116" y="0"/>
                </a:moveTo>
                <a:lnTo>
                  <a:pt x="2051418" y="0"/>
                </a:lnTo>
                <a:lnTo>
                  <a:pt x="2043544" y="10160"/>
                </a:lnTo>
                <a:lnTo>
                  <a:pt x="2141423" y="10160"/>
                </a:lnTo>
                <a:lnTo>
                  <a:pt x="2148116" y="0"/>
                </a:lnTo>
                <a:close/>
              </a:path>
              <a:path w="2365375" h="10160">
                <a:moveTo>
                  <a:pt x="2364854" y="0"/>
                </a:moveTo>
                <a:lnTo>
                  <a:pt x="2242337" y="0"/>
                </a:lnTo>
                <a:lnTo>
                  <a:pt x="2222411" y="10160"/>
                </a:lnTo>
                <a:lnTo>
                  <a:pt x="2344178" y="10160"/>
                </a:lnTo>
                <a:lnTo>
                  <a:pt x="2364854" y="0"/>
                </a:lnTo>
                <a:close/>
              </a:path>
            </a:pathLst>
          </a:custGeom>
          <a:solidFill>
            <a:srgbClr val="BC84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bg object 675"/>
          <p:cNvSpPr/>
          <p:nvPr/>
        </p:nvSpPr>
        <p:spPr>
          <a:xfrm>
            <a:off x="5639994" y="1769109"/>
            <a:ext cx="2337435" cy="10160"/>
          </a:xfrm>
          <a:custGeom>
            <a:avLst/>
            <a:gdLst/>
            <a:ahLst/>
            <a:cxnLst/>
            <a:rect l="l" t="t" r="r" b="b"/>
            <a:pathLst>
              <a:path w="2337434" h="10160">
                <a:moveTo>
                  <a:pt x="848334" y="6350"/>
                </a:moveTo>
                <a:lnTo>
                  <a:pt x="771537" y="6350"/>
                </a:lnTo>
                <a:lnTo>
                  <a:pt x="771537" y="0"/>
                </a:lnTo>
                <a:lnTo>
                  <a:pt x="0" y="0"/>
                </a:lnTo>
                <a:lnTo>
                  <a:pt x="0" y="6350"/>
                </a:lnTo>
                <a:lnTo>
                  <a:pt x="53263" y="6350"/>
                </a:lnTo>
                <a:lnTo>
                  <a:pt x="53263" y="10160"/>
                </a:lnTo>
                <a:lnTo>
                  <a:pt x="848334" y="10160"/>
                </a:lnTo>
                <a:lnTo>
                  <a:pt x="848334" y="6350"/>
                </a:lnTo>
                <a:close/>
              </a:path>
              <a:path w="2337434" h="10160">
                <a:moveTo>
                  <a:pt x="1913394" y="10160"/>
                </a:moveTo>
                <a:lnTo>
                  <a:pt x="1908683" y="0"/>
                </a:lnTo>
                <a:lnTo>
                  <a:pt x="1786851" y="0"/>
                </a:lnTo>
                <a:lnTo>
                  <a:pt x="1790242" y="10160"/>
                </a:lnTo>
                <a:lnTo>
                  <a:pt x="1913394" y="10160"/>
                </a:lnTo>
                <a:close/>
              </a:path>
              <a:path w="2337434" h="10160">
                <a:moveTo>
                  <a:pt x="2132342" y="0"/>
                </a:moveTo>
                <a:lnTo>
                  <a:pt x="2034616" y="0"/>
                </a:lnTo>
                <a:lnTo>
                  <a:pt x="2026742" y="10160"/>
                </a:lnTo>
                <a:lnTo>
                  <a:pt x="2125649" y="10160"/>
                </a:lnTo>
                <a:lnTo>
                  <a:pt x="2132342" y="0"/>
                </a:lnTo>
                <a:close/>
              </a:path>
              <a:path w="2337434" h="10160">
                <a:moveTo>
                  <a:pt x="2336838" y="0"/>
                </a:moveTo>
                <a:lnTo>
                  <a:pt x="2214981" y="0"/>
                </a:lnTo>
                <a:lnTo>
                  <a:pt x="2195068" y="10160"/>
                </a:lnTo>
                <a:lnTo>
                  <a:pt x="2316162" y="10160"/>
                </a:lnTo>
                <a:lnTo>
                  <a:pt x="2336838" y="0"/>
                </a:lnTo>
                <a:close/>
              </a:path>
            </a:pathLst>
          </a:custGeom>
          <a:solidFill>
            <a:srgbClr val="BC83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bg object 676"/>
          <p:cNvSpPr/>
          <p:nvPr/>
        </p:nvSpPr>
        <p:spPr>
          <a:xfrm>
            <a:off x="5743918" y="1779269"/>
            <a:ext cx="2212340" cy="10160"/>
          </a:xfrm>
          <a:custGeom>
            <a:avLst/>
            <a:gdLst/>
            <a:ahLst/>
            <a:cxnLst/>
            <a:rect l="l" t="t" r="r" b="b"/>
            <a:pathLst>
              <a:path w="2212340" h="10160">
                <a:moveTo>
                  <a:pt x="926795" y="10160"/>
                </a:moveTo>
                <a:lnTo>
                  <a:pt x="773214" y="0"/>
                </a:lnTo>
                <a:lnTo>
                  <a:pt x="0" y="0"/>
                </a:lnTo>
                <a:lnTo>
                  <a:pt x="270154" y="10160"/>
                </a:lnTo>
                <a:lnTo>
                  <a:pt x="926795" y="10160"/>
                </a:lnTo>
                <a:close/>
              </a:path>
              <a:path w="2212340" h="10160">
                <a:moveTo>
                  <a:pt x="1814195" y="10160"/>
                </a:moveTo>
                <a:lnTo>
                  <a:pt x="1809470" y="0"/>
                </a:lnTo>
                <a:lnTo>
                  <a:pt x="1686318" y="0"/>
                </a:lnTo>
                <a:lnTo>
                  <a:pt x="1689709" y="10160"/>
                </a:lnTo>
                <a:lnTo>
                  <a:pt x="1814195" y="10160"/>
                </a:lnTo>
                <a:close/>
              </a:path>
              <a:path w="2212340" h="10160">
                <a:moveTo>
                  <a:pt x="2021725" y="0"/>
                </a:moveTo>
                <a:lnTo>
                  <a:pt x="1922818" y="0"/>
                </a:lnTo>
                <a:lnTo>
                  <a:pt x="1914944" y="10160"/>
                </a:lnTo>
                <a:lnTo>
                  <a:pt x="2015020" y="10160"/>
                </a:lnTo>
                <a:lnTo>
                  <a:pt x="2021725" y="0"/>
                </a:lnTo>
                <a:close/>
              </a:path>
              <a:path w="2212340" h="10160">
                <a:moveTo>
                  <a:pt x="2212238" y="0"/>
                </a:moveTo>
                <a:lnTo>
                  <a:pt x="2091143" y="0"/>
                </a:lnTo>
                <a:lnTo>
                  <a:pt x="2071230" y="10160"/>
                </a:lnTo>
                <a:lnTo>
                  <a:pt x="2191550" y="10160"/>
                </a:lnTo>
                <a:lnTo>
                  <a:pt x="2212238" y="0"/>
                </a:lnTo>
                <a:close/>
              </a:path>
            </a:pathLst>
          </a:custGeom>
          <a:solidFill>
            <a:srgbClr val="BC83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bg object 677"/>
          <p:cNvSpPr/>
          <p:nvPr/>
        </p:nvSpPr>
        <p:spPr>
          <a:xfrm>
            <a:off x="6064732" y="1788159"/>
            <a:ext cx="1873885" cy="10160"/>
          </a:xfrm>
          <a:custGeom>
            <a:avLst/>
            <a:gdLst/>
            <a:ahLst/>
            <a:cxnLst/>
            <a:rect l="l" t="t" r="r" b="b"/>
            <a:pathLst>
              <a:path w="1873884" h="10160">
                <a:moveTo>
                  <a:pt x="689495" y="6350"/>
                </a:moveTo>
                <a:lnTo>
                  <a:pt x="634771" y="6350"/>
                </a:lnTo>
                <a:lnTo>
                  <a:pt x="634771" y="0"/>
                </a:lnTo>
                <a:lnTo>
                  <a:pt x="0" y="0"/>
                </a:lnTo>
                <a:lnTo>
                  <a:pt x="0" y="6350"/>
                </a:lnTo>
                <a:lnTo>
                  <a:pt x="135077" y="6350"/>
                </a:lnTo>
                <a:lnTo>
                  <a:pt x="135077" y="10160"/>
                </a:lnTo>
                <a:lnTo>
                  <a:pt x="689495" y="10160"/>
                </a:lnTo>
                <a:lnTo>
                  <a:pt x="689495" y="6350"/>
                </a:lnTo>
                <a:close/>
              </a:path>
              <a:path w="1873884" h="10160">
                <a:moveTo>
                  <a:pt x="1497507" y="10160"/>
                </a:moveTo>
                <a:lnTo>
                  <a:pt x="1492783" y="0"/>
                </a:lnTo>
                <a:lnTo>
                  <a:pt x="1368463" y="0"/>
                </a:lnTo>
                <a:lnTo>
                  <a:pt x="1371866" y="10160"/>
                </a:lnTo>
                <a:lnTo>
                  <a:pt x="1497507" y="10160"/>
                </a:lnTo>
                <a:close/>
              </a:path>
              <a:path w="1873884" h="10160">
                <a:moveTo>
                  <a:pt x="1695043" y="0"/>
                </a:moveTo>
                <a:lnTo>
                  <a:pt x="1595107" y="0"/>
                </a:lnTo>
                <a:lnTo>
                  <a:pt x="1587233" y="10160"/>
                </a:lnTo>
                <a:lnTo>
                  <a:pt x="1688350" y="10160"/>
                </a:lnTo>
                <a:lnTo>
                  <a:pt x="1695043" y="0"/>
                </a:lnTo>
                <a:close/>
              </a:path>
              <a:path w="1873884" h="10160">
                <a:moveTo>
                  <a:pt x="1873326" y="0"/>
                </a:moveTo>
                <a:lnTo>
                  <a:pt x="1752904" y="0"/>
                </a:lnTo>
                <a:lnTo>
                  <a:pt x="1732978" y="10160"/>
                </a:lnTo>
                <a:lnTo>
                  <a:pt x="1852637" y="10160"/>
                </a:lnTo>
                <a:lnTo>
                  <a:pt x="1873326" y="0"/>
                </a:lnTo>
                <a:close/>
              </a:path>
            </a:pathLst>
          </a:custGeom>
          <a:solidFill>
            <a:srgbClr val="BC83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bg object 678"/>
          <p:cNvSpPr/>
          <p:nvPr/>
        </p:nvSpPr>
        <p:spPr>
          <a:xfrm>
            <a:off x="6318009" y="1798319"/>
            <a:ext cx="1599565" cy="10160"/>
          </a:xfrm>
          <a:custGeom>
            <a:avLst/>
            <a:gdLst/>
            <a:ahLst/>
            <a:cxnLst/>
            <a:rect l="l" t="t" r="r" b="b"/>
            <a:pathLst>
              <a:path w="1599565" h="10160">
                <a:moveTo>
                  <a:pt x="469849" y="5080"/>
                </a:moveTo>
                <a:lnTo>
                  <a:pt x="451916" y="5080"/>
                </a:lnTo>
                <a:lnTo>
                  <a:pt x="451916" y="0"/>
                </a:lnTo>
                <a:lnTo>
                  <a:pt x="0" y="0"/>
                </a:lnTo>
                <a:lnTo>
                  <a:pt x="0" y="5080"/>
                </a:lnTo>
                <a:lnTo>
                  <a:pt x="80733" y="5080"/>
                </a:lnTo>
                <a:lnTo>
                  <a:pt x="80733" y="10160"/>
                </a:lnTo>
                <a:lnTo>
                  <a:pt x="469849" y="10160"/>
                </a:lnTo>
                <a:lnTo>
                  <a:pt x="469849" y="5080"/>
                </a:lnTo>
                <a:close/>
              </a:path>
              <a:path w="1599565" h="10160">
                <a:moveTo>
                  <a:pt x="1248943" y="10160"/>
                </a:moveTo>
                <a:lnTo>
                  <a:pt x="1244231" y="0"/>
                </a:lnTo>
                <a:lnTo>
                  <a:pt x="1118590" y="0"/>
                </a:lnTo>
                <a:lnTo>
                  <a:pt x="1121981" y="10160"/>
                </a:lnTo>
                <a:lnTo>
                  <a:pt x="1248943" y="10160"/>
                </a:lnTo>
                <a:close/>
              </a:path>
              <a:path w="1599565" h="10160">
                <a:moveTo>
                  <a:pt x="1435074" y="0"/>
                </a:moveTo>
                <a:lnTo>
                  <a:pt x="1333957" y="0"/>
                </a:lnTo>
                <a:lnTo>
                  <a:pt x="1326083" y="10160"/>
                </a:lnTo>
                <a:lnTo>
                  <a:pt x="1428381" y="10160"/>
                </a:lnTo>
                <a:lnTo>
                  <a:pt x="1435074" y="0"/>
                </a:lnTo>
                <a:close/>
              </a:path>
              <a:path w="1599565" h="10160">
                <a:moveTo>
                  <a:pt x="1599361" y="0"/>
                </a:moveTo>
                <a:lnTo>
                  <a:pt x="1479702" y="0"/>
                </a:lnTo>
                <a:lnTo>
                  <a:pt x="1459788" y="10160"/>
                </a:lnTo>
                <a:lnTo>
                  <a:pt x="1578686" y="10160"/>
                </a:lnTo>
                <a:lnTo>
                  <a:pt x="1599361" y="0"/>
                </a:lnTo>
                <a:close/>
              </a:path>
            </a:pathLst>
          </a:custGeom>
          <a:solidFill>
            <a:srgbClr val="BC82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bg object 679"/>
          <p:cNvSpPr/>
          <p:nvPr/>
        </p:nvSpPr>
        <p:spPr>
          <a:xfrm>
            <a:off x="6405334" y="1807209"/>
            <a:ext cx="1494155" cy="10160"/>
          </a:xfrm>
          <a:custGeom>
            <a:avLst/>
            <a:gdLst/>
            <a:ahLst/>
            <a:cxnLst/>
            <a:rect l="l" t="t" r="r" b="b"/>
            <a:pathLst>
              <a:path w="1494154" h="10160">
                <a:moveTo>
                  <a:pt x="422871" y="10160"/>
                </a:moveTo>
                <a:lnTo>
                  <a:pt x="387007" y="0"/>
                </a:lnTo>
                <a:lnTo>
                  <a:pt x="0" y="0"/>
                </a:lnTo>
                <a:lnTo>
                  <a:pt x="52743" y="10160"/>
                </a:lnTo>
                <a:lnTo>
                  <a:pt x="422871" y="10160"/>
                </a:lnTo>
                <a:close/>
              </a:path>
              <a:path w="1494154" h="10160">
                <a:moveTo>
                  <a:pt x="1165758" y="10160"/>
                </a:moveTo>
                <a:lnTo>
                  <a:pt x="1161034" y="0"/>
                </a:lnTo>
                <a:lnTo>
                  <a:pt x="1034224" y="0"/>
                </a:lnTo>
                <a:lnTo>
                  <a:pt x="1037615" y="10160"/>
                </a:lnTo>
                <a:lnTo>
                  <a:pt x="1165758" y="10160"/>
                </a:lnTo>
                <a:close/>
              </a:path>
              <a:path w="1494154" h="10160">
                <a:moveTo>
                  <a:pt x="1341894" y="0"/>
                </a:moveTo>
                <a:lnTo>
                  <a:pt x="1239748" y="0"/>
                </a:lnTo>
                <a:lnTo>
                  <a:pt x="1231874" y="10160"/>
                </a:lnTo>
                <a:lnTo>
                  <a:pt x="1335189" y="10160"/>
                </a:lnTo>
                <a:lnTo>
                  <a:pt x="1341894" y="0"/>
                </a:lnTo>
                <a:close/>
              </a:path>
              <a:path w="1494154" h="10160">
                <a:moveTo>
                  <a:pt x="1493951" y="0"/>
                </a:moveTo>
                <a:lnTo>
                  <a:pt x="1374952" y="0"/>
                </a:lnTo>
                <a:lnTo>
                  <a:pt x="1355026" y="10160"/>
                </a:lnTo>
                <a:lnTo>
                  <a:pt x="1473263" y="10160"/>
                </a:lnTo>
                <a:lnTo>
                  <a:pt x="1493951" y="0"/>
                </a:lnTo>
                <a:close/>
              </a:path>
            </a:pathLst>
          </a:custGeom>
          <a:solidFill>
            <a:srgbClr val="BC82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bg object 680"/>
          <p:cNvSpPr/>
          <p:nvPr/>
        </p:nvSpPr>
        <p:spPr>
          <a:xfrm>
            <a:off x="6451486" y="1816099"/>
            <a:ext cx="1430020" cy="11430"/>
          </a:xfrm>
          <a:custGeom>
            <a:avLst/>
            <a:gdLst/>
            <a:ahLst/>
            <a:cxnLst/>
            <a:rect l="l" t="t" r="r" b="b"/>
            <a:pathLst>
              <a:path w="1430020" h="11430">
                <a:moveTo>
                  <a:pt x="412584" y="11430"/>
                </a:moveTo>
                <a:lnTo>
                  <a:pt x="372237" y="0"/>
                </a:lnTo>
                <a:lnTo>
                  <a:pt x="0" y="0"/>
                </a:lnTo>
                <a:lnTo>
                  <a:pt x="59334" y="11430"/>
                </a:lnTo>
                <a:lnTo>
                  <a:pt x="412584" y="11430"/>
                </a:lnTo>
                <a:close/>
              </a:path>
              <a:path w="1430020" h="11430">
                <a:moveTo>
                  <a:pt x="1124318" y="11430"/>
                </a:moveTo>
                <a:lnTo>
                  <a:pt x="1119009" y="0"/>
                </a:lnTo>
                <a:lnTo>
                  <a:pt x="991044" y="0"/>
                </a:lnTo>
                <a:lnTo>
                  <a:pt x="994867" y="11430"/>
                </a:lnTo>
                <a:lnTo>
                  <a:pt x="1124318" y="11430"/>
                </a:lnTo>
                <a:close/>
              </a:path>
              <a:path w="1430020" h="11430">
                <a:moveTo>
                  <a:pt x="1289875" y="0"/>
                </a:moveTo>
                <a:lnTo>
                  <a:pt x="1186700" y="0"/>
                </a:lnTo>
                <a:lnTo>
                  <a:pt x="1177848" y="11430"/>
                </a:lnTo>
                <a:lnTo>
                  <a:pt x="1282344" y="11430"/>
                </a:lnTo>
                <a:lnTo>
                  <a:pt x="1289875" y="0"/>
                </a:lnTo>
                <a:close/>
              </a:path>
              <a:path w="1430020" h="11430">
                <a:moveTo>
                  <a:pt x="1429702" y="0"/>
                </a:moveTo>
                <a:lnTo>
                  <a:pt x="1311363" y="0"/>
                </a:lnTo>
                <a:lnTo>
                  <a:pt x="1288961" y="11430"/>
                </a:lnTo>
                <a:lnTo>
                  <a:pt x="1406436" y="11430"/>
                </a:lnTo>
                <a:lnTo>
                  <a:pt x="1429702" y="0"/>
                </a:lnTo>
                <a:close/>
              </a:path>
            </a:pathLst>
          </a:custGeom>
          <a:solidFill>
            <a:srgbClr val="BC82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bg object 681"/>
          <p:cNvSpPr/>
          <p:nvPr/>
        </p:nvSpPr>
        <p:spPr>
          <a:xfrm>
            <a:off x="6504230" y="1826259"/>
            <a:ext cx="1356360" cy="10160"/>
          </a:xfrm>
          <a:custGeom>
            <a:avLst/>
            <a:gdLst/>
            <a:ahLst/>
            <a:cxnLst/>
            <a:rect l="l" t="t" r="r" b="b"/>
            <a:pathLst>
              <a:path w="1356359" h="10160">
                <a:moveTo>
                  <a:pt x="355361" y="0"/>
                </a:moveTo>
                <a:lnTo>
                  <a:pt x="0" y="0"/>
                </a:lnTo>
                <a:lnTo>
                  <a:pt x="52742" y="10160"/>
                </a:lnTo>
                <a:lnTo>
                  <a:pt x="391227" y="10160"/>
                </a:lnTo>
                <a:lnTo>
                  <a:pt x="355361" y="0"/>
                </a:lnTo>
                <a:close/>
              </a:path>
              <a:path w="1356359" h="10160">
                <a:moveTo>
                  <a:pt x="1070992" y="0"/>
                </a:moveTo>
                <a:lnTo>
                  <a:pt x="941699" y="0"/>
                </a:lnTo>
                <a:lnTo>
                  <a:pt x="945092" y="10160"/>
                </a:lnTo>
                <a:lnTo>
                  <a:pt x="1075712" y="10160"/>
                </a:lnTo>
                <a:lnTo>
                  <a:pt x="1070992" y="0"/>
                </a:lnTo>
                <a:close/>
              </a:path>
              <a:path w="1356359" h="10160">
                <a:moveTo>
                  <a:pt x="1230444" y="0"/>
                </a:moveTo>
                <a:lnTo>
                  <a:pt x="1126088" y="0"/>
                </a:lnTo>
                <a:lnTo>
                  <a:pt x="1118214" y="10160"/>
                </a:lnTo>
                <a:lnTo>
                  <a:pt x="1335598" y="10160"/>
                </a:lnTo>
                <a:lnTo>
                  <a:pt x="1343353" y="6350"/>
                </a:lnTo>
                <a:lnTo>
                  <a:pt x="1226259" y="6350"/>
                </a:lnTo>
                <a:lnTo>
                  <a:pt x="1230444" y="0"/>
                </a:lnTo>
                <a:close/>
              </a:path>
              <a:path w="1356359" h="10160">
                <a:moveTo>
                  <a:pt x="1356279" y="0"/>
                </a:moveTo>
                <a:lnTo>
                  <a:pt x="1238709" y="0"/>
                </a:lnTo>
                <a:lnTo>
                  <a:pt x="1226259" y="6350"/>
                </a:lnTo>
                <a:lnTo>
                  <a:pt x="1343353" y="6350"/>
                </a:lnTo>
                <a:lnTo>
                  <a:pt x="1356279" y="0"/>
                </a:lnTo>
                <a:close/>
              </a:path>
            </a:pathLst>
          </a:custGeom>
          <a:solidFill>
            <a:srgbClr val="BC81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bg object 682"/>
          <p:cNvSpPr/>
          <p:nvPr/>
        </p:nvSpPr>
        <p:spPr>
          <a:xfrm>
            <a:off x="6550368" y="1835149"/>
            <a:ext cx="1292225" cy="11430"/>
          </a:xfrm>
          <a:custGeom>
            <a:avLst/>
            <a:gdLst/>
            <a:ahLst/>
            <a:cxnLst/>
            <a:rect l="l" t="t" r="r" b="b"/>
            <a:pathLst>
              <a:path w="1292225" h="11430">
                <a:moveTo>
                  <a:pt x="380949" y="11430"/>
                </a:moveTo>
                <a:lnTo>
                  <a:pt x="340601" y="0"/>
                </a:lnTo>
                <a:lnTo>
                  <a:pt x="0" y="0"/>
                </a:lnTo>
                <a:lnTo>
                  <a:pt x="59334" y="11430"/>
                </a:lnTo>
                <a:lnTo>
                  <a:pt x="380949" y="11430"/>
                </a:lnTo>
                <a:close/>
              </a:path>
              <a:path w="1292225" h="11430">
                <a:moveTo>
                  <a:pt x="1034288" y="11430"/>
                </a:moveTo>
                <a:lnTo>
                  <a:pt x="1028979" y="0"/>
                </a:lnTo>
                <a:lnTo>
                  <a:pt x="898525" y="0"/>
                </a:lnTo>
                <a:lnTo>
                  <a:pt x="902335" y="11430"/>
                </a:lnTo>
                <a:lnTo>
                  <a:pt x="1034288" y="11430"/>
                </a:lnTo>
                <a:close/>
              </a:path>
              <a:path w="1292225" h="11430">
                <a:moveTo>
                  <a:pt x="1292034" y="0"/>
                </a:moveTo>
                <a:lnTo>
                  <a:pt x="1073061" y="0"/>
                </a:lnTo>
                <a:lnTo>
                  <a:pt x="1064196" y="11430"/>
                </a:lnTo>
                <a:lnTo>
                  <a:pt x="1268768" y="11430"/>
                </a:lnTo>
                <a:lnTo>
                  <a:pt x="1292034" y="0"/>
                </a:lnTo>
                <a:close/>
              </a:path>
            </a:pathLst>
          </a:custGeom>
          <a:solidFill>
            <a:srgbClr val="BB81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bg object 683"/>
          <p:cNvSpPr/>
          <p:nvPr/>
        </p:nvSpPr>
        <p:spPr>
          <a:xfrm>
            <a:off x="6603111" y="1845309"/>
            <a:ext cx="1219200" cy="10160"/>
          </a:xfrm>
          <a:custGeom>
            <a:avLst/>
            <a:gdLst/>
            <a:ahLst/>
            <a:cxnLst/>
            <a:rect l="l" t="t" r="r" b="b"/>
            <a:pathLst>
              <a:path w="1219200" h="10160">
                <a:moveTo>
                  <a:pt x="359587" y="10160"/>
                </a:moveTo>
                <a:lnTo>
                  <a:pt x="323723" y="0"/>
                </a:lnTo>
                <a:lnTo>
                  <a:pt x="0" y="0"/>
                </a:lnTo>
                <a:lnTo>
                  <a:pt x="52743" y="10160"/>
                </a:lnTo>
                <a:lnTo>
                  <a:pt x="359587" y="10160"/>
                </a:lnTo>
                <a:close/>
              </a:path>
              <a:path w="1219200" h="10160">
                <a:moveTo>
                  <a:pt x="985672" y="10160"/>
                </a:moveTo>
                <a:lnTo>
                  <a:pt x="980960" y="0"/>
                </a:lnTo>
                <a:lnTo>
                  <a:pt x="849172" y="0"/>
                </a:lnTo>
                <a:lnTo>
                  <a:pt x="852563" y="10160"/>
                </a:lnTo>
                <a:lnTo>
                  <a:pt x="985672" y="10160"/>
                </a:lnTo>
                <a:close/>
              </a:path>
              <a:path w="1219200" h="10160">
                <a:moveTo>
                  <a:pt x="1218615" y="0"/>
                </a:moveTo>
                <a:lnTo>
                  <a:pt x="1012444" y="0"/>
                </a:lnTo>
                <a:lnTo>
                  <a:pt x="1004570" y="10160"/>
                </a:lnTo>
                <a:lnTo>
                  <a:pt x="1197940" y="10160"/>
                </a:lnTo>
                <a:lnTo>
                  <a:pt x="1218615" y="0"/>
                </a:lnTo>
                <a:close/>
              </a:path>
            </a:pathLst>
          </a:custGeom>
          <a:solidFill>
            <a:srgbClr val="BB80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bg object 684"/>
          <p:cNvSpPr/>
          <p:nvPr/>
        </p:nvSpPr>
        <p:spPr>
          <a:xfrm>
            <a:off x="6649262" y="1854199"/>
            <a:ext cx="1154430" cy="10160"/>
          </a:xfrm>
          <a:custGeom>
            <a:avLst/>
            <a:gdLst/>
            <a:ahLst/>
            <a:cxnLst/>
            <a:rect l="l" t="t" r="r" b="b"/>
            <a:pathLst>
              <a:path w="1154429" h="10160">
                <a:moveTo>
                  <a:pt x="344817" y="10160"/>
                </a:moveTo>
                <a:lnTo>
                  <a:pt x="308952" y="0"/>
                </a:lnTo>
                <a:lnTo>
                  <a:pt x="0" y="0"/>
                </a:lnTo>
                <a:lnTo>
                  <a:pt x="52743" y="10160"/>
                </a:lnTo>
                <a:lnTo>
                  <a:pt x="344817" y="10160"/>
                </a:lnTo>
                <a:close/>
              </a:path>
              <a:path w="1154429" h="10160">
                <a:moveTo>
                  <a:pt x="943648" y="10160"/>
                </a:moveTo>
                <a:lnTo>
                  <a:pt x="938936" y="0"/>
                </a:lnTo>
                <a:lnTo>
                  <a:pt x="805992" y="0"/>
                </a:lnTo>
                <a:lnTo>
                  <a:pt x="809383" y="10160"/>
                </a:lnTo>
                <a:lnTo>
                  <a:pt x="943648" y="10160"/>
                </a:lnTo>
                <a:close/>
              </a:path>
              <a:path w="1154429" h="10160">
                <a:moveTo>
                  <a:pt x="1154366" y="0"/>
                </a:moveTo>
                <a:lnTo>
                  <a:pt x="959396" y="0"/>
                </a:lnTo>
                <a:lnTo>
                  <a:pt x="951522" y="10160"/>
                </a:lnTo>
                <a:lnTo>
                  <a:pt x="1133690" y="10160"/>
                </a:lnTo>
                <a:lnTo>
                  <a:pt x="1154366" y="0"/>
                </a:lnTo>
                <a:close/>
              </a:path>
            </a:pathLst>
          </a:custGeom>
          <a:solidFill>
            <a:srgbClr val="BB80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bg object 685"/>
          <p:cNvSpPr/>
          <p:nvPr/>
        </p:nvSpPr>
        <p:spPr>
          <a:xfrm>
            <a:off x="6702013" y="1864359"/>
            <a:ext cx="1081405" cy="10160"/>
          </a:xfrm>
          <a:custGeom>
            <a:avLst/>
            <a:gdLst/>
            <a:ahLst/>
            <a:cxnLst/>
            <a:rect l="l" t="t" r="r" b="b"/>
            <a:pathLst>
              <a:path w="1081404" h="10160">
                <a:moveTo>
                  <a:pt x="292074" y="0"/>
                </a:moveTo>
                <a:lnTo>
                  <a:pt x="0" y="0"/>
                </a:lnTo>
                <a:lnTo>
                  <a:pt x="52742" y="10160"/>
                </a:lnTo>
                <a:lnTo>
                  <a:pt x="327940" y="10160"/>
                </a:lnTo>
                <a:lnTo>
                  <a:pt x="292074" y="0"/>
                </a:lnTo>
                <a:close/>
              </a:path>
              <a:path w="1081404" h="10160">
                <a:moveTo>
                  <a:pt x="890906" y="0"/>
                </a:moveTo>
                <a:lnTo>
                  <a:pt x="756637" y="0"/>
                </a:lnTo>
                <a:lnTo>
                  <a:pt x="760029" y="10160"/>
                </a:lnTo>
                <a:lnTo>
                  <a:pt x="1060259" y="10160"/>
                </a:lnTo>
                <a:lnTo>
                  <a:pt x="1068015" y="6350"/>
                </a:lnTo>
                <a:lnTo>
                  <a:pt x="893855" y="6350"/>
                </a:lnTo>
                <a:lnTo>
                  <a:pt x="890906" y="0"/>
                </a:lnTo>
                <a:close/>
              </a:path>
              <a:path w="1081404" h="10160">
                <a:moveTo>
                  <a:pt x="1080940" y="0"/>
                </a:moveTo>
                <a:lnTo>
                  <a:pt x="898777" y="0"/>
                </a:lnTo>
                <a:lnTo>
                  <a:pt x="893855" y="6350"/>
                </a:lnTo>
                <a:lnTo>
                  <a:pt x="1068015" y="6350"/>
                </a:lnTo>
                <a:lnTo>
                  <a:pt x="1080940" y="0"/>
                </a:lnTo>
                <a:close/>
              </a:path>
            </a:pathLst>
          </a:custGeom>
          <a:solidFill>
            <a:srgbClr val="BB8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bg object 686"/>
          <p:cNvSpPr/>
          <p:nvPr/>
        </p:nvSpPr>
        <p:spPr>
          <a:xfrm>
            <a:off x="6748158" y="1873249"/>
            <a:ext cx="1017269" cy="10160"/>
          </a:xfrm>
          <a:custGeom>
            <a:avLst/>
            <a:gdLst/>
            <a:ahLst/>
            <a:cxnLst/>
            <a:rect l="l" t="t" r="r" b="b"/>
            <a:pathLst>
              <a:path w="1017270" h="10160">
                <a:moveTo>
                  <a:pt x="313169" y="10160"/>
                </a:moveTo>
                <a:lnTo>
                  <a:pt x="277304" y="0"/>
                </a:lnTo>
                <a:lnTo>
                  <a:pt x="0" y="0"/>
                </a:lnTo>
                <a:lnTo>
                  <a:pt x="52743" y="10160"/>
                </a:lnTo>
                <a:lnTo>
                  <a:pt x="313169" y="10160"/>
                </a:lnTo>
                <a:close/>
              </a:path>
              <a:path w="1017270" h="10160">
                <a:moveTo>
                  <a:pt x="1016698" y="0"/>
                </a:moveTo>
                <a:lnTo>
                  <a:pt x="713460" y="0"/>
                </a:lnTo>
                <a:lnTo>
                  <a:pt x="716851" y="10160"/>
                </a:lnTo>
                <a:lnTo>
                  <a:pt x="996010" y="10160"/>
                </a:lnTo>
                <a:lnTo>
                  <a:pt x="1016698" y="0"/>
                </a:lnTo>
                <a:close/>
              </a:path>
            </a:pathLst>
          </a:custGeom>
          <a:solidFill>
            <a:srgbClr val="BB7F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bg object 687"/>
          <p:cNvSpPr/>
          <p:nvPr/>
        </p:nvSpPr>
        <p:spPr>
          <a:xfrm>
            <a:off x="6817385" y="1883409"/>
            <a:ext cx="927100" cy="10160"/>
          </a:xfrm>
          <a:custGeom>
            <a:avLst/>
            <a:gdLst/>
            <a:ahLst/>
            <a:cxnLst/>
            <a:rect l="l" t="t" r="r" b="b"/>
            <a:pathLst>
              <a:path w="927100" h="10160">
                <a:moveTo>
                  <a:pt x="273088" y="6350"/>
                </a:moveTo>
                <a:lnTo>
                  <a:pt x="255155" y="6350"/>
                </a:lnTo>
                <a:lnTo>
                  <a:pt x="255155" y="0"/>
                </a:lnTo>
                <a:lnTo>
                  <a:pt x="0" y="0"/>
                </a:lnTo>
                <a:lnTo>
                  <a:pt x="0" y="6350"/>
                </a:lnTo>
                <a:lnTo>
                  <a:pt x="22415" y="6350"/>
                </a:lnTo>
                <a:lnTo>
                  <a:pt x="22415" y="10160"/>
                </a:lnTo>
                <a:lnTo>
                  <a:pt x="273088" y="10160"/>
                </a:lnTo>
                <a:lnTo>
                  <a:pt x="273088" y="6350"/>
                </a:lnTo>
                <a:close/>
              </a:path>
              <a:path w="927100" h="10160">
                <a:moveTo>
                  <a:pt x="926782" y="0"/>
                </a:moveTo>
                <a:lnTo>
                  <a:pt x="647623" y="0"/>
                </a:lnTo>
                <a:lnTo>
                  <a:pt x="651014" y="10160"/>
                </a:lnTo>
                <a:lnTo>
                  <a:pt x="906106" y="10160"/>
                </a:lnTo>
                <a:lnTo>
                  <a:pt x="926782" y="0"/>
                </a:lnTo>
                <a:close/>
              </a:path>
            </a:pathLst>
          </a:custGeom>
          <a:solidFill>
            <a:srgbClr val="BB7F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bg object 688"/>
          <p:cNvSpPr/>
          <p:nvPr/>
        </p:nvSpPr>
        <p:spPr>
          <a:xfrm>
            <a:off x="6853669" y="1892299"/>
            <a:ext cx="872490" cy="10160"/>
          </a:xfrm>
          <a:custGeom>
            <a:avLst/>
            <a:gdLst/>
            <a:ahLst/>
            <a:cxnLst/>
            <a:rect l="l" t="t" r="r" b="b"/>
            <a:pathLst>
              <a:path w="872490" h="10160">
                <a:moveTo>
                  <a:pt x="272986" y="7620"/>
                </a:moveTo>
                <a:lnTo>
                  <a:pt x="252488" y="7620"/>
                </a:lnTo>
                <a:lnTo>
                  <a:pt x="252488" y="0"/>
                </a:lnTo>
                <a:lnTo>
                  <a:pt x="0" y="0"/>
                </a:lnTo>
                <a:lnTo>
                  <a:pt x="0" y="7620"/>
                </a:lnTo>
                <a:lnTo>
                  <a:pt x="15849" y="7620"/>
                </a:lnTo>
                <a:lnTo>
                  <a:pt x="15849" y="10160"/>
                </a:lnTo>
                <a:lnTo>
                  <a:pt x="272986" y="10160"/>
                </a:lnTo>
                <a:lnTo>
                  <a:pt x="272986" y="7620"/>
                </a:lnTo>
                <a:close/>
              </a:path>
              <a:path w="872490" h="10160">
                <a:moveTo>
                  <a:pt x="872401" y="0"/>
                </a:moveTo>
                <a:lnTo>
                  <a:pt x="614299" y="0"/>
                </a:lnTo>
                <a:lnTo>
                  <a:pt x="617702" y="10160"/>
                </a:lnTo>
                <a:lnTo>
                  <a:pt x="851725" y="10160"/>
                </a:lnTo>
                <a:lnTo>
                  <a:pt x="872401" y="0"/>
                </a:lnTo>
                <a:close/>
              </a:path>
            </a:pathLst>
          </a:custGeom>
          <a:solidFill>
            <a:srgbClr val="BB7E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bg object 689"/>
          <p:cNvSpPr/>
          <p:nvPr/>
        </p:nvSpPr>
        <p:spPr>
          <a:xfrm>
            <a:off x="6873481" y="1902459"/>
            <a:ext cx="832485" cy="10160"/>
          </a:xfrm>
          <a:custGeom>
            <a:avLst/>
            <a:gdLst/>
            <a:ahLst/>
            <a:cxnLst/>
            <a:rect l="l" t="t" r="r" b="b"/>
            <a:pathLst>
              <a:path w="832484" h="10160">
                <a:moveTo>
                  <a:pt x="316585" y="10160"/>
                </a:moveTo>
                <a:lnTo>
                  <a:pt x="260223" y="0"/>
                </a:lnTo>
                <a:lnTo>
                  <a:pt x="0" y="0"/>
                </a:lnTo>
                <a:lnTo>
                  <a:pt x="31699" y="10160"/>
                </a:lnTo>
                <a:lnTo>
                  <a:pt x="316585" y="10160"/>
                </a:lnTo>
                <a:close/>
              </a:path>
              <a:path w="832484" h="10160">
                <a:moveTo>
                  <a:pt x="831913" y="0"/>
                </a:moveTo>
                <a:lnTo>
                  <a:pt x="597890" y="0"/>
                </a:lnTo>
                <a:lnTo>
                  <a:pt x="601281" y="10160"/>
                </a:lnTo>
                <a:lnTo>
                  <a:pt x="811237" y="10160"/>
                </a:lnTo>
                <a:lnTo>
                  <a:pt x="831913" y="0"/>
                </a:lnTo>
                <a:close/>
              </a:path>
            </a:pathLst>
          </a:custGeom>
          <a:solidFill>
            <a:srgbClr val="BB7E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bg object 690"/>
          <p:cNvSpPr/>
          <p:nvPr/>
        </p:nvSpPr>
        <p:spPr>
          <a:xfrm>
            <a:off x="6901218" y="1911349"/>
            <a:ext cx="786130" cy="10160"/>
          </a:xfrm>
          <a:custGeom>
            <a:avLst/>
            <a:gdLst/>
            <a:ahLst/>
            <a:cxnLst/>
            <a:rect l="l" t="t" r="r" b="b"/>
            <a:pathLst>
              <a:path w="786129" h="10160">
                <a:moveTo>
                  <a:pt x="338162" y="10160"/>
                </a:moveTo>
                <a:lnTo>
                  <a:pt x="281800" y="0"/>
                </a:lnTo>
                <a:lnTo>
                  <a:pt x="0" y="0"/>
                </a:lnTo>
                <a:lnTo>
                  <a:pt x="31699" y="10160"/>
                </a:lnTo>
                <a:lnTo>
                  <a:pt x="338162" y="10160"/>
                </a:lnTo>
                <a:close/>
              </a:path>
              <a:path w="786129" h="10160">
                <a:moveTo>
                  <a:pt x="786079" y="0"/>
                </a:moveTo>
                <a:lnTo>
                  <a:pt x="573112" y="0"/>
                </a:lnTo>
                <a:lnTo>
                  <a:pt x="576503" y="10160"/>
                </a:lnTo>
                <a:lnTo>
                  <a:pt x="765403" y="10160"/>
                </a:lnTo>
                <a:lnTo>
                  <a:pt x="786079" y="0"/>
                </a:lnTo>
                <a:close/>
              </a:path>
            </a:pathLst>
          </a:custGeom>
          <a:solidFill>
            <a:srgbClr val="BB7E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bg object 691"/>
          <p:cNvSpPr/>
          <p:nvPr/>
        </p:nvSpPr>
        <p:spPr>
          <a:xfrm>
            <a:off x="6932917" y="1921509"/>
            <a:ext cx="734060" cy="10160"/>
          </a:xfrm>
          <a:custGeom>
            <a:avLst/>
            <a:gdLst/>
            <a:ahLst/>
            <a:cxnLst/>
            <a:rect l="l" t="t" r="r" b="b"/>
            <a:pathLst>
              <a:path w="734059" h="10160">
                <a:moveTo>
                  <a:pt x="362813" y="10160"/>
                </a:moveTo>
                <a:lnTo>
                  <a:pt x="306463" y="0"/>
                </a:lnTo>
                <a:lnTo>
                  <a:pt x="0" y="0"/>
                </a:lnTo>
                <a:lnTo>
                  <a:pt x="31699" y="10160"/>
                </a:lnTo>
                <a:lnTo>
                  <a:pt x="362813" y="10160"/>
                </a:lnTo>
                <a:close/>
              </a:path>
              <a:path w="734059" h="10160">
                <a:moveTo>
                  <a:pt x="733704" y="0"/>
                </a:moveTo>
                <a:lnTo>
                  <a:pt x="544804" y="0"/>
                </a:lnTo>
                <a:lnTo>
                  <a:pt x="548208" y="10160"/>
                </a:lnTo>
                <a:lnTo>
                  <a:pt x="713016" y="10160"/>
                </a:lnTo>
                <a:lnTo>
                  <a:pt x="733704" y="0"/>
                </a:lnTo>
                <a:close/>
              </a:path>
            </a:pathLst>
          </a:custGeom>
          <a:solidFill>
            <a:srgbClr val="BB7D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bg object 692"/>
          <p:cNvSpPr/>
          <p:nvPr/>
        </p:nvSpPr>
        <p:spPr>
          <a:xfrm>
            <a:off x="6960654" y="1930399"/>
            <a:ext cx="688340" cy="10160"/>
          </a:xfrm>
          <a:custGeom>
            <a:avLst/>
            <a:gdLst/>
            <a:ahLst/>
            <a:cxnLst/>
            <a:rect l="l" t="t" r="r" b="b"/>
            <a:pathLst>
              <a:path w="688340" h="10160">
                <a:moveTo>
                  <a:pt x="384390" y="10160"/>
                </a:moveTo>
                <a:lnTo>
                  <a:pt x="328041" y="0"/>
                </a:lnTo>
                <a:lnTo>
                  <a:pt x="0" y="0"/>
                </a:lnTo>
                <a:lnTo>
                  <a:pt x="31686" y="10160"/>
                </a:lnTo>
                <a:lnTo>
                  <a:pt x="384390" y="10160"/>
                </a:lnTo>
                <a:close/>
              </a:path>
              <a:path w="688340" h="10160">
                <a:moveTo>
                  <a:pt x="687870" y="0"/>
                </a:moveTo>
                <a:lnTo>
                  <a:pt x="520039" y="0"/>
                </a:lnTo>
                <a:lnTo>
                  <a:pt x="523430" y="10160"/>
                </a:lnTo>
                <a:lnTo>
                  <a:pt x="667181" y="10160"/>
                </a:lnTo>
                <a:lnTo>
                  <a:pt x="687870" y="0"/>
                </a:lnTo>
                <a:close/>
              </a:path>
            </a:pathLst>
          </a:custGeom>
          <a:solidFill>
            <a:srgbClr val="BB7D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bg object 693"/>
          <p:cNvSpPr/>
          <p:nvPr/>
        </p:nvSpPr>
        <p:spPr>
          <a:xfrm>
            <a:off x="6992341" y="1940559"/>
            <a:ext cx="629285" cy="10160"/>
          </a:xfrm>
          <a:custGeom>
            <a:avLst/>
            <a:gdLst/>
            <a:ahLst/>
            <a:cxnLst/>
            <a:rect l="l" t="t" r="r" b="b"/>
            <a:pathLst>
              <a:path w="629284" h="10160">
                <a:moveTo>
                  <a:pt x="409067" y="10160"/>
                </a:moveTo>
                <a:lnTo>
                  <a:pt x="352704" y="0"/>
                </a:lnTo>
                <a:lnTo>
                  <a:pt x="0" y="0"/>
                </a:lnTo>
                <a:lnTo>
                  <a:pt x="31699" y="10160"/>
                </a:lnTo>
                <a:lnTo>
                  <a:pt x="409067" y="10160"/>
                </a:lnTo>
                <a:close/>
              </a:path>
              <a:path w="629284" h="10160">
                <a:moveTo>
                  <a:pt x="629031" y="0"/>
                </a:moveTo>
                <a:lnTo>
                  <a:pt x="492810" y="0"/>
                </a:lnTo>
                <a:lnTo>
                  <a:pt x="492810" y="6350"/>
                </a:lnTo>
                <a:lnTo>
                  <a:pt x="494499" y="6350"/>
                </a:lnTo>
                <a:lnTo>
                  <a:pt x="494499" y="10160"/>
                </a:lnTo>
                <a:lnTo>
                  <a:pt x="621195" y="10160"/>
                </a:lnTo>
                <a:lnTo>
                  <a:pt x="621195" y="6350"/>
                </a:lnTo>
                <a:lnTo>
                  <a:pt x="629031" y="6350"/>
                </a:lnTo>
                <a:lnTo>
                  <a:pt x="629031" y="0"/>
                </a:lnTo>
                <a:close/>
              </a:path>
            </a:pathLst>
          </a:custGeom>
          <a:solidFill>
            <a:srgbClr val="BB7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bg object 694"/>
          <p:cNvSpPr/>
          <p:nvPr/>
        </p:nvSpPr>
        <p:spPr>
          <a:xfrm>
            <a:off x="7020077" y="1949449"/>
            <a:ext cx="593090" cy="10160"/>
          </a:xfrm>
          <a:custGeom>
            <a:avLst/>
            <a:gdLst/>
            <a:ahLst/>
            <a:cxnLst/>
            <a:rect l="l" t="t" r="r" b="b"/>
            <a:pathLst>
              <a:path w="593090" h="10160">
                <a:moveTo>
                  <a:pt x="430644" y="10160"/>
                </a:moveTo>
                <a:lnTo>
                  <a:pt x="374281" y="0"/>
                </a:lnTo>
                <a:lnTo>
                  <a:pt x="0" y="0"/>
                </a:lnTo>
                <a:lnTo>
                  <a:pt x="31699" y="10160"/>
                </a:lnTo>
                <a:lnTo>
                  <a:pt x="430644" y="10160"/>
                </a:lnTo>
                <a:close/>
              </a:path>
              <a:path w="593090" h="10160">
                <a:moveTo>
                  <a:pt x="592988" y="0"/>
                </a:moveTo>
                <a:lnTo>
                  <a:pt x="466979" y="0"/>
                </a:lnTo>
                <a:lnTo>
                  <a:pt x="470369" y="10160"/>
                </a:lnTo>
                <a:lnTo>
                  <a:pt x="585622" y="10160"/>
                </a:lnTo>
                <a:lnTo>
                  <a:pt x="592988" y="0"/>
                </a:lnTo>
                <a:close/>
              </a:path>
            </a:pathLst>
          </a:custGeom>
          <a:solidFill>
            <a:srgbClr val="BA7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bg object 695"/>
          <p:cNvSpPr/>
          <p:nvPr/>
        </p:nvSpPr>
        <p:spPr>
          <a:xfrm>
            <a:off x="7051782" y="1959609"/>
            <a:ext cx="554355" cy="10160"/>
          </a:xfrm>
          <a:custGeom>
            <a:avLst/>
            <a:gdLst/>
            <a:ahLst/>
            <a:cxnLst/>
            <a:rect l="l" t="t" r="r" b="b"/>
            <a:pathLst>
              <a:path w="554354" h="10160">
                <a:moveTo>
                  <a:pt x="398948" y="0"/>
                </a:moveTo>
                <a:lnTo>
                  <a:pt x="0" y="0"/>
                </a:lnTo>
                <a:lnTo>
                  <a:pt x="31696" y="10160"/>
                </a:lnTo>
                <a:lnTo>
                  <a:pt x="546557" y="10160"/>
                </a:lnTo>
                <a:lnTo>
                  <a:pt x="548400" y="7619"/>
                </a:lnTo>
                <a:lnTo>
                  <a:pt x="441217" y="7619"/>
                </a:lnTo>
                <a:lnTo>
                  <a:pt x="398948" y="0"/>
                </a:lnTo>
                <a:close/>
              </a:path>
              <a:path w="554354" h="10160">
                <a:moveTo>
                  <a:pt x="553926" y="0"/>
                </a:moveTo>
                <a:lnTo>
                  <a:pt x="438673" y="0"/>
                </a:lnTo>
                <a:lnTo>
                  <a:pt x="441217" y="7619"/>
                </a:lnTo>
                <a:lnTo>
                  <a:pt x="548400" y="7619"/>
                </a:lnTo>
                <a:lnTo>
                  <a:pt x="553926" y="0"/>
                </a:lnTo>
                <a:close/>
              </a:path>
            </a:pathLst>
          </a:custGeom>
          <a:solidFill>
            <a:srgbClr val="BA7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bg object 696"/>
          <p:cNvSpPr/>
          <p:nvPr/>
        </p:nvSpPr>
        <p:spPr>
          <a:xfrm>
            <a:off x="7079516" y="1968500"/>
            <a:ext cx="520065" cy="10160"/>
          </a:xfrm>
          <a:custGeom>
            <a:avLst/>
            <a:gdLst/>
            <a:ahLst/>
            <a:cxnLst/>
            <a:rect l="l" t="t" r="r" b="b"/>
            <a:pathLst>
              <a:path w="520065" h="10160">
                <a:moveTo>
                  <a:pt x="519744" y="0"/>
                </a:moveTo>
                <a:lnTo>
                  <a:pt x="0" y="0"/>
                </a:lnTo>
                <a:lnTo>
                  <a:pt x="31696" y="10160"/>
                </a:lnTo>
                <a:lnTo>
                  <a:pt x="512375" y="10160"/>
                </a:lnTo>
                <a:lnTo>
                  <a:pt x="519744" y="0"/>
                </a:lnTo>
                <a:close/>
              </a:path>
            </a:pathLst>
          </a:custGeom>
          <a:solidFill>
            <a:srgbClr val="BA7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bg object 697"/>
          <p:cNvSpPr/>
          <p:nvPr/>
        </p:nvSpPr>
        <p:spPr>
          <a:xfrm>
            <a:off x="7111212" y="1978659"/>
            <a:ext cx="480695" cy="10160"/>
          </a:xfrm>
          <a:custGeom>
            <a:avLst/>
            <a:gdLst/>
            <a:ahLst/>
            <a:cxnLst/>
            <a:rect l="l" t="t" r="r" b="b"/>
            <a:pathLst>
              <a:path w="480695" h="10160">
                <a:moveTo>
                  <a:pt x="480679" y="0"/>
                </a:moveTo>
                <a:lnTo>
                  <a:pt x="0" y="0"/>
                </a:lnTo>
                <a:lnTo>
                  <a:pt x="31696" y="10160"/>
                </a:lnTo>
                <a:lnTo>
                  <a:pt x="473310" y="10160"/>
                </a:lnTo>
                <a:lnTo>
                  <a:pt x="480679" y="0"/>
                </a:lnTo>
                <a:close/>
              </a:path>
            </a:pathLst>
          </a:custGeom>
          <a:solidFill>
            <a:srgbClr val="BA7B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bg object 698"/>
          <p:cNvSpPr/>
          <p:nvPr/>
        </p:nvSpPr>
        <p:spPr>
          <a:xfrm>
            <a:off x="7138946" y="1987550"/>
            <a:ext cx="447040" cy="10160"/>
          </a:xfrm>
          <a:custGeom>
            <a:avLst/>
            <a:gdLst/>
            <a:ahLst/>
            <a:cxnLst/>
            <a:rect l="l" t="t" r="r" b="b"/>
            <a:pathLst>
              <a:path w="447040" h="10160">
                <a:moveTo>
                  <a:pt x="446497" y="0"/>
                </a:moveTo>
                <a:lnTo>
                  <a:pt x="0" y="0"/>
                </a:lnTo>
                <a:lnTo>
                  <a:pt x="31696" y="10160"/>
                </a:lnTo>
                <a:lnTo>
                  <a:pt x="439128" y="10160"/>
                </a:lnTo>
                <a:lnTo>
                  <a:pt x="446497" y="0"/>
                </a:lnTo>
                <a:close/>
              </a:path>
            </a:pathLst>
          </a:custGeom>
          <a:solidFill>
            <a:srgbClr val="BA7B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bg object 699"/>
          <p:cNvSpPr/>
          <p:nvPr/>
        </p:nvSpPr>
        <p:spPr>
          <a:xfrm>
            <a:off x="7170643" y="1997709"/>
            <a:ext cx="407670" cy="10160"/>
          </a:xfrm>
          <a:custGeom>
            <a:avLst/>
            <a:gdLst/>
            <a:ahLst/>
            <a:cxnLst/>
            <a:rect l="l" t="t" r="r" b="b"/>
            <a:pathLst>
              <a:path w="407670" h="10160">
                <a:moveTo>
                  <a:pt x="407432" y="0"/>
                </a:moveTo>
                <a:lnTo>
                  <a:pt x="0" y="0"/>
                </a:lnTo>
                <a:lnTo>
                  <a:pt x="31696" y="10160"/>
                </a:lnTo>
                <a:lnTo>
                  <a:pt x="400063" y="10160"/>
                </a:lnTo>
                <a:lnTo>
                  <a:pt x="407432" y="0"/>
                </a:lnTo>
                <a:close/>
              </a:path>
            </a:pathLst>
          </a:custGeom>
          <a:solidFill>
            <a:srgbClr val="BA7A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bg object 700"/>
          <p:cNvSpPr/>
          <p:nvPr/>
        </p:nvSpPr>
        <p:spPr>
          <a:xfrm>
            <a:off x="7198378" y="2006600"/>
            <a:ext cx="373380" cy="10160"/>
          </a:xfrm>
          <a:custGeom>
            <a:avLst/>
            <a:gdLst/>
            <a:ahLst/>
            <a:cxnLst/>
            <a:rect l="l" t="t" r="r" b="b"/>
            <a:pathLst>
              <a:path w="373379" h="10160">
                <a:moveTo>
                  <a:pt x="373250" y="0"/>
                </a:moveTo>
                <a:lnTo>
                  <a:pt x="0" y="0"/>
                </a:lnTo>
                <a:lnTo>
                  <a:pt x="31696" y="10160"/>
                </a:lnTo>
                <a:lnTo>
                  <a:pt x="365881" y="10160"/>
                </a:lnTo>
                <a:lnTo>
                  <a:pt x="373250" y="0"/>
                </a:lnTo>
                <a:close/>
              </a:path>
            </a:pathLst>
          </a:custGeom>
          <a:solidFill>
            <a:srgbClr val="BA7A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bg object 701"/>
          <p:cNvSpPr/>
          <p:nvPr/>
        </p:nvSpPr>
        <p:spPr>
          <a:xfrm>
            <a:off x="7230073" y="2016759"/>
            <a:ext cx="334645" cy="10160"/>
          </a:xfrm>
          <a:custGeom>
            <a:avLst/>
            <a:gdLst/>
            <a:ahLst/>
            <a:cxnLst/>
            <a:rect l="l" t="t" r="r" b="b"/>
            <a:pathLst>
              <a:path w="334645" h="10160">
                <a:moveTo>
                  <a:pt x="334185" y="0"/>
                </a:moveTo>
                <a:lnTo>
                  <a:pt x="0" y="0"/>
                </a:lnTo>
                <a:lnTo>
                  <a:pt x="31696" y="10160"/>
                </a:lnTo>
                <a:lnTo>
                  <a:pt x="326816" y="10160"/>
                </a:lnTo>
                <a:lnTo>
                  <a:pt x="334185" y="0"/>
                </a:lnTo>
                <a:close/>
              </a:path>
            </a:pathLst>
          </a:custGeom>
          <a:solidFill>
            <a:srgbClr val="BA79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bg object 702"/>
          <p:cNvSpPr/>
          <p:nvPr/>
        </p:nvSpPr>
        <p:spPr>
          <a:xfrm>
            <a:off x="7257808" y="2025650"/>
            <a:ext cx="300355" cy="10160"/>
          </a:xfrm>
          <a:custGeom>
            <a:avLst/>
            <a:gdLst/>
            <a:ahLst/>
            <a:cxnLst/>
            <a:rect l="l" t="t" r="r" b="b"/>
            <a:pathLst>
              <a:path w="300354" h="10160">
                <a:moveTo>
                  <a:pt x="300003" y="0"/>
                </a:moveTo>
                <a:lnTo>
                  <a:pt x="0" y="0"/>
                </a:lnTo>
                <a:lnTo>
                  <a:pt x="31696" y="10160"/>
                </a:lnTo>
                <a:lnTo>
                  <a:pt x="292634" y="10160"/>
                </a:lnTo>
                <a:lnTo>
                  <a:pt x="300003" y="0"/>
                </a:lnTo>
                <a:close/>
              </a:path>
            </a:pathLst>
          </a:custGeom>
          <a:solidFill>
            <a:srgbClr val="BA79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bg object 703"/>
          <p:cNvSpPr/>
          <p:nvPr/>
        </p:nvSpPr>
        <p:spPr>
          <a:xfrm>
            <a:off x="7289505" y="2035809"/>
            <a:ext cx="260985" cy="10160"/>
          </a:xfrm>
          <a:custGeom>
            <a:avLst/>
            <a:gdLst/>
            <a:ahLst/>
            <a:cxnLst/>
            <a:rect l="l" t="t" r="r" b="b"/>
            <a:pathLst>
              <a:path w="260984" h="10160">
                <a:moveTo>
                  <a:pt x="260938" y="0"/>
                </a:moveTo>
                <a:lnTo>
                  <a:pt x="0" y="0"/>
                </a:lnTo>
                <a:lnTo>
                  <a:pt x="31696" y="10160"/>
                </a:lnTo>
                <a:lnTo>
                  <a:pt x="253569" y="10160"/>
                </a:lnTo>
                <a:lnTo>
                  <a:pt x="260938" y="0"/>
                </a:lnTo>
                <a:close/>
              </a:path>
            </a:pathLst>
          </a:custGeom>
          <a:solidFill>
            <a:srgbClr val="BA79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bg object 704"/>
          <p:cNvSpPr/>
          <p:nvPr/>
        </p:nvSpPr>
        <p:spPr>
          <a:xfrm>
            <a:off x="7317239" y="2044700"/>
            <a:ext cx="227329" cy="10160"/>
          </a:xfrm>
          <a:custGeom>
            <a:avLst/>
            <a:gdLst/>
            <a:ahLst/>
            <a:cxnLst/>
            <a:rect l="l" t="t" r="r" b="b"/>
            <a:pathLst>
              <a:path w="227329" h="10160">
                <a:moveTo>
                  <a:pt x="226756" y="0"/>
                </a:moveTo>
                <a:lnTo>
                  <a:pt x="0" y="0"/>
                </a:lnTo>
                <a:lnTo>
                  <a:pt x="31696" y="10160"/>
                </a:lnTo>
                <a:lnTo>
                  <a:pt x="219387" y="10160"/>
                </a:lnTo>
                <a:lnTo>
                  <a:pt x="226756" y="0"/>
                </a:lnTo>
                <a:close/>
              </a:path>
            </a:pathLst>
          </a:custGeom>
          <a:solidFill>
            <a:srgbClr val="BA78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bg object 705"/>
          <p:cNvSpPr/>
          <p:nvPr/>
        </p:nvSpPr>
        <p:spPr>
          <a:xfrm>
            <a:off x="7360818" y="2054859"/>
            <a:ext cx="173355" cy="10160"/>
          </a:xfrm>
          <a:custGeom>
            <a:avLst/>
            <a:gdLst/>
            <a:ahLst/>
            <a:cxnLst/>
            <a:rect l="l" t="t" r="r" b="b"/>
            <a:pathLst>
              <a:path w="173354" h="10160">
                <a:moveTo>
                  <a:pt x="173037" y="0"/>
                </a:moveTo>
                <a:lnTo>
                  <a:pt x="0" y="0"/>
                </a:lnTo>
                <a:lnTo>
                  <a:pt x="0" y="7620"/>
                </a:lnTo>
                <a:lnTo>
                  <a:pt x="15849" y="7620"/>
                </a:lnTo>
                <a:lnTo>
                  <a:pt x="15849" y="10160"/>
                </a:lnTo>
                <a:lnTo>
                  <a:pt x="166217" y="10160"/>
                </a:lnTo>
                <a:lnTo>
                  <a:pt x="166217" y="7620"/>
                </a:lnTo>
                <a:lnTo>
                  <a:pt x="173037" y="7620"/>
                </a:lnTo>
                <a:lnTo>
                  <a:pt x="173037" y="0"/>
                </a:lnTo>
                <a:close/>
              </a:path>
            </a:pathLst>
          </a:custGeom>
          <a:solidFill>
            <a:srgbClr val="BA78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bg object 706"/>
          <p:cNvSpPr/>
          <p:nvPr/>
        </p:nvSpPr>
        <p:spPr>
          <a:xfrm>
            <a:off x="7386574" y="2063749"/>
            <a:ext cx="130810" cy="10160"/>
          </a:xfrm>
          <a:custGeom>
            <a:avLst/>
            <a:gdLst/>
            <a:ahLst/>
            <a:cxnLst/>
            <a:rect l="l" t="t" r="r" b="b"/>
            <a:pathLst>
              <a:path w="130809" h="10160">
                <a:moveTo>
                  <a:pt x="130302" y="0"/>
                </a:moveTo>
                <a:lnTo>
                  <a:pt x="0" y="0"/>
                </a:lnTo>
                <a:lnTo>
                  <a:pt x="0" y="6350"/>
                </a:lnTo>
                <a:lnTo>
                  <a:pt x="4025" y="6350"/>
                </a:lnTo>
                <a:lnTo>
                  <a:pt x="4025" y="10160"/>
                </a:lnTo>
                <a:lnTo>
                  <a:pt x="114046" y="10160"/>
                </a:lnTo>
                <a:lnTo>
                  <a:pt x="114046" y="6350"/>
                </a:lnTo>
                <a:lnTo>
                  <a:pt x="130302" y="6350"/>
                </a:lnTo>
                <a:lnTo>
                  <a:pt x="130302" y="0"/>
                </a:lnTo>
                <a:close/>
              </a:path>
            </a:pathLst>
          </a:custGeom>
          <a:solidFill>
            <a:srgbClr val="B977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bg object 707"/>
          <p:cNvSpPr/>
          <p:nvPr/>
        </p:nvSpPr>
        <p:spPr>
          <a:xfrm>
            <a:off x="7353405" y="2072640"/>
            <a:ext cx="145415" cy="11430"/>
          </a:xfrm>
          <a:custGeom>
            <a:avLst/>
            <a:gdLst/>
            <a:ahLst/>
            <a:cxnLst/>
            <a:rect l="l" t="t" r="r" b="b"/>
            <a:pathLst>
              <a:path w="145415" h="11430">
                <a:moveTo>
                  <a:pt x="145182" y="0"/>
                </a:moveTo>
                <a:lnTo>
                  <a:pt x="35242" y="0"/>
                </a:lnTo>
                <a:lnTo>
                  <a:pt x="0" y="11430"/>
                </a:lnTo>
                <a:lnTo>
                  <a:pt x="108606" y="11430"/>
                </a:lnTo>
                <a:lnTo>
                  <a:pt x="145182" y="0"/>
                </a:lnTo>
                <a:close/>
              </a:path>
            </a:pathLst>
          </a:custGeom>
          <a:solidFill>
            <a:srgbClr val="B977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bg object 708"/>
          <p:cNvSpPr/>
          <p:nvPr/>
        </p:nvSpPr>
        <p:spPr>
          <a:xfrm>
            <a:off x="7325995" y="2082800"/>
            <a:ext cx="140335" cy="10160"/>
          </a:xfrm>
          <a:custGeom>
            <a:avLst/>
            <a:gdLst/>
            <a:ahLst/>
            <a:cxnLst/>
            <a:rect l="l" t="t" r="r" b="b"/>
            <a:pathLst>
              <a:path w="140334" h="10160">
                <a:moveTo>
                  <a:pt x="140080" y="0"/>
                </a:moveTo>
                <a:lnTo>
                  <a:pt x="31326" y="0"/>
                </a:lnTo>
                <a:lnTo>
                  <a:pt x="0" y="10160"/>
                </a:lnTo>
                <a:lnTo>
                  <a:pt x="107569" y="10160"/>
                </a:lnTo>
                <a:lnTo>
                  <a:pt x="140080" y="0"/>
                </a:lnTo>
                <a:close/>
              </a:path>
            </a:pathLst>
          </a:custGeom>
          <a:solidFill>
            <a:srgbClr val="B9772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bg object 709"/>
          <p:cNvSpPr/>
          <p:nvPr/>
        </p:nvSpPr>
        <p:spPr>
          <a:xfrm>
            <a:off x="7300036" y="2091689"/>
            <a:ext cx="123825" cy="11430"/>
          </a:xfrm>
          <a:custGeom>
            <a:avLst/>
            <a:gdLst/>
            <a:ahLst/>
            <a:cxnLst/>
            <a:rect l="l" t="t" r="r" b="b"/>
            <a:pathLst>
              <a:path w="123825" h="11430">
                <a:moveTo>
                  <a:pt x="123367" y="0"/>
                </a:moveTo>
                <a:lnTo>
                  <a:pt x="16167" y="0"/>
                </a:lnTo>
                <a:lnTo>
                  <a:pt x="16167" y="8890"/>
                </a:lnTo>
                <a:lnTo>
                  <a:pt x="0" y="8890"/>
                </a:lnTo>
                <a:lnTo>
                  <a:pt x="0" y="11430"/>
                </a:lnTo>
                <a:lnTo>
                  <a:pt x="105067" y="11430"/>
                </a:lnTo>
                <a:lnTo>
                  <a:pt x="105067" y="8890"/>
                </a:lnTo>
                <a:lnTo>
                  <a:pt x="123367" y="8890"/>
                </a:lnTo>
                <a:lnTo>
                  <a:pt x="123367" y="0"/>
                </a:lnTo>
                <a:close/>
              </a:path>
            </a:pathLst>
          </a:custGeom>
          <a:solidFill>
            <a:srgbClr val="B97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bg object 710"/>
          <p:cNvSpPr/>
          <p:nvPr/>
        </p:nvSpPr>
        <p:spPr>
          <a:xfrm>
            <a:off x="7280326" y="2101850"/>
            <a:ext cx="125095" cy="10160"/>
          </a:xfrm>
          <a:custGeom>
            <a:avLst/>
            <a:gdLst/>
            <a:ahLst/>
            <a:cxnLst/>
            <a:rect l="l" t="t" r="r" b="b"/>
            <a:pathLst>
              <a:path w="125095" h="10160">
                <a:moveTo>
                  <a:pt x="124789" y="0"/>
                </a:moveTo>
                <a:lnTo>
                  <a:pt x="19709" y="0"/>
                </a:lnTo>
                <a:lnTo>
                  <a:pt x="0" y="10160"/>
                </a:lnTo>
                <a:lnTo>
                  <a:pt x="92277" y="10160"/>
                </a:lnTo>
                <a:lnTo>
                  <a:pt x="124789" y="0"/>
                </a:lnTo>
                <a:close/>
              </a:path>
            </a:pathLst>
          </a:custGeom>
          <a:solidFill>
            <a:srgbClr val="B976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bg object 711"/>
          <p:cNvSpPr/>
          <p:nvPr/>
        </p:nvSpPr>
        <p:spPr>
          <a:xfrm>
            <a:off x="7260616" y="2112009"/>
            <a:ext cx="112395" cy="10160"/>
          </a:xfrm>
          <a:custGeom>
            <a:avLst/>
            <a:gdLst/>
            <a:ahLst/>
            <a:cxnLst/>
            <a:rect l="l" t="t" r="r" b="b"/>
            <a:pathLst>
              <a:path w="112395" h="10160">
                <a:moveTo>
                  <a:pt x="111986" y="0"/>
                </a:moveTo>
                <a:lnTo>
                  <a:pt x="19709" y="0"/>
                </a:lnTo>
                <a:lnTo>
                  <a:pt x="0" y="10160"/>
                </a:lnTo>
                <a:lnTo>
                  <a:pt x="79474" y="10160"/>
                </a:lnTo>
                <a:lnTo>
                  <a:pt x="111986" y="0"/>
                </a:lnTo>
                <a:close/>
              </a:path>
            </a:pathLst>
          </a:custGeom>
          <a:solidFill>
            <a:srgbClr val="B9762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bg object 712"/>
          <p:cNvSpPr/>
          <p:nvPr/>
        </p:nvSpPr>
        <p:spPr>
          <a:xfrm>
            <a:off x="7243371" y="2120900"/>
            <a:ext cx="100965" cy="10160"/>
          </a:xfrm>
          <a:custGeom>
            <a:avLst/>
            <a:gdLst/>
            <a:ahLst/>
            <a:cxnLst/>
            <a:rect l="l" t="t" r="r" b="b"/>
            <a:pathLst>
              <a:path w="100965" h="10160">
                <a:moveTo>
                  <a:pt x="100784" y="0"/>
                </a:moveTo>
                <a:lnTo>
                  <a:pt x="19709" y="0"/>
                </a:lnTo>
                <a:lnTo>
                  <a:pt x="0" y="10160"/>
                </a:lnTo>
                <a:lnTo>
                  <a:pt x="68272" y="10160"/>
                </a:lnTo>
                <a:lnTo>
                  <a:pt x="100784" y="0"/>
                </a:lnTo>
                <a:close/>
              </a:path>
            </a:pathLst>
          </a:custGeom>
          <a:solidFill>
            <a:srgbClr val="B975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bg object 713"/>
          <p:cNvSpPr/>
          <p:nvPr/>
        </p:nvSpPr>
        <p:spPr>
          <a:xfrm>
            <a:off x="7226125" y="2131059"/>
            <a:ext cx="85725" cy="8890"/>
          </a:xfrm>
          <a:custGeom>
            <a:avLst/>
            <a:gdLst/>
            <a:ahLst/>
            <a:cxnLst/>
            <a:rect l="l" t="t" r="r" b="b"/>
            <a:pathLst>
              <a:path w="85725" h="8889">
                <a:moveTo>
                  <a:pt x="85518" y="0"/>
                </a:moveTo>
                <a:lnTo>
                  <a:pt x="17245" y="0"/>
                </a:lnTo>
                <a:lnTo>
                  <a:pt x="0" y="8889"/>
                </a:lnTo>
                <a:lnTo>
                  <a:pt x="57070" y="8889"/>
                </a:lnTo>
                <a:lnTo>
                  <a:pt x="85518" y="0"/>
                </a:lnTo>
                <a:close/>
              </a:path>
            </a:pathLst>
          </a:custGeom>
          <a:solidFill>
            <a:srgbClr val="B975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bg object 714"/>
          <p:cNvSpPr/>
          <p:nvPr/>
        </p:nvSpPr>
        <p:spPr>
          <a:xfrm>
            <a:off x="7206416" y="2139950"/>
            <a:ext cx="76835" cy="10160"/>
          </a:xfrm>
          <a:custGeom>
            <a:avLst/>
            <a:gdLst/>
            <a:ahLst/>
            <a:cxnLst/>
            <a:rect l="l" t="t" r="r" b="b"/>
            <a:pathLst>
              <a:path w="76834" h="10160">
                <a:moveTo>
                  <a:pt x="76779" y="0"/>
                </a:moveTo>
                <a:lnTo>
                  <a:pt x="19709" y="0"/>
                </a:lnTo>
                <a:lnTo>
                  <a:pt x="0" y="10160"/>
                </a:lnTo>
                <a:lnTo>
                  <a:pt x="44267" y="10160"/>
                </a:lnTo>
                <a:lnTo>
                  <a:pt x="76779" y="0"/>
                </a:lnTo>
                <a:close/>
              </a:path>
            </a:pathLst>
          </a:custGeom>
          <a:solidFill>
            <a:srgbClr val="B974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bg object 715"/>
          <p:cNvSpPr/>
          <p:nvPr/>
        </p:nvSpPr>
        <p:spPr>
          <a:xfrm>
            <a:off x="7186706" y="2150109"/>
            <a:ext cx="64135" cy="10160"/>
          </a:xfrm>
          <a:custGeom>
            <a:avLst/>
            <a:gdLst/>
            <a:ahLst/>
            <a:cxnLst/>
            <a:rect l="l" t="t" r="r" b="b"/>
            <a:pathLst>
              <a:path w="64134" h="10160">
                <a:moveTo>
                  <a:pt x="63977" y="0"/>
                </a:moveTo>
                <a:lnTo>
                  <a:pt x="19709" y="0"/>
                </a:lnTo>
                <a:lnTo>
                  <a:pt x="0" y="10160"/>
                </a:lnTo>
                <a:lnTo>
                  <a:pt x="34682" y="10160"/>
                </a:lnTo>
                <a:lnTo>
                  <a:pt x="39593" y="7619"/>
                </a:lnTo>
                <a:lnTo>
                  <a:pt x="63977" y="0"/>
                </a:lnTo>
                <a:close/>
              </a:path>
            </a:pathLst>
          </a:custGeom>
          <a:solidFill>
            <a:srgbClr val="B97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bg object 716"/>
          <p:cNvSpPr/>
          <p:nvPr/>
        </p:nvSpPr>
        <p:spPr>
          <a:xfrm>
            <a:off x="7169460" y="2159000"/>
            <a:ext cx="54610" cy="10160"/>
          </a:xfrm>
          <a:custGeom>
            <a:avLst/>
            <a:gdLst/>
            <a:ahLst/>
            <a:cxnLst/>
            <a:rect l="l" t="t" r="r" b="b"/>
            <a:pathLst>
              <a:path w="54609" h="10160">
                <a:moveTo>
                  <a:pt x="54383" y="0"/>
                </a:moveTo>
                <a:lnTo>
                  <a:pt x="19709" y="0"/>
                </a:lnTo>
                <a:lnTo>
                  <a:pt x="0" y="10160"/>
                </a:lnTo>
                <a:lnTo>
                  <a:pt x="34741" y="10160"/>
                </a:lnTo>
                <a:lnTo>
                  <a:pt x="54383" y="0"/>
                </a:lnTo>
                <a:close/>
              </a:path>
            </a:pathLst>
          </a:custGeom>
          <a:solidFill>
            <a:srgbClr val="B974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bg object 717"/>
          <p:cNvSpPr/>
          <p:nvPr/>
        </p:nvSpPr>
        <p:spPr>
          <a:xfrm>
            <a:off x="7149750" y="2169159"/>
            <a:ext cx="54610" cy="10160"/>
          </a:xfrm>
          <a:custGeom>
            <a:avLst/>
            <a:gdLst/>
            <a:ahLst/>
            <a:cxnLst/>
            <a:rect l="l" t="t" r="r" b="b"/>
            <a:pathLst>
              <a:path w="54609" h="10160">
                <a:moveTo>
                  <a:pt x="54450" y="0"/>
                </a:moveTo>
                <a:lnTo>
                  <a:pt x="19709" y="0"/>
                </a:lnTo>
                <a:lnTo>
                  <a:pt x="0" y="10160"/>
                </a:lnTo>
                <a:lnTo>
                  <a:pt x="34808" y="10160"/>
                </a:lnTo>
                <a:lnTo>
                  <a:pt x="54450" y="0"/>
                </a:lnTo>
                <a:close/>
              </a:path>
            </a:pathLst>
          </a:custGeom>
          <a:solidFill>
            <a:srgbClr val="B973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bg object 718"/>
          <p:cNvSpPr/>
          <p:nvPr/>
        </p:nvSpPr>
        <p:spPr>
          <a:xfrm>
            <a:off x="7132505" y="2178050"/>
            <a:ext cx="54610" cy="10160"/>
          </a:xfrm>
          <a:custGeom>
            <a:avLst/>
            <a:gdLst/>
            <a:ahLst/>
            <a:cxnLst/>
            <a:rect l="l" t="t" r="r" b="b"/>
            <a:pathLst>
              <a:path w="54609" h="10160">
                <a:moveTo>
                  <a:pt x="54509" y="0"/>
                </a:moveTo>
                <a:lnTo>
                  <a:pt x="19709" y="0"/>
                </a:lnTo>
                <a:lnTo>
                  <a:pt x="0" y="10160"/>
                </a:lnTo>
                <a:lnTo>
                  <a:pt x="34866" y="10160"/>
                </a:lnTo>
                <a:lnTo>
                  <a:pt x="54509" y="0"/>
                </a:lnTo>
                <a:close/>
              </a:path>
            </a:pathLst>
          </a:custGeom>
          <a:solidFill>
            <a:srgbClr val="B8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bg object 719"/>
          <p:cNvSpPr/>
          <p:nvPr/>
        </p:nvSpPr>
        <p:spPr>
          <a:xfrm>
            <a:off x="7112795" y="2186940"/>
            <a:ext cx="57150" cy="11430"/>
          </a:xfrm>
          <a:custGeom>
            <a:avLst/>
            <a:gdLst/>
            <a:ahLst/>
            <a:cxnLst/>
            <a:rect l="l" t="t" r="r" b="b"/>
            <a:pathLst>
              <a:path w="57150" h="11430">
                <a:moveTo>
                  <a:pt x="57031" y="0"/>
                </a:moveTo>
                <a:lnTo>
                  <a:pt x="22173" y="0"/>
                </a:lnTo>
                <a:lnTo>
                  <a:pt x="0" y="11430"/>
                </a:lnTo>
                <a:lnTo>
                  <a:pt x="34933" y="11430"/>
                </a:lnTo>
                <a:lnTo>
                  <a:pt x="57031" y="0"/>
                </a:lnTo>
                <a:close/>
              </a:path>
            </a:pathLst>
          </a:custGeom>
          <a:solidFill>
            <a:srgbClr val="B8721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bg object 720"/>
          <p:cNvSpPr/>
          <p:nvPr/>
        </p:nvSpPr>
        <p:spPr>
          <a:xfrm>
            <a:off x="7095550" y="2197100"/>
            <a:ext cx="55244" cy="10160"/>
          </a:xfrm>
          <a:custGeom>
            <a:avLst/>
            <a:gdLst/>
            <a:ahLst/>
            <a:cxnLst/>
            <a:rect l="l" t="t" r="r" b="b"/>
            <a:pathLst>
              <a:path w="55245" h="10160">
                <a:moveTo>
                  <a:pt x="54634" y="0"/>
                </a:moveTo>
                <a:lnTo>
                  <a:pt x="19709" y="0"/>
                </a:lnTo>
                <a:lnTo>
                  <a:pt x="0" y="10160"/>
                </a:lnTo>
                <a:lnTo>
                  <a:pt x="34992" y="10160"/>
                </a:lnTo>
                <a:lnTo>
                  <a:pt x="54634" y="0"/>
                </a:lnTo>
                <a:close/>
              </a:path>
            </a:pathLst>
          </a:custGeom>
          <a:solidFill>
            <a:srgbClr val="B872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bg object 721"/>
          <p:cNvSpPr/>
          <p:nvPr/>
        </p:nvSpPr>
        <p:spPr>
          <a:xfrm>
            <a:off x="7075840" y="2205990"/>
            <a:ext cx="57785" cy="11430"/>
          </a:xfrm>
          <a:custGeom>
            <a:avLst/>
            <a:gdLst/>
            <a:ahLst/>
            <a:cxnLst/>
            <a:rect l="l" t="t" r="r" b="b"/>
            <a:pathLst>
              <a:path w="57784" h="11430">
                <a:moveTo>
                  <a:pt x="57156" y="0"/>
                </a:moveTo>
                <a:lnTo>
                  <a:pt x="22173" y="0"/>
                </a:lnTo>
                <a:lnTo>
                  <a:pt x="0" y="11430"/>
                </a:lnTo>
                <a:lnTo>
                  <a:pt x="35058" y="11430"/>
                </a:lnTo>
                <a:lnTo>
                  <a:pt x="57156" y="0"/>
                </a:lnTo>
                <a:close/>
              </a:path>
            </a:pathLst>
          </a:custGeom>
          <a:solidFill>
            <a:srgbClr val="B872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bg object 722"/>
          <p:cNvSpPr/>
          <p:nvPr/>
        </p:nvSpPr>
        <p:spPr>
          <a:xfrm>
            <a:off x="7058594" y="2216150"/>
            <a:ext cx="55244" cy="10160"/>
          </a:xfrm>
          <a:custGeom>
            <a:avLst/>
            <a:gdLst/>
            <a:ahLst/>
            <a:cxnLst/>
            <a:rect l="l" t="t" r="r" b="b"/>
            <a:pathLst>
              <a:path w="55245" h="10160">
                <a:moveTo>
                  <a:pt x="54760" y="0"/>
                </a:moveTo>
                <a:lnTo>
                  <a:pt x="19709" y="0"/>
                </a:lnTo>
                <a:lnTo>
                  <a:pt x="0" y="10160"/>
                </a:lnTo>
                <a:lnTo>
                  <a:pt x="35117" y="10160"/>
                </a:lnTo>
                <a:lnTo>
                  <a:pt x="54760" y="0"/>
                </a:lnTo>
                <a:close/>
              </a:path>
            </a:pathLst>
          </a:custGeom>
          <a:solidFill>
            <a:srgbClr val="B871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bg object 723"/>
          <p:cNvSpPr/>
          <p:nvPr/>
        </p:nvSpPr>
        <p:spPr>
          <a:xfrm>
            <a:off x="7041348" y="2225040"/>
            <a:ext cx="55244" cy="10160"/>
          </a:xfrm>
          <a:custGeom>
            <a:avLst/>
            <a:gdLst/>
            <a:ahLst/>
            <a:cxnLst/>
            <a:rect l="l" t="t" r="r" b="b"/>
            <a:pathLst>
              <a:path w="55245" h="10160">
                <a:moveTo>
                  <a:pt x="54818" y="0"/>
                </a:moveTo>
                <a:lnTo>
                  <a:pt x="19709" y="0"/>
                </a:lnTo>
                <a:lnTo>
                  <a:pt x="0" y="10160"/>
                </a:lnTo>
                <a:lnTo>
                  <a:pt x="35175" y="10160"/>
                </a:lnTo>
                <a:lnTo>
                  <a:pt x="54818" y="0"/>
                </a:lnTo>
                <a:close/>
              </a:path>
            </a:pathLst>
          </a:custGeom>
          <a:solidFill>
            <a:srgbClr val="B87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bg object 724"/>
          <p:cNvSpPr/>
          <p:nvPr/>
        </p:nvSpPr>
        <p:spPr>
          <a:xfrm>
            <a:off x="7021639" y="2235200"/>
            <a:ext cx="55244" cy="10160"/>
          </a:xfrm>
          <a:custGeom>
            <a:avLst/>
            <a:gdLst/>
            <a:ahLst/>
            <a:cxnLst/>
            <a:rect l="l" t="t" r="r" b="b"/>
            <a:pathLst>
              <a:path w="55245" h="10160">
                <a:moveTo>
                  <a:pt x="54885" y="0"/>
                </a:moveTo>
                <a:lnTo>
                  <a:pt x="19709" y="0"/>
                </a:lnTo>
                <a:lnTo>
                  <a:pt x="0" y="10160"/>
                </a:lnTo>
                <a:lnTo>
                  <a:pt x="35242" y="10160"/>
                </a:lnTo>
                <a:lnTo>
                  <a:pt x="54885" y="0"/>
                </a:lnTo>
                <a:close/>
              </a:path>
            </a:pathLst>
          </a:custGeom>
          <a:solidFill>
            <a:srgbClr val="B8701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bg object 725"/>
          <p:cNvSpPr/>
          <p:nvPr/>
        </p:nvSpPr>
        <p:spPr>
          <a:xfrm>
            <a:off x="7004393" y="2244090"/>
            <a:ext cx="55244" cy="10160"/>
          </a:xfrm>
          <a:custGeom>
            <a:avLst/>
            <a:gdLst/>
            <a:ahLst/>
            <a:cxnLst/>
            <a:rect l="l" t="t" r="r" b="b"/>
            <a:pathLst>
              <a:path w="55245" h="10160">
                <a:moveTo>
                  <a:pt x="54943" y="0"/>
                </a:moveTo>
                <a:lnTo>
                  <a:pt x="19709" y="0"/>
                </a:lnTo>
                <a:lnTo>
                  <a:pt x="0" y="10160"/>
                </a:lnTo>
                <a:lnTo>
                  <a:pt x="35301" y="10160"/>
                </a:lnTo>
                <a:lnTo>
                  <a:pt x="54943" y="0"/>
                </a:lnTo>
                <a:close/>
              </a:path>
            </a:pathLst>
          </a:custGeom>
          <a:solidFill>
            <a:srgbClr val="B870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bg object 726"/>
          <p:cNvSpPr/>
          <p:nvPr/>
        </p:nvSpPr>
        <p:spPr>
          <a:xfrm>
            <a:off x="6984684" y="2254250"/>
            <a:ext cx="55244" cy="10160"/>
          </a:xfrm>
          <a:custGeom>
            <a:avLst/>
            <a:gdLst/>
            <a:ahLst/>
            <a:cxnLst/>
            <a:rect l="l" t="t" r="r" b="b"/>
            <a:pathLst>
              <a:path w="55245" h="10160">
                <a:moveTo>
                  <a:pt x="55010" y="0"/>
                </a:moveTo>
                <a:lnTo>
                  <a:pt x="19709" y="0"/>
                </a:lnTo>
                <a:lnTo>
                  <a:pt x="0" y="10160"/>
                </a:lnTo>
                <a:lnTo>
                  <a:pt x="35368" y="10160"/>
                </a:lnTo>
                <a:lnTo>
                  <a:pt x="55010" y="0"/>
                </a:lnTo>
                <a:close/>
              </a:path>
            </a:pathLst>
          </a:custGeom>
          <a:solidFill>
            <a:srgbClr val="B870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bg object 727"/>
          <p:cNvSpPr/>
          <p:nvPr/>
        </p:nvSpPr>
        <p:spPr>
          <a:xfrm>
            <a:off x="6967437" y="2263140"/>
            <a:ext cx="55244" cy="10160"/>
          </a:xfrm>
          <a:custGeom>
            <a:avLst/>
            <a:gdLst/>
            <a:ahLst/>
            <a:cxnLst/>
            <a:rect l="l" t="t" r="r" b="b"/>
            <a:pathLst>
              <a:path w="55245" h="10160">
                <a:moveTo>
                  <a:pt x="55069" y="0"/>
                </a:moveTo>
                <a:lnTo>
                  <a:pt x="19709" y="0"/>
                </a:lnTo>
                <a:lnTo>
                  <a:pt x="0" y="10160"/>
                </a:lnTo>
                <a:lnTo>
                  <a:pt x="35426" y="10160"/>
                </a:lnTo>
                <a:lnTo>
                  <a:pt x="55069" y="0"/>
                </a:lnTo>
                <a:close/>
              </a:path>
            </a:pathLst>
          </a:custGeom>
          <a:solidFill>
            <a:srgbClr val="B86F1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bg object 728"/>
          <p:cNvSpPr/>
          <p:nvPr/>
        </p:nvSpPr>
        <p:spPr>
          <a:xfrm>
            <a:off x="6947728" y="2273300"/>
            <a:ext cx="55244" cy="10160"/>
          </a:xfrm>
          <a:custGeom>
            <a:avLst/>
            <a:gdLst/>
            <a:ahLst/>
            <a:cxnLst/>
            <a:rect l="l" t="t" r="r" b="b"/>
            <a:pathLst>
              <a:path w="55245" h="10160">
                <a:moveTo>
                  <a:pt x="55136" y="0"/>
                </a:moveTo>
                <a:lnTo>
                  <a:pt x="19709" y="0"/>
                </a:lnTo>
                <a:lnTo>
                  <a:pt x="0" y="10160"/>
                </a:lnTo>
                <a:lnTo>
                  <a:pt x="35493" y="10160"/>
                </a:lnTo>
                <a:lnTo>
                  <a:pt x="55136" y="0"/>
                </a:lnTo>
                <a:close/>
              </a:path>
            </a:pathLst>
          </a:custGeom>
          <a:solidFill>
            <a:srgbClr val="B86F1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bg object 729"/>
          <p:cNvSpPr/>
          <p:nvPr/>
        </p:nvSpPr>
        <p:spPr>
          <a:xfrm>
            <a:off x="6930482" y="2282190"/>
            <a:ext cx="55244" cy="10160"/>
          </a:xfrm>
          <a:custGeom>
            <a:avLst/>
            <a:gdLst/>
            <a:ahLst/>
            <a:cxnLst/>
            <a:rect l="l" t="t" r="r" b="b"/>
            <a:pathLst>
              <a:path w="55245" h="10160">
                <a:moveTo>
                  <a:pt x="55194" y="0"/>
                </a:moveTo>
                <a:lnTo>
                  <a:pt x="19709" y="0"/>
                </a:lnTo>
                <a:lnTo>
                  <a:pt x="0" y="10160"/>
                </a:lnTo>
                <a:lnTo>
                  <a:pt x="35115" y="10160"/>
                </a:lnTo>
                <a:lnTo>
                  <a:pt x="38007" y="8889"/>
                </a:lnTo>
                <a:lnTo>
                  <a:pt x="55194" y="0"/>
                </a:lnTo>
                <a:close/>
              </a:path>
            </a:pathLst>
          </a:custGeom>
          <a:solidFill>
            <a:srgbClr val="B86F0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bg object 730"/>
          <p:cNvSpPr/>
          <p:nvPr/>
        </p:nvSpPr>
        <p:spPr>
          <a:xfrm>
            <a:off x="6910773" y="2292350"/>
            <a:ext cx="55244" cy="10160"/>
          </a:xfrm>
          <a:custGeom>
            <a:avLst/>
            <a:gdLst/>
            <a:ahLst/>
            <a:cxnLst/>
            <a:rect l="l" t="t" r="r" b="b"/>
            <a:pathLst>
              <a:path w="55245" h="10160">
                <a:moveTo>
                  <a:pt x="54824" y="0"/>
                </a:moveTo>
                <a:lnTo>
                  <a:pt x="19709" y="0"/>
                </a:lnTo>
                <a:lnTo>
                  <a:pt x="0" y="10160"/>
                </a:lnTo>
                <a:lnTo>
                  <a:pt x="31689" y="10160"/>
                </a:lnTo>
                <a:lnTo>
                  <a:pt x="54824" y="0"/>
                </a:lnTo>
                <a:close/>
              </a:path>
            </a:pathLst>
          </a:custGeom>
          <a:solidFill>
            <a:srgbClr val="B76E0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bg object 731"/>
          <p:cNvSpPr/>
          <p:nvPr/>
        </p:nvSpPr>
        <p:spPr>
          <a:xfrm>
            <a:off x="6893526" y="2301240"/>
            <a:ext cx="52069" cy="10160"/>
          </a:xfrm>
          <a:custGeom>
            <a:avLst/>
            <a:gdLst/>
            <a:ahLst/>
            <a:cxnLst/>
            <a:rect l="l" t="t" r="r" b="b"/>
            <a:pathLst>
              <a:path w="52070" h="10160">
                <a:moveTo>
                  <a:pt x="51827" y="0"/>
                </a:moveTo>
                <a:lnTo>
                  <a:pt x="19709" y="0"/>
                </a:lnTo>
                <a:lnTo>
                  <a:pt x="0" y="10160"/>
                </a:lnTo>
                <a:lnTo>
                  <a:pt x="28691" y="10160"/>
                </a:lnTo>
                <a:lnTo>
                  <a:pt x="51827" y="0"/>
                </a:lnTo>
                <a:close/>
              </a:path>
            </a:pathLst>
          </a:custGeom>
          <a:solidFill>
            <a:srgbClr val="B76E0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bg object 732"/>
          <p:cNvSpPr/>
          <p:nvPr/>
        </p:nvSpPr>
        <p:spPr>
          <a:xfrm>
            <a:off x="6873818" y="2311400"/>
            <a:ext cx="48895" cy="10160"/>
          </a:xfrm>
          <a:custGeom>
            <a:avLst/>
            <a:gdLst/>
            <a:ahLst/>
            <a:cxnLst/>
            <a:rect l="l" t="t" r="r" b="b"/>
            <a:pathLst>
              <a:path w="48895" h="10160">
                <a:moveTo>
                  <a:pt x="48401" y="0"/>
                </a:moveTo>
                <a:lnTo>
                  <a:pt x="19709" y="0"/>
                </a:lnTo>
                <a:lnTo>
                  <a:pt x="0" y="10160"/>
                </a:lnTo>
                <a:lnTo>
                  <a:pt x="25265" y="10160"/>
                </a:lnTo>
                <a:lnTo>
                  <a:pt x="48401" y="0"/>
                </a:lnTo>
                <a:close/>
              </a:path>
            </a:pathLst>
          </a:custGeom>
          <a:solidFill>
            <a:srgbClr val="B76D0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bg object 733"/>
          <p:cNvSpPr/>
          <p:nvPr/>
        </p:nvSpPr>
        <p:spPr>
          <a:xfrm>
            <a:off x="6856571" y="2320290"/>
            <a:ext cx="45720" cy="10160"/>
          </a:xfrm>
          <a:custGeom>
            <a:avLst/>
            <a:gdLst/>
            <a:ahLst/>
            <a:cxnLst/>
            <a:rect l="l" t="t" r="r" b="b"/>
            <a:pathLst>
              <a:path w="45720" h="10160">
                <a:moveTo>
                  <a:pt x="45403" y="0"/>
                </a:moveTo>
                <a:lnTo>
                  <a:pt x="19709" y="0"/>
                </a:lnTo>
                <a:lnTo>
                  <a:pt x="0" y="10160"/>
                </a:lnTo>
                <a:lnTo>
                  <a:pt x="22268" y="10160"/>
                </a:lnTo>
                <a:lnTo>
                  <a:pt x="45403" y="0"/>
                </a:lnTo>
                <a:close/>
              </a:path>
            </a:pathLst>
          </a:custGeom>
          <a:solidFill>
            <a:srgbClr val="B76D0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bg object 734"/>
          <p:cNvSpPr/>
          <p:nvPr/>
        </p:nvSpPr>
        <p:spPr>
          <a:xfrm>
            <a:off x="6836862" y="2330450"/>
            <a:ext cx="42545" cy="10160"/>
          </a:xfrm>
          <a:custGeom>
            <a:avLst/>
            <a:gdLst/>
            <a:ahLst/>
            <a:cxnLst/>
            <a:rect l="l" t="t" r="r" b="b"/>
            <a:pathLst>
              <a:path w="42545" h="10160">
                <a:moveTo>
                  <a:pt x="41977" y="0"/>
                </a:moveTo>
                <a:lnTo>
                  <a:pt x="19709" y="0"/>
                </a:lnTo>
                <a:lnTo>
                  <a:pt x="0" y="10160"/>
                </a:lnTo>
                <a:lnTo>
                  <a:pt x="18842" y="10160"/>
                </a:lnTo>
                <a:lnTo>
                  <a:pt x="41977" y="0"/>
                </a:lnTo>
                <a:close/>
              </a:path>
            </a:pathLst>
          </a:custGeom>
          <a:solidFill>
            <a:srgbClr val="B76D0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bg object 735"/>
          <p:cNvSpPr/>
          <p:nvPr/>
        </p:nvSpPr>
        <p:spPr>
          <a:xfrm>
            <a:off x="6819616" y="2339340"/>
            <a:ext cx="39370" cy="10160"/>
          </a:xfrm>
          <a:custGeom>
            <a:avLst/>
            <a:gdLst/>
            <a:ahLst/>
            <a:cxnLst/>
            <a:rect l="l" t="t" r="r" b="b"/>
            <a:pathLst>
              <a:path w="39370" h="10160">
                <a:moveTo>
                  <a:pt x="38980" y="0"/>
                </a:moveTo>
                <a:lnTo>
                  <a:pt x="19709" y="0"/>
                </a:lnTo>
                <a:lnTo>
                  <a:pt x="0" y="10160"/>
                </a:lnTo>
                <a:lnTo>
                  <a:pt x="15844" y="10160"/>
                </a:lnTo>
                <a:lnTo>
                  <a:pt x="38980" y="0"/>
                </a:lnTo>
                <a:close/>
              </a:path>
            </a:pathLst>
          </a:custGeom>
          <a:solidFill>
            <a:srgbClr val="B76C0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bg object 736"/>
          <p:cNvSpPr/>
          <p:nvPr/>
        </p:nvSpPr>
        <p:spPr>
          <a:xfrm>
            <a:off x="6799907" y="2349500"/>
            <a:ext cx="35560" cy="10160"/>
          </a:xfrm>
          <a:custGeom>
            <a:avLst/>
            <a:gdLst/>
            <a:ahLst/>
            <a:cxnLst/>
            <a:rect l="l" t="t" r="r" b="b"/>
            <a:pathLst>
              <a:path w="35559" h="10160">
                <a:moveTo>
                  <a:pt x="35554" y="0"/>
                </a:moveTo>
                <a:lnTo>
                  <a:pt x="19709" y="0"/>
                </a:lnTo>
                <a:lnTo>
                  <a:pt x="0" y="10160"/>
                </a:lnTo>
                <a:lnTo>
                  <a:pt x="12418" y="10160"/>
                </a:lnTo>
                <a:lnTo>
                  <a:pt x="35554" y="0"/>
                </a:lnTo>
                <a:close/>
              </a:path>
            </a:pathLst>
          </a:custGeom>
          <a:solidFill>
            <a:srgbClr val="B76C0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bg object 737"/>
          <p:cNvSpPr/>
          <p:nvPr/>
        </p:nvSpPr>
        <p:spPr>
          <a:xfrm>
            <a:off x="6782660" y="2358390"/>
            <a:ext cx="33020" cy="10160"/>
          </a:xfrm>
          <a:custGeom>
            <a:avLst/>
            <a:gdLst/>
            <a:ahLst/>
            <a:cxnLst/>
            <a:rect l="l" t="t" r="r" b="b"/>
            <a:pathLst>
              <a:path w="33020" h="10160">
                <a:moveTo>
                  <a:pt x="32556" y="0"/>
                </a:moveTo>
                <a:lnTo>
                  <a:pt x="19709" y="0"/>
                </a:lnTo>
                <a:lnTo>
                  <a:pt x="0" y="10160"/>
                </a:lnTo>
                <a:lnTo>
                  <a:pt x="9421" y="10160"/>
                </a:lnTo>
                <a:lnTo>
                  <a:pt x="32556" y="0"/>
                </a:lnTo>
                <a:close/>
              </a:path>
            </a:pathLst>
          </a:custGeom>
          <a:solidFill>
            <a:srgbClr val="B76B0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bg object 738"/>
          <p:cNvSpPr/>
          <p:nvPr/>
        </p:nvSpPr>
        <p:spPr>
          <a:xfrm>
            <a:off x="6762952" y="2368550"/>
            <a:ext cx="29209" cy="10160"/>
          </a:xfrm>
          <a:custGeom>
            <a:avLst/>
            <a:gdLst/>
            <a:ahLst/>
            <a:cxnLst/>
            <a:rect l="l" t="t" r="r" b="b"/>
            <a:pathLst>
              <a:path w="29209" h="10160">
                <a:moveTo>
                  <a:pt x="29130" y="0"/>
                </a:moveTo>
                <a:lnTo>
                  <a:pt x="19709" y="0"/>
                </a:lnTo>
                <a:lnTo>
                  <a:pt x="0" y="10160"/>
                </a:lnTo>
                <a:lnTo>
                  <a:pt x="5995" y="10160"/>
                </a:lnTo>
                <a:lnTo>
                  <a:pt x="29130" y="0"/>
                </a:lnTo>
                <a:close/>
              </a:path>
            </a:pathLst>
          </a:custGeom>
          <a:solidFill>
            <a:srgbClr val="B76B0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bg object 739"/>
          <p:cNvSpPr/>
          <p:nvPr/>
        </p:nvSpPr>
        <p:spPr>
          <a:xfrm>
            <a:off x="6745705" y="2377440"/>
            <a:ext cx="26670" cy="10160"/>
          </a:xfrm>
          <a:custGeom>
            <a:avLst/>
            <a:gdLst/>
            <a:ahLst/>
            <a:cxnLst/>
            <a:rect l="l" t="t" r="r" b="b"/>
            <a:pathLst>
              <a:path w="26670" h="10160">
                <a:moveTo>
                  <a:pt x="26133" y="0"/>
                </a:moveTo>
                <a:lnTo>
                  <a:pt x="19709" y="0"/>
                </a:lnTo>
                <a:lnTo>
                  <a:pt x="0" y="10160"/>
                </a:lnTo>
                <a:lnTo>
                  <a:pt x="2997" y="10160"/>
                </a:lnTo>
                <a:lnTo>
                  <a:pt x="26133" y="0"/>
                </a:lnTo>
                <a:close/>
              </a:path>
            </a:pathLst>
          </a:custGeom>
          <a:solidFill>
            <a:srgbClr val="B76B0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bg object 740"/>
          <p:cNvSpPr/>
          <p:nvPr/>
        </p:nvSpPr>
        <p:spPr>
          <a:xfrm>
            <a:off x="6728460" y="2387600"/>
            <a:ext cx="20320" cy="8890"/>
          </a:xfrm>
          <a:custGeom>
            <a:avLst/>
            <a:gdLst/>
            <a:ahLst/>
            <a:cxnLst/>
            <a:rect l="l" t="t" r="r" b="b"/>
            <a:pathLst>
              <a:path w="20320" h="8889">
                <a:moveTo>
                  <a:pt x="20243" y="0"/>
                </a:moveTo>
                <a:lnTo>
                  <a:pt x="17245" y="0"/>
                </a:lnTo>
                <a:lnTo>
                  <a:pt x="0" y="8889"/>
                </a:lnTo>
                <a:lnTo>
                  <a:pt x="20243" y="0"/>
                </a:lnTo>
                <a:close/>
              </a:path>
            </a:pathLst>
          </a:custGeom>
          <a:solidFill>
            <a:srgbClr val="B76A0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bg object 741"/>
          <p:cNvSpPr/>
          <p:nvPr/>
        </p:nvSpPr>
        <p:spPr>
          <a:xfrm>
            <a:off x="1289590" y="103124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5809" y="0"/>
                </a:moveTo>
                <a:lnTo>
                  <a:pt x="0" y="6350"/>
                </a:lnTo>
                <a:lnTo>
                  <a:pt x="870" y="6350"/>
                </a:lnTo>
                <a:lnTo>
                  <a:pt x="5809" y="0"/>
                </a:lnTo>
                <a:close/>
              </a:path>
            </a:pathLst>
          </a:custGeom>
          <a:solidFill>
            <a:srgbClr val="C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bg object 742"/>
          <p:cNvSpPr/>
          <p:nvPr/>
        </p:nvSpPr>
        <p:spPr>
          <a:xfrm>
            <a:off x="1282618" y="1036319"/>
            <a:ext cx="8890" cy="8890"/>
          </a:xfrm>
          <a:custGeom>
            <a:avLst/>
            <a:gdLst/>
            <a:ahLst/>
            <a:cxnLst/>
            <a:rect l="l" t="t" r="r" b="b"/>
            <a:pathLst>
              <a:path w="8890" h="8890">
                <a:moveTo>
                  <a:pt x="8829" y="0"/>
                </a:moveTo>
                <a:lnTo>
                  <a:pt x="8133" y="0"/>
                </a:lnTo>
                <a:lnTo>
                  <a:pt x="0" y="8889"/>
                </a:lnTo>
                <a:lnTo>
                  <a:pt x="1915" y="8889"/>
                </a:lnTo>
                <a:lnTo>
                  <a:pt x="8829" y="0"/>
                </a:lnTo>
                <a:close/>
              </a:path>
            </a:pathLst>
          </a:custGeom>
          <a:solidFill>
            <a:srgbClr val="CCCC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bg object 743"/>
          <p:cNvSpPr/>
          <p:nvPr/>
        </p:nvSpPr>
        <p:spPr>
          <a:xfrm>
            <a:off x="1276809" y="1043940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19">
                <a:moveTo>
                  <a:pt x="8712" y="0"/>
                </a:moveTo>
                <a:lnTo>
                  <a:pt x="6971" y="0"/>
                </a:lnTo>
                <a:lnTo>
                  <a:pt x="0" y="7620"/>
                </a:lnTo>
                <a:lnTo>
                  <a:pt x="2786" y="7620"/>
                </a:lnTo>
                <a:lnTo>
                  <a:pt x="8712" y="0"/>
                </a:lnTo>
                <a:close/>
              </a:path>
            </a:pathLst>
          </a:custGeom>
          <a:solidFill>
            <a:srgbClr val="CCCA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bg object 744"/>
          <p:cNvSpPr/>
          <p:nvPr/>
        </p:nvSpPr>
        <p:spPr>
          <a:xfrm>
            <a:off x="1269837" y="1051560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9757" y="0"/>
                </a:moveTo>
                <a:lnTo>
                  <a:pt x="6971" y="0"/>
                </a:lnTo>
                <a:lnTo>
                  <a:pt x="0" y="7619"/>
                </a:lnTo>
                <a:lnTo>
                  <a:pt x="3831" y="7619"/>
                </a:lnTo>
                <a:lnTo>
                  <a:pt x="9757" y="0"/>
                </a:lnTo>
                <a:close/>
              </a:path>
            </a:pathLst>
          </a:custGeom>
          <a:solidFill>
            <a:srgbClr val="CCCA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bg object 745"/>
          <p:cNvSpPr/>
          <p:nvPr/>
        </p:nvSpPr>
        <p:spPr>
          <a:xfrm>
            <a:off x="1262866" y="1057910"/>
            <a:ext cx="12065" cy="8890"/>
          </a:xfrm>
          <a:custGeom>
            <a:avLst/>
            <a:gdLst/>
            <a:ahLst/>
            <a:cxnLst/>
            <a:rect l="l" t="t" r="r" b="b"/>
            <a:pathLst>
              <a:path w="12065" h="8890">
                <a:moveTo>
                  <a:pt x="11790" y="0"/>
                </a:moveTo>
                <a:lnTo>
                  <a:pt x="8133" y="0"/>
                </a:lnTo>
                <a:lnTo>
                  <a:pt x="0" y="8889"/>
                </a:lnTo>
                <a:lnTo>
                  <a:pt x="4875" y="8889"/>
                </a:lnTo>
                <a:lnTo>
                  <a:pt x="11790" y="0"/>
                </a:lnTo>
                <a:close/>
              </a:path>
            </a:pathLst>
          </a:custGeom>
          <a:solidFill>
            <a:srgbClr val="CCC9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bg object 746"/>
          <p:cNvSpPr/>
          <p:nvPr/>
        </p:nvSpPr>
        <p:spPr>
          <a:xfrm>
            <a:off x="1257056" y="1065529"/>
            <a:ext cx="12065" cy="7620"/>
          </a:xfrm>
          <a:custGeom>
            <a:avLst/>
            <a:gdLst/>
            <a:ahLst/>
            <a:cxnLst/>
            <a:rect l="l" t="t" r="r" b="b"/>
            <a:pathLst>
              <a:path w="12065" h="7619">
                <a:moveTo>
                  <a:pt x="11673" y="0"/>
                </a:moveTo>
                <a:lnTo>
                  <a:pt x="6971" y="0"/>
                </a:lnTo>
                <a:lnTo>
                  <a:pt x="0" y="7620"/>
                </a:lnTo>
                <a:lnTo>
                  <a:pt x="5746" y="7620"/>
                </a:lnTo>
                <a:lnTo>
                  <a:pt x="11673" y="0"/>
                </a:lnTo>
                <a:close/>
              </a:path>
            </a:pathLst>
          </a:custGeom>
          <a:solidFill>
            <a:srgbClr val="CCC9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bg object 747"/>
          <p:cNvSpPr/>
          <p:nvPr/>
        </p:nvSpPr>
        <p:spPr>
          <a:xfrm>
            <a:off x="1250085" y="1073149"/>
            <a:ext cx="13335" cy="7620"/>
          </a:xfrm>
          <a:custGeom>
            <a:avLst/>
            <a:gdLst/>
            <a:ahLst/>
            <a:cxnLst/>
            <a:rect l="l" t="t" r="r" b="b"/>
            <a:pathLst>
              <a:path w="13334" h="7619">
                <a:moveTo>
                  <a:pt x="12718" y="0"/>
                </a:moveTo>
                <a:lnTo>
                  <a:pt x="6971" y="0"/>
                </a:lnTo>
                <a:lnTo>
                  <a:pt x="0" y="7620"/>
                </a:lnTo>
                <a:lnTo>
                  <a:pt x="6791" y="7620"/>
                </a:lnTo>
                <a:lnTo>
                  <a:pt x="12718" y="0"/>
                </a:lnTo>
                <a:close/>
              </a:path>
            </a:pathLst>
          </a:custGeom>
          <a:solidFill>
            <a:srgbClr val="CCC8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bg object 748"/>
          <p:cNvSpPr/>
          <p:nvPr/>
        </p:nvSpPr>
        <p:spPr>
          <a:xfrm>
            <a:off x="1243113" y="1079499"/>
            <a:ext cx="15240" cy="8890"/>
          </a:xfrm>
          <a:custGeom>
            <a:avLst/>
            <a:gdLst/>
            <a:ahLst/>
            <a:cxnLst/>
            <a:rect l="l" t="t" r="r" b="b"/>
            <a:pathLst>
              <a:path w="15240" h="8890">
                <a:moveTo>
                  <a:pt x="14750" y="0"/>
                </a:moveTo>
                <a:lnTo>
                  <a:pt x="8133" y="0"/>
                </a:lnTo>
                <a:lnTo>
                  <a:pt x="0" y="8889"/>
                </a:lnTo>
                <a:lnTo>
                  <a:pt x="7836" y="8889"/>
                </a:lnTo>
                <a:lnTo>
                  <a:pt x="14750" y="0"/>
                </a:lnTo>
                <a:close/>
              </a:path>
            </a:pathLst>
          </a:custGeom>
          <a:solidFill>
            <a:srgbClr val="CCC8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bg object 749"/>
          <p:cNvSpPr/>
          <p:nvPr/>
        </p:nvSpPr>
        <p:spPr>
          <a:xfrm>
            <a:off x="1237304" y="1087119"/>
            <a:ext cx="15240" cy="7620"/>
          </a:xfrm>
          <a:custGeom>
            <a:avLst/>
            <a:gdLst/>
            <a:ahLst/>
            <a:cxnLst/>
            <a:rect l="l" t="t" r="r" b="b"/>
            <a:pathLst>
              <a:path w="15240" h="7619">
                <a:moveTo>
                  <a:pt x="14633" y="0"/>
                </a:moveTo>
                <a:lnTo>
                  <a:pt x="6971" y="0"/>
                </a:lnTo>
                <a:lnTo>
                  <a:pt x="0" y="7619"/>
                </a:lnTo>
                <a:lnTo>
                  <a:pt x="8706" y="7619"/>
                </a:lnTo>
                <a:lnTo>
                  <a:pt x="14633" y="0"/>
                </a:lnTo>
                <a:close/>
              </a:path>
            </a:pathLst>
          </a:custGeom>
          <a:solidFill>
            <a:srgbClr val="CCC7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bg object 750"/>
          <p:cNvSpPr/>
          <p:nvPr/>
        </p:nvSpPr>
        <p:spPr>
          <a:xfrm>
            <a:off x="1230332" y="1094740"/>
            <a:ext cx="15875" cy="7620"/>
          </a:xfrm>
          <a:custGeom>
            <a:avLst/>
            <a:gdLst/>
            <a:ahLst/>
            <a:cxnLst/>
            <a:rect l="l" t="t" r="r" b="b"/>
            <a:pathLst>
              <a:path w="15875" h="7619">
                <a:moveTo>
                  <a:pt x="15678" y="0"/>
                </a:moveTo>
                <a:lnTo>
                  <a:pt x="6971" y="0"/>
                </a:lnTo>
                <a:lnTo>
                  <a:pt x="0" y="7620"/>
                </a:lnTo>
                <a:lnTo>
                  <a:pt x="9751" y="7620"/>
                </a:lnTo>
                <a:lnTo>
                  <a:pt x="15678" y="0"/>
                </a:lnTo>
                <a:close/>
              </a:path>
            </a:pathLst>
          </a:custGeom>
          <a:solidFill>
            <a:srgbClr val="CAC7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bg object 751"/>
          <p:cNvSpPr/>
          <p:nvPr/>
        </p:nvSpPr>
        <p:spPr>
          <a:xfrm>
            <a:off x="1223361" y="1101090"/>
            <a:ext cx="17780" cy="8890"/>
          </a:xfrm>
          <a:custGeom>
            <a:avLst/>
            <a:gdLst/>
            <a:ahLst/>
            <a:cxnLst/>
            <a:rect l="l" t="t" r="r" b="b"/>
            <a:pathLst>
              <a:path w="17780" h="8890">
                <a:moveTo>
                  <a:pt x="17710" y="0"/>
                </a:moveTo>
                <a:lnTo>
                  <a:pt x="8133" y="0"/>
                </a:lnTo>
                <a:lnTo>
                  <a:pt x="0" y="8889"/>
                </a:lnTo>
                <a:lnTo>
                  <a:pt x="10796" y="8889"/>
                </a:lnTo>
                <a:lnTo>
                  <a:pt x="17710" y="0"/>
                </a:lnTo>
                <a:close/>
              </a:path>
            </a:pathLst>
          </a:custGeom>
          <a:solidFill>
            <a:srgbClr val="CAC6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bg object 752"/>
          <p:cNvSpPr/>
          <p:nvPr/>
        </p:nvSpPr>
        <p:spPr>
          <a:xfrm>
            <a:off x="1217551" y="110871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80" h="7619">
                <a:moveTo>
                  <a:pt x="17593" y="0"/>
                </a:moveTo>
                <a:lnTo>
                  <a:pt x="6971" y="0"/>
                </a:lnTo>
                <a:lnTo>
                  <a:pt x="0" y="7619"/>
                </a:lnTo>
                <a:lnTo>
                  <a:pt x="11667" y="7619"/>
                </a:lnTo>
                <a:lnTo>
                  <a:pt x="17593" y="0"/>
                </a:lnTo>
                <a:close/>
              </a:path>
            </a:pathLst>
          </a:custGeom>
          <a:solidFill>
            <a:srgbClr val="CA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bg object 753"/>
          <p:cNvSpPr/>
          <p:nvPr/>
        </p:nvSpPr>
        <p:spPr>
          <a:xfrm>
            <a:off x="1210580" y="1116329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8638" y="0"/>
                </a:moveTo>
                <a:lnTo>
                  <a:pt x="6971" y="0"/>
                </a:lnTo>
                <a:lnTo>
                  <a:pt x="0" y="7620"/>
                </a:lnTo>
                <a:lnTo>
                  <a:pt x="12712" y="7620"/>
                </a:lnTo>
                <a:lnTo>
                  <a:pt x="18638" y="0"/>
                </a:lnTo>
                <a:close/>
              </a:path>
            </a:pathLst>
          </a:custGeom>
          <a:solidFill>
            <a:srgbClr val="CAC5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bg object 754"/>
          <p:cNvSpPr/>
          <p:nvPr/>
        </p:nvSpPr>
        <p:spPr>
          <a:xfrm>
            <a:off x="1203608" y="1122679"/>
            <a:ext cx="20955" cy="8890"/>
          </a:xfrm>
          <a:custGeom>
            <a:avLst/>
            <a:gdLst/>
            <a:ahLst/>
            <a:cxnLst/>
            <a:rect l="l" t="t" r="r" b="b"/>
            <a:pathLst>
              <a:path w="20955" h="8890">
                <a:moveTo>
                  <a:pt x="20671" y="0"/>
                </a:moveTo>
                <a:lnTo>
                  <a:pt x="8133" y="0"/>
                </a:lnTo>
                <a:lnTo>
                  <a:pt x="0" y="8890"/>
                </a:lnTo>
                <a:lnTo>
                  <a:pt x="13756" y="8890"/>
                </a:lnTo>
                <a:lnTo>
                  <a:pt x="20671" y="0"/>
                </a:lnTo>
                <a:close/>
              </a:path>
            </a:pathLst>
          </a:custGeom>
          <a:solidFill>
            <a:srgbClr val="CAC4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bg object 755"/>
          <p:cNvSpPr/>
          <p:nvPr/>
        </p:nvSpPr>
        <p:spPr>
          <a:xfrm>
            <a:off x="1197799" y="1130299"/>
            <a:ext cx="20955" cy="7620"/>
          </a:xfrm>
          <a:custGeom>
            <a:avLst/>
            <a:gdLst/>
            <a:ahLst/>
            <a:cxnLst/>
            <a:rect l="l" t="t" r="r" b="b"/>
            <a:pathLst>
              <a:path w="20955" h="7619">
                <a:moveTo>
                  <a:pt x="20554" y="0"/>
                </a:moveTo>
                <a:lnTo>
                  <a:pt x="6971" y="0"/>
                </a:lnTo>
                <a:lnTo>
                  <a:pt x="0" y="7620"/>
                </a:lnTo>
                <a:lnTo>
                  <a:pt x="14627" y="7620"/>
                </a:lnTo>
                <a:lnTo>
                  <a:pt x="20554" y="0"/>
                </a:lnTo>
                <a:close/>
              </a:path>
            </a:pathLst>
          </a:custGeom>
          <a:solidFill>
            <a:srgbClr val="CAC4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bg object 756"/>
          <p:cNvSpPr/>
          <p:nvPr/>
        </p:nvSpPr>
        <p:spPr>
          <a:xfrm>
            <a:off x="1190827" y="1137919"/>
            <a:ext cx="22225" cy="7620"/>
          </a:xfrm>
          <a:custGeom>
            <a:avLst/>
            <a:gdLst/>
            <a:ahLst/>
            <a:cxnLst/>
            <a:rect l="l" t="t" r="r" b="b"/>
            <a:pathLst>
              <a:path w="22225" h="7619">
                <a:moveTo>
                  <a:pt x="21599" y="0"/>
                </a:moveTo>
                <a:lnTo>
                  <a:pt x="6971" y="0"/>
                </a:lnTo>
                <a:lnTo>
                  <a:pt x="0" y="7619"/>
                </a:lnTo>
                <a:lnTo>
                  <a:pt x="15672" y="7619"/>
                </a:lnTo>
                <a:lnTo>
                  <a:pt x="21599" y="0"/>
                </a:lnTo>
                <a:close/>
              </a:path>
            </a:pathLst>
          </a:custGeom>
          <a:solidFill>
            <a:srgbClr val="CAC3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bg object 757"/>
          <p:cNvSpPr/>
          <p:nvPr/>
        </p:nvSpPr>
        <p:spPr>
          <a:xfrm>
            <a:off x="1183856" y="1144269"/>
            <a:ext cx="24130" cy="8890"/>
          </a:xfrm>
          <a:custGeom>
            <a:avLst/>
            <a:gdLst/>
            <a:ahLst/>
            <a:cxnLst/>
            <a:rect l="l" t="t" r="r" b="b"/>
            <a:pathLst>
              <a:path w="24130" h="8890">
                <a:moveTo>
                  <a:pt x="23631" y="0"/>
                </a:moveTo>
                <a:lnTo>
                  <a:pt x="8133" y="0"/>
                </a:lnTo>
                <a:lnTo>
                  <a:pt x="0" y="8889"/>
                </a:lnTo>
                <a:lnTo>
                  <a:pt x="16717" y="8889"/>
                </a:lnTo>
                <a:lnTo>
                  <a:pt x="23631" y="0"/>
                </a:lnTo>
                <a:close/>
              </a:path>
            </a:pathLst>
          </a:custGeom>
          <a:solidFill>
            <a:srgbClr val="CAC3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bg object 758"/>
          <p:cNvSpPr/>
          <p:nvPr/>
        </p:nvSpPr>
        <p:spPr>
          <a:xfrm>
            <a:off x="1178046" y="1151890"/>
            <a:ext cx="24130" cy="7620"/>
          </a:xfrm>
          <a:custGeom>
            <a:avLst/>
            <a:gdLst/>
            <a:ahLst/>
            <a:cxnLst/>
            <a:rect l="l" t="t" r="r" b="b"/>
            <a:pathLst>
              <a:path w="24130" h="7619">
                <a:moveTo>
                  <a:pt x="23514" y="0"/>
                </a:moveTo>
                <a:lnTo>
                  <a:pt x="6971" y="0"/>
                </a:lnTo>
                <a:lnTo>
                  <a:pt x="0" y="7620"/>
                </a:lnTo>
                <a:lnTo>
                  <a:pt x="17587" y="7620"/>
                </a:lnTo>
                <a:lnTo>
                  <a:pt x="23514" y="0"/>
                </a:lnTo>
                <a:close/>
              </a:path>
            </a:pathLst>
          </a:custGeom>
          <a:solidFill>
            <a:srgbClr val="CAC2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bg object 759"/>
          <p:cNvSpPr/>
          <p:nvPr/>
        </p:nvSpPr>
        <p:spPr>
          <a:xfrm>
            <a:off x="1171075" y="1159510"/>
            <a:ext cx="24765" cy="7620"/>
          </a:xfrm>
          <a:custGeom>
            <a:avLst/>
            <a:gdLst/>
            <a:ahLst/>
            <a:cxnLst/>
            <a:rect l="l" t="t" r="r" b="b"/>
            <a:pathLst>
              <a:path w="24765" h="7619">
                <a:moveTo>
                  <a:pt x="24559" y="0"/>
                </a:moveTo>
                <a:lnTo>
                  <a:pt x="6971" y="0"/>
                </a:lnTo>
                <a:lnTo>
                  <a:pt x="0" y="7619"/>
                </a:lnTo>
                <a:lnTo>
                  <a:pt x="18632" y="7619"/>
                </a:lnTo>
                <a:lnTo>
                  <a:pt x="24559" y="0"/>
                </a:lnTo>
                <a:close/>
              </a:path>
            </a:pathLst>
          </a:custGeom>
          <a:solidFill>
            <a:srgbClr val="C9C2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bg object 760"/>
          <p:cNvSpPr/>
          <p:nvPr/>
        </p:nvSpPr>
        <p:spPr>
          <a:xfrm>
            <a:off x="1164103" y="1165860"/>
            <a:ext cx="26670" cy="8890"/>
          </a:xfrm>
          <a:custGeom>
            <a:avLst/>
            <a:gdLst/>
            <a:ahLst/>
            <a:cxnLst/>
            <a:rect l="l" t="t" r="r" b="b"/>
            <a:pathLst>
              <a:path w="26669" h="8890">
                <a:moveTo>
                  <a:pt x="26591" y="0"/>
                </a:moveTo>
                <a:lnTo>
                  <a:pt x="8133" y="0"/>
                </a:lnTo>
                <a:lnTo>
                  <a:pt x="0" y="8889"/>
                </a:lnTo>
                <a:lnTo>
                  <a:pt x="19677" y="8889"/>
                </a:lnTo>
                <a:lnTo>
                  <a:pt x="26591" y="0"/>
                </a:lnTo>
                <a:close/>
              </a:path>
            </a:pathLst>
          </a:custGeom>
          <a:solidFill>
            <a:srgbClr val="C9C1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bg object 761"/>
          <p:cNvSpPr/>
          <p:nvPr/>
        </p:nvSpPr>
        <p:spPr>
          <a:xfrm>
            <a:off x="1158294" y="1173479"/>
            <a:ext cx="26670" cy="7620"/>
          </a:xfrm>
          <a:custGeom>
            <a:avLst/>
            <a:gdLst/>
            <a:ahLst/>
            <a:cxnLst/>
            <a:rect l="l" t="t" r="r" b="b"/>
            <a:pathLst>
              <a:path w="26669" h="7619">
                <a:moveTo>
                  <a:pt x="26474" y="0"/>
                </a:moveTo>
                <a:lnTo>
                  <a:pt x="6971" y="0"/>
                </a:lnTo>
                <a:lnTo>
                  <a:pt x="0" y="7620"/>
                </a:lnTo>
                <a:lnTo>
                  <a:pt x="20548" y="7620"/>
                </a:lnTo>
                <a:lnTo>
                  <a:pt x="26474" y="0"/>
                </a:lnTo>
                <a:close/>
              </a:path>
            </a:pathLst>
          </a:custGeom>
          <a:solidFill>
            <a:srgbClr val="C9C1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bg object 762"/>
          <p:cNvSpPr/>
          <p:nvPr/>
        </p:nvSpPr>
        <p:spPr>
          <a:xfrm>
            <a:off x="1151322" y="1181099"/>
            <a:ext cx="27940" cy="7620"/>
          </a:xfrm>
          <a:custGeom>
            <a:avLst/>
            <a:gdLst/>
            <a:ahLst/>
            <a:cxnLst/>
            <a:rect l="l" t="t" r="r" b="b"/>
            <a:pathLst>
              <a:path w="27940" h="7619">
                <a:moveTo>
                  <a:pt x="27519" y="0"/>
                </a:moveTo>
                <a:lnTo>
                  <a:pt x="6971" y="0"/>
                </a:lnTo>
                <a:lnTo>
                  <a:pt x="0" y="7620"/>
                </a:lnTo>
                <a:lnTo>
                  <a:pt x="21593" y="7620"/>
                </a:lnTo>
                <a:lnTo>
                  <a:pt x="27519" y="0"/>
                </a:lnTo>
                <a:close/>
              </a:path>
            </a:pathLst>
          </a:custGeom>
          <a:solidFill>
            <a:srgbClr val="C9C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bg object 763"/>
          <p:cNvSpPr/>
          <p:nvPr/>
        </p:nvSpPr>
        <p:spPr>
          <a:xfrm>
            <a:off x="1144351" y="1187449"/>
            <a:ext cx="29845" cy="8890"/>
          </a:xfrm>
          <a:custGeom>
            <a:avLst/>
            <a:gdLst/>
            <a:ahLst/>
            <a:cxnLst/>
            <a:rect l="l" t="t" r="r" b="b"/>
            <a:pathLst>
              <a:path w="29844" h="8890">
                <a:moveTo>
                  <a:pt x="29552" y="0"/>
                </a:moveTo>
                <a:lnTo>
                  <a:pt x="8133" y="0"/>
                </a:lnTo>
                <a:lnTo>
                  <a:pt x="0" y="8889"/>
                </a:lnTo>
                <a:lnTo>
                  <a:pt x="22637" y="8889"/>
                </a:lnTo>
                <a:lnTo>
                  <a:pt x="29552" y="0"/>
                </a:lnTo>
                <a:close/>
              </a:path>
            </a:pathLst>
          </a:custGeom>
          <a:solidFill>
            <a:srgbClr val="C9BF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bg object 764"/>
          <p:cNvSpPr/>
          <p:nvPr/>
        </p:nvSpPr>
        <p:spPr>
          <a:xfrm>
            <a:off x="1138541" y="1195069"/>
            <a:ext cx="29845" cy="7620"/>
          </a:xfrm>
          <a:custGeom>
            <a:avLst/>
            <a:gdLst/>
            <a:ahLst/>
            <a:cxnLst/>
            <a:rect l="l" t="t" r="r" b="b"/>
            <a:pathLst>
              <a:path w="29844" h="7619">
                <a:moveTo>
                  <a:pt x="29435" y="0"/>
                </a:moveTo>
                <a:lnTo>
                  <a:pt x="6971" y="0"/>
                </a:lnTo>
                <a:lnTo>
                  <a:pt x="0" y="7619"/>
                </a:lnTo>
                <a:lnTo>
                  <a:pt x="23508" y="7619"/>
                </a:lnTo>
                <a:lnTo>
                  <a:pt x="29435" y="0"/>
                </a:lnTo>
                <a:close/>
              </a:path>
            </a:pathLst>
          </a:custGeom>
          <a:solidFill>
            <a:srgbClr val="C9BF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bg object 765"/>
          <p:cNvSpPr/>
          <p:nvPr/>
        </p:nvSpPr>
        <p:spPr>
          <a:xfrm>
            <a:off x="1131569" y="1202690"/>
            <a:ext cx="30480" cy="7620"/>
          </a:xfrm>
          <a:custGeom>
            <a:avLst/>
            <a:gdLst/>
            <a:ahLst/>
            <a:cxnLst/>
            <a:rect l="l" t="t" r="r" b="b"/>
            <a:pathLst>
              <a:path w="30480" h="7619">
                <a:moveTo>
                  <a:pt x="30480" y="0"/>
                </a:moveTo>
                <a:lnTo>
                  <a:pt x="6971" y="0"/>
                </a:lnTo>
                <a:lnTo>
                  <a:pt x="0" y="7620"/>
                </a:lnTo>
                <a:lnTo>
                  <a:pt x="24553" y="7620"/>
                </a:lnTo>
                <a:lnTo>
                  <a:pt x="30480" y="0"/>
                </a:lnTo>
                <a:close/>
              </a:path>
            </a:pathLst>
          </a:custGeom>
          <a:solidFill>
            <a:srgbClr val="C9BE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bg object 766"/>
          <p:cNvSpPr/>
          <p:nvPr/>
        </p:nvSpPr>
        <p:spPr>
          <a:xfrm>
            <a:off x="1124598" y="1209040"/>
            <a:ext cx="33020" cy="8890"/>
          </a:xfrm>
          <a:custGeom>
            <a:avLst/>
            <a:gdLst/>
            <a:ahLst/>
            <a:cxnLst/>
            <a:rect l="l" t="t" r="r" b="b"/>
            <a:pathLst>
              <a:path w="33019" h="8890">
                <a:moveTo>
                  <a:pt x="32512" y="0"/>
                </a:moveTo>
                <a:lnTo>
                  <a:pt x="8133" y="0"/>
                </a:lnTo>
                <a:lnTo>
                  <a:pt x="0" y="8889"/>
                </a:lnTo>
                <a:lnTo>
                  <a:pt x="25598" y="8889"/>
                </a:lnTo>
                <a:lnTo>
                  <a:pt x="32512" y="0"/>
                </a:lnTo>
                <a:close/>
              </a:path>
            </a:pathLst>
          </a:custGeom>
          <a:solidFill>
            <a:srgbClr val="C9BE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bg object 767"/>
          <p:cNvSpPr/>
          <p:nvPr/>
        </p:nvSpPr>
        <p:spPr>
          <a:xfrm>
            <a:off x="1118788" y="1216660"/>
            <a:ext cx="33020" cy="7620"/>
          </a:xfrm>
          <a:custGeom>
            <a:avLst/>
            <a:gdLst/>
            <a:ahLst/>
            <a:cxnLst/>
            <a:rect l="l" t="t" r="r" b="b"/>
            <a:pathLst>
              <a:path w="33019" h="7619">
                <a:moveTo>
                  <a:pt x="32395" y="0"/>
                </a:moveTo>
                <a:lnTo>
                  <a:pt x="6971" y="0"/>
                </a:lnTo>
                <a:lnTo>
                  <a:pt x="0" y="7619"/>
                </a:lnTo>
                <a:lnTo>
                  <a:pt x="26468" y="7619"/>
                </a:lnTo>
                <a:lnTo>
                  <a:pt x="32395" y="0"/>
                </a:lnTo>
                <a:close/>
              </a:path>
            </a:pathLst>
          </a:custGeom>
          <a:solidFill>
            <a:srgbClr val="C8BD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bg object 768"/>
          <p:cNvSpPr/>
          <p:nvPr/>
        </p:nvSpPr>
        <p:spPr>
          <a:xfrm>
            <a:off x="1111817" y="1224279"/>
            <a:ext cx="33655" cy="7620"/>
          </a:xfrm>
          <a:custGeom>
            <a:avLst/>
            <a:gdLst/>
            <a:ahLst/>
            <a:cxnLst/>
            <a:rect l="l" t="t" r="r" b="b"/>
            <a:pathLst>
              <a:path w="33655" h="7619">
                <a:moveTo>
                  <a:pt x="33440" y="0"/>
                </a:moveTo>
                <a:lnTo>
                  <a:pt x="6971" y="0"/>
                </a:lnTo>
                <a:lnTo>
                  <a:pt x="0" y="7620"/>
                </a:lnTo>
                <a:lnTo>
                  <a:pt x="27513" y="7620"/>
                </a:lnTo>
                <a:lnTo>
                  <a:pt x="33440" y="0"/>
                </a:lnTo>
                <a:close/>
              </a:path>
            </a:pathLst>
          </a:custGeom>
          <a:solidFill>
            <a:srgbClr val="C8BD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bg object 769"/>
          <p:cNvSpPr/>
          <p:nvPr/>
        </p:nvSpPr>
        <p:spPr>
          <a:xfrm>
            <a:off x="1104845" y="1230629"/>
            <a:ext cx="35560" cy="8890"/>
          </a:xfrm>
          <a:custGeom>
            <a:avLst/>
            <a:gdLst/>
            <a:ahLst/>
            <a:cxnLst/>
            <a:rect l="l" t="t" r="r" b="b"/>
            <a:pathLst>
              <a:path w="35559" h="8890">
                <a:moveTo>
                  <a:pt x="35472" y="0"/>
                </a:moveTo>
                <a:lnTo>
                  <a:pt x="8133" y="0"/>
                </a:lnTo>
                <a:lnTo>
                  <a:pt x="0" y="8890"/>
                </a:lnTo>
                <a:lnTo>
                  <a:pt x="28558" y="8890"/>
                </a:lnTo>
                <a:lnTo>
                  <a:pt x="35472" y="0"/>
                </a:lnTo>
                <a:close/>
              </a:path>
            </a:pathLst>
          </a:custGeom>
          <a:solidFill>
            <a:srgbClr val="C8BC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bg object 770"/>
          <p:cNvSpPr/>
          <p:nvPr/>
        </p:nvSpPr>
        <p:spPr>
          <a:xfrm>
            <a:off x="1099036" y="1238249"/>
            <a:ext cx="35560" cy="7620"/>
          </a:xfrm>
          <a:custGeom>
            <a:avLst/>
            <a:gdLst/>
            <a:ahLst/>
            <a:cxnLst/>
            <a:rect l="l" t="t" r="r" b="b"/>
            <a:pathLst>
              <a:path w="35559" h="7619">
                <a:moveTo>
                  <a:pt x="35355" y="0"/>
                </a:moveTo>
                <a:lnTo>
                  <a:pt x="6971" y="0"/>
                </a:lnTo>
                <a:lnTo>
                  <a:pt x="0" y="7620"/>
                </a:lnTo>
                <a:lnTo>
                  <a:pt x="29429" y="7620"/>
                </a:lnTo>
                <a:lnTo>
                  <a:pt x="35355" y="0"/>
                </a:lnTo>
                <a:close/>
              </a:path>
            </a:pathLst>
          </a:custGeom>
          <a:solidFill>
            <a:srgbClr val="C8BC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bg object 771"/>
          <p:cNvSpPr/>
          <p:nvPr/>
        </p:nvSpPr>
        <p:spPr>
          <a:xfrm>
            <a:off x="1092064" y="1245869"/>
            <a:ext cx="36830" cy="7620"/>
          </a:xfrm>
          <a:custGeom>
            <a:avLst/>
            <a:gdLst/>
            <a:ahLst/>
            <a:cxnLst/>
            <a:rect l="l" t="t" r="r" b="b"/>
            <a:pathLst>
              <a:path w="36830" h="7619">
                <a:moveTo>
                  <a:pt x="36400" y="0"/>
                </a:moveTo>
                <a:lnTo>
                  <a:pt x="6971" y="0"/>
                </a:lnTo>
                <a:lnTo>
                  <a:pt x="0" y="7619"/>
                </a:lnTo>
                <a:lnTo>
                  <a:pt x="30473" y="7619"/>
                </a:lnTo>
                <a:lnTo>
                  <a:pt x="36400" y="0"/>
                </a:lnTo>
                <a:close/>
              </a:path>
            </a:pathLst>
          </a:custGeom>
          <a:solidFill>
            <a:srgbClr val="C8BB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bg object 772"/>
          <p:cNvSpPr/>
          <p:nvPr/>
        </p:nvSpPr>
        <p:spPr>
          <a:xfrm>
            <a:off x="1085093" y="1252219"/>
            <a:ext cx="38735" cy="8890"/>
          </a:xfrm>
          <a:custGeom>
            <a:avLst/>
            <a:gdLst/>
            <a:ahLst/>
            <a:cxnLst/>
            <a:rect l="l" t="t" r="r" b="b"/>
            <a:pathLst>
              <a:path w="38734" h="8890">
                <a:moveTo>
                  <a:pt x="38433" y="0"/>
                </a:moveTo>
                <a:lnTo>
                  <a:pt x="8133" y="0"/>
                </a:lnTo>
                <a:lnTo>
                  <a:pt x="0" y="8889"/>
                </a:lnTo>
                <a:lnTo>
                  <a:pt x="31518" y="8889"/>
                </a:lnTo>
                <a:lnTo>
                  <a:pt x="38433" y="0"/>
                </a:lnTo>
                <a:close/>
              </a:path>
            </a:pathLst>
          </a:custGeom>
          <a:solidFill>
            <a:srgbClr val="C8BB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bg object 773"/>
          <p:cNvSpPr/>
          <p:nvPr/>
        </p:nvSpPr>
        <p:spPr>
          <a:xfrm>
            <a:off x="1079283" y="1259840"/>
            <a:ext cx="38735" cy="7620"/>
          </a:xfrm>
          <a:custGeom>
            <a:avLst/>
            <a:gdLst/>
            <a:ahLst/>
            <a:cxnLst/>
            <a:rect l="l" t="t" r="r" b="b"/>
            <a:pathLst>
              <a:path w="38734" h="7619">
                <a:moveTo>
                  <a:pt x="38316" y="0"/>
                </a:moveTo>
                <a:lnTo>
                  <a:pt x="6971" y="0"/>
                </a:lnTo>
                <a:lnTo>
                  <a:pt x="0" y="7620"/>
                </a:lnTo>
                <a:lnTo>
                  <a:pt x="32389" y="7620"/>
                </a:lnTo>
                <a:lnTo>
                  <a:pt x="38316" y="0"/>
                </a:lnTo>
                <a:close/>
              </a:path>
            </a:pathLst>
          </a:custGeom>
          <a:solidFill>
            <a:srgbClr val="C8BA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bg object 774"/>
          <p:cNvSpPr/>
          <p:nvPr/>
        </p:nvSpPr>
        <p:spPr>
          <a:xfrm>
            <a:off x="1069299" y="1267460"/>
            <a:ext cx="42545" cy="7620"/>
          </a:xfrm>
          <a:custGeom>
            <a:avLst/>
            <a:gdLst/>
            <a:ahLst/>
            <a:cxnLst/>
            <a:rect l="l" t="t" r="r" b="b"/>
            <a:pathLst>
              <a:path w="42544" h="7619">
                <a:moveTo>
                  <a:pt x="42373" y="0"/>
                </a:moveTo>
                <a:lnTo>
                  <a:pt x="9983" y="0"/>
                </a:lnTo>
                <a:lnTo>
                  <a:pt x="7660" y="2539"/>
                </a:lnTo>
                <a:lnTo>
                  <a:pt x="0" y="7619"/>
                </a:lnTo>
                <a:lnTo>
                  <a:pt x="36446" y="7619"/>
                </a:lnTo>
                <a:lnTo>
                  <a:pt x="42373" y="0"/>
                </a:lnTo>
                <a:close/>
              </a:path>
            </a:pathLst>
          </a:custGeom>
          <a:solidFill>
            <a:srgbClr val="C8B9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bg object 775"/>
          <p:cNvSpPr/>
          <p:nvPr/>
        </p:nvSpPr>
        <p:spPr>
          <a:xfrm>
            <a:off x="1057809" y="1273810"/>
            <a:ext cx="49530" cy="8890"/>
          </a:xfrm>
          <a:custGeom>
            <a:avLst/>
            <a:gdLst/>
            <a:ahLst/>
            <a:cxnLst/>
            <a:rect l="l" t="t" r="r" b="b"/>
            <a:pathLst>
              <a:path w="49530" h="8890">
                <a:moveTo>
                  <a:pt x="48924" y="0"/>
                </a:moveTo>
                <a:lnTo>
                  <a:pt x="13405" y="0"/>
                </a:lnTo>
                <a:lnTo>
                  <a:pt x="0" y="8889"/>
                </a:lnTo>
                <a:lnTo>
                  <a:pt x="42010" y="8889"/>
                </a:lnTo>
                <a:lnTo>
                  <a:pt x="48924" y="0"/>
                </a:lnTo>
                <a:close/>
              </a:path>
            </a:pathLst>
          </a:custGeom>
          <a:solidFill>
            <a:srgbClr val="C8B9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bg object 776"/>
          <p:cNvSpPr/>
          <p:nvPr/>
        </p:nvSpPr>
        <p:spPr>
          <a:xfrm>
            <a:off x="1048234" y="1281429"/>
            <a:ext cx="52705" cy="7620"/>
          </a:xfrm>
          <a:custGeom>
            <a:avLst/>
            <a:gdLst/>
            <a:ahLst/>
            <a:cxnLst/>
            <a:rect l="l" t="t" r="r" b="b"/>
            <a:pathLst>
              <a:path w="52705" h="7619">
                <a:moveTo>
                  <a:pt x="52573" y="0"/>
                </a:moveTo>
                <a:lnTo>
                  <a:pt x="11490" y="0"/>
                </a:lnTo>
                <a:lnTo>
                  <a:pt x="0" y="7620"/>
                </a:lnTo>
                <a:lnTo>
                  <a:pt x="46646" y="7620"/>
                </a:lnTo>
                <a:lnTo>
                  <a:pt x="52573" y="0"/>
                </a:lnTo>
                <a:close/>
              </a:path>
            </a:pathLst>
          </a:custGeom>
          <a:solidFill>
            <a:srgbClr val="C7B8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bg object 777"/>
          <p:cNvSpPr/>
          <p:nvPr/>
        </p:nvSpPr>
        <p:spPr>
          <a:xfrm>
            <a:off x="1036744" y="1289049"/>
            <a:ext cx="58419" cy="7620"/>
          </a:xfrm>
          <a:custGeom>
            <a:avLst/>
            <a:gdLst/>
            <a:ahLst/>
            <a:cxnLst/>
            <a:rect l="l" t="t" r="r" b="b"/>
            <a:pathLst>
              <a:path w="58419" h="7619">
                <a:moveTo>
                  <a:pt x="58136" y="0"/>
                </a:moveTo>
                <a:lnTo>
                  <a:pt x="11490" y="0"/>
                </a:lnTo>
                <a:lnTo>
                  <a:pt x="0" y="7620"/>
                </a:lnTo>
                <a:lnTo>
                  <a:pt x="52210" y="7620"/>
                </a:lnTo>
                <a:lnTo>
                  <a:pt x="58136" y="0"/>
                </a:lnTo>
                <a:close/>
              </a:path>
            </a:pathLst>
          </a:custGeom>
          <a:solidFill>
            <a:srgbClr val="C7B8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bg object 778"/>
          <p:cNvSpPr/>
          <p:nvPr/>
        </p:nvSpPr>
        <p:spPr>
          <a:xfrm>
            <a:off x="1025254" y="1295399"/>
            <a:ext cx="64769" cy="8890"/>
          </a:xfrm>
          <a:custGeom>
            <a:avLst/>
            <a:gdLst/>
            <a:ahLst/>
            <a:cxnLst/>
            <a:rect l="l" t="t" r="r" b="b"/>
            <a:pathLst>
              <a:path w="64769" h="8890">
                <a:moveTo>
                  <a:pt x="64688" y="0"/>
                </a:moveTo>
                <a:lnTo>
                  <a:pt x="13405" y="0"/>
                </a:lnTo>
                <a:lnTo>
                  <a:pt x="0" y="8889"/>
                </a:lnTo>
                <a:lnTo>
                  <a:pt x="57773" y="8889"/>
                </a:lnTo>
                <a:lnTo>
                  <a:pt x="64688" y="0"/>
                </a:lnTo>
                <a:close/>
              </a:path>
            </a:pathLst>
          </a:custGeom>
          <a:solidFill>
            <a:srgbClr val="C7B7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bg object 779"/>
          <p:cNvSpPr/>
          <p:nvPr/>
        </p:nvSpPr>
        <p:spPr>
          <a:xfrm>
            <a:off x="1015678" y="1303019"/>
            <a:ext cx="68580" cy="7620"/>
          </a:xfrm>
          <a:custGeom>
            <a:avLst/>
            <a:gdLst/>
            <a:ahLst/>
            <a:cxnLst/>
            <a:rect l="l" t="t" r="r" b="b"/>
            <a:pathLst>
              <a:path w="68580" h="7619">
                <a:moveTo>
                  <a:pt x="68336" y="0"/>
                </a:moveTo>
                <a:lnTo>
                  <a:pt x="11490" y="0"/>
                </a:lnTo>
                <a:lnTo>
                  <a:pt x="0" y="7619"/>
                </a:lnTo>
                <a:lnTo>
                  <a:pt x="62409" y="7619"/>
                </a:lnTo>
                <a:lnTo>
                  <a:pt x="68336" y="0"/>
                </a:lnTo>
                <a:close/>
              </a:path>
            </a:pathLst>
          </a:custGeom>
          <a:solidFill>
            <a:srgbClr val="C7B7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bg object 780"/>
          <p:cNvSpPr/>
          <p:nvPr/>
        </p:nvSpPr>
        <p:spPr>
          <a:xfrm>
            <a:off x="1004188" y="1310640"/>
            <a:ext cx="74295" cy="7620"/>
          </a:xfrm>
          <a:custGeom>
            <a:avLst/>
            <a:gdLst/>
            <a:ahLst/>
            <a:cxnLst/>
            <a:rect l="l" t="t" r="r" b="b"/>
            <a:pathLst>
              <a:path w="74294" h="7619">
                <a:moveTo>
                  <a:pt x="73900" y="0"/>
                </a:moveTo>
                <a:lnTo>
                  <a:pt x="11490" y="0"/>
                </a:lnTo>
                <a:lnTo>
                  <a:pt x="0" y="7620"/>
                </a:lnTo>
                <a:lnTo>
                  <a:pt x="67973" y="7620"/>
                </a:lnTo>
                <a:lnTo>
                  <a:pt x="73900" y="0"/>
                </a:lnTo>
                <a:close/>
              </a:path>
            </a:pathLst>
          </a:custGeom>
          <a:solidFill>
            <a:srgbClr val="C7B6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bg object 781"/>
          <p:cNvSpPr/>
          <p:nvPr/>
        </p:nvSpPr>
        <p:spPr>
          <a:xfrm>
            <a:off x="992698" y="1316990"/>
            <a:ext cx="80645" cy="8890"/>
          </a:xfrm>
          <a:custGeom>
            <a:avLst/>
            <a:gdLst/>
            <a:ahLst/>
            <a:cxnLst/>
            <a:rect l="l" t="t" r="r" b="b"/>
            <a:pathLst>
              <a:path w="80644" h="8890">
                <a:moveTo>
                  <a:pt x="80451" y="0"/>
                </a:moveTo>
                <a:lnTo>
                  <a:pt x="13405" y="0"/>
                </a:lnTo>
                <a:lnTo>
                  <a:pt x="0" y="8889"/>
                </a:lnTo>
                <a:lnTo>
                  <a:pt x="73537" y="8889"/>
                </a:lnTo>
                <a:lnTo>
                  <a:pt x="80451" y="0"/>
                </a:lnTo>
                <a:close/>
              </a:path>
            </a:pathLst>
          </a:custGeom>
          <a:solidFill>
            <a:srgbClr val="C7B6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bg object 782"/>
          <p:cNvSpPr/>
          <p:nvPr/>
        </p:nvSpPr>
        <p:spPr>
          <a:xfrm>
            <a:off x="983123" y="1324610"/>
            <a:ext cx="84455" cy="7620"/>
          </a:xfrm>
          <a:custGeom>
            <a:avLst/>
            <a:gdLst/>
            <a:ahLst/>
            <a:cxnLst/>
            <a:rect l="l" t="t" r="r" b="b"/>
            <a:pathLst>
              <a:path w="84455" h="7619">
                <a:moveTo>
                  <a:pt x="84099" y="0"/>
                </a:moveTo>
                <a:lnTo>
                  <a:pt x="11490" y="0"/>
                </a:lnTo>
                <a:lnTo>
                  <a:pt x="0" y="7619"/>
                </a:lnTo>
                <a:lnTo>
                  <a:pt x="78173" y="7619"/>
                </a:lnTo>
                <a:lnTo>
                  <a:pt x="84099" y="0"/>
                </a:lnTo>
                <a:close/>
              </a:path>
            </a:pathLst>
          </a:custGeom>
          <a:solidFill>
            <a:srgbClr val="C7B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bg object 783"/>
          <p:cNvSpPr/>
          <p:nvPr/>
        </p:nvSpPr>
        <p:spPr>
          <a:xfrm>
            <a:off x="971633" y="1332229"/>
            <a:ext cx="90170" cy="7620"/>
          </a:xfrm>
          <a:custGeom>
            <a:avLst/>
            <a:gdLst/>
            <a:ahLst/>
            <a:cxnLst/>
            <a:rect l="l" t="t" r="r" b="b"/>
            <a:pathLst>
              <a:path w="90169" h="7619">
                <a:moveTo>
                  <a:pt x="89663" y="0"/>
                </a:moveTo>
                <a:lnTo>
                  <a:pt x="11490" y="0"/>
                </a:lnTo>
                <a:lnTo>
                  <a:pt x="0" y="7620"/>
                </a:lnTo>
                <a:lnTo>
                  <a:pt x="83736" y="7620"/>
                </a:lnTo>
                <a:lnTo>
                  <a:pt x="89663" y="0"/>
                </a:lnTo>
                <a:close/>
              </a:path>
            </a:pathLst>
          </a:custGeom>
          <a:solidFill>
            <a:srgbClr val="C7B5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bg object 784"/>
          <p:cNvSpPr/>
          <p:nvPr/>
        </p:nvSpPr>
        <p:spPr>
          <a:xfrm>
            <a:off x="960142" y="1338579"/>
            <a:ext cx="96520" cy="8890"/>
          </a:xfrm>
          <a:custGeom>
            <a:avLst/>
            <a:gdLst/>
            <a:ahLst/>
            <a:cxnLst/>
            <a:rect l="l" t="t" r="r" b="b"/>
            <a:pathLst>
              <a:path w="96519" h="8890">
                <a:moveTo>
                  <a:pt x="96214" y="0"/>
                </a:moveTo>
                <a:lnTo>
                  <a:pt x="13405" y="0"/>
                </a:lnTo>
                <a:lnTo>
                  <a:pt x="0" y="8890"/>
                </a:lnTo>
                <a:lnTo>
                  <a:pt x="89300" y="8890"/>
                </a:lnTo>
                <a:lnTo>
                  <a:pt x="96214" y="0"/>
                </a:lnTo>
                <a:close/>
              </a:path>
            </a:pathLst>
          </a:custGeom>
          <a:solidFill>
            <a:srgbClr val="C6B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bg object 785"/>
          <p:cNvSpPr/>
          <p:nvPr/>
        </p:nvSpPr>
        <p:spPr>
          <a:xfrm>
            <a:off x="950567" y="1346199"/>
            <a:ext cx="100330" cy="7620"/>
          </a:xfrm>
          <a:custGeom>
            <a:avLst/>
            <a:gdLst/>
            <a:ahLst/>
            <a:cxnLst/>
            <a:rect l="l" t="t" r="r" b="b"/>
            <a:pathLst>
              <a:path w="100330" h="7619">
                <a:moveTo>
                  <a:pt x="99863" y="0"/>
                </a:moveTo>
                <a:lnTo>
                  <a:pt x="11490" y="0"/>
                </a:lnTo>
                <a:lnTo>
                  <a:pt x="0" y="7620"/>
                </a:lnTo>
                <a:lnTo>
                  <a:pt x="93936" y="7620"/>
                </a:lnTo>
                <a:lnTo>
                  <a:pt x="99863" y="0"/>
                </a:lnTo>
                <a:close/>
              </a:path>
            </a:pathLst>
          </a:custGeom>
          <a:solidFill>
            <a:srgbClr val="C6B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bg object 786"/>
          <p:cNvSpPr/>
          <p:nvPr/>
        </p:nvSpPr>
        <p:spPr>
          <a:xfrm>
            <a:off x="939077" y="1353819"/>
            <a:ext cx="106045" cy="7620"/>
          </a:xfrm>
          <a:custGeom>
            <a:avLst/>
            <a:gdLst/>
            <a:ahLst/>
            <a:cxnLst/>
            <a:rect l="l" t="t" r="r" b="b"/>
            <a:pathLst>
              <a:path w="106044" h="7619">
                <a:moveTo>
                  <a:pt x="105426" y="0"/>
                </a:moveTo>
                <a:lnTo>
                  <a:pt x="11490" y="0"/>
                </a:lnTo>
                <a:lnTo>
                  <a:pt x="0" y="7619"/>
                </a:lnTo>
                <a:lnTo>
                  <a:pt x="99500" y="7619"/>
                </a:lnTo>
                <a:lnTo>
                  <a:pt x="105426" y="0"/>
                </a:lnTo>
                <a:close/>
              </a:path>
            </a:pathLst>
          </a:custGeom>
          <a:solidFill>
            <a:srgbClr val="C6B3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bg object 787"/>
          <p:cNvSpPr/>
          <p:nvPr/>
        </p:nvSpPr>
        <p:spPr>
          <a:xfrm>
            <a:off x="927587" y="1360169"/>
            <a:ext cx="112395" cy="8890"/>
          </a:xfrm>
          <a:custGeom>
            <a:avLst/>
            <a:gdLst/>
            <a:ahLst/>
            <a:cxnLst/>
            <a:rect l="l" t="t" r="r" b="b"/>
            <a:pathLst>
              <a:path w="112394" h="8890">
                <a:moveTo>
                  <a:pt x="111978" y="0"/>
                </a:moveTo>
                <a:lnTo>
                  <a:pt x="13405" y="0"/>
                </a:lnTo>
                <a:lnTo>
                  <a:pt x="0" y="8889"/>
                </a:lnTo>
                <a:lnTo>
                  <a:pt x="105063" y="8889"/>
                </a:lnTo>
                <a:lnTo>
                  <a:pt x="111978" y="0"/>
                </a:lnTo>
                <a:close/>
              </a:path>
            </a:pathLst>
          </a:custGeom>
          <a:solidFill>
            <a:srgbClr val="C6B2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bg object 788"/>
          <p:cNvSpPr/>
          <p:nvPr/>
        </p:nvSpPr>
        <p:spPr>
          <a:xfrm>
            <a:off x="918959" y="1367789"/>
            <a:ext cx="112395" cy="7620"/>
          </a:xfrm>
          <a:custGeom>
            <a:avLst/>
            <a:gdLst/>
            <a:ahLst/>
            <a:cxnLst/>
            <a:rect l="l" t="t" r="r" b="b"/>
            <a:pathLst>
              <a:path w="112394" h="7619">
                <a:moveTo>
                  <a:pt x="112204" y="0"/>
                </a:moveTo>
                <a:lnTo>
                  <a:pt x="5753" y="0"/>
                </a:lnTo>
                <a:lnTo>
                  <a:pt x="5753" y="6350"/>
                </a:lnTo>
                <a:lnTo>
                  <a:pt x="0" y="6350"/>
                </a:lnTo>
                <a:lnTo>
                  <a:pt x="0" y="7620"/>
                </a:lnTo>
                <a:lnTo>
                  <a:pt x="108826" y="7620"/>
                </a:lnTo>
                <a:lnTo>
                  <a:pt x="108826" y="6350"/>
                </a:lnTo>
                <a:lnTo>
                  <a:pt x="112204" y="6350"/>
                </a:lnTo>
                <a:lnTo>
                  <a:pt x="112204" y="0"/>
                </a:lnTo>
                <a:close/>
              </a:path>
            </a:pathLst>
          </a:custGeom>
          <a:solidFill>
            <a:srgbClr val="C6B2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bg object 789"/>
          <p:cNvSpPr/>
          <p:nvPr/>
        </p:nvSpPr>
        <p:spPr>
          <a:xfrm>
            <a:off x="906521" y="1375410"/>
            <a:ext cx="120650" cy="7620"/>
          </a:xfrm>
          <a:custGeom>
            <a:avLst/>
            <a:gdLst/>
            <a:ahLst/>
            <a:cxnLst/>
            <a:rect l="l" t="t" r="r" b="b"/>
            <a:pathLst>
              <a:path w="120650" h="7619">
                <a:moveTo>
                  <a:pt x="120359" y="0"/>
                </a:moveTo>
                <a:lnTo>
                  <a:pt x="11490" y="0"/>
                </a:lnTo>
                <a:lnTo>
                  <a:pt x="0" y="7619"/>
                </a:lnTo>
                <a:lnTo>
                  <a:pt x="109450" y="7619"/>
                </a:lnTo>
                <a:lnTo>
                  <a:pt x="120359" y="0"/>
                </a:lnTo>
                <a:close/>
              </a:path>
            </a:pathLst>
          </a:custGeom>
          <a:solidFill>
            <a:srgbClr val="C6B1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bg object 790"/>
          <p:cNvSpPr/>
          <p:nvPr/>
        </p:nvSpPr>
        <p:spPr>
          <a:xfrm>
            <a:off x="895031" y="1383029"/>
            <a:ext cx="121285" cy="7620"/>
          </a:xfrm>
          <a:custGeom>
            <a:avLst/>
            <a:gdLst/>
            <a:ahLst/>
            <a:cxnLst/>
            <a:rect l="l" t="t" r="r" b="b"/>
            <a:pathLst>
              <a:path w="121284" h="7619">
                <a:moveTo>
                  <a:pt x="120940" y="0"/>
                </a:moveTo>
                <a:lnTo>
                  <a:pt x="11490" y="0"/>
                </a:lnTo>
                <a:lnTo>
                  <a:pt x="0" y="7620"/>
                </a:lnTo>
                <a:lnTo>
                  <a:pt x="110031" y="7620"/>
                </a:lnTo>
                <a:lnTo>
                  <a:pt x="120940" y="0"/>
                </a:lnTo>
                <a:close/>
              </a:path>
            </a:pathLst>
          </a:custGeom>
          <a:solidFill>
            <a:srgbClr val="C6B1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bg object 791"/>
          <p:cNvSpPr/>
          <p:nvPr/>
        </p:nvSpPr>
        <p:spPr>
          <a:xfrm>
            <a:off x="885456" y="1389379"/>
            <a:ext cx="121920" cy="7620"/>
          </a:xfrm>
          <a:custGeom>
            <a:avLst/>
            <a:gdLst/>
            <a:ahLst/>
            <a:cxnLst/>
            <a:rect l="l" t="t" r="r" b="b"/>
            <a:pathLst>
              <a:path w="121919" h="7619">
                <a:moveTo>
                  <a:pt x="121424" y="0"/>
                </a:moveTo>
                <a:lnTo>
                  <a:pt x="11490" y="0"/>
                </a:lnTo>
                <a:lnTo>
                  <a:pt x="0" y="7620"/>
                </a:lnTo>
                <a:lnTo>
                  <a:pt x="110515" y="7620"/>
                </a:lnTo>
                <a:lnTo>
                  <a:pt x="121424" y="0"/>
                </a:lnTo>
                <a:close/>
              </a:path>
            </a:pathLst>
          </a:custGeom>
          <a:solidFill>
            <a:srgbClr val="C6B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bg object 792"/>
          <p:cNvSpPr/>
          <p:nvPr/>
        </p:nvSpPr>
        <p:spPr>
          <a:xfrm>
            <a:off x="873966" y="1396999"/>
            <a:ext cx="122555" cy="7620"/>
          </a:xfrm>
          <a:custGeom>
            <a:avLst/>
            <a:gdLst/>
            <a:ahLst/>
            <a:cxnLst/>
            <a:rect l="l" t="t" r="r" b="b"/>
            <a:pathLst>
              <a:path w="122555" h="7619">
                <a:moveTo>
                  <a:pt x="122005" y="0"/>
                </a:moveTo>
                <a:lnTo>
                  <a:pt x="11490" y="0"/>
                </a:lnTo>
                <a:lnTo>
                  <a:pt x="0" y="7620"/>
                </a:lnTo>
                <a:lnTo>
                  <a:pt x="111096" y="7620"/>
                </a:lnTo>
                <a:lnTo>
                  <a:pt x="122005" y="0"/>
                </a:lnTo>
                <a:close/>
              </a:path>
            </a:pathLst>
          </a:custGeom>
          <a:solidFill>
            <a:srgbClr val="C6B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bg object 793"/>
          <p:cNvSpPr/>
          <p:nvPr/>
        </p:nvSpPr>
        <p:spPr>
          <a:xfrm>
            <a:off x="862476" y="1404619"/>
            <a:ext cx="123189" cy="7620"/>
          </a:xfrm>
          <a:custGeom>
            <a:avLst/>
            <a:gdLst/>
            <a:ahLst/>
            <a:cxnLst/>
            <a:rect l="l" t="t" r="r" b="b"/>
            <a:pathLst>
              <a:path w="123190" h="7619">
                <a:moveTo>
                  <a:pt x="122586" y="0"/>
                </a:moveTo>
                <a:lnTo>
                  <a:pt x="11490" y="0"/>
                </a:lnTo>
                <a:lnTo>
                  <a:pt x="0" y="7619"/>
                </a:lnTo>
                <a:lnTo>
                  <a:pt x="111677" y="7619"/>
                </a:lnTo>
                <a:lnTo>
                  <a:pt x="122586" y="0"/>
                </a:lnTo>
                <a:close/>
              </a:path>
            </a:pathLst>
          </a:custGeom>
          <a:solidFill>
            <a:srgbClr val="C5AF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bg object 794"/>
          <p:cNvSpPr/>
          <p:nvPr/>
        </p:nvSpPr>
        <p:spPr>
          <a:xfrm>
            <a:off x="852901" y="1410969"/>
            <a:ext cx="123189" cy="7620"/>
          </a:xfrm>
          <a:custGeom>
            <a:avLst/>
            <a:gdLst/>
            <a:ahLst/>
            <a:cxnLst/>
            <a:rect l="l" t="t" r="r" b="b"/>
            <a:pathLst>
              <a:path w="123190" h="7619">
                <a:moveTo>
                  <a:pt x="123071" y="0"/>
                </a:moveTo>
                <a:lnTo>
                  <a:pt x="11490" y="0"/>
                </a:lnTo>
                <a:lnTo>
                  <a:pt x="0" y="7619"/>
                </a:lnTo>
                <a:lnTo>
                  <a:pt x="112161" y="7619"/>
                </a:lnTo>
                <a:lnTo>
                  <a:pt x="123071" y="0"/>
                </a:lnTo>
                <a:close/>
              </a:path>
            </a:pathLst>
          </a:custGeom>
          <a:solidFill>
            <a:srgbClr val="C5AE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bg object 795"/>
          <p:cNvSpPr/>
          <p:nvPr/>
        </p:nvSpPr>
        <p:spPr>
          <a:xfrm>
            <a:off x="841410" y="1418590"/>
            <a:ext cx="123825" cy="7620"/>
          </a:xfrm>
          <a:custGeom>
            <a:avLst/>
            <a:gdLst/>
            <a:ahLst/>
            <a:cxnLst/>
            <a:rect l="l" t="t" r="r" b="b"/>
            <a:pathLst>
              <a:path w="123825" h="7619">
                <a:moveTo>
                  <a:pt x="123652" y="0"/>
                </a:moveTo>
                <a:lnTo>
                  <a:pt x="11490" y="0"/>
                </a:lnTo>
                <a:lnTo>
                  <a:pt x="0" y="7620"/>
                </a:lnTo>
                <a:lnTo>
                  <a:pt x="112742" y="7620"/>
                </a:lnTo>
                <a:lnTo>
                  <a:pt x="123652" y="0"/>
                </a:lnTo>
                <a:close/>
              </a:path>
            </a:pathLst>
          </a:custGeom>
          <a:solidFill>
            <a:srgbClr val="C5AE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bg object 796"/>
          <p:cNvSpPr/>
          <p:nvPr/>
        </p:nvSpPr>
        <p:spPr>
          <a:xfrm>
            <a:off x="829920" y="1426210"/>
            <a:ext cx="124460" cy="7620"/>
          </a:xfrm>
          <a:custGeom>
            <a:avLst/>
            <a:gdLst/>
            <a:ahLst/>
            <a:cxnLst/>
            <a:rect l="l" t="t" r="r" b="b"/>
            <a:pathLst>
              <a:path w="124459" h="7619">
                <a:moveTo>
                  <a:pt x="124233" y="0"/>
                </a:moveTo>
                <a:lnTo>
                  <a:pt x="11490" y="0"/>
                </a:lnTo>
                <a:lnTo>
                  <a:pt x="0" y="7619"/>
                </a:lnTo>
                <a:lnTo>
                  <a:pt x="113323" y="7619"/>
                </a:lnTo>
                <a:lnTo>
                  <a:pt x="124233" y="0"/>
                </a:lnTo>
                <a:close/>
              </a:path>
            </a:pathLst>
          </a:custGeom>
          <a:solidFill>
            <a:srgbClr val="C5AD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bg object 797"/>
          <p:cNvSpPr/>
          <p:nvPr/>
        </p:nvSpPr>
        <p:spPr>
          <a:xfrm>
            <a:off x="820345" y="1432560"/>
            <a:ext cx="125095" cy="7620"/>
          </a:xfrm>
          <a:custGeom>
            <a:avLst/>
            <a:gdLst/>
            <a:ahLst/>
            <a:cxnLst/>
            <a:rect l="l" t="t" r="r" b="b"/>
            <a:pathLst>
              <a:path w="125094" h="7619">
                <a:moveTo>
                  <a:pt x="124717" y="0"/>
                </a:moveTo>
                <a:lnTo>
                  <a:pt x="11490" y="0"/>
                </a:lnTo>
                <a:lnTo>
                  <a:pt x="0" y="7619"/>
                </a:lnTo>
                <a:lnTo>
                  <a:pt x="113808" y="7619"/>
                </a:lnTo>
                <a:lnTo>
                  <a:pt x="124717" y="0"/>
                </a:lnTo>
                <a:close/>
              </a:path>
            </a:pathLst>
          </a:custGeom>
          <a:solidFill>
            <a:srgbClr val="C5AD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bg object 798"/>
          <p:cNvSpPr/>
          <p:nvPr/>
        </p:nvSpPr>
        <p:spPr>
          <a:xfrm>
            <a:off x="808855" y="1440179"/>
            <a:ext cx="125730" cy="7620"/>
          </a:xfrm>
          <a:custGeom>
            <a:avLst/>
            <a:gdLst/>
            <a:ahLst/>
            <a:cxnLst/>
            <a:rect l="l" t="t" r="r" b="b"/>
            <a:pathLst>
              <a:path w="125730" h="7619">
                <a:moveTo>
                  <a:pt x="125298" y="0"/>
                </a:moveTo>
                <a:lnTo>
                  <a:pt x="11490" y="0"/>
                </a:lnTo>
                <a:lnTo>
                  <a:pt x="0" y="7620"/>
                </a:lnTo>
                <a:lnTo>
                  <a:pt x="114389" y="7620"/>
                </a:lnTo>
                <a:lnTo>
                  <a:pt x="125298" y="0"/>
                </a:lnTo>
                <a:close/>
              </a:path>
            </a:pathLst>
          </a:custGeom>
          <a:solidFill>
            <a:srgbClr val="C5AC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bg object 799"/>
          <p:cNvSpPr/>
          <p:nvPr/>
        </p:nvSpPr>
        <p:spPr>
          <a:xfrm>
            <a:off x="797365" y="1447799"/>
            <a:ext cx="126364" cy="7620"/>
          </a:xfrm>
          <a:custGeom>
            <a:avLst/>
            <a:gdLst/>
            <a:ahLst/>
            <a:cxnLst/>
            <a:rect l="l" t="t" r="r" b="b"/>
            <a:pathLst>
              <a:path w="126365" h="7619">
                <a:moveTo>
                  <a:pt x="125879" y="0"/>
                </a:moveTo>
                <a:lnTo>
                  <a:pt x="11490" y="0"/>
                </a:lnTo>
                <a:lnTo>
                  <a:pt x="0" y="7620"/>
                </a:lnTo>
                <a:lnTo>
                  <a:pt x="114970" y="7620"/>
                </a:lnTo>
                <a:lnTo>
                  <a:pt x="125879" y="0"/>
                </a:lnTo>
                <a:close/>
              </a:path>
            </a:pathLst>
          </a:custGeom>
          <a:solidFill>
            <a:srgbClr val="C5A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bg object 800"/>
          <p:cNvSpPr/>
          <p:nvPr/>
        </p:nvSpPr>
        <p:spPr>
          <a:xfrm>
            <a:off x="787789" y="1454149"/>
            <a:ext cx="126364" cy="7620"/>
          </a:xfrm>
          <a:custGeom>
            <a:avLst/>
            <a:gdLst/>
            <a:ahLst/>
            <a:cxnLst/>
            <a:rect l="l" t="t" r="r" b="b"/>
            <a:pathLst>
              <a:path w="126365" h="7619">
                <a:moveTo>
                  <a:pt x="126363" y="0"/>
                </a:moveTo>
                <a:lnTo>
                  <a:pt x="11490" y="0"/>
                </a:lnTo>
                <a:lnTo>
                  <a:pt x="0" y="7620"/>
                </a:lnTo>
                <a:lnTo>
                  <a:pt x="115454" y="7620"/>
                </a:lnTo>
                <a:lnTo>
                  <a:pt x="126363" y="0"/>
                </a:lnTo>
                <a:close/>
              </a:path>
            </a:pathLst>
          </a:custGeom>
          <a:solidFill>
            <a:srgbClr val="C5AB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bg object 801"/>
          <p:cNvSpPr/>
          <p:nvPr/>
        </p:nvSpPr>
        <p:spPr>
          <a:xfrm>
            <a:off x="776299" y="1461769"/>
            <a:ext cx="127000" cy="7620"/>
          </a:xfrm>
          <a:custGeom>
            <a:avLst/>
            <a:gdLst/>
            <a:ahLst/>
            <a:cxnLst/>
            <a:rect l="l" t="t" r="r" b="b"/>
            <a:pathLst>
              <a:path w="127000" h="7619">
                <a:moveTo>
                  <a:pt x="126944" y="0"/>
                </a:moveTo>
                <a:lnTo>
                  <a:pt x="11490" y="0"/>
                </a:lnTo>
                <a:lnTo>
                  <a:pt x="0" y="7619"/>
                </a:lnTo>
                <a:lnTo>
                  <a:pt x="116035" y="7619"/>
                </a:lnTo>
                <a:lnTo>
                  <a:pt x="126944" y="0"/>
                </a:lnTo>
                <a:close/>
              </a:path>
            </a:pathLst>
          </a:custGeom>
          <a:solidFill>
            <a:srgbClr val="C4AB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bg object 802"/>
          <p:cNvSpPr/>
          <p:nvPr/>
        </p:nvSpPr>
        <p:spPr>
          <a:xfrm>
            <a:off x="764809" y="1469390"/>
            <a:ext cx="127635" cy="7620"/>
          </a:xfrm>
          <a:custGeom>
            <a:avLst/>
            <a:gdLst/>
            <a:ahLst/>
            <a:cxnLst/>
            <a:rect l="l" t="t" r="r" b="b"/>
            <a:pathLst>
              <a:path w="127634" h="7619">
                <a:moveTo>
                  <a:pt x="127525" y="0"/>
                </a:moveTo>
                <a:lnTo>
                  <a:pt x="11490" y="0"/>
                </a:lnTo>
                <a:lnTo>
                  <a:pt x="0" y="7620"/>
                </a:lnTo>
                <a:lnTo>
                  <a:pt x="116616" y="7620"/>
                </a:lnTo>
                <a:lnTo>
                  <a:pt x="127525" y="0"/>
                </a:lnTo>
                <a:close/>
              </a:path>
            </a:pathLst>
          </a:custGeom>
          <a:solidFill>
            <a:srgbClr val="C4A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bg object 803"/>
          <p:cNvSpPr/>
          <p:nvPr/>
        </p:nvSpPr>
        <p:spPr>
          <a:xfrm>
            <a:off x="755234" y="1475740"/>
            <a:ext cx="128270" cy="7620"/>
          </a:xfrm>
          <a:custGeom>
            <a:avLst/>
            <a:gdLst/>
            <a:ahLst/>
            <a:cxnLst/>
            <a:rect l="l" t="t" r="r" b="b"/>
            <a:pathLst>
              <a:path w="128269" h="7619">
                <a:moveTo>
                  <a:pt x="128009" y="0"/>
                </a:moveTo>
                <a:lnTo>
                  <a:pt x="11490" y="0"/>
                </a:lnTo>
                <a:lnTo>
                  <a:pt x="0" y="7620"/>
                </a:lnTo>
                <a:lnTo>
                  <a:pt x="117100" y="7620"/>
                </a:lnTo>
                <a:lnTo>
                  <a:pt x="128009" y="0"/>
                </a:lnTo>
                <a:close/>
              </a:path>
            </a:pathLst>
          </a:custGeom>
          <a:solidFill>
            <a:srgbClr val="C4AA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bg object 804"/>
          <p:cNvSpPr/>
          <p:nvPr/>
        </p:nvSpPr>
        <p:spPr>
          <a:xfrm>
            <a:off x="743744" y="1483360"/>
            <a:ext cx="128905" cy="7620"/>
          </a:xfrm>
          <a:custGeom>
            <a:avLst/>
            <a:gdLst/>
            <a:ahLst/>
            <a:cxnLst/>
            <a:rect l="l" t="t" r="r" b="b"/>
            <a:pathLst>
              <a:path w="128905" h="7619">
                <a:moveTo>
                  <a:pt x="128590" y="0"/>
                </a:moveTo>
                <a:lnTo>
                  <a:pt x="11490" y="0"/>
                </a:lnTo>
                <a:lnTo>
                  <a:pt x="0" y="7619"/>
                </a:lnTo>
                <a:lnTo>
                  <a:pt x="117681" y="7619"/>
                </a:lnTo>
                <a:lnTo>
                  <a:pt x="128590" y="0"/>
                </a:lnTo>
                <a:close/>
              </a:path>
            </a:pathLst>
          </a:custGeom>
          <a:solidFill>
            <a:srgbClr val="C4A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bg object 805"/>
          <p:cNvSpPr/>
          <p:nvPr/>
        </p:nvSpPr>
        <p:spPr>
          <a:xfrm>
            <a:off x="732253" y="1490979"/>
            <a:ext cx="129539" cy="7620"/>
          </a:xfrm>
          <a:custGeom>
            <a:avLst/>
            <a:gdLst/>
            <a:ahLst/>
            <a:cxnLst/>
            <a:rect l="l" t="t" r="r" b="b"/>
            <a:pathLst>
              <a:path w="129540" h="7619">
                <a:moveTo>
                  <a:pt x="129171" y="0"/>
                </a:moveTo>
                <a:lnTo>
                  <a:pt x="11490" y="0"/>
                </a:lnTo>
                <a:lnTo>
                  <a:pt x="0" y="7620"/>
                </a:lnTo>
                <a:lnTo>
                  <a:pt x="118262" y="7620"/>
                </a:lnTo>
                <a:lnTo>
                  <a:pt x="129171" y="0"/>
                </a:lnTo>
                <a:close/>
              </a:path>
            </a:pathLst>
          </a:custGeom>
          <a:solidFill>
            <a:srgbClr val="C4A8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bg object 806"/>
          <p:cNvSpPr/>
          <p:nvPr/>
        </p:nvSpPr>
        <p:spPr>
          <a:xfrm>
            <a:off x="722678" y="1497329"/>
            <a:ext cx="130175" cy="7620"/>
          </a:xfrm>
          <a:custGeom>
            <a:avLst/>
            <a:gdLst/>
            <a:ahLst/>
            <a:cxnLst/>
            <a:rect l="l" t="t" r="r" b="b"/>
            <a:pathLst>
              <a:path w="130175" h="7619">
                <a:moveTo>
                  <a:pt x="129655" y="0"/>
                </a:moveTo>
                <a:lnTo>
                  <a:pt x="11490" y="0"/>
                </a:lnTo>
                <a:lnTo>
                  <a:pt x="0" y="7620"/>
                </a:lnTo>
                <a:lnTo>
                  <a:pt x="118746" y="7620"/>
                </a:lnTo>
                <a:lnTo>
                  <a:pt x="129655" y="0"/>
                </a:lnTo>
                <a:close/>
              </a:path>
            </a:pathLst>
          </a:custGeom>
          <a:solidFill>
            <a:srgbClr val="C4A8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bg object 807"/>
          <p:cNvSpPr/>
          <p:nvPr/>
        </p:nvSpPr>
        <p:spPr>
          <a:xfrm>
            <a:off x="711188" y="1504949"/>
            <a:ext cx="130810" cy="7620"/>
          </a:xfrm>
          <a:custGeom>
            <a:avLst/>
            <a:gdLst/>
            <a:ahLst/>
            <a:cxnLst/>
            <a:rect l="l" t="t" r="r" b="b"/>
            <a:pathLst>
              <a:path w="130809" h="7619">
                <a:moveTo>
                  <a:pt x="130236" y="0"/>
                </a:moveTo>
                <a:lnTo>
                  <a:pt x="11490" y="0"/>
                </a:lnTo>
                <a:lnTo>
                  <a:pt x="0" y="7620"/>
                </a:lnTo>
                <a:lnTo>
                  <a:pt x="119327" y="7620"/>
                </a:lnTo>
                <a:lnTo>
                  <a:pt x="130236" y="0"/>
                </a:lnTo>
                <a:close/>
              </a:path>
            </a:pathLst>
          </a:custGeom>
          <a:solidFill>
            <a:srgbClr val="C4A7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bg object 808"/>
          <p:cNvSpPr/>
          <p:nvPr/>
        </p:nvSpPr>
        <p:spPr>
          <a:xfrm>
            <a:off x="699698" y="1512569"/>
            <a:ext cx="131445" cy="7620"/>
          </a:xfrm>
          <a:custGeom>
            <a:avLst/>
            <a:gdLst/>
            <a:ahLst/>
            <a:cxnLst/>
            <a:rect l="l" t="t" r="r" b="b"/>
            <a:pathLst>
              <a:path w="131444" h="7619">
                <a:moveTo>
                  <a:pt x="130817" y="0"/>
                </a:moveTo>
                <a:lnTo>
                  <a:pt x="11490" y="0"/>
                </a:lnTo>
                <a:lnTo>
                  <a:pt x="0" y="7619"/>
                </a:lnTo>
                <a:lnTo>
                  <a:pt x="119908" y="7619"/>
                </a:lnTo>
                <a:lnTo>
                  <a:pt x="130817" y="0"/>
                </a:lnTo>
                <a:close/>
              </a:path>
            </a:pathLst>
          </a:custGeom>
          <a:solidFill>
            <a:srgbClr val="C4A7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bg object 809"/>
          <p:cNvSpPr/>
          <p:nvPr/>
        </p:nvSpPr>
        <p:spPr>
          <a:xfrm>
            <a:off x="690123" y="1518919"/>
            <a:ext cx="131445" cy="7620"/>
          </a:xfrm>
          <a:custGeom>
            <a:avLst/>
            <a:gdLst/>
            <a:ahLst/>
            <a:cxnLst/>
            <a:rect l="l" t="t" r="r" b="b"/>
            <a:pathLst>
              <a:path w="131444" h="7619">
                <a:moveTo>
                  <a:pt x="131301" y="0"/>
                </a:moveTo>
                <a:lnTo>
                  <a:pt x="11490" y="0"/>
                </a:lnTo>
                <a:lnTo>
                  <a:pt x="0" y="7619"/>
                </a:lnTo>
                <a:lnTo>
                  <a:pt x="120392" y="7619"/>
                </a:lnTo>
                <a:lnTo>
                  <a:pt x="131301" y="0"/>
                </a:lnTo>
                <a:close/>
              </a:path>
            </a:pathLst>
          </a:custGeom>
          <a:solidFill>
            <a:srgbClr val="C4A6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bg object 810"/>
          <p:cNvSpPr/>
          <p:nvPr/>
        </p:nvSpPr>
        <p:spPr>
          <a:xfrm>
            <a:off x="678632" y="1526540"/>
            <a:ext cx="132080" cy="7620"/>
          </a:xfrm>
          <a:custGeom>
            <a:avLst/>
            <a:gdLst/>
            <a:ahLst/>
            <a:cxnLst/>
            <a:rect l="l" t="t" r="r" b="b"/>
            <a:pathLst>
              <a:path w="132079" h="7619">
                <a:moveTo>
                  <a:pt x="131882" y="0"/>
                </a:moveTo>
                <a:lnTo>
                  <a:pt x="11490" y="0"/>
                </a:lnTo>
                <a:lnTo>
                  <a:pt x="0" y="7620"/>
                </a:lnTo>
                <a:lnTo>
                  <a:pt x="120973" y="7620"/>
                </a:lnTo>
                <a:lnTo>
                  <a:pt x="131882" y="0"/>
                </a:lnTo>
                <a:close/>
              </a:path>
            </a:pathLst>
          </a:custGeom>
          <a:solidFill>
            <a:srgbClr val="C3A6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bg object 811"/>
          <p:cNvSpPr/>
          <p:nvPr/>
        </p:nvSpPr>
        <p:spPr>
          <a:xfrm>
            <a:off x="667142" y="1534160"/>
            <a:ext cx="132715" cy="7620"/>
          </a:xfrm>
          <a:custGeom>
            <a:avLst/>
            <a:gdLst/>
            <a:ahLst/>
            <a:cxnLst/>
            <a:rect l="l" t="t" r="r" b="b"/>
            <a:pathLst>
              <a:path w="132715" h="7619">
                <a:moveTo>
                  <a:pt x="132463" y="0"/>
                </a:moveTo>
                <a:lnTo>
                  <a:pt x="11490" y="0"/>
                </a:lnTo>
                <a:lnTo>
                  <a:pt x="0" y="7619"/>
                </a:lnTo>
                <a:lnTo>
                  <a:pt x="121554" y="7619"/>
                </a:lnTo>
                <a:lnTo>
                  <a:pt x="132463" y="0"/>
                </a:lnTo>
                <a:close/>
              </a:path>
            </a:pathLst>
          </a:custGeom>
          <a:solidFill>
            <a:srgbClr val="C3A5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bg object 812"/>
          <p:cNvSpPr/>
          <p:nvPr/>
        </p:nvSpPr>
        <p:spPr>
          <a:xfrm>
            <a:off x="657567" y="1540510"/>
            <a:ext cx="133350" cy="7620"/>
          </a:xfrm>
          <a:custGeom>
            <a:avLst/>
            <a:gdLst/>
            <a:ahLst/>
            <a:cxnLst/>
            <a:rect l="l" t="t" r="r" b="b"/>
            <a:pathLst>
              <a:path w="133350" h="7619">
                <a:moveTo>
                  <a:pt x="132948" y="0"/>
                </a:moveTo>
                <a:lnTo>
                  <a:pt x="11490" y="0"/>
                </a:lnTo>
                <a:lnTo>
                  <a:pt x="0" y="7619"/>
                </a:lnTo>
                <a:lnTo>
                  <a:pt x="122038" y="7619"/>
                </a:lnTo>
                <a:lnTo>
                  <a:pt x="132948" y="0"/>
                </a:lnTo>
                <a:close/>
              </a:path>
            </a:pathLst>
          </a:custGeom>
          <a:solidFill>
            <a:srgbClr val="C3A5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bg object 813"/>
          <p:cNvSpPr/>
          <p:nvPr/>
        </p:nvSpPr>
        <p:spPr>
          <a:xfrm>
            <a:off x="634580" y="1548129"/>
            <a:ext cx="145415" cy="15240"/>
          </a:xfrm>
          <a:custGeom>
            <a:avLst/>
            <a:gdLst/>
            <a:ahLst/>
            <a:cxnLst/>
            <a:rect l="l" t="t" r="r" b="b"/>
            <a:pathLst>
              <a:path w="145415" h="15240">
                <a:moveTo>
                  <a:pt x="145021" y="0"/>
                </a:moveTo>
                <a:lnTo>
                  <a:pt x="22974" y="0"/>
                </a:lnTo>
                <a:lnTo>
                  <a:pt x="11493" y="7620"/>
                </a:lnTo>
                <a:lnTo>
                  <a:pt x="0" y="15240"/>
                </a:lnTo>
                <a:lnTo>
                  <a:pt x="123202" y="15240"/>
                </a:lnTo>
                <a:lnTo>
                  <a:pt x="134112" y="7620"/>
                </a:lnTo>
                <a:lnTo>
                  <a:pt x="145021" y="0"/>
                </a:lnTo>
                <a:close/>
              </a:path>
            </a:pathLst>
          </a:custGeom>
          <a:solidFill>
            <a:srgbClr val="C3A4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bg object 814"/>
          <p:cNvSpPr/>
          <p:nvPr/>
        </p:nvSpPr>
        <p:spPr>
          <a:xfrm>
            <a:off x="625012" y="1562099"/>
            <a:ext cx="134620" cy="7620"/>
          </a:xfrm>
          <a:custGeom>
            <a:avLst/>
            <a:gdLst/>
            <a:ahLst/>
            <a:cxnLst/>
            <a:rect l="l" t="t" r="r" b="b"/>
            <a:pathLst>
              <a:path w="134620" h="7619">
                <a:moveTo>
                  <a:pt x="134594" y="0"/>
                </a:moveTo>
                <a:lnTo>
                  <a:pt x="11490" y="0"/>
                </a:lnTo>
                <a:lnTo>
                  <a:pt x="0" y="7620"/>
                </a:lnTo>
                <a:lnTo>
                  <a:pt x="123684" y="7620"/>
                </a:lnTo>
                <a:lnTo>
                  <a:pt x="134594" y="0"/>
                </a:lnTo>
                <a:close/>
              </a:path>
            </a:pathLst>
          </a:custGeom>
          <a:solidFill>
            <a:srgbClr val="C3A3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bg object 815"/>
          <p:cNvSpPr/>
          <p:nvPr/>
        </p:nvSpPr>
        <p:spPr>
          <a:xfrm>
            <a:off x="613521" y="1569719"/>
            <a:ext cx="135255" cy="7620"/>
          </a:xfrm>
          <a:custGeom>
            <a:avLst/>
            <a:gdLst/>
            <a:ahLst/>
            <a:cxnLst/>
            <a:rect l="l" t="t" r="r" b="b"/>
            <a:pathLst>
              <a:path w="135254" h="7619">
                <a:moveTo>
                  <a:pt x="135175" y="0"/>
                </a:moveTo>
                <a:lnTo>
                  <a:pt x="11490" y="0"/>
                </a:lnTo>
                <a:lnTo>
                  <a:pt x="0" y="7619"/>
                </a:lnTo>
                <a:lnTo>
                  <a:pt x="124265" y="7619"/>
                </a:lnTo>
                <a:lnTo>
                  <a:pt x="135175" y="0"/>
                </a:lnTo>
                <a:close/>
              </a:path>
            </a:pathLst>
          </a:custGeom>
          <a:solidFill>
            <a:srgbClr val="C3A2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bg object 816"/>
          <p:cNvSpPr/>
          <p:nvPr/>
        </p:nvSpPr>
        <p:spPr>
          <a:xfrm>
            <a:off x="602031" y="1577340"/>
            <a:ext cx="135890" cy="7620"/>
          </a:xfrm>
          <a:custGeom>
            <a:avLst/>
            <a:gdLst/>
            <a:ahLst/>
            <a:cxnLst/>
            <a:rect l="l" t="t" r="r" b="b"/>
            <a:pathLst>
              <a:path w="135890" h="7619">
                <a:moveTo>
                  <a:pt x="135756" y="0"/>
                </a:moveTo>
                <a:lnTo>
                  <a:pt x="11490" y="0"/>
                </a:lnTo>
                <a:lnTo>
                  <a:pt x="0" y="7620"/>
                </a:lnTo>
                <a:lnTo>
                  <a:pt x="124846" y="7620"/>
                </a:lnTo>
                <a:lnTo>
                  <a:pt x="135756" y="0"/>
                </a:lnTo>
                <a:close/>
              </a:path>
            </a:pathLst>
          </a:custGeom>
          <a:solidFill>
            <a:srgbClr val="C3A2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bg object 817"/>
          <p:cNvSpPr/>
          <p:nvPr/>
        </p:nvSpPr>
        <p:spPr>
          <a:xfrm>
            <a:off x="592456" y="1583690"/>
            <a:ext cx="136525" cy="7620"/>
          </a:xfrm>
          <a:custGeom>
            <a:avLst/>
            <a:gdLst/>
            <a:ahLst/>
            <a:cxnLst/>
            <a:rect l="l" t="t" r="r" b="b"/>
            <a:pathLst>
              <a:path w="136525" h="7619">
                <a:moveTo>
                  <a:pt x="136240" y="0"/>
                </a:moveTo>
                <a:lnTo>
                  <a:pt x="11490" y="0"/>
                </a:lnTo>
                <a:lnTo>
                  <a:pt x="0" y="7620"/>
                </a:lnTo>
                <a:lnTo>
                  <a:pt x="125331" y="7620"/>
                </a:lnTo>
                <a:lnTo>
                  <a:pt x="136240" y="0"/>
                </a:lnTo>
                <a:close/>
              </a:path>
            </a:pathLst>
          </a:custGeom>
          <a:solidFill>
            <a:srgbClr val="C2A1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bg object 818"/>
          <p:cNvSpPr/>
          <p:nvPr/>
        </p:nvSpPr>
        <p:spPr>
          <a:xfrm>
            <a:off x="580966" y="1591310"/>
            <a:ext cx="137160" cy="7620"/>
          </a:xfrm>
          <a:custGeom>
            <a:avLst/>
            <a:gdLst/>
            <a:ahLst/>
            <a:cxnLst/>
            <a:rect l="l" t="t" r="r" b="b"/>
            <a:pathLst>
              <a:path w="137159" h="7619">
                <a:moveTo>
                  <a:pt x="136821" y="0"/>
                </a:moveTo>
                <a:lnTo>
                  <a:pt x="11490" y="0"/>
                </a:lnTo>
                <a:lnTo>
                  <a:pt x="0" y="7619"/>
                </a:lnTo>
                <a:lnTo>
                  <a:pt x="125912" y="7619"/>
                </a:lnTo>
                <a:lnTo>
                  <a:pt x="136821" y="0"/>
                </a:lnTo>
                <a:close/>
              </a:path>
            </a:pathLst>
          </a:custGeom>
          <a:solidFill>
            <a:srgbClr val="C2A1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bg object 819"/>
          <p:cNvSpPr/>
          <p:nvPr/>
        </p:nvSpPr>
        <p:spPr>
          <a:xfrm>
            <a:off x="569476" y="1598929"/>
            <a:ext cx="137795" cy="7620"/>
          </a:xfrm>
          <a:custGeom>
            <a:avLst/>
            <a:gdLst/>
            <a:ahLst/>
            <a:cxnLst/>
            <a:rect l="l" t="t" r="r" b="b"/>
            <a:pathLst>
              <a:path w="137795" h="7619">
                <a:moveTo>
                  <a:pt x="137402" y="0"/>
                </a:moveTo>
                <a:lnTo>
                  <a:pt x="11490" y="0"/>
                </a:lnTo>
                <a:lnTo>
                  <a:pt x="0" y="7620"/>
                </a:lnTo>
                <a:lnTo>
                  <a:pt x="126493" y="7620"/>
                </a:lnTo>
                <a:lnTo>
                  <a:pt x="137402" y="0"/>
                </a:lnTo>
                <a:close/>
              </a:path>
            </a:pathLst>
          </a:custGeom>
          <a:solidFill>
            <a:srgbClr val="C2A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bg object 820"/>
          <p:cNvSpPr/>
          <p:nvPr/>
        </p:nvSpPr>
        <p:spPr>
          <a:xfrm>
            <a:off x="559900" y="1605279"/>
            <a:ext cx="138430" cy="7620"/>
          </a:xfrm>
          <a:custGeom>
            <a:avLst/>
            <a:gdLst/>
            <a:ahLst/>
            <a:cxnLst/>
            <a:rect l="l" t="t" r="r" b="b"/>
            <a:pathLst>
              <a:path w="138429" h="7619">
                <a:moveTo>
                  <a:pt x="137886" y="0"/>
                </a:moveTo>
                <a:lnTo>
                  <a:pt x="11490" y="0"/>
                </a:lnTo>
                <a:lnTo>
                  <a:pt x="0" y="7620"/>
                </a:lnTo>
                <a:lnTo>
                  <a:pt x="126977" y="7620"/>
                </a:lnTo>
                <a:lnTo>
                  <a:pt x="137886" y="0"/>
                </a:lnTo>
                <a:close/>
              </a:path>
            </a:pathLst>
          </a:custGeom>
          <a:solidFill>
            <a:srgbClr val="C2A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bg object 821"/>
          <p:cNvSpPr/>
          <p:nvPr/>
        </p:nvSpPr>
        <p:spPr>
          <a:xfrm>
            <a:off x="548410" y="1612899"/>
            <a:ext cx="139065" cy="7620"/>
          </a:xfrm>
          <a:custGeom>
            <a:avLst/>
            <a:gdLst/>
            <a:ahLst/>
            <a:cxnLst/>
            <a:rect l="l" t="t" r="r" b="b"/>
            <a:pathLst>
              <a:path w="139065" h="7619">
                <a:moveTo>
                  <a:pt x="138467" y="0"/>
                </a:moveTo>
                <a:lnTo>
                  <a:pt x="11490" y="0"/>
                </a:lnTo>
                <a:lnTo>
                  <a:pt x="0" y="7620"/>
                </a:lnTo>
                <a:lnTo>
                  <a:pt x="127558" y="7620"/>
                </a:lnTo>
                <a:lnTo>
                  <a:pt x="138467" y="0"/>
                </a:lnTo>
                <a:close/>
              </a:path>
            </a:pathLst>
          </a:custGeom>
          <a:solidFill>
            <a:srgbClr val="C29F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bg object 822"/>
          <p:cNvSpPr/>
          <p:nvPr/>
        </p:nvSpPr>
        <p:spPr>
          <a:xfrm>
            <a:off x="536920" y="1620519"/>
            <a:ext cx="139065" cy="7620"/>
          </a:xfrm>
          <a:custGeom>
            <a:avLst/>
            <a:gdLst/>
            <a:ahLst/>
            <a:cxnLst/>
            <a:rect l="l" t="t" r="r" b="b"/>
            <a:pathLst>
              <a:path w="139065" h="7619">
                <a:moveTo>
                  <a:pt x="139048" y="0"/>
                </a:moveTo>
                <a:lnTo>
                  <a:pt x="11490" y="0"/>
                </a:lnTo>
                <a:lnTo>
                  <a:pt x="0" y="7619"/>
                </a:lnTo>
                <a:lnTo>
                  <a:pt x="128139" y="7619"/>
                </a:lnTo>
                <a:lnTo>
                  <a:pt x="139048" y="0"/>
                </a:lnTo>
                <a:close/>
              </a:path>
            </a:pathLst>
          </a:custGeom>
          <a:solidFill>
            <a:srgbClr val="C29F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bg object 823"/>
          <p:cNvSpPr/>
          <p:nvPr/>
        </p:nvSpPr>
        <p:spPr>
          <a:xfrm>
            <a:off x="527345" y="1626869"/>
            <a:ext cx="139700" cy="7620"/>
          </a:xfrm>
          <a:custGeom>
            <a:avLst/>
            <a:gdLst/>
            <a:ahLst/>
            <a:cxnLst/>
            <a:rect l="l" t="t" r="r" b="b"/>
            <a:pathLst>
              <a:path w="139700" h="7619">
                <a:moveTo>
                  <a:pt x="139532" y="0"/>
                </a:moveTo>
                <a:lnTo>
                  <a:pt x="11490" y="0"/>
                </a:lnTo>
                <a:lnTo>
                  <a:pt x="0" y="7619"/>
                </a:lnTo>
                <a:lnTo>
                  <a:pt x="128623" y="7619"/>
                </a:lnTo>
                <a:lnTo>
                  <a:pt x="139532" y="0"/>
                </a:lnTo>
                <a:close/>
              </a:path>
            </a:pathLst>
          </a:custGeom>
          <a:solidFill>
            <a:srgbClr val="C29E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bg object 824"/>
          <p:cNvSpPr/>
          <p:nvPr/>
        </p:nvSpPr>
        <p:spPr>
          <a:xfrm>
            <a:off x="515855" y="1634490"/>
            <a:ext cx="140335" cy="7620"/>
          </a:xfrm>
          <a:custGeom>
            <a:avLst/>
            <a:gdLst/>
            <a:ahLst/>
            <a:cxnLst/>
            <a:rect l="l" t="t" r="r" b="b"/>
            <a:pathLst>
              <a:path w="140334" h="7619">
                <a:moveTo>
                  <a:pt x="140113" y="0"/>
                </a:moveTo>
                <a:lnTo>
                  <a:pt x="11490" y="0"/>
                </a:lnTo>
                <a:lnTo>
                  <a:pt x="0" y="7620"/>
                </a:lnTo>
                <a:lnTo>
                  <a:pt x="129204" y="7620"/>
                </a:lnTo>
                <a:lnTo>
                  <a:pt x="140113" y="0"/>
                </a:lnTo>
                <a:close/>
              </a:path>
            </a:pathLst>
          </a:custGeom>
          <a:solidFill>
            <a:srgbClr val="C29E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bg object 825"/>
          <p:cNvSpPr/>
          <p:nvPr/>
        </p:nvSpPr>
        <p:spPr>
          <a:xfrm>
            <a:off x="504364" y="1642109"/>
            <a:ext cx="140970" cy="7620"/>
          </a:xfrm>
          <a:custGeom>
            <a:avLst/>
            <a:gdLst/>
            <a:ahLst/>
            <a:cxnLst/>
            <a:rect l="l" t="t" r="r" b="b"/>
            <a:pathLst>
              <a:path w="140970" h="7619">
                <a:moveTo>
                  <a:pt x="140694" y="0"/>
                </a:moveTo>
                <a:lnTo>
                  <a:pt x="11490" y="0"/>
                </a:lnTo>
                <a:lnTo>
                  <a:pt x="0" y="7619"/>
                </a:lnTo>
                <a:lnTo>
                  <a:pt x="129785" y="7619"/>
                </a:lnTo>
                <a:lnTo>
                  <a:pt x="140694" y="0"/>
                </a:lnTo>
                <a:close/>
              </a:path>
            </a:pathLst>
          </a:custGeom>
          <a:solidFill>
            <a:srgbClr val="C29D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bg object 826"/>
          <p:cNvSpPr/>
          <p:nvPr/>
        </p:nvSpPr>
        <p:spPr>
          <a:xfrm>
            <a:off x="492874" y="1648459"/>
            <a:ext cx="143510" cy="8890"/>
          </a:xfrm>
          <a:custGeom>
            <a:avLst/>
            <a:gdLst/>
            <a:ahLst/>
            <a:cxnLst/>
            <a:rect l="l" t="t" r="r" b="b"/>
            <a:pathLst>
              <a:path w="143509" h="8889">
                <a:moveTo>
                  <a:pt x="143093" y="0"/>
                </a:moveTo>
                <a:lnTo>
                  <a:pt x="13405" y="0"/>
                </a:lnTo>
                <a:lnTo>
                  <a:pt x="0" y="8889"/>
                </a:lnTo>
                <a:lnTo>
                  <a:pt x="130366" y="8889"/>
                </a:lnTo>
                <a:lnTo>
                  <a:pt x="143093" y="0"/>
                </a:lnTo>
                <a:close/>
              </a:path>
            </a:pathLst>
          </a:custGeom>
          <a:solidFill>
            <a:srgbClr val="C19C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bg object 827"/>
          <p:cNvSpPr/>
          <p:nvPr/>
        </p:nvSpPr>
        <p:spPr>
          <a:xfrm>
            <a:off x="483299" y="1656079"/>
            <a:ext cx="142240" cy="7620"/>
          </a:xfrm>
          <a:custGeom>
            <a:avLst/>
            <a:gdLst/>
            <a:ahLst/>
            <a:cxnLst/>
            <a:rect l="l" t="t" r="r" b="b"/>
            <a:pathLst>
              <a:path w="142240" h="7619">
                <a:moveTo>
                  <a:pt x="141759" y="0"/>
                </a:moveTo>
                <a:lnTo>
                  <a:pt x="11490" y="0"/>
                </a:lnTo>
                <a:lnTo>
                  <a:pt x="0" y="7620"/>
                </a:lnTo>
                <a:lnTo>
                  <a:pt x="130850" y="7620"/>
                </a:lnTo>
                <a:lnTo>
                  <a:pt x="141759" y="0"/>
                </a:lnTo>
                <a:close/>
              </a:path>
            </a:pathLst>
          </a:custGeom>
          <a:solidFill>
            <a:srgbClr val="C19C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bg object 828"/>
          <p:cNvSpPr/>
          <p:nvPr/>
        </p:nvSpPr>
        <p:spPr>
          <a:xfrm>
            <a:off x="471809" y="1663700"/>
            <a:ext cx="142875" cy="7620"/>
          </a:xfrm>
          <a:custGeom>
            <a:avLst/>
            <a:gdLst/>
            <a:ahLst/>
            <a:cxnLst/>
            <a:rect l="l" t="t" r="r" b="b"/>
            <a:pathLst>
              <a:path w="142875" h="7619">
                <a:moveTo>
                  <a:pt x="142340" y="0"/>
                </a:moveTo>
                <a:lnTo>
                  <a:pt x="11490" y="0"/>
                </a:lnTo>
                <a:lnTo>
                  <a:pt x="0" y="7620"/>
                </a:lnTo>
                <a:lnTo>
                  <a:pt x="131431" y="7620"/>
                </a:lnTo>
                <a:lnTo>
                  <a:pt x="142340" y="0"/>
                </a:lnTo>
                <a:close/>
              </a:path>
            </a:pathLst>
          </a:custGeom>
          <a:solidFill>
            <a:srgbClr val="C19B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bg object 829"/>
          <p:cNvSpPr/>
          <p:nvPr/>
        </p:nvSpPr>
        <p:spPr>
          <a:xfrm>
            <a:off x="460319" y="1670050"/>
            <a:ext cx="144780" cy="8890"/>
          </a:xfrm>
          <a:custGeom>
            <a:avLst/>
            <a:gdLst/>
            <a:ahLst/>
            <a:cxnLst/>
            <a:rect l="l" t="t" r="r" b="b"/>
            <a:pathLst>
              <a:path w="144779" h="8889">
                <a:moveTo>
                  <a:pt x="144739" y="0"/>
                </a:moveTo>
                <a:lnTo>
                  <a:pt x="13405" y="0"/>
                </a:lnTo>
                <a:lnTo>
                  <a:pt x="0" y="8889"/>
                </a:lnTo>
                <a:lnTo>
                  <a:pt x="132012" y="8889"/>
                </a:lnTo>
                <a:lnTo>
                  <a:pt x="144739" y="0"/>
                </a:lnTo>
                <a:close/>
              </a:path>
            </a:pathLst>
          </a:custGeom>
          <a:solidFill>
            <a:srgbClr val="C19B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bg object 830"/>
          <p:cNvSpPr/>
          <p:nvPr/>
        </p:nvSpPr>
        <p:spPr>
          <a:xfrm>
            <a:off x="450743" y="1677669"/>
            <a:ext cx="143510" cy="7620"/>
          </a:xfrm>
          <a:custGeom>
            <a:avLst/>
            <a:gdLst/>
            <a:ahLst/>
            <a:cxnLst/>
            <a:rect l="l" t="t" r="r" b="b"/>
            <a:pathLst>
              <a:path w="143509" h="7619">
                <a:moveTo>
                  <a:pt x="143405" y="0"/>
                </a:moveTo>
                <a:lnTo>
                  <a:pt x="11490" y="0"/>
                </a:lnTo>
                <a:lnTo>
                  <a:pt x="0" y="7619"/>
                </a:lnTo>
                <a:lnTo>
                  <a:pt x="132496" y="7619"/>
                </a:lnTo>
                <a:lnTo>
                  <a:pt x="143405" y="0"/>
                </a:lnTo>
                <a:close/>
              </a:path>
            </a:pathLst>
          </a:custGeom>
          <a:solidFill>
            <a:srgbClr val="C19A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bg object 831"/>
          <p:cNvSpPr/>
          <p:nvPr/>
        </p:nvSpPr>
        <p:spPr>
          <a:xfrm>
            <a:off x="439253" y="1685290"/>
            <a:ext cx="144145" cy="7620"/>
          </a:xfrm>
          <a:custGeom>
            <a:avLst/>
            <a:gdLst/>
            <a:ahLst/>
            <a:cxnLst/>
            <a:rect l="l" t="t" r="r" b="b"/>
            <a:pathLst>
              <a:path w="144145" h="7619">
                <a:moveTo>
                  <a:pt x="143986" y="0"/>
                </a:moveTo>
                <a:lnTo>
                  <a:pt x="11490" y="0"/>
                </a:lnTo>
                <a:lnTo>
                  <a:pt x="0" y="7620"/>
                </a:lnTo>
                <a:lnTo>
                  <a:pt x="133077" y="7620"/>
                </a:lnTo>
                <a:lnTo>
                  <a:pt x="143986" y="0"/>
                </a:lnTo>
                <a:close/>
              </a:path>
            </a:pathLst>
          </a:custGeom>
          <a:solidFill>
            <a:srgbClr val="C19A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bg object 832"/>
          <p:cNvSpPr/>
          <p:nvPr/>
        </p:nvSpPr>
        <p:spPr>
          <a:xfrm>
            <a:off x="427763" y="1691640"/>
            <a:ext cx="146685" cy="8890"/>
          </a:xfrm>
          <a:custGeom>
            <a:avLst/>
            <a:gdLst/>
            <a:ahLst/>
            <a:cxnLst/>
            <a:rect l="l" t="t" r="r" b="b"/>
            <a:pathLst>
              <a:path w="146684" h="8889">
                <a:moveTo>
                  <a:pt x="146386" y="0"/>
                </a:moveTo>
                <a:lnTo>
                  <a:pt x="13405" y="0"/>
                </a:lnTo>
                <a:lnTo>
                  <a:pt x="0" y="8889"/>
                </a:lnTo>
                <a:lnTo>
                  <a:pt x="133658" y="8889"/>
                </a:lnTo>
                <a:lnTo>
                  <a:pt x="146386" y="0"/>
                </a:lnTo>
                <a:close/>
              </a:path>
            </a:pathLst>
          </a:custGeom>
          <a:solidFill>
            <a:srgbClr val="C199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bg object 833"/>
          <p:cNvSpPr/>
          <p:nvPr/>
        </p:nvSpPr>
        <p:spPr>
          <a:xfrm>
            <a:off x="418188" y="1699259"/>
            <a:ext cx="145415" cy="7620"/>
          </a:xfrm>
          <a:custGeom>
            <a:avLst/>
            <a:gdLst/>
            <a:ahLst/>
            <a:cxnLst/>
            <a:rect l="l" t="t" r="r" b="b"/>
            <a:pathLst>
              <a:path w="145415" h="7619">
                <a:moveTo>
                  <a:pt x="145052" y="0"/>
                </a:moveTo>
                <a:lnTo>
                  <a:pt x="11490" y="0"/>
                </a:lnTo>
                <a:lnTo>
                  <a:pt x="0" y="7619"/>
                </a:lnTo>
                <a:lnTo>
                  <a:pt x="134142" y="7619"/>
                </a:lnTo>
                <a:lnTo>
                  <a:pt x="145052" y="0"/>
                </a:lnTo>
                <a:close/>
              </a:path>
            </a:pathLst>
          </a:custGeom>
          <a:solidFill>
            <a:srgbClr val="C199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bg object 834"/>
          <p:cNvSpPr/>
          <p:nvPr/>
        </p:nvSpPr>
        <p:spPr>
          <a:xfrm>
            <a:off x="406698" y="1706879"/>
            <a:ext cx="146050" cy="7620"/>
          </a:xfrm>
          <a:custGeom>
            <a:avLst/>
            <a:gdLst/>
            <a:ahLst/>
            <a:cxnLst/>
            <a:rect l="l" t="t" r="r" b="b"/>
            <a:pathLst>
              <a:path w="146050" h="7619">
                <a:moveTo>
                  <a:pt x="145633" y="0"/>
                </a:moveTo>
                <a:lnTo>
                  <a:pt x="11490" y="0"/>
                </a:lnTo>
                <a:lnTo>
                  <a:pt x="0" y="7620"/>
                </a:lnTo>
                <a:lnTo>
                  <a:pt x="134723" y="7620"/>
                </a:lnTo>
                <a:lnTo>
                  <a:pt x="145633" y="0"/>
                </a:lnTo>
                <a:close/>
              </a:path>
            </a:pathLst>
          </a:custGeom>
          <a:solidFill>
            <a:srgbClr val="C099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bg object 835"/>
          <p:cNvSpPr/>
          <p:nvPr/>
        </p:nvSpPr>
        <p:spPr>
          <a:xfrm>
            <a:off x="395207" y="1713229"/>
            <a:ext cx="148590" cy="8890"/>
          </a:xfrm>
          <a:custGeom>
            <a:avLst/>
            <a:gdLst/>
            <a:ahLst/>
            <a:cxnLst/>
            <a:rect l="l" t="t" r="r" b="b"/>
            <a:pathLst>
              <a:path w="148590" h="8889">
                <a:moveTo>
                  <a:pt x="148032" y="0"/>
                </a:moveTo>
                <a:lnTo>
                  <a:pt x="13405" y="0"/>
                </a:lnTo>
                <a:lnTo>
                  <a:pt x="0" y="8890"/>
                </a:lnTo>
                <a:lnTo>
                  <a:pt x="135304" y="8890"/>
                </a:lnTo>
                <a:lnTo>
                  <a:pt x="148032" y="0"/>
                </a:lnTo>
                <a:close/>
              </a:path>
            </a:pathLst>
          </a:custGeom>
          <a:solidFill>
            <a:srgbClr val="C097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bg object 836"/>
          <p:cNvSpPr/>
          <p:nvPr/>
        </p:nvSpPr>
        <p:spPr>
          <a:xfrm>
            <a:off x="386588" y="1720849"/>
            <a:ext cx="141605" cy="7620"/>
          </a:xfrm>
          <a:custGeom>
            <a:avLst/>
            <a:gdLst/>
            <a:ahLst/>
            <a:cxnLst/>
            <a:rect l="l" t="t" r="r" b="b"/>
            <a:pathLst>
              <a:path w="141604" h="7619">
                <a:moveTo>
                  <a:pt x="141185" y="0"/>
                </a:moveTo>
                <a:lnTo>
                  <a:pt x="5740" y="0"/>
                </a:lnTo>
                <a:lnTo>
                  <a:pt x="5740" y="6350"/>
                </a:lnTo>
                <a:lnTo>
                  <a:pt x="0" y="6350"/>
                </a:lnTo>
                <a:lnTo>
                  <a:pt x="0" y="7620"/>
                </a:lnTo>
                <a:lnTo>
                  <a:pt x="135801" y="7620"/>
                </a:lnTo>
                <a:lnTo>
                  <a:pt x="135801" y="6350"/>
                </a:lnTo>
                <a:lnTo>
                  <a:pt x="141185" y="6350"/>
                </a:lnTo>
                <a:lnTo>
                  <a:pt x="141185" y="0"/>
                </a:lnTo>
                <a:close/>
              </a:path>
            </a:pathLst>
          </a:custGeom>
          <a:solidFill>
            <a:srgbClr val="C097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bg object 837"/>
          <p:cNvSpPr/>
          <p:nvPr/>
        </p:nvSpPr>
        <p:spPr>
          <a:xfrm>
            <a:off x="374142" y="1728469"/>
            <a:ext cx="147955" cy="7620"/>
          </a:xfrm>
          <a:custGeom>
            <a:avLst/>
            <a:gdLst/>
            <a:ahLst/>
            <a:cxnLst/>
            <a:rect l="l" t="t" r="r" b="b"/>
            <a:pathLst>
              <a:path w="147954" h="7619">
                <a:moveTo>
                  <a:pt x="147401" y="0"/>
                </a:moveTo>
                <a:lnTo>
                  <a:pt x="11490" y="0"/>
                </a:lnTo>
                <a:lnTo>
                  <a:pt x="0" y="7619"/>
                </a:lnTo>
                <a:lnTo>
                  <a:pt x="137225" y="7619"/>
                </a:lnTo>
                <a:lnTo>
                  <a:pt x="147401" y="0"/>
                </a:lnTo>
                <a:close/>
              </a:path>
            </a:pathLst>
          </a:custGeom>
          <a:solidFill>
            <a:srgbClr val="C096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bg object 838"/>
          <p:cNvSpPr/>
          <p:nvPr/>
        </p:nvSpPr>
        <p:spPr>
          <a:xfrm>
            <a:off x="362652" y="1734819"/>
            <a:ext cx="150495" cy="8890"/>
          </a:xfrm>
          <a:custGeom>
            <a:avLst/>
            <a:gdLst/>
            <a:ahLst/>
            <a:cxnLst/>
            <a:rect l="l" t="t" r="r" b="b"/>
            <a:pathLst>
              <a:path w="150495" h="8889">
                <a:moveTo>
                  <a:pt x="150411" y="0"/>
                </a:moveTo>
                <a:lnTo>
                  <a:pt x="13405" y="0"/>
                </a:lnTo>
                <a:lnTo>
                  <a:pt x="0" y="8889"/>
                </a:lnTo>
                <a:lnTo>
                  <a:pt x="138539" y="8889"/>
                </a:lnTo>
                <a:lnTo>
                  <a:pt x="150411" y="0"/>
                </a:lnTo>
                <a:close/>
              </a:path>
            </a:pathLst>
          </a:custGeom>
          <a:solidFill>
            <a:srgbClr val="C096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bg object 839"/>
          <p:cNvSpPr/>
          <p:nvPr/>
        </p:nvSpPr>
        <p:spPr>
          <a:xfrm>
            <a:off x="353077" y="1742440"/>
            <a:ext cx="149860" cy="7620"/>
          </a:xfrm>
          <a:custGeom>
            <a:avLst/>
            <a:gdLst/>
            <a:ahLst/>
            <a:cxnLst/>
            <a:rect l="l" t="t" r="r" b="b"/>
            <a:pathLst>
              <a:path w="149859" h="7619">
                <a:moveTo>
                  <a:pt x="149810" y="0"/>
                </a:moveTo>
                <a:lnTo>
                  <a:pt x="11490" y="0"/>
                </a:lnTo>
                <a:lnTo>
                  <a:pt x="0" y="7620"/>
                </a:lnTo>
                <a:lnTo>
                  <a:pt x="139634" y="7620"/>
                </a:lnTo>
                <a:lnTo>
                  <a:pt x="149810" y="0"/>
                </a:lnTo>
                <a:close/>
              </a:path>
            </a:pathLst>
          </a:custGeom>
          <a:solidFill>
            <a:srgbClr val="C095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bg object 840"/>
          <p:cNvSpPr/>
          <p:nvPr/>
        </p:nvSpPr>
        <p:spPr>
          <a:xfrm>
            <a:off x="341587" y="1750059"/>
            <a:ext cx="151130" cy="7620"/>
          </a:xfrm>
          <a:custGeom>
            <a:avLst/>
            <a:gdLst/>
            <a:ahLst/>
            <a:cxnLst/>
            <a:rect l="l" t="t" r="r" b="b"/>
            <a:pathLst>
              <a:path w="151129" h="7619">
                <a:moveTo>
                  <a:pt x="151124" y="0"/>
                </a:moveTo>
                <a:lnTo>
                  <a:pt x="11490" y="0"/>
                </a:lnTo>
                <a:lnTo>
                  <a:pt x="0" y="7619"/>
                </a:lnTo>
                <a:lnTo>
                  <a:pt x="140948" y="7619"/>
                </a:lnTo>
                <a:lnTo>
                  <a:pt x="151124" y="0"/>
                </a:lnTo>
                <a:close/>
              </a:path>
            </a:pathLst>
          </a:custGeom>
          <a:solidFill>
            <a:srgbClr val="C095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bg object 841"/>
          <p:cNvSpPr/>
          <p:nvPr/>
        </p:nvSpPr>
        <p:spPr>
          <a:xfrm>
            <a:off x="330096" y="1756409"/>
            <a:ext cx="154305" cy="8890"/>
          </a:xfrm>
          <a:custGeom>
            <a:avLst/>
            <a:gdLst/>
            <a:ahLst/>
            <a:cxnLst/>
            <a:rect l="l" t="t" r="r" b="b"/>
            <a:pathLst>
              <a:path w="154304" h="8889">
                <a:moveTo>
                  <a:pt x="154134" y="0"/>
                </a:moveTo>
                <a:lnTo>
                  <a:pt x="13405" y="0"/>
                </a:lnTo>
                <a:lnTo>
                  <a:pt x="0" y="8889"/>
                </a:lnTo>
                <a:lnTo>
                  <a:pt x="142262" y="8889"/>
                </a:lnTo>
                <a:lnTo>
                  <a:pt x="154134" y="0"/>
                </a:lnTo>
                <a:close/>
              </a:path>
            </a:pathLst>
          </a:custGeom>
          <a:solidFill>
            <a:srgbClr val="C094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bg object 842"/>
          <p:cNvSpPr/>
          <p:nvPr/>
        </p:nvSpPr>
        <p:spPr>
          <a:xfrm>
            <a:off x="320521" y="1764029"/>
            <a:ext cx="153670" cy="7620"/>
          </a:xfrm>
          <a:custGeom>
            <a:avLst/>
            <a:gdLst/>
            <a:ahLst/>
            <a:cxnLst/>
            <a:rect l="l" t="t" r="r" b="b"/>
            <a:pathLst>
              <a:path w="153670" h="7619">
                <a:moveTo>
                  <a:pt x="153534" y="0"/>
                </a:moveTo>
                <a:lnTo>
                  <a:pt x="11490" y="0"/>
                </a:lnTo>
                <a:lnTo>
                  <a:pt x="0" y="7620"/>
                </a:lnTo>
                <a:lnTo>
                  <a:pt x="143357" y="7620"/>
                </a:lnTo>
                <a:lnTo>
                  <a:pt x="153534" y="0"/>
                </a:lnTo>
                <a:close/>
              </a:path>
            </a:pathLst>
          </a:custGeom>
          <a:solidFill>
            <a:srgbClr val="C094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bg object 843"/>
          <p:cNvSpPr/>
          <p:nvPr/>
        </p:nvSpPr>
        <p:spPr>
          <a:xfrm>
            <a:off x="309031" y="1771650"/>
            <a:ext cx="154940" cy="7620"/>
          </a:xfrm>
          <a:custGeom>
            <a:avLst/>
            <a:gdLst/>
            <a:ahLst/>
            <a:cxnLst/>
            <a:rect l="l" t="t" r="r" b="b"/>
            <a:pathLst>
              <a:path w="154940" h="7619">
                <a:moveTo>
                  <a:pt x="154848" y="0"/>
                </a:moveTo>
                <a:lnTo>
                  <a:pt x="11490" y="0"/>
                </a:lnTo>
                <a:lnTo>
                  <a:pt x="0" y="7620"/>
                </a:lnTo>
                <a:lnTo>
                  <a:pt x="144672" y="7620"/>
                </a:lnTo>
                <a:lnTo>
                  <a:pt x="154848" y="0"/>
                </a:lnTo>
                <a:close/>
              </a:path>
            </a:pathLst>
          </a:custGeom>
          <a:solidFill>
            <a:srgbClr val="BF93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bg object 844"/>
          <p:cNvSpPr/>
          <p:nvPr/>
        </p:nvSpPr>
        <p:spPr>
          <a:xfrm>
            <a:off x="297541" y="1778000"/>
            <a:ext cx="158115" cy="8890"/>
          </a:xfrm>
          <a:custGeom>
            <a:avLst/>
            <a:gdLst/>
            <a:ahLst/>
            <a:cxnLst/>
            <a:rect l="l" t="t" r="r" b="b"/>
            <a:pathLst>
              <a:path w="158115" h="8889">
                <a:moveTo>
                  <a:pt x="157858" y="0"/>
                </a:moveTo>
                <a:lnTo>
                  <a:pt x="13405" y="0"/>
                </a:lnTo>
                <a:lnTo>
                  <a:pt x="0" y="8889"/>
                </a:lnTo>
                <a:lnTo>
                  <a:pt x="145986" y="8889"/>
                </a:lnTo>
                <a:lnTo>
                  <a:pt x="157858" y="0"/>
                </a:lnTo>
                <a:close/>
              </a:path>
            </a:pathLst>
          </a:custGeom>
          <a:solidFill>
            <a:srgbClr val="BF93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bg object 845"/>
          <p:cNvSpPr/>
          <p:nvPr/>
        </p:nvSpPr>
        <p:spPr>
          <a:xfrm>
            <a:off x="287966" y="1785619"/>
            <a:ext cx="157480" cy="7620"/>
          </a:xfrm>
          <a:custGeom>
            <a:avLst/>
            <a:gdLst/>
            <a:ahLst/>
            <a:cxnLst/>
            <a:rect l="l" t="t" r="r" b="b"/>
            <a:pathLst>
              <a:path w="157479" h="7619">
                <a:moveTo>
                  <a:pt x="157257" y="0"/>
                </a:moveTo>
                <a:lnTo>
                  <a:pt x="11490" y="0"/>
                </a:lnTo>
                <a:lnTo>
                  <a:pt x="0" y="7619"/>
                </a:lnTo>
                <a:lnTo>
                  <a:pt x="147081" y="7619"/>
                </a:lnTo>
                <a:lnTo>
                  <a:pt x="157257" y="0"/>
                </a:lnTo>
                <a:close/>
              </a:path>
            </a:pathLst>
          </a:custGeom>
          <a:solidFill>
            <a:srgbClr val="BF92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bg object 846"/>
          <p:cNvSpPr/>
          <p:nvPr/>
        </p:nvSpPr>
        <p:spPr>
          <a:xfrm>
            <a:off x="276475" y="1793240"/>
            <a:ext cx="158750" cy="7620"/>
          </a:xfrm>
          <a:custGeom>
            <a:avLst/>
            <a:gdLst/>
            <a:ahLst/>
            <a:cxnLst/>
            <a:rect l="l" t="t" r="r" b="b"/>
            <a:pathLst>
              <a:path w="158750" h="7619">
                <a:moveTo>
                  <a:pt x="158571" y="0"/>
                </a:moveTo>
                <a:lnTo>
                  <a:pt x="11490" y="0"/>
                </a:lnTo>
                <a:lnTo>
                  <a:pt x="0" y="7620"/>
                </a:lnTo>
                <a:lnTo>
                  <a:pt x="148395" y="7620"/>
                </a:lnTo>
                <a:lnTo>
                  <a:pt x="158571" y="0"/>
                </a:lnTo>
                <a:close/>
              </a:path>
            </a:pathLst>
          </a:custGeom>
          <a:solidFill>
            <a:srgbClr val="BF91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bg object 847"/>
          <p:cNvSpPr/>
          <p:nvPr/>
        </p:nvSpPr>
        <p:spPr>
          <a:xfrm>
            <a:off x="264985" y="1799590"/>
            <a:ext cx="161925" cy="8890"/>
          </a:xfrm>
          <a:custGeom>
            <a:avLst/>
            <a:gdLst/>
            <a:ahLst/>
            <a:cxnLst/>
            <a:rect l="l" t="t" r="r" b="b"/>
            <a:pathLst>
              <a:path w="161925" h="8889">
                <a:moveTo>
                  <a:pt x="161581" y="0"/>
                </a:moveTo>
                <a:lnTo>
                  <a:pt x="13405" y="0"/>
                </a:lnTo>
                <a:lnTo>
                  <a:pt x="0" y="8889"/>
                </a:lnTo>
                <a:lnTo>
                  <a:pt x="149709" y="8889"/>
                </a:lnTo>
                <a:lnTo>
                  <a:pt x="161581" y="0"/>
                </a:lnTo>
                <a:close/>
              </a:path>
            </a:pathLst>
          </a:custGeom>
          <a:solidFill>
            <a:srgbClr val="BF91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bg object 848"/>
          <p:cNvSpPr/>
          <p:nvPr/>
        </p:nvSpPr>
        <p:spPr>
          <a:xfrm>
            <a:off x="243916" y="1807209"/>
            <a:ext cx="172720" cy="15240"/>
          </a:xfrm>
          <a:custGeom>
            <a:avLst/>
            <a:gdLst/>
            <a:ahLst/>
            <a:cxnLst/>
            <a:rect l="l" t="t" r="r" b="b"/>
            <a:pathLst>
              <a:path w="172720" h="15239">
                <a:moveTo>
                  <a:pt x="172466" y="0"/>
                </a:moveTo>
                <a:lnTo>
                  <a:pt x="22974" y="0"/>
                </a:lnTo>
                <a:lnTo>
                  <a:pt x="11493" y="7620"/>
                </a:lnTo>
                <a:lnTo>
                  <a:pt x="0" y="15240"/>
                </a:lnTo>
                <a:lnTo>
                  <a:pt x="152120" y="15240"/>
                </a:lnTo>
                <a:lnTo>
                  <a:pt x="162293" y="7620"/>
                </a:lnTo>
                <a:lnTo>
                  <a:pt x="172466" y="0"/>
                </a:lnTo>
                <a:close/>
              </a:path>
            </a:pathLst>
          </a:custGeom>
          <a:solidFill>
            <a:srgbClr val="BF90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bg object 849"/>
          <p:cNvSpPr/>
          <p:nvPr/>
        </p:nvSpPr>
        <p:spPr>
          <a:xfrm>
            <a:off x="232430" y="1821179"/>
            <a:ext cx="165735" cy="8890"/>
          </a:xfrm>
          <a:custGeom>
            <a:avLst/>
            <a:gdLst/>
            <a:ahLst/>
            <a:cxnLst/>
            <a:rect l="l" t="t" r="r" b="b"/>
            <a:pathLst>
              <a:path w="165735" h="8889">
                <a:moveTo>
                  <a:pt x="165304" y="0"/>
                </a:moveTo>
                <a:lnTo>
                  <a:pt x="13405" y="0"/>
                </a:lnTo>
                <a:lnTo>
                  <a:pt x="0" y="8890"/>
                </a:lnTo>
                <a:lnTo>
                  <a:pt x="153432" y="8890"/>
                </a:lnTo>
                <a:lnTo>
                  <a:pt x="165304" y="0"/>
                </a:lnTo>
                <a:close/>
              </a:path>
            </a:pathLst>
          </a:custGeom>
          <a:solidFill>
            <a:srgbClr val="BF8F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bg object 850"/>
          <p:cNvSpPr/>
          <p:nvPr/>
        </p:nvSpPr>
        <p:spPr>
          <a:xfrm>
            <a:off x="227393" y="1828799"/>
            <a:ext cx="158115" cy="7620"/>
          </a:xfrm>
          <a:custGeom>
            <a:avLst/>
            <a:gdLst/>
            <a:ahLst/>
            <a:cxnLst/>
            <a:rect l="l" t="t" r="r" b="b"/>
            <a:pathLst>
              <a:path w="158115" h="7619">
                <a:moveTo>
                  <a:pt x="157619" y="0"/>
                </a:moveTo>
                <a:lnTo>
                  <a:pt x="4076" y="0"/>
                </a:lnTo>
                <a:lnTo>
                  <a:pt x="4076" y="3810"/>
                </a:lnTo>
                <a:lnTo>
                  <a:pt x="0" y="3810"/>
                </a:lnTo>
                <a:lnTo>
                  <a:pt x="0" y="7620"/>
                </a:lnTo>
                <a:lnTo>
                  <a:pt x="152527" y="7620"/>
                </a:lnTo>
                <a:lnTo>
                  <a:pt x="152527" y="3810"/>
                </a:lnTo>
                <a:lnTo>
                  <a:pt x="157619" y="3810"/>
                </a:lnTo>
                <a:lnTo>
                  <a:pt x="157619" y="0"/>
                </a:lnTo>
                <a:close/>
              </a:path>
            </a:pathLst>
          </a:custGeom>
          <a:solidFill>
            <a:srgbClr val="BE8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bg object 851"/>
          <p:cNvSpPr/>
          <p:nvPr/>
        </p:nvSpPr>
        <p:spPr>
          <a:xfrm>
            <a:off x="221406" y="1836419"/>
            <a:ext cx="156210" cy="7620"/>
          </a:xfrm>
          <a:custGeom>
            <a:avLst/>
            <a:gdLst/>
            <a:ahLst/>
            <a:cxnLst/>
            <a:rect l="l" t="t" r="r" b="b"/>
            <a:pathLst>
              <a:path w="156210" h="7619">
                <a:moveTo>
                  <a:pt x="155976" y="0"/>
                </a:moveTo>
                <a:lnTo>
                  <a:pt x="4795" y="0"/>
                </a:lnTo>
                <a:lnTo>
                  <a:pt x="0" y="7619"/>
                </a:lnTo>
                <a:lnTo>
                  <a:pt x="145800" y="7619"/>
                </a:lnTo>
                <a:lnTo>
                  <a:pt x="155976" y="0"/>
                </a:lnTo>
                <a:close/>
              </a:path>
            </a:pathLst>
          </a:custGeom>
          <a:solidFill>
            <a:srgbClr val="BE8E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bg object 852"/>
          <p:cNvSpPr/>
          <p:nvPr/>
        </p:nvSpPr>
        <p:spPr>
          <a:xfrm>
            <a:off x="216610" y="1842769"/>
            <a:ext cx="152400" cy="8890"/>
          </a:xfrm>
          <a:custGeom>
            <a:avLst/>
            <a:gdLst/>
            <a:ahLst/>
            <a:cxnLst/>
            <a:rect l="l" t="t" r="r" b="b"/>
            <a:pathLst>
              <a:path w="152400" h="8889">
                <a:moveTo>
                  <a:pt x="152292" y="0"/>
                </a:moveTo>
                <a:lnTo>
                  <a:pt x="5595" y="0"/>
                </a:lnTo>
                <a:lnTo>
                  <a:pt x="0" y="8889"/>
                </a:lnTo>
                <a:lnTo>
                  <a:pt x="140420" y="8889"/>
                </a:lnTo>
                <a:lnTo>
                  <a:pt x="152292" y="0"/>
                </a:lnTo>
                <a:close/>
              </a:path>
            </a:pathLst>
          </a:custGeom>
          <a:solidFill>
            <a:srgbClr val="BE8E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bg object 853"/>
          <p:cNvSpPr/>
          <p:nvPr/>
        </p:nvSpPr>
        <p:spPr>
          <a:xfrm>
            <a:off x="212613" y="1850390"/>
            <a:ext cx="146685" cy="7620"/>
          </a:xfrm>
          <a:custGeom>
            <a:avLst/>
            <a:gdLst/>
            <a:ahLst/>
            <a:cxnLst/>
            <a:rect l="l" t="t" r="r" b="b"/>
            <a:pathLst>
              <a:path w="146685" h="7619">
                <a:moveTo>
                  <a:pt x="146112" y="0"/>
                </a:moveTo>
                <a:lnTo>
                  <a:pt x="4795" y="0"/>
                </a:lnTo>
                <a:lnTo>
                  <a:pt x="0" y="7620"/>
                </a:lnTo>
                <a:lnTo>
                  <a:pt x="135936" y="7620"/>
                </a:lnTo>
                <a:lnTo>
                  <a:pt x="146112" y="0"/>
                </a:lnTo>
                <a:close/>
              </a:path>
            </a:pathLst>
          </a:custGeom>
          <a:solidFill>
            <a:srgbClr val="BE8D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bg object 854"/>
          <p:cNvSpPr/>
          <p:nvPr/>
        </p:nvSpPr>
        <p:spPr>
          <a:xfrm>
            <a:off x="207818" y="1858009"/>
            <a:ext cx="140970" cy="7620"/>
          </a:xfrm>
          <a:custGeom>
            <a:avLst/>
            <a:gdLst/>
            <a:ahLst/>
            <a:cxnLst/>
            <a:rect l="l" t="t" r="r" b="b"/>
            <a:pathLst>
              <a:path w="140970" h="7619">
                <a:moveTo>
                  <a:pt x="140732" y="0"/>
                </a:moveTo>
                <a:lnTo>
                  <a:pt x="4795" y="0"/>
                </a:lnTo>
                <a:lnTo>
                  <a:pt x="0" y="7619"/>
                </a:lnTo>
                <a:lnTo>
                  <a:pt x="130556" y="7619"/>
                </a:lnTo>
                <a:lnTo>
                  <a:pt x="140732" y="0"/>
                </a:lnTo>
                <a:close/>
              </a:path>
            </a:pathLst>
          </a:custGeom>
          <a:solidFill>
            <a:srgbClr val="BE8D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bg object 855"/>
          <p:cNvSpPr/>
          <p:nvPr/>
        </p:nvSpPr>
        <p:spPr>
          <a:xfrm>
            <a:off x="203022" y="1864359"/>
            <a:ext cx="137160" cy="8890"/>
          </a:xfrm>
          <a:custGeom>
            <a:avLst/>
            <a:gdLst/>
            <a:ahLst/>
            <a:cxnLst/>
            <a:rect l="l" t="t" r="r" b="b"/>
            <a:pathLst>
              <a:path w="137160" h="8889">
                <a:moveTo>
                  <a:pt x="137048" y="0"/>
                </a:moveTo>
                <a:lnTo>
                  <a:pt x="5595" y="0"/>
                </a:lnTo>
                <a:lnTo>
                  <a:pt x="0" y="8889"/>
                </a:lnTo>
                <a:lnTo>
                  <a:pt x="125176" y="8889"/>
                </a:lnTo>
                <a:lnTo>
                  <a:pt x="137048" y="0"/>
                </a:lnTo>
                <a:close/>
              </a:path>
            </a:pathLst>
          </a:custGeom>
          <a:solidFill>
            <a:srgbClr val="BE8C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bg object 856"/>
          <p:cNvSpPr/>
          <p:nvPr/>
        </p:nvSpPr>
        <p:spPr>
          <a:xfrm>
            <a:off x="199025" y="1871979"/>
            <a:ext cx="131445" cy="7620"/>
          </a:xfrm>
          <a:custGeom>
            <a:avLst/>
            <a:gdLst/>
            <a:ahLst/>
            <a:cxnLst/>
            <a:rect l="l" t="t" r="r" b="b"/>
            <a:pathLst>
              <a:path w="131445" h="7619">
                <a:moveTo>
                  <a:pt x="130868" y="0"/>
                </a:moveTo>
                <a:lnTo>
                  <a:pt x="4795" y="0"/>
                </a:lnTo>
                <a:lnTo>
                  <a:pt x="0" y="7620"/>
                </a:lnTo>
                <a:lnTo>
                  <a:pt x="120692" y="7620"/>
                </a:lnTo>
                <a:lnTo>
                  <a:pt x="130868" y="0"/>
                </a:lnTo>
                <a:close/>
              </a:path>
            </a:pathLst>
          </a:custGeom>
          <a:solidFill>
            <a:srgbClr val="BE8B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bg object 857"/>
          <p:cNvSpPr/>
          <p:nvPr/>
        </p:nvSpPr>
        <p:spPr>
          <a:xfrm>
            <a:off x="194230" y="1879600"/>
            <a:ext cx="125730" cy="7620"/>
          </a:xfrm>
          <a:custGeom>
            <a:avLst/>
            <a:gdLst/>
            <a:ahLst/>
            <a:cxnLst/>
            <a:rect l="l" t="t" r="r" b="b"/>
            <a:pathLst>
              <a:path w="125729" h="7619">
                <a:moveTo>
                  <a:pt x="125488" y="0"/>
                </a:moveTo>
                <a:lnTo>
                  <a:pt x="4795" y="0"/>
                </a:lnTo>
                <a:lnTo>
                  <a:pt x="0" y="7620"/>
                </a:lnTo>
                <a:lnTo>
                  <a:pt x="115312" y="7620"/>
                </a:lnTo>
                <a:lnTo>
                  <a:pt x="125488" y="0"/>
                </a:lnTo>
                <a:close/>
              </a:path>
            </a:pathLst>
          </a:custGeom>
          <a:solidFill>
            <a:srgbClr val="BE8B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bg object 858"/>
          <p:cNvSpPr/>
          <p:nvPr/>
        </p:nvSpPr>
        <p:spPr>
          <a:xfrm>
            <a:off x="189434" y="1885950"/>
            <a:ext cx="121920" cy="8890"/>
          </a:xfrm>
          <a:custGeom>
            <a:avLst/>
            <a:gdLst/>
            <a:ahLst/>
            <a:cxnLst/>
            <a:rect l="l" t="t" r="r" b="b"/>
            <a:pathLst>
              <a:path w="121920" h="8889">
                <a:moveTo>
                  <a:pt x="121804" y="0"/>
                </a:moveTo>
                <a:lnTo>
                  <a:pt x="5595" y="0"/>
                </a:lnTo>
                <a:lnTo>
                  <a:pt x="0" y="8889"/>
                </a:lnTo>
                <a:lnTo>
                  <a:pt x="109932" y="8889"/>
                </a:lnTo>
                <a:lnTo>
                  <a:pt x="121804" y="0"/>
                </a:lnTo>
                <a:close/>
              </a:path>
            </a:pathLst>
          </a:custGeom>
          <a:solidFill>
            <a:srgbClr val="BE8A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bg object 859"/>
          <p:cNvSpPr/>
          <p:nvPr/>
        </p:nvSpPr>
        <p:spPr>
          <a:xfrm>
            <a:off x="185437" y="1893569"/>
            <a:ext cx="116205" cy="7620"/>
          </a:xfrm>
          <a:custGeom>
            <a:avLst/>
            <a:gdLst/>
            <a:ahLst/>
            <a:cxnLst/>
            <a:rect l="l" t="t" r="r" b="b"/>
            <a:pathLst>
              <a:path w="116204" h="7619">
                <a:moveTo>
                  <a:pt x="115624" y="0"/>
                </a:moveTo>
                <a:lnTo>
                  <a:pt x="4795" y="0"/>
                </a:lnTo>
                <a:lnTo>
                  <a:pt x="0" y="7619"/>
                </a:lnTo>
                <a:lnTo>
                  <a:pt x="105448" y="7619"/>
                </a:lnTo>
                <a:lnTo>
                  <a:pt x="115624" y="0"/>
                </a:lnTo>
                <a:close/>
              </a:path>
            </a:pathLst>
          </a:custGeom>
          <a:solidFill>
            <a:srgbClr val="BD8A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bg object 860"/>
          <p:cNvSpPr/>
          <p:nvPr/>
        </p:nvSpPr>
        <p:spPr>
          <a:xfrm>
            <a:off x="180641" y="1901190"/>
            <a:ext cx="110489" cy="7620"/>
          </a:xfrm>
          <a:custGeom>
            <a:avLst/>
            <a:gdLst/>
            <a:ahLst/>
            <a:cxnLst/>
            <a:rect l="l" t="t" r="r" b="b"/>
            <a:pathLst>
              <a:path w="110489" h="7619">
                <a:moveTo>
                  <a:pt x="110244" y="0"/>
                </a:moveTo>
                <a:lnTo>
                  <a:pt x="4795" y="0"/>
                </a:lnTo>
                <a:lnTo>
                  <a:pt x="0" y="7620"/>
                </a:lnTo>
                <a:lnTo>
                  <a:pt x="100068" y="7620"/>
                </a:lnTo>
                <a:lnTo>
                  <a:pt x="110244" y="0"/>
                </a:lnTo>
                <a:close/>
              </a:path>
            </a:pathLst>
          </a:custGeom>
          <a:solidFill>
            <a:srgbClr val="BD89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bg object 861"/>
          <p:cNvSpPr/>
          <p:nvPr/>
        </p:nvSpPr>
        <p:spPr>
          <a:xfrm>
            <a:off x="175846" y="1907540"/>
            <a:ext cx="106680" cy="8890"/>
          </a:xfrm>
          <a:custGeom>
            <a:avLst/>
            <a:gdLst/>
            <a:ahLst/>
            <a:cxnLst/>
            <a:rect l="l" t="t" r="r" b="b"/>
            <a:pathLst>
              <a:path w="106679" h="8889">
                <a:moveTo>
                  <a:pt x="106560" y="0"/>
                </a:moveTo>
                <a:lnTo>
                  <a:pt x="5595" y="0"/>
                </a:lnTo>
                <a:lnTo>
                  <a:pt x="0" y="8889"/>
                </a:lnTo>
                <a:lnTo>
                  <a:pt x="94687" y="8889"/>
                </a:lnTo>
                <a:lnTo>
                  <a:pt x="106560" y="0"/>
                </a:lnTo>
                <a:close/>
              </a:path>
            </a:pathLst>
          </a:custGeom>
          <a:solidFill>
            <a:srgbClr val="BD89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bg object 862"/>
          <p:cNvSpPr/>
          <p:nvPr/>
        </p:nvSpPr>
        <p:spPr>
          <a:xfrm>
            <a:off x="171849" y="1915159"/>
            <a:ext cx="100965" cy="7620"/>
          </a:xfrm>
          <a:custGeom>
            <a:avLst/>
            <a:gdLst/>
            <a:ahLst/>
            <a:cxnLst/>
            <a:rect l="l" t="t" r="r" b="b"/>
            <a:pathLst>
              <a:path w="100964" h="7619">
                <a:moveTo>
                  <a:pt x="100380" y="0"/>
                </a:moveTo>
                <a:lnTo>
                  <a:pt x="4795" y="0"/>
                </a:lnTo>
                <a:lnTo>
                  <a:pt x="0" y="7619"/>
                </a:lnTo>
                <a:lnTo>
                  <a:pt x="90204" y="7619"/>
                </a:lnTo>
                <a:lnTo>
                  <a:pt x="100380" y="0"/>
                </a:lnTo>
                <a:close/>
              </a:path>
            </a:pathLst>
          </a:custGeom>
          <a:solidFill>
            <a:srgbClr val="BD88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bg object 863"/>
          <p:cNvSpPr/>
          <p:nvPr/>
        </p:nvSpPr>
        <p:spPr>
          <a:xfrm>
            <a:off x="167053" y="1922779"/>
            <a:ext cx="95250" cy="7620"/>
          </a:xfrm>
          <a:custGeom>
            <a:avLst/>
            <a:gdLst/>
            <a:ahLst/>
            <a:cxnLst/>
            <a:rect l="l" t="t" r="r" b="b"/>
            <a:pathLst>
              <a:path w="95250" h="7619">
                <a:moveTo>
                  <a:pt x="95000" y="0"/>
                </a:moveTo>
                <a:lnTo>
                  <a:pt x="4795" y="0"/>
                </a:lnTo>
                <a:lnTo>
                  <a:pt x="0" y="7620"/>
                </a:lnTo>
                <a:lnTo>
                  <a:pt x="86520" y="7620"/>
                </a:lnTo>
                <a:lnTo>
                  <a:pt x="88216" y="5080"/>
                </a:lnTo>
                <a:lnTo>
                  <a:pt x="95000" y="0"/>
                </a:lnTo>
                <a:close/>
              </a:path>
            </a:pathLst>
          </a:custGeom>
          <a:solidFill>
            <a:srgbClr val="BD88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bg object 864"/>
          <p:cNvSpPr/>
          <p:nvPr/>
        </p:nvSpPr>
        <p:spPr>
          <a:xfrm>
            <a:off x="162258" y="1929129"/>
            <a:ext cx="92710" cy="8890"/>
          </a:xfrm>
          <a:custGeom>
            <a:avLst/>
            <a:gdLst/>
            <a:ahLst/>
            <a:cxnLst/>
            <a:rect l="l" t="t" r="r" b="b"/>
            <a:pathLst>
              <a:path w="92710" h="8889">
                <a:moveTo>
                  <a:pt x="92163" y="0"/>
                </a:moveTo>
                <a:lnTo>
                  <a:pt x="5595" y="0"/>
                </a:lnTo>
                <a:lnTo>
                  <a:pt x="0" y="8890"/>
                </a:lnTo>
                <a:lnTo>
                  <a:pt x="86227" y="8890"/>
                </a:lnTo>
                <a:lnTo>
                  <a:pt x="92163" y="0"/>
                </a:lnTo>
                <a:close/>
              </a:path>
            </a:pathLst>
          </a:custGeom>
          <a:solidFill>
            <a:srgbClr val="BD87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bg object 865"/>
          <p:cNvSpPr/>
          <p:nvPr/>
        </p:nvSpPr>
        <p:spPr>
          <a:xfrm>
            <a:off x="158261" y="1936750"/>
            <a:ext cx="91440" cy="7620"/>
          </a:xfrm>
          <a:custGeom>
            <a:avLst/>
            <a:gdLst/>
            <a:ahLst/>
            <a:cxnLst/>
            <a:rect l="l" t="t" r="r" b="b"/>
            <a:pathLst>
              <a:path w="91439" h="7619">
                <a:moveTo>
                  <a:pt x="91071" y="0"/>
                </a:moveTo>
                <a:lnTo>
                  <a:pt x="4795" y="0"/>
                </a:lnTo>
                <a:lnTo>
                  <a:pt x="0" y="7620"/>
                </a:lnTo>
                <a:lnTo>
                  <a:pt x="85983" y="7620"/>
                </a:lnTo>
                <a:lnTo>
                  <a:pt x="91071" y="0"/>
                </a:lnTo>
                <a:close/>
              </a:path>
            </a:pathLst>
          </a:custGeom>
          <a:solidFill>
            <a:srgbClr val="BD87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bg object 866"/>
          <p:cNvSpPr/>
          <p:nvPr/>
        </p:nvSpPr>
        <p:spPr>
          <a:xfrm>
            <a:off x="153465" y="1944369"/>
            <a:ext cx="90805" cy="7620"/>
          </a:xfrm>
          <a:custGeom>
            <a:avLst/>
            <a:gdLst/>
            <a:ahLst/>
            <a:cxnLst/>
            <a:rect l="l" t="t" r="r" b="b"/>
            <a:pathLst>
              <a:path w="90804" h="7619">
                <a:moveTo>
                  <a:pt x="90779" y="0"/>
                </a:moveTo>
                <a:lnTo>
                  <a:pt x="4795" y="0"/>
                </a:lnTo>
                <a:lnTo>
                  <a:pt x="0" y="7619"/>
                </a:lnTo>
                <a:lnTo>
                  <a:pt x="85690" y="7619"/>
                </a:lnTo>
                <a:lnTo>
                  <a:pt x="90779" y="0"/>
                </a:lnTo>
                <a:close/>
              </a:path>
            </a:pathLst>
          </a:custGeom>
          <a:solidFill>
            <a:srgbClr val="BD86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bg object 867"/>
          <p:cNvSpPr/>
          <p:nvPr/>
        </p:nvSpPr>
        <p:spPr>
          <a:xfrm>
            <a:off x="148669" y="1950719"/>
            <a:ext cx="91440" cy="8890"/>
          </a:xfrm>
          <a:custGeom>
            <a:avLst/>
            <a:gdLst/>
            <a:ahLst/>
            <a:cxnLst/>
            <a:rect l="l" t="t" r="r" b="b"/>
            <a:pathLst>
              <a:path w="91439" h="8889">
                <a:moveTo>
                  <a:pt x="91334" y="0"/>
                </a:moveTo>
                <a:lnTo>
                  <a:pt x="5595" y="0"/>
                </a:lnTo>
                <a:lnTo>
                  <a:pt x="0" y="8889"/>
                </a:lnTo>
                <a:lnTo>
                  <a:pt x="85398" y="8889"/>
                </a:lnTo>
                <a:lnTo>
                  <a:pt x="91334" y="0"/>
                </a:lnTo>
                <a:close/>
              </a:path>
            </a:pathLst>
          </a:custGeom>
          <a:solidFill>
            <a:srgbClr val="BC85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bg object 868"/>
          <p:cNvSpPr/>
          <p:nvPr/>
        </p:nvSpPr>
        <p:spPr>
          <a:xfrm>
            <a:off x="144673" y="1958340"/>
            <a:ext cx="90805" cy="7620"/>
          </a:xfrm>
          <a:custGeom>
            <a:avLst/>
            <a:gdLst/>
            <a:ahLst/>
            <a:cxnLst/>
            <a:rect l="l" t="t" r="r" b="b"/>
            <a:pathLst>
              <a:path w="90804" h="7619">
                <a:moveTo>
                  <a:pt x="90242" y="0"/>
                </a:moveTo>
                <a:lnTo>
                  <a:pt x="4795" y="0"/>
                </a:lnTo>
                <a:lnTo>
                  <a:pt x="0" y="7620"/>
                </a:lnTo>
                <a:lnTo>
                  <a:pt x="85154" y="7620"/>
                </a:lnTo>
                <a:lnTo>
                  <a:pt x="90242" y="0"/>
                </a:lnTo>
                <a:close/>
              </a:path>
            </a:pathLst>
          </a:custGeom>
          <a:solidFill>
            <a:srgbClr val="BC85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bg object 869"/>
          <p:cNvSpPr/>
          <p:nvPr/>
        </p:nvSpPr>
        <p:spPr>
          <a:xfrm>
            <a:off x="139877" y="1965959"/>
            <a:ext cx="90170" cy="7620"/>
          </a:xfrm>
          <a:custGeom>
            <a:avLst/>
            <a:gdLst/>
            <a:ahLst/>
            <a:cxnLst/>
            <a:rect l="l" t="t" r="r" b="b"/>
            <a:pathLst>
              <a:path w="90170" h="7619">
                <a:moveTo>
                  <a:pt x="89950" y="0"/>
                </a:moveTo>
                <a:lnTo>
                  <a:pt x="4795" y="0"/>
                </a:lnTo>
                <a:lnTo>
                  <a:pt x="0" y="7619"/>
                </a:lnTo>
                <a:lnTo>
                  <a:pt x="84861" y="7619"/>
                </a:lnTo>
                <a:lnTo>
                  <a:pt x="89950" y="0"/>
                </a:lnTo>
                <a:close/>
              </a:path>
            </a:pathLst>
          </a:custGeom>
          <a:solidFill>
            <a:srgbClr val="BC84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bg object 870"/>
          <p:cNvSpPr/>
          <p:nvPr/>
        </p:nvSpPr>
        <p:spPr>
          <a:xfrm>
            <a:off x="135081" y="1972309"/>
            <a:ext cx="90805" cy="8890"/>
          </a:xfrm>
          <a:custGeom>
            <a:avLst/>
            <a:gdLst/>
            <a:ahLst/>
            <a:cxnLst/>
            <a:rect l="l" t="t" r="r" b="b"/>
            <a:pathLst>
              <a:path w="90804" h="8889">
                <a:moveTo>
                  <a:pt x="90505" y="0"/>
                </a:moveTo>
                <a:lnTo>
                  <a:pt x="5595" y="0"/>
                </a:lnTo>
                <a:lnTo>
                  <a:pt x="0" y="8889"/>
                </a:lnTo>
                <a:lnTo>
                  <a:pt x="84569" y="8889"/>
                </a:lnTo>
                <a:lnTo>
                  <a:pt x="90505" y="0"/>
                </a:lnTo>
                <a:close/>
              </a:path>
            </a:pathLst>
          </a:custGeom>
          <a:solidFill>
            <a:srgbClr val="BC84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bg object 871"/>
          <p:cNvSpPr/>
          <p:nvPr/>
        </p:nvSpPr>
        <p:spPr>
          <a:xfrm>
            <a:off x="131085" y="1979929"/>
            <a:ext cx="89535" cy="7620"/>
          </a:xfrm>
          <a:custGeom>
            <a:avLst/>
            <a:gdLst/>
            <a:ahLst/>
            <a:cxnLst/>
            <a:rect l="l" t="t" r="r" b="b"/>
            <a:pathLst>
              <a:path w="89535" h="7619">
                <a:moveTo>
                  <a:pt x="89413" y="0"/>
                </a:moveTo>
                <a:lnTo>
                  <a:pt x="4795" y="0"/>
                </a:lnTo>
                <a:lnTo>
                  <a:pt x="0" y="7620"/>
                </a:lnTo>
                <a:lnTo>
                  <a:pt x="84325" y="7620"/>
                </a:lnTo>
                <a:lnTo>
                  <a:pt x="89413" y="0"/>
                </a:lnTo>
                <a:close/>
              </a:path>
            </a:pathLst>
          </a:custGeom>
          <a:solidFill>
            <a:srgbClr val="BC83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bg object 872"/>
          <p:cNvSpPr/>
          <p:nvPr/>
        </p:nvSpPr>
        <p:spPr>
          <a:xfrm>
            <a:off x="126289" y="1987550"/>
            <a:ext cx="89535" cy="7620"/>
          </a:xfrm>
          <a:custGeom>
            <a:avLst/>
            <a:gdLst/>
            <a:ahLst/>
            <a:cxnLst/>
            <a:rect l="l" t="t" r="r" b="b"/>
            <a:pathLst>
              <a:path w="89535" h="7619">
                <a:moveTo>
                  <a:pt x="89121" y="0"/>
                </a:moveTo>
                <a:lnTo>
                  <a:pt x="4795" y="0"/>
                </a:lnTo>
                <a:lnTo>
                  <a:pt x="0" y="7620"/>
                </a:lnTo>
                <a:lnTo>
                  <a:pt x="84032" y="7620"/>
                </a:lnTo>
                <a:lnTo>
                  <a:pt x="89121" y="0"/>
                </a:lnTo>
                <a:close/>
              </a:path>
            </a:pathLst>
          </a:custGeom>
          <a:solidFill>
            <a:srgbClr val="BC83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bg object 873"/>
          <p:cNvSpPr/>
          <p:nvPr/>
        </p:nvSpPr>
        <p:spPr>
          <a:xfrm>
            <a:off x="121493" y="1993900"/>
            <a:ext cx="90170" cy="8890"/>
          </a:xfrm>
          <a:custGeom>
            <a:avLst/>
            <a:gdLst/>
            <a:ahLst/>
            <a:cxnLst/>
            <a:rect l="l" t="t" r="r" b="b"/>
            <a:pathLst>
              <a:path w="90170" h="8889">
                <a:moveTo>
                  <a:pt x="89676" y="0"/>
                </a:moveTo>
                <a:lnTo>
                  <a:pt x="5595" y="0"/>
                </a:lnTo>
                <a:lnTo>
                  <a:pt x="0" y="8889"/>
                </a:lnTo>
                <a:lnTo>
                  <a:pt x="83739" y="8889"/>
                </a:lnTo>
                <a:lnTo>
                  <a:pt x="89676" y="0"/>
                </a:lnTo>
                <a:close/>
              </a:path>
            </a:pathLst>
          </a:custGeom>
          <a:solidFill>
            <a:srgbClr val="BC82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bg object 874"/>
          <p:cNvSpPr/>
          <p:nvPr/>
        </p:nvSpPr>
        <p:spPr>
          <a:xfrm>
            <a:off x="117497" y="2001519"/>
            <a:ext cx="88900" cy="7620"/>
          </a:xfrm>
          <a:custGeom>
            <a:avLst/>
            <a:gdLst/>
            <a:ahLst/>
            <a:cxnLst/>
            <a:rect l="l" t="t" r="r" b="b"/>
            <a:pathLst>
              <a:path w="88900" h="7619">
                <a:moveTo>
                  <a:pt x="88584" y="0"/>
                </a:moveTo>
                <a:lnTo>
                  <a:pt x="4795" y="0"/>
                </a:lnTo>
                <a:lnTo>
                  <a:pt x="0" y="7619"/>
                </a:lnTo>
                <a:lnTo>
                  <a:pt x="83496" y="7619"/>
                </a:lnTo>
                <a:lnTo>
                  <a:pt x="88584" y="0"/>
                </a:lnTo>
                <a:close/>
              </a:path>
            </a:pathLst>
          </a:custGeom>
          <a:solidFill>
            <a:srgbClr val="BC82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bg object 875"/>
          <p:cNvSpPr/>
          <p:nvPr/>
        </p:nvSpPr>
        <p:spPr>
          <a:xfrm>
            <a:off x="112701" y="2009140"/>
            <a:ext cx="88900" cy="7620"/>
          </a:xfrm>
          <a:custGeom>
            <a:avLst/>
            <a:gdLst/>
            <a:ahLst/>
            <a:cxnLst/>
            <a:rect l="l" t="t" r="r" b="b"/>
            <a:pathLst>
              <a:path w="88900" h="7619">
                <a:moveTo>
                  <a:pt x="88291" y="0"/>
                </a:moveTo>
                <a:lnTo>
                  <a:pt x="4795" y="0"/>
                </a:lnTo>
                <a:lnTo>
                  <a:pt x="0" y="7620"/>
                </a:lnTo>
                <a:lnTo>
                  <a:pt x="83203" y="7620"/>
                </a:lnTo>
                <a:lnTo>
                  <a:pt x="88291" y="0"/>
                </a:lnTo>
                <a:close/>
              </a:path>
            </a:pathLst>
          </a:custGeom>
          <a:solidFill>
            <a:srgbClr val="BC81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bg object 876"/>
          <p:cNvSpPr/>
          <p:nvPr/>
        </p:nvSpPr>
        <p:spPr>
          <a:xfrm>
            <a:off x="107905" y="2015490"/>
            <a:ext cx="88900" cy="8890"/>
          </a:xfrm>
          <a:custGeom>
            <a:avLst/>
            <a:gdLst/>
            <a:ahLst/>
            <a:cxnLst/>
            <a:rect l="l" t="t" r="r" b="b"/>
            <a:pathLst>
              <a:path w="88900" h="8889">
                <a:moveTo>
                  <a:pt x="88847" y="0"/>
                </a:moveTo>
                <a:lnTo>
                  <a:pt x="5595" y="0"/>
                </a:lnTo>
                <a:lnTo>
                  <a:pt x="0" y="8889"/>
                </a:lnTo>
                <a:lnTo>
                  <a:pt x="82910" y="8889"/>
                </a:lnTo>
                <a:lnTo>
                  <a:pt x="88847" y="0"/>
                </a:lnTo>
                <a:close/>
              </a:path>
            </a:pathLst>
          </a:custGeom>
          <a:solidFill>
            <a:srgbClr val="BB80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bg object 877"/>
          <p:cNvSpPr/>
          <p:nvPr/>
        </p:nvSpPr>
        <p:spPr>
          <a:xfrm>
            <a:off x="103909" y="2023109"/>
            <a:ext cx="88265" cy="7620"/>
          </a:xfrm>
          <a:custGeom>
            <a:avLst/>
            <a:gdLst/>
            <a:ahLst/>
            <a:cxnLst/>
            <a:rect l="l" t="t" r="r" b="b"/>
            <a:pathLst>
              <a:path w="88264" h="7619">
                <a:moveTo>
                  <a:pt x="87755" y="0"/>
                </a:moveTo>
                <a:lnTo>
                  <a:pt x="4795" y="0"/>
                </a:lnTo>
                <a:lnTo>
                  <a:pt x="0" y="7619"/>
                </a:lnTo>
                <a:lnTo>
                  <a:pt x="82666" y="7619"/>
                </a:lnTo>
                <a:lnTo>
                  <a:pt x="87755" y="0"/>
                </a:lnTo>
                <a:close/>
              </a:path>
            </a:pathLst>
          </a:custGeom>
          <a:solidFill>
            <a:srgbClr val="BB80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bg object 878"/>
          <p:cNvSpPr/>
          <p:nvPr/>
        </p:nvSpPr>
        <p:spPr>
          <a:xfrm>
            <a:off x="99113" y="2030729"/>
            <a:ext cx="87630" cy="7620"/>
          </a:xfrm>
          <a:custGeom>
            <a:avLst/>
            <a:gdLst/>
            <a:ahLst/>
            <a:cxnLst/>
            <a:rect l="l" t="t" r="r" b="b"/>
            <a:pathLst>
              <a:path w="87630" h="7619">
                <a:moveTo>
                  <a:pt x="87462" y="0"/>
                </a:moveTo>
                <a:lnTo>
                  <a:pt x="4795" y="0"/>
                </a:lnTo>
                <a:lnTo>
                  <a:pt x="0" y="7620"/>
                </a:lnTo>
                <a:lnTo>
                  <a:pt x="82374" y="7620"/>
                </a:lnTo>
                <a:lnTo>
                  <a:pt x="87462" y="0"/>
                </a:lnTo>
                <a:close/>
              </a:path>
            </a:pathLst>
          </a:custGeom>
          <a:solidFill>
            <a:srgbClr val="BB7F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bg object 879"/>
          <p:cNvSpPr/>
          <p:nvPr/>
        </p:nvSpPr>
        <p:spPr>
          <a:xfrm>
            <a:off x="94317" y="2037079"/>
            <a:ext cx="88265" cy="8890"/>
          </a:xfrm>
          <a:custGeom>
            <a:avLst/>
            <a:gdLst/>
            <a:ahLst/>
            <a:cxnLst/>
            <a:rect l="l" t="t" r="r" b="b"/>
            <a:pathLst>
              <a:path w="88264" h="8889">
                <a:moveTo>
                  <a:pt x="88018" y="0"/>
                </a:moveTo>
                <a:lnTo>
                  <a:pt x="5595" y="0"/>
                </a:lnTo>
                <a:lnTo>
                  <a:pt x="0" y="8890"/>
                </a:lnTo>
                <a:lnTo>
                  <a:pt x="82081" y="8890"/>
                </a:lnTo>
                <a:lnTo>
                  <a:pt x="88018" y="0"/>
                </a:lnTo>
                <a:close/>
              </a:path>
            </a:pathLst>
          </a:custGeom>
          <a:solidFill>
            <a:srgbClr val="BB7F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bg object 880"/>
          <p:cNvSpPr/>
          <p:nvPr/>
        </p:nvSpPr>
        <p:spPr>
          <a:xfrm>
            <a:off x="90320" y="2044700"/>
            <a:ext cx="86995" cy="7620"/>
          </a:xfrm>
          <a:custGeom>
            <a:avLst/>
            <a:gdLst/>
            <a:ahLst/>
            <a:cxnLst/>
            <a:rect l="l" t="t" r="r" b="b"/>
            <a:pathLst>
              <a:path w="86995" h="7619">
                <a:moveTo>
                  <a:pt x="86926" y="0"/>
                </a:moveTo>
                <a:lnTo>
                  <a:pt x="4795" y="0"/>
                </a:lnTo>
                <a:lnTo>
                  <a:pt x="0" y="7620"/>
                </a:lnTo>
                <a:lnTo>
                  <a:pt x="81837" y="7620"/>
                </a:lnTo>
                <a:lnTo>
                  <a:pt x="86926" y="0"/>
                </a:lnTo>
                <a:close/>
              </a:path>
            </a:pathLst>
          </a:custGeom>
          <a:solidFill>
            <a:srgbClr val="BB7E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bg object 881"/>
          <p:cNvSpPr/>
          <p:nvPr/>
        </p:nvSpPr>
        <p:spPr>
          <a:xfrm>
            <a:off x="85525" y="2052319"/>
            <a:ext cx="86995" cy="7620"/>
          </a:xfrm>
          <a:custGeom>
            <a:avLst/>
            <a:gdLst/>
            <a:ahLst/>
            <a:cxnLst/>
            <a:rect l="l" t="t" r="r" b="b"/>
            <a:pathLst>
              <a:path w="86995" h="7619">
                <a:moveTo>
                  <a:pt x="86633" y="0"/>
                </a:moveTo>
                <a:lnTo>
                  <a:pt x="4795" y="0"/>
                </a:lnTo>
                <a:lnTo>
                  <a:pt x="0" y="7619"/>
                </a:lnTo>
                <a:lnTo>
                  <a:pt x="81545" y="7619"/>
                </a:lnTo>
                <a:lnTo>
                  <a:pt x="86633" y="0"/>
                </a:lnTo>
                <a:close/>
              </a:path>
            </a:pathLst>
          </a:custGeom>
          <a:solidFill>
            <a:srgbClr val="BB7E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bg object 882"/>
          <p:cNvSpPr/>
          <p:nvPr/>
        </p:nvSpPr>
        <p:spPr>
          <a:xfrm>
            <a:off x="80729" y="2058669"/>
            <a:ext cx="87630" cy="8890"/>
          </a:xfrm>
          <a:custGeom>
            <a:avLst/>
            <a:gdLst/>
            <a:ahLst/>
            <a:cxnLst/>
            <a:rect l="l" t="t" r="r" b="b"/>
            <a:pathLst>
              <a:path w="87630" h="8889">
                <a:moveTo>
                  <a:pt x="87189" y="0"/>
                </a:moveTo>
                <a:lnTo>
                  <a:pt x="5595" y="0"/>
                </a:lnTo>
                <a:lnTo>
                  <a:pt x="0" y="8889"/>
                </a:lnTo>
                <a:lnTo>
                  <a:pt x="81252" y="8889"/>
                </a:lnTo>
                <a:lnTo>
                  <a:pt x="87189" y="0"/>
                </a:lnTo>
                <a:close/>
              </a:path>
            </a:pathLst>
          </a:custGeom>
          <a:solidFill>
            <a:srgbClr val="BB7D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bg object 883"/>
          <p:cNvSpPr/>
          <p:nvPr/>
        </p:nvSpPr>
        <p:spPr>
          <a:xfrm>
            <a:off x="76732" y="2066290"/>
            <a:ext cx="86360" cy="7620"/>
          </a:xfrm>
          <a:custGeom>
            <a:avLst/>
            <a:gdLst/>
            <a:ahLst/>
            <a:cxnLst/>
            <a:rect l="l" t="t" r="r" b="b"/>
            <a:pathLst>
              <a:path w="86360" h="7619">
                <a:moveTo>
                  <a:pt x="86097" y="0"/>
                </a:moveTo>
                <a:lnTo>
                  <a:pt x="4795" y="0"/>
                </a:lnTo>
                <a:lnTo>
                  <a:pt x="0" y="7620"/>
                </a:lnTo>
                <a:lnTo>
                  <a:pt x="81008" y="7620"/>
                </a:lnTo>
                <a:lnTo>
                  <a:pt x="86097" y="0"/>
                </a:lnTo>
                <a:close/>
              </a:path>
            </a:pathLst>
          </a:custGeom>
          <a:solidFill>
            <a:srgbClr val="BB7D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bg object 884"/>
          <p:cNvSpPr/>
          <p:nvPr/>
        </p:nvSpPr>
        <p:spPr>
          <a:xfrm>
            <a:off x="71937" y="2073909"/>
            <a:ext cx="86360" cy="7620"/>
          </a:xfrm>
          <a:custGeom>
            <a:avLst/>
            <a:gdLst/>
            <a:ahLst/>
            <a:cxnLst/>
            <a:rect l="l" t="t" r="r" b="b"/>
            <a:pathLst>
              <a:path w="86360" h="7619">
                <a:moveTo>
                  <a:pt x="85804" y="0"/>
                </a:moveTo>
                <a:lnTo>
                  <a:pt x="4795" y="0"/>
                </a:lnTo>
                <a:lnTo>
                  <a:pt x="0" y="7619"/>
                </a:lnTo>
                <a:lnTo>
                  <a:pt x="80716" y="7619"/>
                </a:lnTo>
                <a:lnTo>
                  <a:pt x="85804" y="0"/>
                </a:lnTo>
                <a:close/>
              </a:path>
            </a:pathLst>
          </a:custGeom>
          <a:solidFill>
            <a:srgbClr val="BA7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bg object 885"/>
          <p:cNvSpPr/>
          <p:nvPr/>
        </p:nvSpPr>
        <p:spPr>
          <a:xfrm>
            <a:off x="67141" y="2080259"/>
            <a:ext cx="86360" cy="8890"/>
          </a:xfrm>
          <a:custGeom>
            <a:avLst/>
            <a:gdLst/>
            <a:ahLst/>
            <a:cxnLst/>
            <a:rect l="l" t="t" r="r" b="b"/>
            <a:pathLst>
              <a:path w="86360" h="8889">
                <a:moveTo>
                  <a:pt x="86359" y="0"/>
                </a:moveTo>
                <a:lnTo>
                  <a:pt x="5595" y="0"/>
                </a:lnTo>
                <a:lnTo>
                  <a:pt x="0" y="8889"/>
                </a:lnTo>
                <a:lnTo>
                  <a:pt x="80423" y="8889"/>
                </a:lnTo>
                <a:lnTo>
                  <a:pt x="86359" y="0"/>
                </a:lnTo>
                <a:close/>
              </a:path>
            </a:pathLst>
          </a:custGeom>
          <a:solidFill>
            <a:srgbClr val="BA7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bg object 886"/>
          <p:cNvSpPr/>
          <p:nvPr/>
        </p:nvSpPr>
        <p:spPr>
          <a:xfrm>
            <a:off x="63144" y="2087879"/>
            <a:ext cx="85725" cy="7620"/>
          </a:xfrm>
          <a:custGeom>
            <a:avLst/>
            <a:gdLst/>
            <a:ahLst/>
            <a:cxnLst/>
            <a:rect l="l" t="t" r="r" b="b"/>
            <a:pathLst>
              <a:path w="85725" h="7619">
                <a:moveTo>
                  <a:pt x="85268" y="0"/>
                </a:moveTo>
                <a:lnTo>
                  <a:pt x="4795" y="0"/>
                </a:lnTo>
                <a:lnTo>
                  <a:pt x="0" y="7620"/>
                </a:lnTo>
                <a:lnTo>
                  <a:pt x="80179" y="7620"/>
                </a:lnTo>
                <a:lnTo>
                  <a:pt x="85268" y="0"/>
                </a:lnTo>
                <a:close/>
              </a:path>
            </a:pathLst>
          </a:custGeom>
          <a:solidFill>
            <a:srgbClr val="BA7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bg object 887"/>
          <p:cNvSpPr/>
          <p:nvPr/>
        </p:nvSpPr>
        <p:spPr>
          <a:xfrm>
            <a:off x="58348" y="2095500"/>
            <a:ext cx="85090" cy="7620"/>
          </a:xfrm>
          <a:custGeom>
            <a:avLst/>
            <a:gdLst/>
            <a:ahLst/>
            <a:cxnLst/>
            <a:rect l="l" t="t" r="r" b="b"/>
            <a:pathLst>
              <a:path w="85089" h="7619">
                <a:moveTo>
                  <a:pt x="84975" y="0"/>
                </a:moveTo>
                <a:lnTo>
                  <a:pt x="4795" y="0"/>
                </a:lnTo>
                <a:lnTo>
                  <a:pt x="0" y="7620"/>
                </a:lnTo>
                <a:lnTo>
                  <a:pt x="79886" y="7620"/>
                </a:lnTo>
                <a:lnTo>
                  <a:pt x="84975" y="0"/>
                </a:lnTo>
                <a:close/>
              </a:path>
            </a:pathLst>
          </a:custGeom>
          <a:solidFill>
            <a:srgbClr val="BA7A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bg object 888"/>
          <p:cNvSpPr/>
          <p:nvPr/>
        </p:nvSpPr>
        <p:spPr>
          <a:xfrm>
            <a:off x="53553" y="2101850"/>
            <a:ext cx="85725" cy="8890"/>
          </a:xfrm>
          <a:custGeom>
            <a:avLst/>
            <a:gdLst/>
            <a:ahLst/>
            <a:cxnLst/>
            <a:rect l="l" t="t" r="r" b="b"/>
            <a:pathLst>
              <a:path w="85725" h="8889">
                <a:moveTo>
                  <a:pt x="85530" y="0"/>
                </a:moveTo>
                <a:lnTo>
                  <a:pt x="5595" y="0"/>
                </a:lnTo>
                <a:lnTo>
                  <a:pt x="0" y="8889"/>
                </a:lnTo>
                <a:lnTo>
                  <a:pt x="79594" y="8889"/>
                </a:lnTo>
                <a:lnTo>
                  <a:pt x="85530" y="0"/>
                </a:lnTo>
                <a:close/>
              </a:path>
            </a:pathLst>
          </a:custGeom>
          <a:solidFill>
            <a:srgbClr val="BA7A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bg object 889"/>
          <p:cNvSpPr/>
          <p:nvPr/>
        </p:nvSpPr>
        <p:spPr>
          <a:xfrm>
            <a:off x="49556" y="2109469"/>
            <a:ext cx="84455" cy="7620"/>
          </a:xfrm>
          <a:custGeom>
            <a:avLst/>
            <a:gdLst/>
            <a:ahLst/>
            <a:cxnLst/>
            <a:rect l="l" t="t" r="r" b="b"/>
            <a:pathLst>
              <a:path w="84455" h="7619">
                <a:moveTo>
                  <a:pt x="84438" y="0"/>
                </a:moveTo>
                <a:lnTo>
                  <a:pt x="4795" y="0"/>
                </a:lnTo>
                <a:lnTo>
                  <a:pt x="0" y="7619"/>
                </a:lnTo>
                <a:lnTo>
                  <a:pt x="79350" y="7619"/>
                </a:lnTo>
                <a:lnTo>
                  <a:pt x="84438" y="0"/>
                </a:lnTo>
                <a:close/>
              </a:path>
            </a:pathLst>
          </a:custGeom>
          <a:solidFill>
            <a:srgbClr val="BA79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bg object 890"/>
          <p:cNvSpPr/>
          <p:nvPr/>
        </p:nvSpPr>
        <p:spPr>
          <a:xfrm>
            <a:off x="44760" y="2117090"/>
            <a:ext cx="84455" cy="7620"/>
          </a:xfrm>
          <a:custGeom>
            <a:avLst/>
            <a:gdLst/>
            <a:ahLst/>
            <a:cxnLst/>
            <a:rect l="l" t="t" r="r" b="b"/>
            <a:pathLst>
              <a:path w="84455" h="7619">
                <a:moveTo>
                  <a:pt x="84146" y="0"/>
                </a:moveTo>
                <a:lnTo>
                  <a:pt x="4795" y="0"/>
                </a:lnTo>
                <a:lnTo>
                  <a:pt x="0" y="7620"/>
                </a:lnTo>
                <a:lnTo>
                  <a:pt x="79057" y="7620"/>
                </a:lnTo>
                <a:lnTo>
                  <a:pt x="84146" y="0"/>
                </a:lnTo>
                <a:close/>
              </a:path>
            </a:pathLst>
          </a:custGeom>
          <a:solidFill>
            <a:srgbClr val="BA79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bg object 891"/>
          <p:cNvSpPr/>
          <p:nvPr/>
        </p:nvSpPr>
        <p:spPr>
          <a:xfrm>
            <a:off x="39965" y="2123440"/>
            <a:ext cx="85090" cy="8890"/>
          </a:xfrm>
          <a:custGeom>
            <a:avLst/>
            <a:gdLst/>
            <a:ahLst/>
            <a:cxnLst/>
            <a:rect l="l" t="t" r="r" b="b"/>
            <a:pathLst>
              <a:path w="85089" h="8889">
                <a:moveTo>
                  <a:pt x="84701" y="0"/>
                </a:moveTo>
                <a:lnTo>
                  <a:pt x="5595" y="0"/>
                </a:lnTo>
                <a:lnTo>
                  <a:pt x="0" y="8889"/>
                </a:lnTo>
                <a:lnTo>
                  <a:pt x="78765" y="8889"/>
                </a:lnTo>
                <a:lnTo>
                  <a:pt x="84701" y="0"/>
                </a:lnTo>
                <a:close/>
              </a:path>
            </a:pathLst>
          </a:custGeom>
          <a:solidFill>
            <a:srgbClr val="BA78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bg object 892"/>
          <p:cNvSpPr/>
          <p:nvPr/>
        </p:nvSpPr>
        <p:spPr>
          <a:xfrm>
            <a:off x="35968" y="2131059"/>
            <a:ext cx="83820" cy="7620"/>
          </a:xfrm>
          <a:custGeom>
            <a:avLst/>
            <a:gdLst/>
            <a:ahLst/>
            <a:cxnLst/>
            <a:rect l="l" t="t" r="r" b="b"/>
            <a:pathLst>
              <a:path w="83820" h="7619">
                <a:moveTo>
                  <a:pt x="83609" y="0"/>
                </a:moveTo>
                <a:lnTo>
                  <a:pt x="4795" y="0"/>
                </a:lnTo>
                <a:lnTo>
                  <a:pt x="0" y="7619"/>
                </a:lnTo>
                <a:lnTo>
                  <a:pt x="78521" y="7619"/>
                </a:lnTo>
                <a:lnTo>
                  <a:pt x="83609" y="0"/>
                </a:lnTo>
                <a:close/>
              </a:path>
            </a:pathLst>
          </a:custGeom>
          <a:solidFill>
            <a:srgbClr val="BA78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bg object 893"/>
          <p:cNvSpPr/>
          <p:nvPr/>
        </p:nvSpPr>
        <p:spPr>
          <a:xfrm>
            <a:off x="31172" y="2138679"/>
            <a:ext cx="83820" cy="7620"/>
          </a:xfrm>
          <a:custGeom>
            <a:avLst/>
            <a:gdLst/>
            <a:ahLst/>
            <a:cxnLst/>
            <a:rect l="l" t="t" r="r" b="b"/>
            <a:pathLst>
              <a:path w="83820" h="7619">
                <a:moveTo>
                  <a:pt x="83317" y="0"/>
                </a:moveTo>
                <a:lnTo>
                  <a:pt x="4795" y="0"/>
                </a:lnTo>
                <a:lnTo>
                  <a:pt x="0" y="7620"/>
                </a:lnTo>
                <a:lnTo>
                  <a:pt x="78228" y="7620"/>
                </a:lnTo>
                <a:lnTo>
                  <a:pt x="83317" y="0"/>
                </a:lnTo>
                <a:close/>
              </a:path>
            </a:pathLst>
          </a:custGeom>
          <a:solidFill>
            <a:srgbClr val="B977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bg object 894"/>
          <p:cNvSpPr/>
          <p:nvPr/>
        </p:nvSpPr>
        <p:spPr>
          <a:xfrm>
            <a:off x="26376" y="2145029"/>
            <a:ext cx="84455" cy="8890"/>
          </a:xfrm>
          <a:custGeom>
            <a:avLst/>
            <a:gdLst/>
            <a:ahLst/>
            <a:cxnLst/>
            <a:rect l="l" t="t" r="r" b="b"/>
            <a:pathLst>
              <a:path w="84455" h="8889">
                <a:moveTo>
                  <a:pt x="83872" y="0"/>
                </a:moveTo>
                <a:lnTo>
                  <a:pt x="5595" y="0"/>
                </a:lnTo>
                <a:lnTo>
                  <a:pt x="0" y="8890"/>
                </a:lnTo>
                <a:lnTo>
                  <a:pt x="77936" y="8890"/>
                </a:lnTo>
                <a:lnTo>
                  <a:pt x="83872" y="0"/>
                </a:lnTo>
                <a:close/>
              </a:path>
            </a:pathLst>
          </a:custGeom>
          <a:solidFill>
            <a:srgbClr val="B9772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bg object 895"/>
          <p:cNvSpPr/>
          <p:nvPr/>
        </p:nvSpPr>
        <p:spPr>
          <a:xfrm>
            <a:off x="22380" y="2152650"/>
            <a:ext cx="83185" cy="7620"/>
          </a:xfrm>
          <a:custGeom>
            <a:avLst/>
            <a:gdLst/>
            <a:ahLst/>
            <a:cxnLst/>
            <a:rect l="l" t="t" r="r" b="b"/>
            <a:pathLst>
              <a:path w="83185" h="7619">
                <a:moveTo>
                  <a:pt x="82780" y="0"/>
                </a:moveTo>
                <a:lnTo>
                  <a:pt x="4795" y="0"/>
                </a:lnTo>
                <a:lnTo>
                  <a:pt x="0" y="7620"/>
                </a:lnTo>
                <a:lnTo>
                  <a:pt x="77692" y="7620"/>
                </a:lnTo>
                <a:lnTo>
                  <a:pt x="82780" y="0"/>
                </a:lnTo>
                <a:close/>
              </a:path>
            </a:pathLst>
          </a:custGeom>
          <a:solidFill>
            <a:srgbClr val="B97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bg object 896"/>
          <p:cNvSpPr/>
          <p:nvPr/>
        </p:nvSpPr>
        <p:spPr>
          <a:xfrm>
            <a:off x="17584" y="2160269"/>
            <a:ext cx="82550" cy="7620"/>
          </a:xfrm>
          <a:custGeom>
            <a:avLst/>
            <a:gdLst/>
            <a:ahLst/>
            <a:cxnLst/>
            <a:rect l="l" t="t" r="r" b="b"/>
            <a:pathLst>
              <a:path w="82550" h="7619">
                <a:moveTo>
                  <a:pt x="82488" y="0"/>
                </a:moveTo>
                <a:lnTo>
                  <a:pt x="4795" y="0"/>
                </a:lnTo>
                <a:lnTo>
                  <a:pt x="0" y="7619"/>
                </a:lnTo>
                <a:lnTo>
                  <a:pt x="77399" y="7619"/>
                </a:lnTo>
                <a:lnTo>
                  <a:pt x="82488" y="0"/>
                </a:lnTo>
                <a:close/>
              </a:path>
            </a:pathLst>
          </a:custGeom>
          <a:solidFill>
            <a:srgbClr val="B9762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bg object 897"/>
          <p:cNvSpPr/>
          <p:nvPr/>
        </p:nvSpPr>
        <p:spPr>
          <a:xfrm>
            <a:off x="12788" y="2166619"/>
            <a:ext cx="83185" cy="8890"/>
          </a:xfrm>
          <a:custGeom>
            <a:avLst/>
            <a:gdLst/>
            <a:ahLst/>
            <a:cxnLst/>
            <a:rect l="l" t="t" r="r" b="b"/>
            <a:pathLst>
              <a:path w="83185" h="8889">
                <a:moveTo>
                  <a:pt x="83043" y="0"/>
                </a:moveTo>
                <a:lnTo>
                  <a:pt x="5595" y="0"/>
                </a:lnTo>
                <a:lnTo>
                  <a:pt x="0" y="8889"/>
                </a:lnTo>
                <a:lnTo>
                  <a:pt x="77106" y="8889"/>
                </a:lnTo>
                <a:lnTo>
                  <a:pt x="83043" y="0"/>
                </a:lnTo>
                <a:close/>
              </a:path>
            </a:pathLst>
          </a:custGeom>
          <a:solidFill>
            <a:srgbClr val="B975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bg object 898"/>
          <p:cNvSpPr/>
          <p:nvPr/>
        </p:nvSpPr>
        <p:spPr>
          <a:xfrm>
            <a:off x="8792" y="2174240"/>
            <a:ext cx="82550" cy="7620"/>
          </a:xfrm>
          <a:custGeom>
            <a:avLst/>
            <a:gdLst/>
            <a:ahLst/>
            <a:cxnLst/>
            <a:rect l="l" t="t" r="r" b="b"/>
            <a:pathLst>
              <a:path w="82550" h="7619">
                <a:moveTo>
                  <a:pt x="81951" y="0"/>
                </a:moveTo>
                <a:lnTo>
                  <a:pt x="4795" y="0"/>
                </a:lnTo>
                <a:lnTo>
                  <a:pt x="0" y="7620"/>
                </a:lnTo>
                <a:lnTo>
                  <a:pt x="76863" y="7620"/>
                </a:lnTo>
                <a:lnTo>
                  <a:pt x="81951" y="0"/>
                </a:lnTo>
                <a:close/>
              </a:path>
            </a:pathLst>
          </a:custGeom>
          <a:solidFill>
            <a:srgbClr val="B974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bg object 899"/>
          <p:cNvSpPr/>
          <p:nvPr/>
        </p:nvSpPr>
        <p:spPr>
          <a:xfrm>
            <a:off x="3996" y="2181859"/>
            <a:ext cx="81915" cy="7620"/>
          </a:xfrm>
          <a:custGeom>
            <a:avLst/>
            <a:gdLst/>
            <a:ahLst/>
            <a:cxnLst/>
            <a:rect l="l" t="t" r="r" b="b"/>
            <a:pathLst>
              <a:path w="81915" h="7619">
                <a:moveTo>
                  <a:pt x="81658" y="0"/>
                </a:moveTo>
                <a:lnTo>
                  <a:pt x="4795" y="0"/>
                </a:lnTo>
                <a:lnTo>
                  <a:pt x="0" y="7619"/>
                </a:lnTo>
                <a:lnTo>
                  <a:pt x="76570" y="7619"/>
                </a:lnTo>
                <a:lnTo>
                  <a:pt x="81658" y="0"/>
                </a:lnTo>
                <a:close/>
              </a:path>
            </a:pathLst>
          </a:custGeom>
          <a:solidFill>
            <a:srgbClr val="B97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bg object 900"/>
          <p:cNvSpPr/>
          <p:nvPr/>
        </p:nvSpPr>
        <p:spPr>
          <a:xfrm>
            <a:off x="0" y="2188209"/>
            <a:ext cx="81915" cy="8890"/>
          </a:xfrm>
          <a:custGeom>
            <a:avLst/>
            <a:gdLst/>
            <a:ahLst/>
            <a:cxnLst/>
            <a:rect l="l" t="t" r="r" b="b"/>
            <a:pathLst>
              <a:path w="81915" h="8889">
                <a:moveTo>
                  <a:pt x="81415" y="0"/>
                </a:moveTo>
                <a:lnTo>
                  <a:pt x="4795" y="0"/>
                </a:lnTo>
                <a:lnTo>
                  <a:pt x="0" y="7619"/>
                </a:lnTo>
                <a:lnTo>
                  <a:pt x="0" y="8889"/>
                </a:lnTo>
                <a:lnTo>
                  <a:pt x="75478" y="8889"/>
                </a:lnTo>
                <a:lnTo>
                  <a:pt x="81415" y="0"/>
                </a:lnTo>
                <a:close/>
              </a:path>
            </a:pathLst>
          </a:custGeom>
          <a:solidFill>
            <a:srgbClr val="B973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bg object 901"/>
          <p:cNvSpPr/>
          <p:nvPr/>
        </p:nvSpPr>
        <p:spPr>
          <a:xfrm>
            <a:off x="0" y="2195829"/>
            <a:ext cx="76835" cy="7620"/>
          </a:xfrm>
          <a:custGeom>
            <a:avLst/>
            <a:gdLst/>
            <a:ahLst/>
            <a:cxnLst/>
            <a:rect l="l" t="t" r="r" b="b"/>
            <a:pathLst>
              <a:path w="76835" h="7619">
                <a:moveTo>
                  <a:pt x="76326" y="0"/>
                </a:moveTo>
                <a:lnTo>
                  <a:pt x="0" y="0"/>
                </a:lnTo>
                <a:lnTo>
                  <a:pt x="0" y="7620"/>
                </a:lnTo>
                <a:lnTo>
                  <a:pt x="71238" y="7620"/>
                </a:lnTo>
                <a:lnTo>
                  <a:pt x="76326" y="0"/>
                </a:lnTo>
                <a:close/>
              </a:path>
            </a:pathLst>
          </a:custGeom>
          <a:solidFill>
            <a:srgbClr val="B8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bg object 902"/>
          <p:cNvSpPr/>
          <p:nvPr/>
        </p:nvSpPr>
        <p:spPr>
          <a:xfrm>
            <a:off x="0" y="2203450"/>
            <a:ext cx="71755" cy="7620"/>
          </a:xfrm>
          <a:custGeom>
            <a:avLst/>
            <a:gdLst/>
            <a:ahLst/>
            <a:cxnLst/>
            <a:rect l="l" t="t" r="r" b="b"/>
            <a:pathLst>
              <a:path w="71755" h="7619">
                <a:moveTo>
                  <a:pt x="71238" y="0"/>
                </a:moveTo>
                <a:lnTo>
                  <a:pt x="0" y="0"/>
                </a:lnTo>
                <a:lnTo>
                  <a:pt x="0" y="7620"/>
                </a:lnTo>
                <a:lnTo>
                  <a:pt x="66149" y="7620"/>
                </a:lnTo>
                <a:lnTo>
                  <a:pt x="71238" y="0"/>
                </a:lnTo>
                <a:close/>
              </a:path>
            </a:pathLst>
          </a:custGeom>
          <a:solidFill>
            <a:srgbClr val="B8721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bg object 903"/>
          <p:cNvSpPr/>
          <p:nvPr/>
        </p:nvSpPr>
        <p:spPr>
          <a:xfrm>
            <a:off x="0" y="2209800"/>
            <a:ext cx="67310" cy="8890"/>
          </a:xfrm>
          <a:custGeom>
            <a:avLst/>
            <a:gdLst/>
            <a:ahLst/>
            <a:cxnLst/>
            <a:rect l="l" t="t" r="r" b="b"/>
            <a:pathLst>
              <a:path w="67310" h="8889">
                <a:moveTo>
                  <a:pt x="66997" y="0"/>
                </a:moveTo>
                <a:lnTo>
                  <a:pt x="0" y="0"/>
                </a:lnTo>
                <a:lnTo>
                  <a:pt x="0" y="8889"/>
                </a:lnTo>
                <a:lnTo>
                  <a:pt x="61061" y="8889"/>
                </a:lnTo>
                <a:lnTo>
                  <a:pt x="66997" y="0"/>
                </a:lnTo>
                <a:close/>
              </a:path>
            </a:pathLst>
          </a:custGeom>
          <a:solidFill>
            <a:srgbClr val="B872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4" name="bg object 904"/>
          <p:cNvSpPr/>
          <p:nvPr/>
        </p:nvSpPr>
        <p:spPr>
          <a:xfrm>
            <a:off x="0" y="2217419"/>
            <a:ext cx="62230" cy="7620"/>
          </a:xfrm>
          <a:custGeom>
            <a:avLst/>
            <a:gdLst/>
            <a:ahLst/>
            <a:cxnLst/>
            <a:rect l="l" t="t" r="r" b="b"/>
            <a:pathLst>
              <a:path w="62230" h="7619">
                <a:moveTo>
                  <a:pt x="61909" y="0"/>
                </a:moveTo>
                <a:lnTo>
                  <a:pt x="0" y="0"/>
                </a:lnTo>
                <a:lnTo>
                  <a:pt x="0" y="7619"/>
                </a:lnTo>
                <a:lnTo>
                  <a:pt x="56820" y="7619"/>
                </a:lnTo>
                <a:lnTo>
                  <a:pt x="61909" y="0"/>
                </a:lnTo>
                <a:close/>
              </a:path>
            </a:pathLst>
          </a:custGeom>
          <a:solidFill>
            <a:srgbClr val="B871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5" name="bg object 905"/>
          <p:cNvSpPr/>
          <p:nvPr/>
        </p:nvSpPr>
        <p:spPr>
          <a:xfrm>
            <a:off x="0" y="2225040"/>
            <a:ext cx="57150" cy="7620"/>
          </a:xfrm>
          <a:custGeom>
            <a:avLst/>
            <a:gdLst/>
            <a:ahLst/>
            <a:cxnLst/>
            <a:rect l="l" t="t" r="r" b="b"/>
            <a:pathLst>
              <a:path w="57150" h="7619">
                <a:moveTo>
                  <a:pt x="56820" y="0"/>
                </a:moveTo>
                <a:lnTo>
                  <a:pt x="0" y="0"/>
                </a:lnTo>
                <a:lnTo>
                  <a:pt x="0" y="7620"/>
                </a:lnTo>
                <a:lnTo>
                  <a:pt x="51732" y="7620"/>
                </a:lnTo>
                <a:lnTo>
                  <a:pt x="56820" y="0"/>
                </a:lnTo>
                <a:close/>
              </a:path>
            </a:pathLst>
          </a:custGeom>
          <a:solidFill>
            <a:srgbClr val="B87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6" name="bg object 906"/>
          <p:cNvSpPr/>
          <p:nvPr/>
        </p:nvSpPr>
        <p:spPr>
          <a:xfrm>
            <a:off x="0" y="2231390"/>
            <a:ext cx="52705" cy="8890"/>
          </a:xfrm>
          <a:custGeom>
            <a:avLst/>
            <a:gdLst/>
            <a:ahLst/>
            <a:cxnLst/>
            <a:rect l="l" t="t" r="r" b="b"/>
            <a:pathLst>
              <a:path w="52705" h="8889">
                <a:moveTo>
                  <a:pt x="52580" y="0"/>
                </a:moveTo>
                <a:lnTo>
                  <a:pt x="0" y="0"/>
                </a:lnTo>
                <a:lnTo>
                  <a:pt x="0" y="8889"/>
                </a:lnTo>
                <a:lnTo>
                  <a:pt x="46644" y="8889"/>
                </a:lnTo>
                <a:lnTo>
                  <a:pt x="52580" y="0"/>
                </a:lnTo>
                <a:close/>
              </a:path>
            </a:pathLst>
          </a:custGeom>
          <a:solidFill>
            <a:srgbClr val="B870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7" name="bg object 907"/>
          <p:cNvSpPr/>
          <p:nvPr/>
        </p:nvSpPr>
        <p:spPr>
          <a:xfrm>
            <a:off x="0" y="2239009"/>
            <a:ext cx="47625" cy="7620"/>
          </a:xfrm>
          <a:custGeom>
            <a:avLst/>
            <a:gdLst/>
            <a:ahLst/>
            <a:cxnLst/>
            <a:rect l="l" t="t" r="r" b="b"/>
            <a:pathLst>
              <a:path w="47625" h="7619">
                <a:moveTo>
                  <a:pt x="47492" y="0"/>
                </a:moveTo>
                <a:lnTo>
                  <a:pt x="0" y="0"/>
                </a:lnTo>
                <a:lnTo>
                  <a:pt x="0" y="7619"/>
                </a:lnTo>
                <a:lnTo>
                  <a:pt x="42403" y="7619"/>
                </a:lnTo>
                <a:lnTo>
                  <a:pt x="47492" y="0"/>
                </a:lnTo>
                <a:close/>
              </a:path>
            </a:pathLst>
          </a:custGeom>
          <a:solidFill>
            <a:srgbClr val="B870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bg object 908"/>
          <p:cNvSpPr/>
          <p:nvPr/>
        </p:nvSpPr>
        <p:spPr>
          <a:xfrm>
            <a:off x="0" y="2246629"/>
            <a:ext cx="42545" cy="7620"/>
          </a:xfrm>
          <a:custGeom>
            <a:avLst/>
            <a:gdLst/>
            <a:ahLst/>
            <a:cxnLst/>
            <a:rect l="l" t="t" r="r" b="b"/>
            <a:pathLst>
              <a:path w="42545" h="7619">
                <a:moveTo>
                  <a:pt x="42403" y="0"/>
                </a:moveTo>
                <a:lnTo>
                  <a:pt x="0" y="0"/>
                </a:lnTo>
                <a:lnTo>
                  <a:pt x="0" y="7620"/>
                </a:lnTo>
                <a:lnTo>
                  <a:pt x="37315" y="7620"/>
                </a:lnTo>
                <a:lnTo>
                  <a:pt x="42403" y="0"/>
                </a:lnTo>
                <a:close/>
              </a:path>
            </a:pathLst>
          </a:custGeom>
          <a:solidFill>
            <a:srgbClr val="B86F1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bg object 909"/>
          <p:cNvSpPr/>
          <p:nvPr/>
        </p:nvSpPr>
        <p:spPr>
          <a:xfrm>
            <a:off x="0" y="2252979"/>
            <a:ext cx="38735" cy="8890"/>
          </a:xfrm>
          <a:custGeom>
            <a:avLst/>
            <a:gdLst/>
            <a:ahLst/>
            <a:cxnLst/>
            <a:rect l="l" t="t" r="r" b="b"/>
            <a:pathLst>
              <a:path w="38735" h="8889">
                <a:moveTo>
                  <a:pt x="38163" y="0"/>
                </a:moveTo>
                <a:lnTo>
                  <a:pt x="0" y="0"/>
                </a:lnTo>
                <a:lnTo>
                  <a:pt x="0" y="8890"/>
                </a:lnTo>
                <a:lnTo>
                  <a:pt x="32226" y="8890"/>
                </a:lnTo>
                <a:lnTo>
                  <a:pt x="38163" y="0"/>
                </a:lnTo>
                <a:close/>
              </a:path>
            </a:pathLst>
          </a:custGeom>
          <a:solidFill>
            <a:srgbClr val="B86E0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bg object 910"/>
          <p:cNvSpPr/>
          <p:nvPr/>
        </p:nvSpPr>
        <p:spPr>
          <a:xfrm>
            <a:off x="0" y="2260600"/>
            <a:ext cx="33655" cy="7620"/>
          </a:xfrm>
          <a:custGeom>
            <a:avLst/>
            <a:gdLst/>
            <a:ahLst/>
            <a:cxnLst/>
            <a:rect l="l" t="t" r="r" b="b"/>
            <a:pathLst>
              <a:path w="33655" h="7619">
                <a:moveTo>
                  <a:pt x="33074" y="0"/>
                </a:moveTo>
                <a:lnTo>
                  <a:pt x="0" y="0"/>
                </a:lnTo>
                <a:lnTo>
                  <a:pt x="0" y="7620"/>
                </a:lnTo>
                <a:lnTo>
                  <a:pt x="27986" y="7620"/>
                </a:lnTo>
                <a:lnTo>
                  <a:pt x="33074" y="0"/>
                </a:lnTo>
                <a:close/>
              </a:path>
            </a:pathLst>
          </a:custGeom>
          <a:solidFill>
            <a:srgbClr val="B76E0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bg object 911"/>
          <p:cNvSpPr/>
          <p:nvPr/>
        </p:nvSpPr>
        <p:spPr>
          <a:xfrm>
            <a:off x="0" y="2268219"/>
            <a:ext cx="28575" cy="7620"/>
          </a:xfrm>
          <a:custGeom>
            <a:avLst/>
            <a:gdLst/>
            <a:ahLst/>
            <a:cxnLst/>
            <a:rect l="l" t="t" r="r" b="b"/>
            <a:pathLst>
              <a:path w="28575" h="7619">
                <a:moveTo>
                  <a:pt x="27986" y="0"/>
                </a:moveTo>
                <a:lnTo>
                  <a:pt x="0" y="0"/>
                </a:lnTo>
                <a:lnTo>
                  <a:pt x="0" y="7619"/>
                </a:lnTo>
                <a:lnTo>
                  <a:pt x="22897" y="7619"/>
                </a:lnTo>
                <a:lnTo>
                  <a:pt x="27986" y="0"/>
                </a:lnTo>
                <a:close/>
              </a:path>
            </a:pathLst>
          </a:custGeom>
          <a:solidFill>
            <a:srgbClr val="B76D0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bg object 912"/>
          <p:cNvSpPr/>
          <p:nvPr/>
        </p:nvSpPr>
        <p:spPr>
          <a:xfrm>
            <a:off x="0" y="2274569"/>
            <a:ext cx="24130" cy="8890"/>
          </a:xfrm>
          <a:custGeom>
            <a:avLst/>
            <a:gdLst/>
            <a:ahLst/>
            <a:cxnLst/>
            <a:rect l="l" t="t" r="r" b="b"/>
            <a:pathLst>
              <a:path w="24130" h="8889">
                <a:moveTo>
                  <a:pt x="23746" y="0"/>
                </a:moveTo>
                <a:lnTo>
                  <a:pt x="0" y="0"/>
                </a:lnTo>
                <a:lnTo>
                  <a:pt x="0" y="8889"/>
                </a:lnTo>
                <a:lnTo>
                  <a:pt x="17809" y="8889"/>
                </a:lnTo>
                <a:lnTo>
                  <a:pt x="23746" y="0"/>
                </a:lnTo>
                <a:close/>
              </a:path>
            </a:pathLst>
          </a:custGeom>
          <a:solidFill>
            <a:srgbClr val="B76D0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bg object 913"/>
          <p:cNvSpPr/>
          <p:nvPr/>
        </p:nvSpPr>
        <p:spPr>
          <a:xfrm>
            <a:off x="0" y="228219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19">
                <a:moveTo>
                  <a:pt x="18657" y="0"/>
                </a:moveTo>
                <a:lnTo>
                  <a:pt x="0" y="0"/>
                </a:lnTo>
                <a:lnTo>
                  <a:pt x="0" y="7620"/>
                </a:lnTo>
                <a:lnTo>
                  <a:pt x="13569" y="7620"/>
                </a:lnTo>
                <a:lnTo>
                  <a:pt x="18657" y="0"/>
                </a:lnTo>
                <a:close/>
              </a:path>
            </a:pathLst>
          </a:custGeom>
          <a:solidFill>
            <a:srgbClr val="B76C0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bg object 914"/>
          <p:cNvSpPr/>
          <p:nvPr/>
        </p:nvSpPr>
        <p:spPr>
          <a:xfrm>
            <a:off x="0" y="2289809"/>
            <a:ext cx="13970" cy="7620"/>
          </a:xfrm>
          <a:custGeom>
            <a:avLst/>
            <a:gdLst/>
            <a:ahLst/>
            <a:cxnLst/>
            <a:rect l="l" t="t" r="r" b="b"/>
            <a:pathLst>
              <a:path w="13970" h="7619">
                <a:moveTo>
                  <a:pt x="13569" y="0"/>
                </a:moveTo>
                <a:lnTo>
                  <a:pt x="0" y="0"/>
                </a:lnTo>
                <a:lnTo>
                  <a:pt x="0" y="7619"/>
                </a:lnTo>
                <a:lnTo>
                  <a:pt x="8480" y="7619"/>
                </a:lnTo>
                <a:lnTo>
                  <a:pt x="13569" y="0"/>
                </a:lnTo>
                <a:close/>
              </a:path>
            </a:pathLst>
          </a:custGeom>
          <a:solidFill>
            <a:srgbClr val="B76C0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bg object 915"/>
          <p:cNvSpPr/>
          <p:nvPr/>
        </p:nvSpPr>
        <p:spPr>
          <a:xfrm>
            <a:off x="0" y="2297429"/>
            <a:ext cx="8890" cy="7620"/>
          </a:xfrm>
          <a:custGeom>
            <a:avLst/>
            <a:gdLst/>
            <a:ahLst/>
            <a:cxnLst/>
            <a:rect l="l" t="t" r="r" b="b"/>
            <a:pathLst>
              <a:path w="8890" h="7619">
                <a:moveTo>
                  <a:pt x="8480" y="0"/>
                </a:moveTo>
                <a:lnTo>
                  <a:pt x="0" y="0"/>
                </a:lnTo>
                <a:lnTo>
                  <a:pt x="0" y="7620"/>
                </a:lnTo>
                <a:lnTo>
                  <a:pt x="3392" y="7620"/>
                </a:lnTo>
                <a:lnTo>
                  <a:pt x="8480" y="0"/>
                </a:lnTo>
                <a:close/>
              </a:path>
            </a:pathLst>
          </a:custGeom>
          <a:solidFill>
            <a:srgbClr val="B76B0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bg object 916"/>
          <p:cNvSpPr/>
          <p:nvPr/>
        </p:nvSpPr>
        <p:spPr>
          <a:xfrm>
            <a:off x="0" y="2303779"/>
            <a:ext cx="4445" cy="6350"/>
          </a:xfrm>
          <a:custGeom>
            <a:avLst/>
            <a:gdLst/>
            <a:ahLst/>
            <a:cxnLst/>
            <a:rect l="l" t="t" r="r" b="b"/>
            <a:pathLst>
              <a:path w="4445" h="6350">
                <a:moveTo>
                  <a:pt x="4240" y="0"/>
                </a:moveTo>
                <a:lnTo>
                  <a:pt x="0" y="0"/>
                </a:lnTo>
                <a:lnTo>
                  <a:pt x="0" y="6350"/>
                </a:lnTo>
                <a:lnTo>
                  <a:pt x="4240" y="0"/>
                </a:lnTo>
                <a:close/>
              </a:path>
            </a:pathLst>
          </a:custGeom>
          <a:solidFill>
            <a:srgbClr val="B76B0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7" name="bg object 917"/>
          <p:cNvSpPr/>
          <p:nvPr/>
        </p:nvSpPr>
        <p:spPr>
          <a:xfrm>
            <a:off x="1190413" y="2453640"/>
            <a:ext cx="19050" cy="2540"/>
          </a:xfrm>
          <a:custGeom>
            <a:avLst/>
            <a:gdLst/>
            <a:ahLst/>
            <a:cxnLst/>
            <a:rect l="l" t="t" r="r" b="b"/>
            <a:pathLst>
              <a:path w="19050" h="2539">
                <a:moveTo>
                  <a:pt x="18626" y="0"/>
                </a:moveTo>
                <a:lnTo>
                  <a:pt x="0" y="2539"/>
                </a:lnTo>
                <a:lnTo>
                  <a:pt x="7010" y="2539"/>
                </a:lnTo>
                <a:lnTo>
                  <a:pt x="18626" y="0"/>
                </a:lnTo>
                <a:close/>
              </a:path>
            </a:pathLst>
          </a:custGeom>
          <a:solidFill>
            <a:srgbClr val="C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8" name="bg object 918"/>
          <p:cNvSpPr/>
          <p:nvPr/>
        </p:nvSpPr>
        <p:spPr>
          <a:xfrm>
            <a:off x="1162473" y="2456179"/>
            <a:ext cx="35560" cy="3810"/>
          </a:xfrm>
          <a:custGeom>
            <a:avLst/>
            <a:gdLst/>
            <a:ahLst/>
            <a:cxnLst/>
            <a:rect l="l" t="t" r="r" b="b"/>
            <a:pathLst>
              <a:path w="35559" h="3810">
                <a:moveTo>
                  <a:pt x="34950" y="0"/>
                </a:moveTo>
                <a:lnTo>
                  <a:pt x="27940" y="0"/>
                </a:lnTo>
                <a:lnTo>
                  <a:pt x="0" y="3810"/>
                </a:lnTo>
                <a:lnTo>
                  <a:pt x="17527" y="3810"/>
                </a:lnTo>
                <a:lnTo>
                  <a:pt x="34950" y="0"/>
                </a:lnTo>
                <a:close/>
              </a:path>
            </a:pathLst>
          </a:custGeom>
          <a:solidFill>
            <a:srgbClr val="CCC9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9" name="bg object 919"/>
          <p:cNvSpPr/>
          <p:nvPr/>
        </p:nvSpPr>
        <p:spPr>
          <a:xfrm>
            <a:off x="1143846" y="2458719"/>
            <a:ext cx="42545" cy="3810"/>
          </a:xfrm>
          <a:custGeom>
            <a:avLst/>
            <a:gdLst/>
            <a:ahLst/>
            <a:cxnLst/>
            <a:rect l="l" t="t" r="r" b="b"/>
            <a:pathLst>
              <a:path w="42544" h="3810">
                <a:moveTo>
                  <a:pt x="41961" y="0"/>
                </a:moveTo>
                <a:lnTo>
                  <a:pt x="27939" y="0"/>
                </a:lnTo>
                <a:lnTo>
                  <a:pt x="0" y="3809"/>
                </a:lnTo>
                <a:lnTo>
                  <a:pt x="24537" y="3809"/>
                </a:lnTo>
                <a:lnTo>
                  <a:pt x="41961" y="0"/>
                </a:lnTo>
                <a:close/>
              </a:path>
            </a:pathLst>
          </a:custGeom>
          <a:solidFill>
            <a:srgbClr val="CCC7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0" name="bg object 920"/>
          <p:cNvSpPr/>
          <p:nvPr/>
        </p:nvSpPr>
        <p:spPr>
          <a:xfrm>
            <a:off x="1115906" y="2462529"/>
            <a:ext cx="52705" cy="3810"/>
          </a:xfrm>
          <a:custGeom>
            <a:avLst/>
            <a:gdLst/>
            <a:ahLst/>
            <a:cxnLst/>
            <a:rect l="l" t="t" r="r" b="b"/>
            <a:pathLst>
              <a:path w="52705" h="3810">
                <a:moveTo>
                  <a:pt x="52477" y="0"/>
                </a:moveTo>
                <a:lnTo>
                  <a:pt x="27940" y="0"/>
                </a:lnTo>
                <a:lnTo>
                  <a:pt x="0" y="3810"/>
                </a:lnTo>
                <a:lnTo>
                  <a:pt x="35054" y="3810"/>
                </a:lnTo>
                <a:lnTo>
                  <a:pt x="52477" y="0"/>
                </a:lnTo>
                <a:close/>
              </a:path>
            </a:pathLst>
          </a:custGeom>
          <a:solidFill>
            <a:srgbClr val="CA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bg object 921"/>
          <p:cNvSpPr/>
          <p:nvPr/>
        </p:nvSpPr>
        <p:spPr>
          <a:xfrm>
            <a:off x="1087966" y="2466340"/>
            <a:ext cx="63500" cy="3810"/>
          </a:xfrm>
          <a:custGeom>
            <a:avLst/>
            <a:gdLst/>
            <a:ahLst/>
            <a:cxnLst/>
            <a:rect l="l" t="t" r="r" b="b"/>
            <a:pathLst>
              <a:path w="63500" h="3810">
                <a:moveTo>
                  <a:pt x="62994" y="0"/>
                </a:moveTo>
                <a:lnTo>
                  <a:pt x="27940" y="0"/>
                </a:lnTo>
                <a:lnTo>
                  <a:pt x="0" y="3810"/>
                </a:lnTo>
                <a:lnTo>
                  <a:pt x="45570" y="3810"/>
                </a:lnTo>
                <a:lnTo>
                  <a:pt x="62994" y="0"/>
                </a:lnTo>
                <a:close/>
              </a:path>
            </a:pathLst>
          </a:custGeom>
          <a:solidFill>
            <a:srgbClr val="CAC3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bg object 922"/>
          <p:cNvSpPr/>
          <p:nvPr/>
        </p:nvSpPr>
        <p:spPr>
          <a:xfrm>
            <a:off x="1060026" y="2470150"/>
            <a:ext cx="73660" cy="3810"/>
          </a:xfrm>
          <a:custGeom>
            <a:avLst/>
            <a:gdLst/>
            <a:ahLst/>
            <a:cxnLst/>
            <a:rect l="l" t="t" r="r" b="b"/>
            <a:pathLst>
              <a:path w="73659" h="3810">
                <a:moveTo>
                  <a:pt x="73510" y="0"/>
                </a:moveTo>
                <a:lnTo>
                  <a:pt x="27940" y="0"/>
                </a:lnTo>
                <a:lnTo>
                  <a:pt x="0" y="3810"/>
                </a:lnTo>
                <a:lnTo>
                  <a:pt x="56086" y="3810"/>
                </a:lnTo>
                <a:lnTo>
                  <a:pt x="73510" y="0"/>
                </a:lnTo>
                <a:close/>
              </a:path>
            </a:pathLst>
          </a:custGeom>
          <a:solidFill>
            <a:srgbClr val="C9C1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bg object 923"/>
          <p:cNvSpPr/>
          <p:nvPr/>
        </p:nvSpPr>
        <p:spPr>
          <a:xfrm>
            <a:off x="1032086" y="2473959"/>
            <a:ext cx="84455" cy="3810"/>
          </a:xfrm>
          <a:custGeom>
            <a:avLst/>
            <a:gdLst/>
            <a:ahLst/>
            <a:cxnLst/>
            <a:rect l="l" t="t" r="r" b="b"/>
            <a:pathLst>
              <a:path w="84455" h="3810">
                <a:moveTo>
                  <a:pt x="84026" y="0"/>
                </a:moveTo>
                <a:lnTo>
                  <a:pt x="27940" y="0"/>
                </a:lnTo>
                <a:lnTo>
                  <a:pt x="0" y="3810"/>
                </a:lnTo>
                <a:lnTo>
                  <a:pt x="66602" y="3810"/>
                </a:lnTo>
                <a:lnTo>
                  <a:pt x="84026" y="0"/>
                </a:lnTo>
                <a:close/>
              </a:path>
            </a:pathLst>
          </a:custGeom>
          <a:solidFill>
            <a:srgbClr val="C9B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bg object 924"/>
          <p:cNvSpPr/>
          <p:nvPr/>
        </p:nvSpPr>
        <p:spPr>
          <a:xfrm>
            <a:off x="1004146" y="2477769"/>
            <a:ext cx="94615" cy="3810"/>
          </a:xfrm>
          <a:custGeom>
            <a:avLst/>
            <a:gdLst/>
            <a:ahLst/>
            <a:cxnLst/>
            <a:rect l="l" t="t" r="r" b="b"/>
            <a:pathLst>
              <a:path w="94615" h="3810">
                <a:moveTo>
                  <a:pt x="94542" y="0"/>
                </a:moveTo>
                <a:lnTo>
                  <a:pt x="27939" y="0"/>
                </a:lnTo>
                <a:lnTo>
                  <a:pt x="0" y="3809"/>
                </a:lnTo>
                <a:lnTo>
                  <a:pt x="77118" y="3809"/>
                </a:lnTo>
                <a:lnTo>
                  <a:pt x="94542" y="0"/>
                </a:lnTo>
                <a:close/>
              </a:path>
            </a:pathLst>
          </a:custGeom>
          <a:solidFill>
            <a:srgbClr val="C8BD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bg object 925"/>
          <p:cNvSpPr/>
          <p:nvPr/>
        </p:nvSpPr>
        <p:spPr>
          <a:xfrm>
            <a:off x="976206" y="2481579"/>
            <a:ext cx="105410" cy="3810"/>
          </a:xfrm>
          <a:custGeom>
            <a:avLst/>
            <a:gdLst/>
            <a:ahLst/>
            <a:cxnLst/>
            <a:rect l="l" t="t" r="r" b="b"/>
            <a:pathLst>
              <a:path w="105409" h="3810">
                <a:moveTo>
                  <a:pt x="105058" y="0"/>
                </a:moveTo>
                <a:lnTo>
                  <a:pt x="27940" y="0"/>
                </a:lnTo>
                <a:lnTo>
                  <a:pt x="0" y="3810"/>
                </a:lnTo>
                <a:lnTo>
                  <a:pt x="87635" y="3810"/>
                </a:lnTo>
                <a:lnTo>
                  <a:pt x="105058" y="0"/>
                </a:lnTo>
                <a:close/>
              </a:path>
            </a:pathLst>
          </a:custGeom>
          <a:solidFill>
            <a:srgbClr val="C8BB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bg object 926"/>
          <p:cNvSpPr/>
          <p:nvPr/>
        </p:nvSpPr>
        <p:spPr>
          <a:xfrm>
            <a:off x="948266" y="2484119"/>
            <a:ext cx="121920" cy="5080"/>
          </a:xfrm>
          <a:custGeom>
            <a:avLst/>
            <a:gdLst/>
            <a:ahLst/>
            <a:cxnLst/>
            <a:rect l="l" t="t" r="r" b="b"/>
            <a:pathLst>
              <a:path w="121919" h="5080">
                <a:moveTo>
                  <a:pt x="121383" y="0"/>
                </a:moveTo>
                <a:lnTo>
                  <a:pt x="37253" y="0"/>
                </a:lnTo>
                <a:lnTo>
                  <a:pt x="0" y="5079"/>
                </a:lnTo>
                <a:lnTo>
                  <a:pt x="98151" y="5079"/>
                </a:lnTo>
                <a:lnTo>
                  <a:pt x="121383" y="0"/>
                </a:lnTo>
                <a:close/>
              </a:path>
            </a:pathLst>
          </a:custGeom>
          <a:solidFill>
            <a:srgbClr val="C8B9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bg object 927"/>
          <p:cNvSpPr/>
          <p:nvPr/>
        </p:nvSpPr>
        <p:spPr>
          <a:xfrm>
            <a:off x="929640" y="2487929"/>
            <a:ext cx="123189" cy="3810"/>
          </a:xfrm>
          <a:custGeom>
            <a:avLst/>
            <a:gdLst/>
            <a:ahLst/>
            <a:cxnLst/>
            <a:rect l="l" t="t" r="r" b="b"/>
            <a:pathLst>
              <a:path w="123190" h="3810">
                <a:moveTo>
                  <a:pt x="122585" y="0"/>
                </a:moveTo>
                <a:lnTo>
                  <a:pt x="27940" y="0"/>
                </a:lnTo>
                <a:lnTo>
                  <a:pt x="0" y="3810"/>
                </a:lnTo>
                <a:lnTo>
                  <a:pt x="105162" y="3810"/>
                </a:lnTo>
                <a:lnTo>
                  <a:pt x="122585" y="0"/>
                </a:lnTo>
                <a:close/>
              </a:path>
            </a:pathLst>
          </a:custGeom>
          <a:solidFill>
            <a:srgbClr val="C7B7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bg object 928"/>
          <p:cNvSpPr/>
          <p:nvPr/>
        </p:nvSpPr>
        <p:spPr>
          <a:xfrm>
            <a:off x="892386" y="2491740"/>
            <a:ext cx="142875" cy="5080"/>
          </a:xfrm>
          <a:custGeom>
            <a:avLst/>
            <a:gdLst/>
            <a:ahLst/>
            <a:cxnLst/>
            <a:rect l="l" t="t" r="r" b="b"/>
            <a:pathLst>
              <a:path w="142875" h="5080">
                <a:moveTo>
                  <a:pt x="142415" y="0"/>
                </a:moveTo>
                <a:lnTo>
                  <a:pt x="37253" y="0"/>
                </a:lnTo>
                <a:lnTo>
                  <a:pt x="0" y="5080"/>
                </a:lnTo>
                <a:lnTo>
                  <a:pt x="119183" y="5080"/>
                </a:lnTo>
                <a:lnTo>
                  <a:pt x="142415" y="0"/>
                </a:lnTo>
                <a:close/>
              </a:path>
            </a:pathLst>
          </a:custGeom>
          <a:solidFill>
            <a:srgbClr val="C7B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bg object 929"/>
          <p:cNvSpPr/>
          <p:nvPr/>
        </p:nvSpPr>
        <p:spPr>
          <a:xfrm>
            <a:off x="873760" y="2495550"/>
            <a:ext cx="144145" cy="3810"/>
          </a:xfrm>
          <a:custGeom>
            <a:avLst/>
            <a:gdLst/>
            <a:ahLst/>
            <a:cxnLst/>
            <a:rect l="l" t="t" r="r" b="b"/>
            <a:pathLst>
              <a:path w="144144" h="3810">
                <a:moveTo>
                  <a:pt x="143618" y="0"/>
                </a:moveTo>
                <a:lnTo>
                  <a:pt x="27940" y="0"/>
                </a:lnTo>
                <a:lnTo>
                  <a:pt x="0" y="3810"/>
                </a:lnTo>
                <a:lnTo>
                  <a:pt x="126194" y="3810"/>
                </a:lnTo>
                <a:lnTo>
                  <a:pt x="143618" y="0"/>
                </a:lnTo>
                <a:close/>
              </a:path>
            </a:pathLst>
          </a:custGeom>
          <a:solidFill>
            <a:srgbClr val="C6B3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bg object 930"/>
          <p:cNvSpPr/>
          <p:nvPr/>
        </p:nvSpPr>
        <p:spPr>
          <a:xfrm>
            <a:off x="845819" y="2499359"/>
            <a:ext cx="154305" cy="3810"/>
          </a:xfrm>
          <a:custGeom>
            <a:avLst/>
            <a:gdLst/>
            <a:ahLst/>
            <a:cxnLst/>
            <a:rect l="l" t="t" r="r" b="b"/>
            <a:pathLst>
              <a:path w="154305" h="3810">
                <a:moveTo>
                  <a:pt x="154134" y="0"/>
                </a:moveTo>
                <a:lnTo>
                  <a:pt x="27940" y="0"/>
                </a:lnTo>
                <a:lnTo>
                  <a:pt x="0" y="3810"/>
                </a:lnTo>
                <a:lnTo>
                  <a:pt x="136710" y="3810"/>
                </a:lnTo>
                <a:lnTo>
                  <a:pt x="154134" y="0"/>
                </a:lnTo>
                <a:close/>
              </a:path>
            </a:pathLst>
          </a:custGeom>
          <a:solidFill>
            <a:srgbClr val="C6B1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bg object 931"/>
          <p:cNvSpPr/>
          <p:nvPr/>
        </p:nvSpPr>
        <p:spPr>
          <a:xfrm>
            <a:off x="817879" y="2503169"/>
            <a:ext cx="165100" cy="3810"/>
          </a:xfrm>
          <a:custGeom>
            <a:avLst/>
            <a:gdLst/>
            <a:ahLst/>
            <a:cxnLst/>
            <a:rect l="l" t="t" r="r" b="b"/>
            <a:pathLst>
              <a:path w="165100" h="3810">
                <a:moveTo>
                  <a:pt x="164650" y="0"/>
                </a:moveTo>
                <a:lnTo>
                  <a:pt x="27939" y="0"/>
                </a:lnTo>
                <a:lnTo>
                  <a:pt x="0" y="3809"/>
                </a:lnTo>
                <a:lnTo>
                  <a:pt x="147227" y="3809"/>
                </a:lnTo>
                <a:lnTo>
                  <a:pt x="164650" y="0"/>
                </a:lnTo>
                <a:close/>
              </a:path>
            </a:pathLst>
          </a:custGeom>
          <a:solidFill>
            <a:srgbClr val="C5AF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bg object 932"/>
          <p:cNvSpPr/>
          <p:nvPr/>
        </p:nvSpPr>
        <p:spPr>
          <a:xfrm>
            <a:off x="789939" y="2506979"/>
            <a:ext cx="175260" cy="3810"/>
          </a:xfrm>
          <a:custGeom>
            <a:avLst/>
            <a:gdLst/>
            <a:ahLst/>
            <a:cxnLst/>
            <a:rect l="l" t="t" r="r" b="b"/>
            <a:pathLst>
              <a:path w="175259" h="3810">
                <a:moveTo>
                  <a:pt x="175167" y="0"/>
                </a:moveTo>
                <a:lnTo>
                  <a:pt x="27940" y="0"/>
                </a:lnTo>
                <a:lnTo>
                  <a:pt x="0" y="3810"/>
                </a:lnTo>
                <a:lnTo>
                  <a:pt x="157743" y="3810"/>
                </a:lnTo>
                <a:lnTo>
                  <a:pt x="175167" y="0"/>
                </a:lnTo>
                <a:close/>
              </a:path>
            </a:pathLst>
          </a:custGeom>
          <a:solidFill>
            <a:srgbClr val="C5AD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bg object 933"/>
          <p:cNvSpPr/>
          <p:nvPr/>
        </p:nvSpPr>
        <p:spPr>
          <a:xfrm>
            <a:off x="675893" y="2510790"/>
            <a:ext cx="272415" cy="3810"/>
          </a:xfrm>
          <a:custGeom>
            <a:avLst/>
            <a:gdLst/>
            <a:ahLst/>
            <a:cxnLst/>
            <a:rect l="l" t="t" r="r" b="b"/>
            <a:pathLst>
              <a:path w="272415" h="3810">
                <a:moveTo>
                  <a:pt x="271789" y="0"/>
                </a:moveTo>
                <a:lnTo>
                  <a:pt x="114046" y="0"/>
                </a:lnTo>
                <a:lnTo>
                  <a:pt x="0" y="3810"/>
                </a:lnTo>
                <a:lnTo>
                  <a:pt x="254365" y="3810"/>
                </a:lnTo>
                <a:lnTo>
                  <a:pt x="271789" y="0"/>
                </a:lnTo>
                <a:close/>
              </a:path>
            </a:pathLst>
          </a:custGeom>
          <a:solidFill>
            <a:srgbClr val="C4AB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bg object 934"/>
          <p:cNvSpPr/>
          <p:nvPr/>
        </p:nvSpPr>
        <p:spPr>
          <a:xfrm>
            <a:off x="561848" y="2513329"/>
            <a:ext cx="374650" cy="5080"/>
          </a:xfrm>
          <a:custGeom>
            <a:avLst/>
            <a:gdLst/>
            <a:ahLst/>
            <a:cxnLst/>
            <a:rect l="l" t="t" r="r" b="b"/>
            <a:pathLst>
              <a:path w="374650" h="5080">
                <a:moveTo>
                  <a:pt x="374219" y="0"/>
                </a:moveTo>
                <a:lnTo>
                  <a:pt x="152061" y="0"/>
                </a:lnTo>
                <a:lnTo>
                  <a:pt x="0" y="5080"/>
                </a:lnTo>
                <a:lnTo>
                  <a:pt x="350987" y="5080"/>
                </a:lnTo>
                <a:lnTo>
                  <a:pt x="374219" y="0"/>
                </a:lnTo>
                <a:close/>
              </a:path>
            </a:pathLst>
          </a:custGeom>
          <a:solidFill>
            <a:srgbClr val="C4A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bg object 935"/>
          <p:cNvSpPr/>
          <p:nvPr/>
        </p:nvSpPr>
        <p:spPr>
          <a:xfrm>
            <a:off x="447802" y="2518409"/>
            <a:ext cx="465455" cy="3810"/>
          </a:xfrm>
          <a:custGeom>
            <a:avLst/>
            <a:gdLst/>
            <a:ahLst/>
            <a:cxnLst/>
            <a:rect l="l" t="t" r="r" b="b"/>
            <a:pathLst>
              <a:path w="465455" h="3810">
                <a:moveTo>
                  <a:pt x="465033" y="0"/>
                </a:moveTo>
                <a:lnTo>
                  <a:pt x="114046" y="0"/>
                </a:lnTo>
                <a:lnTo>
                  <a:pt x="0" y="3810"/>
                </a:lnTo>
                <a:lnTo>
                  <a:pt x="447609" y="3810"/>
                </a:lnTo>
                <a:lnTo>
                  <a:pt x="465033" y="0"/>
                </a:lnTo>
                <a:close/>
              </a:path>
            </a:pathLst>
          </a:custGeom>
          <a:solidFill>
            <a:srgbClr val="C4A7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bg object 936"/>
          <p:cNvSpPr/>
          <p:nvPr/>
        </p:nvSpPr>
        <p:spPr>
          <a:xfrm>
            <a:off x="333755" y="2520950"/>
            <a:ext cx="567690" cy="5080"/>
          </a:xfrm>
          <a:custGeom>
            <a:avLst/>
            <a:gdLst/>
            <a:ahLst/>
            <a:cxnLst/>
            <a:rect l="l" t="t" r="r" b="b"/>
            <a:pathLst>
              <a:path w="567690" h="5080">
                <a:moveTo>
                  <a:pt x="567463" y="0"/>
                </a:moveTo>
                <a:lnTo>
                  <a:pt x="152061" y="0"/>
                </a:lnTo>
                <a:lnTo>
                  <a:pt x="0" y="5079"/>
                </a:lnTo>
                <a:lnTo>
                  <a:pt x="544232" y="5079"/>
                </a:lnTo>
                <a:lnTo>
                  <a:pt x="567463" y="0"/>
                </a:lnTo>
                <a:close/>
              </a:path>
            </a:pathLst>
          </a:custGeom>
          <a:solidFill>
            <a:srgbClr val="C3A5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bg object 937"/>
          <p:cNvSpPr/>
          <p:nvPr/>
        </p:nvSpPr>
        <p:spPr>
          <a:xfrm>
            <a:off x="257725" y="2524759"/>
            <a:ext cx="626110" cy="3810"/>
          </a:xfrm>
          <a:custGeom>
            <a:avLst/>
            <a:gdLst/>
            <a:ahLst/>
            <a:cxnLst/>
            <a:rect l="l" t="t" r="r" b="b"/>
            <a:pathLst>
              <a:path w="626110" h="3810">
                <a:moveTo>
                  <a:pt x="626070" y="0"/>
                </a:moveTo>
                <a:lnTo>
                  <a:pt x="114046" y="0"/>
                </a:lnTo>
                <a:lnTo>
                  <a:pt x="0" y="3810"/>
                </a:lnTo>
                <a:lnTo>
                  <a:pt x="608646" y="3810"/>
                </a:lnTo>
                <a:lnTo>
                  <a:pt x="626070" y="0"/>
                </a:lnTo>
                <a:close/>
              </a:path>
            </a:pathLst>
          </a:custGeom>
          <a:solidFill>
            <a:srgbClr val="C3A3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bg object 938"/>
          <p:cNvSpPr/>
          <p:nvPr/>
        </p:nvSpPr>
        <p:spPr>
          <a:xfrm>
            <a:off x="213766" y="2528569"/>
            <a:ext cx="650240" cy="3810"/>
          </a:xfrm>
          <a:custGeom>
            <a:avLst/>
            <a:gdLst/>
            <a:ahLst/>
            <a:cxnLst/>
            <a:rect l="l" t="t" r="r" b="b"/>
            <a:pathLst>
              <a:path w="650240" h="3810">
                <a:moveTo>
                  <a:pt x="649693" y="0"/>
                </a:moveTo>
                <a:lnTo>
                  <a:pt x="24942" y="0"/>
                </a:lnTo>
                <a:lnTo>
                  <a:pt x="24942" y="1270"/>
                </a:lnTo>
                <a:lnTo>
                  <a:pt x="0" y="1270"/>
                </a:lnTo>
                <a:lnTo>
                  <a:pt x="0" y="3810"/>
                </a:lnTo>
                <a:lnTo>
                  <a:pt x="640981" y="3810"/>
                </a:lnTo>
                <a:lnTo>
                  <a:pt x="640981" y="1270"/>
                </a:lnTo>
                <a:lnTo>
                  <a:pt x="649693" y="1270"/>
                </a:lnTo>
                <a:lnTo>
                  <a:pt x="649693" y="0"/>
                </a:lnTo>
                <a:close/>
              </a:path>
            </a:pathLst>
          </a:custGeom>
          <a:solidFill>
            <a:srgbClr val="C2A1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9" name="bg object 939"/>
          <p:cNvSpPr/>
          <p:nvPr/>
        </p:nvSpPr>
        <p:spPr>
          <a:xfrm>
            <a:off x="190019" y="2532379"/>
            <a:ext cx="659130" cy="3810"/>
          </a:xfrm>
          <a:custGeom>
            <a:avLst/>
            <a:gdLst/>
            <a:ahLst/>
            <a:cxnLst/>
            <a:rect l="l" t="t" r="r" b="b"/>
            <a:pathLst>
              <a:path w="659130" h="3810">
                <a:moveTo>
                  <a:pt x="658929" y="0"/>
                </a:moveTo>
                <a:lnTo>
                  <a:pt x="17814" y="0"/>
                </a:lnTo>
                <a:lnTo>
                  <a:pt x="0" y="3810"/>
                </a:lnTo>
                <a:lnTo>
                  <a:pt x="641505" y="3810"/>
                </a:lnTo>
                <a:lnTo>
                  <a:pt x="658929" y="0"/>
                </a:lnTo>
                <a:close/>
              </a:path>
            </a:pathLst>
          </a:custGeom>
          <a:solidFill>
            <a:srgbClr val="C29F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0" name="bg object 940"/>
          <p:cNvSpPr/>
          <p:nvPr/>
        </p:nvSpPr>
        <p:spPr>
          <a:xfrm>
            <a:off x="172205" y="2536190"/>
            <a:ext cx="659765" cy="3810"/>
          </a:xfrm>
          <a:custGeom>
            <a:avLst/>
            <a:gdLst/>
            <a:ahLst/>
            <a:cxnLst/>
            <a:rect l="l" t="t" r="r" b="b"/>
            <a:pathLst>
              <a:path w="659765" h="3810">
                <a:moveTo>
                  <a:pt x="659319" y="0"/>
                </a:moveTo>
                <a:lnTo>
                  <a:pt x="17814" y="0"/>
                </a:lnTo>
                <a:lnTo>
                  <a:pt x="0" y="3810"/>
                </a:lnTo>
                <a:lnTo>
                  <a:pt x="641895" y="3810"/>
                </a:lnTo>
                <a:lnTo>
                  <a:pt x="659319" y="0"/>
                </a:lnTo>
                <a:close/>
              </a:path>
            </a:pathLst>
          </a:custGeom>
          <a:solidFill>
            <a:srgbClr val="C19D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1" name="bg object 941"/>
          <p:cNvSpPr/>
          <p:nvPr/>
        </p:nvSpPr>
        <p:spPr>
          <a:xfrm>
            <a:off x="154390" y="2540000"/>
            <a:ext cx="659765" cy="3810"/>
          </a:xfrm>
          <a:custGeom>
            <a:avLst/>
            <a:gdLst/>
            <a:ahLst/>
            <a:cxnLst/>
            <a:rect l="l" t="t" r="r" b="b"/>
            <a:pathLst>
              <a:path w="659765" h="3810">
                <a:moveTo>
                  <a:pt x="659710" y="0"/>
                </a:moveTo>
                <a:lnTo>
                  <a:pt x="17814" y="0"/>
                </a:lnTo>
                <a:lnTo>
                  <a:pt x="0" y="3810"/>
                </a:lnTo>
                <a:lnTo>
                  <a:pt x="642286" y="3810"/>
                </a:lnTo>
                <a:lnTo>
                  <a:pt x="659710" y="0"/>
                </a:lnTo>
                <a:close/>
              </a:path>
            </a:pathLst>
          </a:custGeom>
          <a:solidFill>
            <a:srgbClr val="C19A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2" name="bg object 942"/>
          <p:cNvSpPr/>
          <p:nvPr/>
        </p:nvSpPr>
        <p:spPr>
          <a:xfrm>
            <a:off x="136576" y="2543809"/>
            <a:ext cx="660400" cy="3810"/>
          </a:xfrm>
          <a:custGeom>
            <a:avLst/>
            <a:gdLst/>
            <a:ahLst/>
            <a:cxnLst/>
            <a:rect l="l" t="t" r="r" b="b"/>
            <a:pathLst>
              <a:path w="660400" h="3810">
                <a:moveTo>
                  <a:pt x="660100" y="0"/>
                </a:moveTo>
                <a:lnTo>
                  <a:pt x="17814" y="0"/>
                </a:lnTo>
                <a:lnTo>
                  <a:pt x="0" y="3810"/>
                </a:lnTo>
                <a:lnTo>
                  <a:pt x="642676" y="3810"/>
                </a:lnTo>
                <a:lnTo>
                  <a:pt x="660100" y="0"/>
                </a:lnTo>
                <a:close/>
              </a:path>
            </a:pathLst>
          </a:custGeom>
          <a:solidFill>
            <a:srgbClr val="C199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bg object 943"/>
          <p:cNvSpPr/>
          <p:nvPr/>
        </p:nvSpPr>
        <p:spPr>
          <a:xfrm>
            <a:off x="118762" y="2547619"/>
            <a:ext cx="661035" cy="3810"/>
          </a:xfrm>
          <a:custGeom>
            <a:avLst/>
            <a:gdLst/>
            <a:ahLst/>
            <a:cxnLst/>
            <a:rect l="l" t="t" r="r" b="b"/>
            <a:pathLst>
              <a:path w="661035" h="3810">
                <a:moveTo>
                  <a:pt x="660491" y="0"/>
                </a:moveTo>
                <a:lnTo>
                  <a:pt x="17814" y="0"/>
                </a:lnTo>
                <a:lnTo>
                  <a:pt x="0" y="3809"/>
                </a:lnTo>
                <a:lnTo>
                  <a:pt x="643067" y="3809"/>
                </a:lnTo>
                <a:lnTo>
                  <a:pt x="660491" y="0"/>
                </a:lnTo>
                <a:close/>
              </a:path>
            </a:pathLst>
          </a:custGeom>
          <a:solidFill>
            <a:srgbClr val="C096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bg object 944"/>
          <p:cNvSpPr/>
          <p:nvPr/>
        </p:nvSpPr>
        <p:spPr>
          <a:xfrm>
            <a:off x="106885" y="2550159"/>
            <a:ext cx="661035" cy="3810"/>
          </a:xfrm>
          <a:custGeom>
            <a:avLst/>
            <a:gdLst/>
            <a:ahLst/>
            <a:cxnLst/>
            <a:rect l="l" t="t" r="r" b="b"/>
            <a:pathLst>
              <a:path w="661035" h="3810">
                <a:moveTo>
                  <a:pt x="660751" y="0"/>
                </a:moveTo>
                <a:lnTo>
                  <a:pt x="17814" y="0"/>
                </a:lnTo>
                <a:lnTo>
                  <a:pt x="0" y="3810"/>
                </a:lnTo>
                <a:lnTo>
                  <a:pt x="643327" y="3810"/>
                </a:lnTo>
                <a:lnTo>
                  <a:pt x="660751" y="0"/>
                </a:lnTo>
                <a:close/>
              </a:path>
            </a:pathLst>
          </a:custGeom>
          <a:solidFill>
            <a:srgbClr val="C094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bg object 945"/>
          <p:cNvSpPr/>
          <p:nvPr/>
        </p:nvSpPr>
        <p:spPr>
          <a:xfrm>
            <a:off x="89071" y="2553969"/>
            <a:ext cx="661670" cy="3810"/>
          </a:xfrm>
          <a:custGeom>
            <a:avLst/>
            <a:gdLst/>
            <a:ahLst/>
            <a:cxnLst/>
            <a:rect l="l" t="t" r="r" b="b"/>
            <a:pathLst>
              <a:path w="661670" h="3810">
                <a:moveTo>
                  <a:pt x="661142" y="0"/>
                </a:moveTo>
                <a:lnTo>
                  <a:pt x="17814" y="0"/>
                </a:lnTo>
                <a:lnTo>
                  <a:pt x="0" y="3809"/>
                </a:lnTo>
                <a:lnTo>
                  <a:pt x="643718" y="3809"/>
                </a:lnTo>
                <a:lnTo>
                  <a:pt x="661142" y="0"/>
                </a:lnTo>
                <a:close/>
              </a:path>
            </a:pathLst>
          </a:custGeom>
          <a:solidFill>
            <a:srgbClr val="BF92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bg object 946"/>
          <p:cNvSpPr/>
          <p:nvPr/>
        </p:nvSpPr>
        <p:spPr>
          <a:xfrm>
            <a:off x="71257" y="2557779"/>
            <a:ext cx="661670" cy="3810"/>
          </a:xfrm>
          <a:custGeom>
            <a:avLst/>
            <a:gdLst/>
            <a:ahLst/>
            <a:cxnLst/>
            <a:rect l="l" t="t" r="r" b="b"/>
            <a:pathLst>
              <a:path w="661670" h="3810">
                <a:moveTo>
                  <a:pt x="661532" y="0"/>
                </a:moveTo>
                <a:lnTo>
                  <a:pt x="17814" y="0"/>
                </a:lnTo>
                <a:lnTo>
                  <a:pt x="0" y="3810"/>
                </a:lnTo>
                <a:lnTo>
                  <a:pt x="601492" y="3810"/>
                </a:lnTo>
                <a:lnTo>
                  <a:pt x="661532" y="0"/>
                </a:lnTo>
                <a:close/>
              </a:path>
            </a:pathLst>
          </a:custGeom>
          <a:solidFill>
            <a:srgbClr val="BF90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bg object 947"/>
          <p:cNvSpPr/>
          <p:nvPr/>
        </p:nvSpPr>
        <p:spPr>
          <a:xfrm>
            <a:off x="53442" y="2561590"/>
            <a:ext cx="619760" cy="3810"/>
          </a:xfrm>
          <a:custGeom>
            <a:avLst/>
            <a:gdLst/>
            <a:ahLst/>
            <a:cxnLst/>
            <a:rect l="l" t="t" r="r" b="b"/>
            <a:pathLst>
              <a:path w="619760" h="3810">
                <a:moveTo>
                  <a:pt x="619306" y="0"/>
                </a:moveTo>
                <a:lnTo>
                  <a:pt x="17814" y="0"/>
                </a:lnTo>
                <a:lnTo>
                  <a:pt x="0" y="3810"/>
                </a:lnTo>
                <a:lnTo>
                  <a:pt x="559266" y="3810"/>
                </a:lnTo>
                <a:lnTo>
                  <a:pt x="619306" y="0"/>
                </a:lnTo>
                <a:close/>
              </a:path>
            </a:pathLst>
          </a:custGeom>
          <a:solidFill>
            <a:srgbClr val="BE8E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bg object 948"/>
          <p:cNvSpPr/>
          <p:nvPr/>
        </p:nvSpPr>
        <p:spPr>
          <a:xfrm>
            <a:off x="35628" y="2565400"/>
            <a:ext cx="577215" cy="3810"/>
          </a:xfrm>
          <a:custGeom>
            <a:avLst/>
            <a:gdLst/>
            <a:ahLst/>
            <a:cxnLst/>
            <a:rect l="l" t="t" r="r" b="b"/>
            <a:pathLst>
              <a:path w="577215" h="3810">
                <a:moveTo>
                  <a:pt x="577080" y="0"/>
                </a:moveTo>
                <a:lnTo>
                  <a:pt x="17814" y="0"/>
                </a:lnTo>
                <a:lnTo>
                  <a:pt x="0" y="3810"/>
                </a:lnTo>
                <a:lnTo>
                  <a:pt x="517040" y="3810"/>
                </a:lnTo>
                <a:lnTo>
                  <a:pt x="577080" y="0"/>
                </a:lnTo>
                <a:close/>
              </a:path>
            </a:pathLst>
          </a:custGeom>
          <a:solidFill>
            <a:srgbClr val="BE8C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bg object 949"/>
          <p:cNvSpPr/>
          <p:nvPr/>
        </p:nvSpPr>
        <p:spPr>
          <a:xfrm>
            <a:off x="17814" y="2569209"/>
            <a:ext cx="535305" cy="3810"/>
          </a:xfrm>
          <a:custGeom>
            <a:avLst/>
            <a:gdLst/>
            <a:ahLst/>
            <a:cxnLst/>
            <a:rect l="l" t="t" r="r" b="b"/>
            <a:pathLst>
              <a:path w="535305" h="3810">
                <a:moveTo>
                  <a:pt x="534854" y="0"/>
                </a:moveTo>
                <a:lnTo>
                  <a:pt x="17814" y="0"/>
                </a:lnTo>
                <a:lnTo>
                  <a:pt x="0" y="3810"/>
                </a:lnTo>
                <a:lnTo>
                  <a:pt x="474814" y="3810"/>
                </a:lnTo>
                <a:lnTo>
                  <a:pt x="534854" y="0"/>
                </a:lnTo>
                <a:close/>
              </a:path>
            </a:pathLst>
          </a:custGeom>
          <a:solidFill>
            <a:srgbClr val="BD8A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bg object 950"/>
          <p:cNvSpPr/>
          <p:nvPr/>
        </p:nvSpPr>
        <p:spPr>
          <a:xfrm>
            <a:off x="0" y="2573019"/>
            <a:ext cx="492759" cy="3810"/>
          </a:xfrm>
          <a:custGeom>
            <a:avLst/>
            <a:gdLst/>
            <a:ahLst/>
            <a:cxnLst/>
            <a:rect l="l" t="t" r="r" b="b"/>
            <a:pathLst>
              <a:path w="492759" h="3810">
                <a:moveTo>
                  <a:pt x="492628" y="0"/>
                </a:moveTo>
                <a:lnTo>
                  <a:pt x="17814" y="0"/>
                </a:lnTo>
                <a:lnTo>
                  <a:pt x="0" y="3809"/>
                </a:lnTo>
                <a:lnTo>
                  <a:pt x="432588" y="3809"/>
                </a:lnTo>
                <a:lnTo>
                  <a:pt x="492628" y="0"/>
                </a:lnTo>
                <a:close/>
              </a:path>
            </a:pathLst>
          </a:custGeom>
          <a:solidFill>
            <a:srgbClr val="BD88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bg object 951"/>
          <p:cNvSpPr/>
          <p:nvPr/>
        </p:nvSpPr>
        <p:spPr>
          <a:xfrm>
            <a:off x="0" y="2575559"/>
            <a:ext cx="442595" cy="5080"/>
          </a:xfrm>
          <a:custGeom>
            <a:avLst/>
            <a:gdLst/>
            <a:ahLst/>
            <a:cxnLst/>
            <a:rect l="l" t="t" r="r" b="b"/>
            <a:pathLst>
              <a:path w="442595" h="5080">
                <a:moveTo>
                  <a:pt x="442595" y="0"/>
                </a:moveTo>
                <a:lnTo>
                  <a:pt x="2959" y="0"/>
                </a:lnTo>
                <a:lnTo>
                  <a:pt x="2959" y="1270"/>
                </a:lnTo>
                <a:lnTo>
                  <a:pt x="0" y="1270"/>
                </a:lnTo>
                <a:lnTo>
                  <a:pt x="0" y="5080"/>
                </a:lnTo>
                <a:lnTo>
                  <a:pt x="402564" y="5080"/>
                </a:lnTo>
                <a:lnTo>
                  <a:pt x="402564" y="1270"/>
                </a:lnTo>
                <a:lnTo>
                  <a:pt x="442595" y="1270"/>
                </a:lnTo>
                <a:lnTo>
                  <a:pt x="442595" y="0"/>
                </a:lnTo>
                <a:close/>
              </a:path>
            </a:pathLst>
          </a:custGeom>
          <a:solidFill>
            <a:srgbClr val="BD86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bg object 952"/>
          <p:cNvSpPr/>
          <p:nvPr/>
        </p:nvSpPr>
        <p:spPr>
          <a:xfrm>
            <a:off x="0" y="2579369"/>
            <a:ext cx="393065" cy="5080"/>
          </a:xfrm>
          <a:custGeom>
            <a:avLst/>
            <a:gdLst/>
            <a:ahLst/>
            <a:cxnLst/>
            <a:rect l="l" t="t" r="r" b="b"/>
            <a:pathLst>
              <a:path w="393065" h="5080">
                <a:moveTo>
                  <a:pt x="392561" y="0"/>
                </a:moveTo>
                <a:lnTo>
                  <a:pt x="0" y="0"/>
                </a:lnTo>
                <a:lnTo>
                  <a:pt x="0" y="5079"/>
                </a:lnTo>
                <a:lnTo>
                  <a:pt x="312507" y="5079"/>
                </a:lnTo>
                <a:lnTo>
                  <a:pt x="392561" y="0"/>
                </a:lnTo>
                <a:close/>
              </a:path>
            </a:pathLst>
          </a:custGeom>
          <a:solidFill>
            <a:srgbClr val="BC84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bg object 953"/>
          <p:cNvSpPr/>
          <p:nvPr/>
        </p:nvSpPr>
        <p:spPr>
          <a:xfrm>
            <a:off x="0" y="2583179"/>
            <a:ext cx="332740" cy="5080"/>
          </a:xfrm>
          <a:custGeom>
            <a:avLst/>
            <a:gdLst/>
            <a:ahLst/>
            <a:cxnLst/>
            <a:rect l="l" t="t" r="r" b="b"/>
            <a:pathLst>
              <a:path w="332740" h="5080">
                <a:moveTo>
                  <a:pt x="332521" y="0"/>
                </a:moveTo>
                <a:lnTo>
                  <a:pt x="0" y="0"/>
                </a:lnTo>
                <a:lnTo>
                  <a:pt x="0" y="5080"/>
                </a:lnTo>
                <a:lnTo>
                  <a:pt x="252467" y="5080"/>
                </a:lnTo>
                <a:lnTo>
                  <a:pt x="332521" y="0"/>
                </a:lnTo>
                <a:close/>
              </a:path>
            </a:pathLst>
          </a:custGeom>
          <a:solidFill>
            <a:srgbClr val="BC82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bg object 954"/>
          <p:cNvSpPr/>
          <p:nvPr/>
        </p:nvSpPr>
        <p:spPr>
          <a:xfrm>
            <a:off x="0" y="2586990"/>
            <a:ext cx="273050" cy="3810"/>
          </a:xfrm>
          <a:custGeom>
            <a:avLst/>
            <a:gdLst/>
            <a:ahLst/>
            <a:cxnLst/>
            <a:rect l="l" t="t" r="r" b="b"/>
            <a:pathLst>
              <a:path w="273050" h="3810">
                <a:moveTo>
                  <a:pt x="272480" y="0"/>
                </a:moveTo>
                <a:lnTo>
                  <a:pt x="0" y="0"/>
                </a:lnTo>
                <a:lnTo>
                  <a:pt x="0" y="3810"/>
                </a:lnTo>
                <a:lnTo>
                  <a:pt x="212440" y="3810"/>
                </a:lnTo>
                <a:lnTo>
                  <a:pt x="272480" y="0"/>
                </a:lnTo>
                <a:close/>
              </a:path>
            </a:pathLst>
          </a:custGeom>
          <a:solidFill>
            <a:srgbClr val="BB80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bg object 955"/>
          <p:cNvSpPr/>
          <p:nvPr/>
        </p:nvSpPr>
        <p:spPr>
          <a:xfrm>
            <a:off x="0" y="2590800"/>
            <a:ext cx="212725" cy="3810"/>
          </a:xfrm>
          <a:custGeom>
            <a:avLst/>
            <a:gdLst/>
            <a:ahLst/>
            <a:cxnLst/>
            <a:rect l="l" t="t" r="r" b="b"/>
            <a:pathLst>
              <a:path w="212725" h="3810">
                <a:moveTo>
                  <a:pt x="212440" y="0"/>
                </a:moveTo>
                <a:lnTo>
                  <a:pt x="0" y="0"/>
                </a:lnTo>
                <a:lnTo>
                  <a:pt x="0" y="3810"/>
                </a:lnTo>
                <a:lnTo>
                  <a:pt x="152400" y="3810"/>
                </a:lnTo>
                <a:lnTo>
                  <a:pt x="212440" y="0"/>
                </a:lnTo>
                <a:close/>
              </a:path>
            </a:pathLst>
          </a:custGeom>
          <a:solidFill>
            <a:srgbClr val="BB7E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bg object 956"/>
          <p:cNvSpPr/>
          <p:nvPr/>
        </p:nvSpPr>
        <p:spPr>
          <a:xfrm>
            <a:off x="0" y="2594609"/>
            <a:ext cx="152400" cy="3810"/>
          </a:xfrm>
          <a:custGeom>
            <a:avLst/>
            <a:gdLst/>
            <a:ahLst/>
            <a:cxnLst/>
            <a:rect l="l" t="t" r="r" b="b"/>
            <a:pathLst>
              <a:path w="152400" h="3810">
                <a:moveTo>
                  <a:pt x="152400" y="0"/>
                </a:moveTo>
                <a:lnTo>
                  <a:pt x="0" y="0"/>
                </a:lnTo>
                <a:lnTo>
                  <a:pt x="0" y="3810"/>
                </a:lnTo>
                <a:lnTo>
                  <a:pt x="132521" y="3810"/>
                </a:lnTo>
                <a:lnTo>
                  <a:pt x="152400" y="0"/>
                </a:lnTo>
                <a:close/>
              </a:path>
            </a:pathLst>
          </a:custGeom>
          <a:solidFill>
            <a:srgbClr val="BA7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bg object 957"/>
          <p:cNvSpPr/>
          <p:nvPr/>
        </p:nvSpPr>
        <p:spPr>
          <a:xfrm>
            <a:off x="0" y="2598419"/>
            <a:ext cx="132715" cy="3810"/>
          </a:xfrm>
          <a:custGeom>
            <a:avLst/>
            <a:gdLst/>
            <a:ahLst/>
            <a:cxnLst/>
            <a:rect l="l" t="t" r="r" b="b"/>
            <a:pathLst>
              <a:path w="132715" h="3810">
                <a:moveTo>
                  <a:pt x="132521" y="0"/>
                </a:moveTo>
                <a:lnTo>
                  <a:pt x="0" y="0"/>
                </a:lnTo>
                <a:lnTo>
                  <a:pt x="0" y="3809"/>
                </a:lnTo>
                <a:lnTo>
                  <a:pt x="112643" y="3809"/>
                </a:lnTo>
                <a:lnTo>
                  <a:pt x="132521" y="0"/>
                </a:lnTo>
                <a:close/>
              </a:path>
            </a:pathLst>
          </a:custGeom>
          <a:solidFill>
            <a:srgbClr val="BA7A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bg object 958"/>
          <p:cNvSpPr/>
          <p:nvPr/>
        </p:nvSpPr>
        <p:spPr>
          <a:xfrm>
            <a:off x="0" y="2602229"/>
            <a:ext cx="113030" cy="3810"/>
          </a:xfrm>
          <a:custGeom>
            <a:avLst/>
            <a:gdLst/>
            <a:ahLst/>
            <a:cxnLst/>
            <a:rect l="l" t="t" r="r" b="b"/>
            <a:pathLst>
              <a:path w="113030" h="3810">
                <a:moveTo>
                  <a:pt x="112643" y="0"/>
                </a:moveTo>
                <a:lnTo>
                  <a:pt x="0" y="0"/>
                </a:lnTo>
                <a:lnTo>
                  <a:pt x="0" y="3810"/>
                </a:lnTo>
                <a:lnTo>
                  <a:pt x="92765" y="3810"/>
                </a:lnTo>
                <a:lnTo>
                  <a:pt x="112643" y="0"/>
                </a:lnTo>
                <a:close/>
              </a:path>
            </a:pathLst>
          </a:custGeom>
          <a:solidFill>
            <a:srgbClr val="BA78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bg object 959"/>
          <p:cNvSpPr/>
          <p:nvPr/>
        </p:nvSpPr>
        <p:spPr>
          <a:xfrm>
            <a:off x="0" y="2606040"/>
            <a:ext cx="93345" cy="3810"/>
          </a:xfrm>
          <a:custGeom>
            <a:avLst/>
            <a:gdLst/>
            <a:ahLst/>
            <a:cxnLst/>
            <a:rect l="l" t="t" r="r" b="b"/>
            <a:pathLst>
              <a:path w="93345" h="3810">
                <a:moveTo>
                  <a:pt x="92765" y="0"/>
                </a:moveTo>
                <a:lnTo>
                  <a:pt x="0" y="0"/>
                </a:lnTo>
                <a:lnTo>
                  <a:pt x="0" y="3810"/>
                </a:lnTo>
                <a:lnTo>
                  <a:pt x="72886" y="3810"/>
                </a:lnTo>
                <a:lnTo>
                  <a:pt x="92765" y="0"/>
                </a:lnTo>
                <a:close/>
              </a:path>
            </a:pathLst>
          </a:custGeom>
          <a:solidFill>
            <a:srgbClr val="B976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bg object 960"/>
          <p:cNvSpPr/>
          <p:nvPr/>
        </p:nvSpPr>
        <p:spPr>
          <a:xfrm>
            <a:off x="0" y="2609850"/>
            <a:ext cx="73025" cy="3810"/>
          </a:xfrm>
          <a:custGeom>
            <a:avLst/>
            <a:gdLst/>
            <a:ahLst/>
            <a:cxnLst/>
            <a:rect l="l" t="t" r="r" b="b"/>
            <a:pathLst>
              <a:path w="73025" h="3810">
                <a:moveTo>
                  <a:pt x="72886" y="0"/>
                </a:moveTo>
                <a:lnTo>
                  <a:pt x="0" y="0"/>
                </a:lnTo>
                <a:lnTo>
                  <a:pt x="0" y="3810"/>
                </a:lnTo>
                <a:lnTo>
                  <a:pt x="53008" y="3810"/>
                </a:lnTo>
                <a:lnTo>
                  <a:pt x="72886" y="0"/>
                </a:lnTo>
                <a:close/>
              </a:path>
            </a:pathLst>
          </a:custGeom>
          <a:solidFill>
            <a:srgbClr val="B97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bg object 961"/>
          <p:cNvSpPr/>
          <p:nvPr/>
        </p:nvSpPr>
        <p:spPr>
          <a:xfrm>
            <a:off x="0" y="2612390"/>
            <a:ext cx="59690" cy="5080"/>
          </a:xfrm>
          <a:custGeom>
            <a:avLst/>
            <a:gdLst/>
            <a:ahLst/>
            <a:cxnLst/>
            <a:rect l="l" t="t" r="r" b="b"/>
            <a:pathLst>
              <a:path w="59690" h="5080">
                <a:moveTo>
                  <a:pt x="59634" y="0"/>
                </a:moveTo>
                <a:lnTo>
                  <a:pt x="0" y="0"/>
                </a:lnTo>
                <a:lnTo>
                  <a:pt x="0" y="5080"/>
                </a:lnTo>
                <a:lnTo>
                  <a:pt x="33130" y="5080"/>
                </a:lnTo>
                <a:lnTo>
                  <a:pt x="59634" y="0"/>
                </a:lnTo>
                <a:close/>
              </a:path>
            </a:pathLst>
          </a:custGeom>
          <a:solidFill>
            <a:srgbClr val="B872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bg object 962"/>
          <p:cNvSpPr/>
          <p:nvPr/>
        </p:nvSpPr>
        <p:spPr>
          <a:xfrm>
            <a:off x="0" y="2616200"/>
            <a:ext cx="40005" cy="3810"/>
          </a:xfrm>
          <a:custGeom>
            <a:avLst/>
            <a:gdLst/>
            <a:ahLst/>
            <a:cxnLst/>
            <a:rect l="l" t="t" r="r" b="b"/>
            <a:pathLst>
              <a:path w="40005" h="3810">
                <a:moveTo>
                  <a:pt x="39756" y="0"/>
                </a:moveTo>
                <a:lnTo>
                  <a:pt x="0" y="0"/>
                </a:lnTo>
                <a:lnTo>
                  <a:pt x="0" y="3810"/>
                </a:lnTo>
                <a:lnTo>
                  <a:pt x="19878" y="3810"/>
                </a:lnTo>
                <a:lnTo>
                  <a:pt x="39756" y="0"/>
                </a:lnTo>
                <a:close/>
              </a:path>
            </a:pathLst>
          </a:custGeom>
          <a:solidFill>
            <a:srgbClr val="B870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bg object 963"/>
          <p:cNvSpPr/>
          <p:nvPr/>
        </p:nvSpPr>
        <p:spPr>
          <a:xfrm>
            <a:off x="0" y="2620009"/>
            <a:ext cx="20320" cy="3810"/>
          </a:xfrm>
          <a:custGeom>
            <a:avLst/>
            <a:gdLst/>
            <a:ahLst/>
            <a:cxnLst/>
            <a:rect l="l" t="t" r="r" b="b"/>
            <a:pathLst>
              <a:path w="20320" h="3810">
                <a:moveTo>
                  <a:pt x="19878" y="0"/>
                </a:moveTo>
                <a:lnTo>
                  <a:pt x="0" y="0"/>
                </a:lnTo>
                <a:lnTo>
                  <a:pt x="0" y="3810"/>
                </a:lnTo>
                <a:lnTo>
                  <a:pt x="19878" y="0"/>
                </a:lnTo>
                <a:close/>
              </a:path>
            </a:pathLst>
          </a:custGeom>
          <a:solidFill>
            <a:srgbClr val="B76E0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64" name="bg object 964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672839" y="5447029"/>
            <a:ext cx="5052060" cy="1182370"/>
          </a:xfrm>
          <a:prstGeom prst="rect">
            <a:avLst/>
          </a:prstGeom>
        </p:spPr>
      </p:pic>
      <p:sp>
        <p:nvSpPr>
          <p:cNvPr id="965" name="bg object 965"/>
          <p:cNvSpPr/>
          <p:nvPr/>
        </p:nvSpPr>
        <p:spPr>
          <a:xfrm>
            <a:off x="304800" y="201929"/>
            <a:ext cx="20320" cy="7620"/>
          </a:xfrm>
          <a:custGeom>
            <a:avLst/>
            <a:gdLst/>
            <a:ahLst/>
            <a:cxnLst/>
            <a:rect l="l" t="t" r="r" b="b"/>
            <a:pathLst>
              <a:path w="20320" h="7620">
                <a:moveTo>
                  <a:pt x="1270" y="0"/>
                </a:moveTo>
                <a:lnTo>
                  <a:pt x="0" y="0"/>
                </a:lnTo>
                <a:lnTo>
                  <a:pt x="0" y="1270"/>
                </a:lnTo>
                <a:lnTo>
                  <a:pt x="1270" y="1270"/>
                </a:lnTo>
                <a:lnTo>
                  <a:pt x="1270" y="0"/>
                </a:lnTo>
                <a:close/>
              </a:path>
              <a:path w="20320" h="7620">
                <a:moveTo>
                  <a:pt x="20320" y="6350"/>
                </a:moveTo>
                <a:lnTo>
                  <a:pt x="19050" y="6350"/>
                </a:lnTo>
                <a:lnTo>
                  <a:pt x="19050" y="7620"/>
                </a:lnTo>
                <a:lnTo>
                  <a:pt x="20320" y="7620"/>
                </a:lnTo>
                <a:lnTo>
                  <a:pt x="20320" y="6350"/>
                </a:lnTo>
                <a:close/>
              </a:path>
            </a:pathLst>
          </a:custGeom>
          <a:solidFill>
            <a:srgbClr val="991D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bg object 966"/>
          <p:cNvSpPr/>
          <p:nvPr/>
        </p:nvSpPr>
        <p:spPr>
          <a:xfrm>
            <a:off x="-1270" y="639952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5D5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bg object 967"/>
          <p:cNvSpPr/>
          <p:nvPr/>
        </p:nvSpPr>
        <p:spPr>
          <a:xfrm>
            <a:off x="-1270" y="640715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5E5E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bg object 968"/>
          <p:cNvSpPr/>
          <p:nvPr/>
        </p:nvSpPr>
        <p:spPr>
          <a:xfrm>
            <a:off x="-1270" y="641477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6060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bg object 969"/>
          <p:cNvSpPr/>
          <p:nvPr/>
        </p:nvSpPr>
        <p:spPr>
          <a:xfrm>
            <a:off x="-1270" y="642112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6262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bg object 970"/>
          <p:cNvSpPr/>
          <p:nvPr/>
        </p:nvSpPr>
        <p:spPr>
          <a:xfrm>
            <a:off x="-1270" y="642873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6363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bg object 971"/>
          <p:cNvSpPr/>
          <p:nvPr/>
        </p:nvSpPr>
        <p:spPr>
          <a:xfrm>
            <a:off x="-1270" y="643635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6666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bg object 972"/>
          <p:cNvSpPr/>
          <p:nvPr/>
        </p:nvSpPr>
        <p:spPr>
          <a:xfrm>
            <a:off x="-1270" y="644397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676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bg object 973"/>
          <p:cNvSpPr/>
          <p:nvPr/>
        </p:nvSpPr>
        <p:spPr>
          <a:xfrm>
            <a:off x="-1270" y="645032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6969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bg object 974"/>
          <p:cNvSpPr/>
          <p:nvPr/>
        </p:nvSpPr>
        <p:spPr>
          <a:xfrm>
            <a:off x="-1270" y="645795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6A6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5" name="bg object 975"/>
          <p:cNvSpPr/>
          <p:nvPr/>
        </p:nvSpPr>
        <p:spPr>
          <a:xfrm>
            <a:off x="-1270" y="646557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6C6C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6" name="bg object 976"/>
          <p:cNvSpPr/>
          <p:nvPr/>
        </p:nvSpPr>
        <p:spPr>
          <a:xfrm>
            <a:off x="-1270" y="647318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6E6E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7" name="bg object 977"/>
          <p:cNvSpPr/>
          <p:nvPr/>
        </p:nvSpPr>
        <p:spPr>
          <a:xfrm>
            <a:off x="-1270" y="647953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6F6F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8" name="bg object 978"/>
          <p:cNvSpPr/>
          <p:nvPr/>
        </p:nvSpPr>
        <p:spPr>
          <a:xfrm>
            <a:off x="-1270" y="648715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7171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bg object 979"/>
          <p:cNvSpPr/>
          <p:nvPr/>
        </p:nvSpPr>
        <p:spPr>
          <a:xfrm>
            <a:off x="-1270" y="649477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737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bg object 980"/>
          <p:cNvSpPr/>
          <p:nvPr/>
        </p:nvSpPr>
        <p:spPr>
          <a:xfrm>
            <a:off x="-1270" y="650239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7575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bg object 981"/>
          <p:cNvSpPr/>
          <p:nvPr/>
        </p:nvSpPr>
        <p:spPr>
          <a:xfrm>
            <a:off x="-1270" y="650874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7676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bg object 982"/>
          <p:cNvSpPr/>
          <p:nvPr/>
        </p:nvSpPr>
        <p:spPr>
          <a:xfrm>
            <a:off x="-1270" y="651637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7878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bg object 983"/>
          <p:cNvSpPr/>
          <p:nvPr/>
        </p:nvSpPr>
        <p:spPr>
          <a:xfrm>
            <a:off x="-1270" y="652398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7A7A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bg object 984"/>
          <p:cNvSpPr/>
          <p:nvPr/>
        </p:nvSpPr>
        <p:spPr>
          <a:xfrm>
            <a:off x="-1270" y="653161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7B7B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bg object 985"/>
          <p:cNvSpPr/>
          <p:nvPr/>
        </p:nvSpPr>
        <p:spPr>
          <a:xfrm>
            <a:off x="-1270" y="653796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7D7D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bg object 986"/>
          <p:cNvSpPr/>
          <p:nvPr/>
        </p:nvSpPr>
        <p:spPr>
          <a:xfrm>
            <a:off x="-1270" y="654557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7F7F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bg object 987"/>
          <p:cNvSpPr/>
          <p:nvPr/>
        </p:nvSpPr>
        <p:spPr>
          <a:xfrm>
            <a:off x="-1270" y="655319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8181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bg object 988"/>
          <p:cNvSpPr/>
          <p:nvPr/>
        </p:nvSpPr>
        <p:spPr>
          <a:xfrm>
            <a:off x="-1270" y="656082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8282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bg object 989"/>
          <p:cNvSpPr/>
          <p:nvPr/>
        </p:nvSpPr>
        <p:spPr>
          <a:xfrm>
            <a:off x="-1270" y="656717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848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bg object 990"/>
          <p:cNvSpPr/>
          <p:nvPr/>
        </p:nvSpPr>
        <p:spPr>
          <a:xfrm>
            <a:off x="-1270" y="657478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8686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bg object 991"/>
          <p:cNvSpPr/>
          <p:nvPr/>
        </p:nvSpPr>
        <p:spPr>
          <a:xfrm>
            <a:off x="-1270" y="658241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8787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bg object 992"/>
          <p:cNvSpPr/>
          <p:nvPr/>
        </p:nvSpPr>
        <p:spPr>
          <a:xfrm>
            <a:off x="-1270" y="659002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8989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bg object 993"/>
          <p:cNvSpPr/>
          <p:nvPr/>
        </p:nvSpPr>
        <p:spPr>
          <a:xfrm>
            <a:off x="-1270" y="659637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8B8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bg object 994"/>
          <p:cNvSpPr/>
          <p:nvPr/>
        </p:nvSpPr>
        <p:spPr>
          <a:xfrm>
            <a:off x="-1270" y="660399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8D8D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bg object 995"/>
          <p:cNvSpPr/>
          <p:nvPr/>
        </p:nvSpPr>
        <p:spPr>
          <a:xfrm>
            <a:off x="-1270" y="661162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8E8E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bg object 996"/>
          <p:cNvSpPr/>
          <p:nvPr/>
        </p:nvSpPr>
        <p:spPr>
          <a:xfrm>
            <a:off x="-1270" y="661797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909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bg object 997"/>
          <p:cNvSpPr/>
          <p:nvPr/>
        </p:nvSpPr>
        <p:spPr>
          <a:xfrm>
            <a:off x="-1270" y="662558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9292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bg object 998"/>
          <p:cNvSpPr/>
          <p:nvPr/>
        </p:nvSpPr>
        <p:spPr>
          <a:xfrm>
            <a:off x="-1270" y="663321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9494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bg object 999"/>
          <p:cNvSpPr/>
          <p:nvPr/>
        </p:nvSpPr>
        <p:spPr>
          <a:xfrm>
            <a:off x="-1270" y="664082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9595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bg object 1000"/>
          <p:cNvSpPr/>
          <p:nvPr/>
        </p:nvSpPr>
        <p:spPr>
          <a:xfrm>
            <a:off x="-1270" y="664717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9797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bg object 1001"/>
          <p:cNvSpPr/>
          <p:nvPr/>
        </p:nvSpPr>
        <p:spPr>
          <a:xfrm>
            <a:off x="-1270" y="665479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9999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bg object 1002"/>
          <p:cNvSpPr/>
          <p:nvPr/>
        </p:nvSpPr>
        <p:spPr>
          <a:xfrm>
            <a:off x="-1270" y="666242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9A9A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bg object 1003"/>
          <p:cNvSpPr/>
          <p:nvPr/>
        </p:nvSpPr>
        <p:spPr>
          <a:xfrm>
            <a:off x="-1270" y="667003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9C9C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bg object 1004"/>
          <p:cNvSpPr/>
          <p:nvPr/>
        </p:nvSpPr>
        <p:spPr>
          <a:xfrm>
            <a:off x="-1270" y="667638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9E9E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bg object 1005"/>
          <p:cNvSpPr/>
          <p:nvPr/>
        </p:nvSpPr>
        <p:spPr>
          <a:xfrm>
            <a:off x="-1270" y="668401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A0A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bg object 1006"/>
          <p:cNvSpPr/>
          <p:nvPr/>
        </p:nvSpPr>
        <p:spPr>
          <a:xfrm>
            <a:off x="-1270" y="669162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A1A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bg object 1007"/>
          <p:cNvSpPr/>
          <p:nvPr/>
        </p:nvSpPr>
        <p:spPr>
          <a:xfrm>
            <a:off x="-1270" y="669924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A3A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bg object 1008"/>
          <p:cNvSpPr/>
          <p:nvPr/>
        </p:nvSpPr>
        <p:spPr>
          <a:xfrm>
            <a:off x="-1270" y="670559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A5A5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bg object 1009"/>
          <p:cNvSpPr/>
          <p:nvPr/>
        </p:nvSpPr>
        <p:spPr>
          <a:xfrm>
            <a:off x="-1270" y="671322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A6A6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bg object 1010"/>
          <p:cNvSpPr/>
          <p:nvPr/>
        </p:nvSpPr>
        <p:spPr>
          <a:xfrm>
            <a:off x="-1270" y="672083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A8A8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bg object 1011"/>
          <p:cNvSpPr/>
          <p:nvPr/>
        </p:nvSpPr>
        <p:spPr>
          <a:xfrm>
            <a:off x="-1270" y="672846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AAAA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bg object 1012"/>
          <p:cNvSpPr/>
          <p:nvPr/>
        </p:nvSpPr>
        <p:spPr>
          <a:xfrm>
            <a:off x="-1270" y="673481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ACAC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bg object 1013"/>
          <p:cNvSpPr/>
          <p:nvPr/>
        </p:nvSpPr>
        <p:spPr>
          <a:xfrm>
            <a:off x="-1270" y="674242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ADAD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bg object 1014"/>
          <p:cNvSpPr/>
          <p:nvPr/>
        </p:nvSpPr>
        <p:spPr>
          <a:xfrm>
            <a:off x="-1270" y="675004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AFAF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bg object 1015"/>
          <p:cNvSpPr/>
          <p:nvPr/>
        </p:nvSpPr>
        <p:spPr>
          <a:xfrm>
            <a:off x="-1270" y="675767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B1B1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bg object 1016"/>
          <p:cNvSpPr/>
          <p:nvPr/>
        </p:nvSpPr>
        <p:spPr>
          <a:xfrm>
            <a:off x="-1270" y="676402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B2B2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bg object 1017"/>
          <p:cNvSpPr/>
          <p:nvPr/>
        </p:nvSpPr>
        <p:spPr>
          <a:xfrm>
            <a:off x="-1270" y="677163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B4B4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bg object 1018"/>
          <p:cNvSpPr/>
          <p:nvPr/>
        </p:nvSpPr>
        <p:spPr>
          <a:xfrm>
            <a:off x="-1270" y="677926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B6B6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bg object 1019"/>
          <p:cNvSpPr/>
          <p:nvPr/>
        </p:nvSpPr>
        <p:spPr>
          <a:xfrm>
            <a:off x="-1270" y="678687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B8B8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bg object 1020"/>
          <p:cNvSpPr/>
          <p:nvPr/>
        </p:nvSpPr>
        <p:spPr>
          <a:xfrm>
            <a:off x="-1270" y="679322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B9B9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bg object 1021"/>
          <p:cNvSpPr/>
          <p:nvPr/>
        </p:nvSpPr>
        <p:spPr>
          <a:xfrm>
            <a:off x="-1270" y="680084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BBBB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bg object 1022"/>
          <p:cNvSpPr/>
          <p:nvPr/>
        </p:nvSpPr>
        <p:spPr>
          <a:xfrm>
            <a:off x="-1270" y="680847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BDBD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bg object 1023"/>
          <p:cNvSpPr/>
          <p:nvPr/>
        </p:nvSpPr>
        <p:spPr>
          <a:xfrm>
            <a:off x="-1270" y="681608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BEBE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bg object 1024"/>
          <p:cNvSpPr/>
          <p:nvPr/>
        </p:nvSpPr>
        <p:spPr>
          <a:xfrm>
            <a:off x="-1270" y="682243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C0C0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bg object 1025"/>
          <p:cNvSpPr/>
          <p:nvPr/>
        </p:nvSpPr>
        <p:spPr>
          <a:xfrm>
            <a:off x="-1270" y="683006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C2C2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bg object 1026"/>
          <p:cNvSpPr/>
          <p:nvPr/>
        </p:nvSpPr>
        <p:spPr>
          <a:xfrm>
            <a:off x="-1270" y="683767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C4C4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bg object 1027"/>
          <p:cNvSpPr/>
          <p:nvPr/>
        </p:nvSpPr>
        <p:spPr>
          <a:xfrm>
            <a:off x="-1270" y="684529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C5C5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bg object 1028"/>
          <p:cNvSpPr/>
          <p:nvPr/>
        </p:nvSpPr>
        <p:spPr>
          <a:xfrm>
            <a:off x="-1270" y="685164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C7C7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9" name="bg object 1029"/>
          <p:cNvSpPr/>
          <p:nvPr/>
        </p:nvSpPr>
        <p:spPr>
          <a:xfrm>
            <a:off x="-1270" y="639952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5D5D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0" name="bg object 1030"/>
          <p:cNvSpPr/>
          <p:nvPr/>
        </p:nvSpPr>
        <p:spPr>
          <a:xfrm>
            <a:off x="-1270" y="640715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5E5E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1" name="bg object 1031"/>
          <p:cNvSpPr/>
          <p:nvPr/>
        </p:nvSpPr>
        <p:spPr>
          <a:xfrm>
            <a:off x="-1270" y="641477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5F5F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2" name="bg object 1032"/>
          <p:cNvSpPr/>
          <p:nvPr/>
        </p:nvSpPr>
        <p:spPr>
          <a:xfrm>
            <a:off x="-1270" y="642112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6161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bg object 1033"/>
          <p:cNvSpPr/>
          <p:nvPr/>
        </p:nvSpPr>
        <p:spPr>
          <a:xfrm>
            <a:off x="-1270" y="642873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6262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bg object 1034"/>
          <p:cNvSpPr/>
          <p:nvPr/>
        </p:nvSpPr>
        <p:spPr>
          <a:xfrm>
            <a:off x="-1270" y="643635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6464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bg object 1035"/>
          <p:cNvSpPr/>
          <p:nvPr/>
        </p:nvSpPr>
        <p:spPr>
          <a:xfrm>
            <a:off x="-1270" y="644270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6666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bg object 1036"/>
          <p:cNvSpPr/>
          <p:nvPr/>
        </p:nvSpPr>
        <p:spPr>
          <a:xfrm>
            <a:off x="-1270" y="645032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676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bg object 1037"/>
          <p:cNvSpPr/>
          <p:nvPr/>
        </p:nvSpPr>
        <p:spPr>
          <a:xfrm>
            <a:off x="-1270" y="645795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6868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bg object 1038"/>
          <p:cNvSpPr/>
          <p:nvPr/>
        </p:nvSpPr>
        <p:spPr>
          <a:xfrm>
            <a:off x="-1270" y="646430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6A6A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bg object 1039"/>
          <p:cNvSpPr/>
          <p:nvPr/>
        </p:nvSpPr>
        <p:spPr>
          <a:xfrm>
            <a:off x="-1270" y="647192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6B6B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bg object 1040"/>
          <p:cNvSpPr/>
          <p:nvPr/>
        </p:nvSpPr>
        <p:spPr>
          <a:xfrm>
            <a:off x="-1270" y="647953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6D6D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bg object 1041"/>
          <p:cNvSpPr/>
          <p:nvPr/>
        </p:nvSpPr>
        <p:spPr>
          <a:xfrm>
            <a:off x="-1270" y="648715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6E6E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bg object 1042"/>
          <p:cNvSpPr/>
          <p:nvPr/>
        </p:nvSpPr>
        <p:spPr>
          <a:xfrm>
            <a:off x="-1270" y="649350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7070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bg object 1043"/>
          <p:cNvSpPr/>
          <p:nvPr/>
        </p:nvSpPr>
        <p:spPr>
          <a:xfrm>
            <a:off x="-1270" y="650112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7171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bg object 1044"/>
          <p:cNvSpPr/>
          <p:nvPr/>
        </p:nvSpPr>
        <p:spPr>
          <a:xfrm>
            <a:off x="-1270" y="650874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7373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bg object 1045"/>
          <p:cNvSpPr/>
          <p:nvPr/>
        </p:nvSpPr>
        <p:spPr>
          <a:xfrm>
            <a:off x="-1270" y="651509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747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bg object 1046"/>
          <p:cNvSpPr/>
          <p:nvPr/>
        </p:nvSpPr>
        <p:spPr>
          <a:xfrm>
            <a:off x="-1270" y="652272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7575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bg object 1047"/>
          <p:cNvSpPr/>
          <p:nvPr/>
        </p:nvSpPr>
        <p:spPr>
          <a:xfrm>
            <a:off x="-1270" y="653033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7777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bg object 1048"/>
          <p:cNvSpPr/>
          <p:nvPr/>
        </p:nvSpPr>
        <p:spPr>
          <a:xfrm>
            <a:off x="-1270" y="653796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7878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bg object 1049"/>
          <p:cNvSpPr/>
          <p:nvPr/>
        </p:nvSpPr>
        <p:spPr>
          <a:xfrm>
            <a:off x="-1270" y="654431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7A7A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bg object 1050"/>
          <p:cNvSpPr/>
          <p:nvPr/>
        </p:nvSpPr>
        <p:spPr>
          <a:xfrm>
            <a:off x="-1270" y="655192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7B7B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bg object 1051"/>
          <p:cNvSpPr/>
          <p:nvPr/>
        </p:nvSpPr>
        <p:spPr>
          <a:xfrm>
            <a:off x="-1270" y="655954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7D7D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bg object 1052"/>
          <p:cNvSpPr/>
          <p:nvPr/>
        </p:nvSpPr>
        <p:spPr>
          <a:xfrm>
            <a:off x="-1270" y="656589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7E7E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bg object 1053"/>
          <p:cNvSpPr/>
          <p:nvPr/>
        </p:nvSpPr>
        <p:spPr>
          <a:xfrm>
            <a:off x="-1270" y="657352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808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bg object 1054"/>
          <p:cNvSpPr/>
          <p:nvPr/>
        </p:nvSpPr>
        <p:spPr>
          <a:xfrm>
            <a:off x="-1270" y="658113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818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bg object 1055"/>
          <p:cNvSpPr/>
          <p:nvPr/>
        </p:nvSpPr>
        <p:spPr>
          <a:xfrm>
            <a:off x="-1270" y="658748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8383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bg object 1056"/>
          <p:cNvSpPr/>
          <p:nvPr/>
        </p:nvSpPr>
        <p:spPr>
          <a:xfrm>
            <a:off x="-1270" y="659511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8484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bg object 1057"/>
          <p:cNvSpPr/>
          <p:nvPr/>
        </p:nvSpPr>
        <p:spPr>
          <a:xfrm>
            <a:off x="-1270" y="660272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8686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bg object 1058"/>
          <p:cNvSpPr/>
          <p:nvPr/>
        </p:nvSpPr>
        <p:spPr>
          <a:xfrm>
            <a:off x="-1270" y="661034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8787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bg object 1059"/>
          <p:cNvSpPr/>
          <p:nvPr/>
        </p:nvSpPr>
        <p:spPr>
          <a:xfrm>
            <a:off x="-1270" y="661669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8989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bg object 1060"/>
          <p:cNvSpPr/>
          <p:nvPr/>
        </p:nvSpPr>
        <p:spPr>
          <a:xfrm>
            <a:off x="-1270" y="662432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8A8A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bg object 1061"/>
          <p:cNvSpPr/>
          <p:nvPr/>
        </p:nvSpPr>
        <p:spPr>
          <a:xfrm>
            <a:off x="-1270" y="663193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8B8B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bg object 1062"/>
          <p:cNvSpPr/>
          <p:nvPr/>
        </p:nvSpPr>
        <p:spPr>
          <a:xfrm>
            <a:off x="-1270" y="663828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8D8D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bg object 1063"/>
          <p:cNvSpPr/>
          <p:nvPr/>
        </p:nvSpPr>
        <p:spPr>
          <a:xfrm>
            <a:off x="-1270" y="664591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8E8E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bg object 1064"/>
          <p:cNvSpPr/>
          <p:nvPr/>
        </p:nvSpPr>
        <p:spPr>
          <a:xfrm>
            <a:off x="-1270" y="665352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9090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bg object 1065"/>
          <p:cNvSpPr/>
          <p:nvPr/>
        </p:nvSpPr>
        <p:spPr>
          <a:xfrm>
            <a:off x="-1270" y="665987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9191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bg object 1066"/>
          <p:cNvSpPr/>
          <p:nvPr/>
        </p:nvSpPr>
        <p:spPr>
          <a:xfrm>
            <a:off x="-1270" y="666749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9393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bg object 1067"/>
          <p:cNvSpPr/>
          <p:nvPr/>
        </p:nvSpPr>
        <p:spPr>
          <a:xfrm>
            <a:off x="-1270" y="667512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9494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bg object 1068"/>
          <p:cNvSpPr/>
          <p:nvPr/>
        </p:nvSpPr>
        <p:spPr>
          <a:xfrm>
            <a:off x="-1270" y="668273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9696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bg object 1069"/>
          <p:cNvSpPr/>
          <p:nvPr/>
        </p:nvSpPr>
        <p:spPr>
          <a:xfrm>
            <a:off x="-1270" y="668908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9797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bg object 1070"/>
          <p:cNvSpPr/>
          <p:nvPr/>
        </p:nvSpPr>
        <p:spPr>
          <a:xfrm>
            <a:off x="-1270" y="669671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9999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bg object 1071"/>
          <p:cNvSpPr/>
          <p:nvPr/>
        </p:nvSpPr>
        <p:spPr>
          <a:xfrm>
            <a:off x="-1270" y="670432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9A9A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bg object 1072"/>
          <p:cNvSpPr/>
          <p:nvPr/>
        </p:nvSpPr>
        <p:spPr>
          <a:xfrm>
            <a:off x="-1270" y="671067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9C9C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bg object 1073"/>
          <p:cNvSpPr/>
          <p:nvPr/>
        </p:nvSpPr>
        <p:spPr>
          <a:xfrm>
            <a:off x="-1270" y="671829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9D9D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bg object 1074"/>
          <p:cNvSpPr/>
          <p:nvPr/>
        </p:nvSpPr>
        <p:spPr>
          <a:xfrm>
            <a:off x="-1270" y="672592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9F9F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bg object 1075"/>
          <p:cNvSpPr/>
          <p:nvPr/>
        </p:nvSpPr>
        <p:spPr>
          <a:xfrm>
            <a:off x="-1270" y="673227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A0A0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bg object 1076"/>
          <p:cNvSpPr/>
          <p:nvPr/>
        </p:nvSpPr>
        <p:spPr>
          <a:xfrm>
            <a:off x="-1270" y="673988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A1A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bg object 1077"/>
          <p:cNvSpPr/>
          <p:nvPr/>
        </p:nvSpPr>
        <p:spPr>
          <a:xfrm>
            <a:off x="-1270" y="674751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A3A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bg object 1078"/>
          <p:cNvSpPr/>
          <p:nvPr/>
        </p:nvSpPr>
        <p:spPr>
          <a:xfrm>
            <a:off x="-1270" y="675512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A4A4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9" name="bg object 1079"/>
          <p:cNvSpPr/>
          <p:nvPr/>
        </p:nvSpPr>
        <p:spPr>
          <a:xfrm>
            <a:off x="-1270" y="676147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A6A6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0" name="bg object 1080"/>
          <p:cNvSpPr/>
          <p:nvPr/>
        </p:nvSpPr>
        <p:spPr>
          <a:xfrm>
            <a:off x="-1270" y="676909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A7A7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1" name="bg object 1081"/>
          <p:cNvSpPr/>
          <p:nvPr/>
        </p:nvSpPr>
        <p:spPr>
          <a:xfrm>
            <a:off x="-1270" y="677672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A9A9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2" name="bg object 1082"/>
          <p:cNvSpPr/>
          <p:nvPr/>
        </p:nvSpPr>
        <p:spPr>
          <a:xfrm>
            <a:off x="-1270" y="678307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AAAA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3" name="bg object 1083"/>
          <p:cNvSpPr/>
          <p:nvPr/>
        </p:nvSpPr>
        <p:spPr>
          <a:xfrm>
            <a:off x="-1270" y="679068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ACAC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bg object 1084"/>
          <p:cNvSpPr/>
          <p:nvPr/>
        </p:nvSpPr>
        <p:spPr>
          <a:xfrm>
            <a:off x="-1270" y="679831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ADAD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bg object 1085"/>
          <p:cNvSpPr/>
          <p:nvPr/>
        </p:nvSpPr>
        <p:spPr>
          <a:xfrm>
            <a:off x="-1270" y="680592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AFAF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bg object 1086"/>
          <p:cNvSpPr/>
          <p:nvPr/>
        </p:nvSpPr>
        <p:spPr>
          <a:xfrm>
            <a:off x="-1270" y="681227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B0B0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bg object 1087"/>
          <p:cNvSpPr/>
          <p:nvPr/>
        </p:nvSpPr>
        <p:spPr>
          <a:xfrm>
            <a:off x="-1270" y="681989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B2B2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8" name="bg object 1088"/>
          <p:cNvSpPr/>
          <p:nvPr/>
        </p:nvSpPr>
        <p:spPr>
          <a:xfrm>
            <a:off x="-1270" y="682752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B3B3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9" name="bg object 1089"/>
          <p:cNvSpPr/>
          <p:nvPr/>
        </p:nvSpPr>
        <p:spPr>
          <a:xfrm>
            <a:off x="-1270" y="683387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B5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0" name="bg object 1090"/>
          <p:cNvSpPr/>
          <p:nvPr/>
        </p:nvSpPr>
        <p:spPr>
          <a:xfrm>
            <a:off x="-1270" y="684148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B6B6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1" name="bg object 1091"/>
          <p:cNvSpPr/>
          <p:nvPr/>
        </p:nvSpPr>
        <p:spPr>
          <a:xfrm>
            <a:off x="-1270" y="684911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B7B7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bg object 1092"/>
          <p:cNvSpPr/>
          <p:nvPr/>
        </p:nvSpPr>
        <p:spPr>
          <a:xfrm>
            <a:off x="0" y="6855460"/>
            <a:ext cx="9144000" cy="2540"/>
          </a:xfrm>
          <a:custGeom>
            <a:avLst/>
            <a:gdLst/>
            <a:ahLst/>
            <a:cxnLst/>
            <a:rect l="l" t="t" r="r" b="b"/>
            <a:pathLst>
              <a:path w="9144000" h="2540">
                <a:moveTo>
                  <a:pt x="0" y="2540"/>
                </a:moveTo>
                <a:lnTo>
                  <a:pt x="0" y="0"/>
                </a:lnTo>
                <a:lnTo>
                  <a:pt x="9144000" y="0"/>
                </a:lnTo>
                <a:lnTo>
                  <a:pt x="9144000" y="2540"/>
                </a:lnTo>
                <a:lnTo>
                  <a:pt x="0" y="2540"/>
                </a:lnTo>
                <a:close/>
              </a:path>
            </a:pathLst>
          </a:custGeom>
          <a:solidFill>
            <a:srgbClr val="B9B9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bg object 1093"/>
          <p:cNvSpPr/>
          <p:nvPr/>
        </p:nvSpPr>
        <p:spPr>
          <a:xfrm>
            <a:off x="-1270" y="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F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bg object 1094"/>
          <p:cNvSpPr/>
          <p:nvPr/>
        </p:nvSpPr>
        <p:spPr>
          <a:xfrm>
            <a:off x="-1270" y="635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FDCA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bg object 1095"/>
          <p:cNvSpPr/>
          <p:nvPr/>
        </p:nvSpPr>
        <p:spPr>
          <a:xfrm>
            <a:off x="-1270" y="1397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FBC9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bg object 1096"/>
          <p:cNvSpPr/>
          <p:nvPr/>
        </p:nvSpPr>
        <p:spPr>
          <a:xfrm>
            <a:off x="-1270" y="2032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F9C7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bg object 1097"/>
          <p:cNvSpPr/>
          <p:nvPr/>
        </p:nvSpPr>
        <p:spPr>
          <a:xfrm>
            <a:off x="-1270" y="2793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F7C6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bg object 1098"/>
          <p:cNvSpPr/>
          <p:nvPr/>
        </p:nvSpPr>
        <p:spPr>
          <a:xfrm>
            <a:off x="-1270" y="3556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F6C4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bg object 1099"/>
          <p:cNvSpPr/>
          <p:nvPr/>
        </p:nvSpPr>
        <p:spPr>
          <a:xfrm>
            <a:off x="-1270" y="4317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F4C3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bg object 1100"/>
          <p:cNvSpPr/>
          <p:nvPr/>
        </p:nvSpPr>
        <p:spPr>
          <a:xfrm>
            <a:off x="-1270" y="4952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F2C2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bg object 1101"/>
          <p:cNvSpPr/>
          <p:nvPr/>
        </p:nvSpPr>
        <p:spPr>
          <a:xfrm>
            <a:off x="-1270" y="5714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F0C0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bg object 1102"/>
          <p:cNvSpPr/>
          <p:nvPr/>
        </p:nvSpPr>
        <p:spPr>
          <a:xfrm>
            <a:off x="-1270" y="6476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19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EFB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bg object 1103"/>
          <p:cNvSpPr/>
          <p:nvPr/>
        </p:nvSpPr>
        <p:spPr>
          <a:xfrm>
            <a:off x="-1270" y="7239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19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EDBD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bg object 1104"/>
          <p:cNvSpPr/>
          <p:nvPr/>
        </p:nvSpPr>
        <p:spPr>
          <a:xfrm>
            <a:off x="-1270" y="7874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EBBC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bg object 1105"/>
          <p:cNvSpPr/>
          <p:nvPr/>
        </p:nvSpPr>
        <p:spPr>
          <a:xfrm>
            <a:off x="-1270" y="8636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90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E9BB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bg object 1106"/>
          <p:cNvSpPr/>
          <p:nvPr/>
        </p:nvSpPr>
        <p:spPr>
          <a:xfrm>
            <a:off x="-1270" y="9397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19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E8B9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bg object 1107"/>
          <p:cNvSpPr/>
          <p:nvPr/>
        </p:nvSpPr>
        <p:spPr>
          <a:xfrm>
            <a:off x="-1270" y="10160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19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E6B8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8" name="bg object 1108"/>
          <p:cNvSpPr/>
          <p:nvPr/>
        </p:nvSpPr>
        <p:spPr>
          <a:xfrm>
            <a:off x="-1270" y="10795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E4B6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9" name="bg object 1109"/>
          <p:cNvSpPr/>
          <p:nvPr/>
        </p:nvSpPr>
        <p:spPr>
          <a:xfrm>
            <a:off x="-1270" y="11556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E2B5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0" name="bg object 1110"/>
          <p:cNvSpPr/>
          <p:nvPr/>
        </p:nvSpPr>
        <p:spPr>
          <a:xfrm>
            <a:off x="-1270" y="12319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19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E1B4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1" name="bg object 1111"/>
          <p:cNvSpPr/>
          <p:nvPr/>
        </p:nvSpPr>
        <p:spPr>
          <a:xfrm>
            <a:off x="-1270" y="13080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19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DFB2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bg object 1112"/>
          <p:cNvSpPr/>
          <p:nvPr/>
        </p:nvSpPr>
        <p:spPr>
          <a:xfrm>
            <a:off x="-1270" y="13715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DDB1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bg object 1113"/>
          <p:cNvSpPr/>
          <p:nvPr/>
        </p:nvSpPr>
        <p:spPr>
          <a:xfrm>
            <a:off x="-1270" y="14477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19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DBAF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bg object 1114"/>
          <p:cNvSpPr/>
          <p:nvPr/>
        </p:nvSpPr>
        <p:spPr>
          <a:xfrm>
            <a:off x="-1270" y="15240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19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DAAE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bg object 1115"/>
          <p:cNvSpPr/>
          <p:nvPr/>
        </p:nvSpPr>
        <p:spPr>
          <a:xfrm>
            <a:off x="-1270" y="16001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19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D8AD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bg object 1116"/>
          <p:cNvSpPr/>
          <p:nvPr/>
        </p:nvSpPr>
        <p:spPr>
          <a:xfrm>
            <a:off x="-1270" y="16636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D6AB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bg object 1117"/>
          <p:cNvSpPr/>
          <p:nvPr/>
        </p:nvSpPr>
        <p:spPr>
          <a:xfrm>
            <a:off x="-1270" y="17399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19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D4AA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bg object 1118"/>
          <p:cNvSpPr/>
          <p:nvPr/>
        </p:nvSpPr>
        <p:spPr>
          <a:xfrm>
            <a:off x="-1270" y="18160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19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D3A8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bg object 1119"/>
          <p:cNvSpPr/>
          <p:nvPr/>
        </p:nvSpPr>
        <p:spPr>
          <a:xfrm>
            <a:off x="-1270" y="18922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19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D1A7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bg object 1120"/>
          <p:cNvSpPr/>
          <p:nvPr/>
        </p:nvSpPr>
        <p:spPr>
          <a:xfrm>
            <a:off x="-1270" y="19557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CFA6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bg object 1121"/>
          <p:cNvSpPr/>
          <p:nvPr/>
        </p:nvSpPr>
        <p:spPr>
          <a:xfrm>
            <a:off x="-1270" y="20320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CDA4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2" name="bg object 1122"/>
          <p:cNvSpPr/>
          <p:nvPr/>
        </p:nvSpPr>
        <p:spPr>
          <a:xfrm>
            <a:off x="-1270" y="21082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CCA3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3" name="bg object 1123"/>
          <p:cNvSpPr/>
          <p:nvPr/>
        </p:nvSpPr>
        <p:spPr>
          <a:xfrm>
            <a:off x="-1270" y="21717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CAA1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4" name="bg object 1124"/>
          <p:cNvSpPr/>
          <p:nvPr/>
        </p:nvSpPr>
        <p:spPr>
          <a:xfrm>
            <a:off x="-1270" y="22478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C8A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5" name="bg object 1125"/>
          <p:cNvSpPr/>
          <p:nvPr/>
        </p:nvSpPr>
        <p:spPr>
          <a:xfrm>
            <a:off x="-1270" y="23240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C69E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bg object 1126"/>
          <p:cNvSpPr/>
          <p:nvPr/>
        </p:nvSpPr>
        <p:spPr>
          <a:xfrm>
            <a:off x="-1270" y="24002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C59D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bg object 1127"/>
          <p:cNvSpPr/>
          <p:nvPr/>
        </p:nvSpPr>
        <p:spPr>
          <a:xfrm>
            <a:off x="-1270" y="24637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C39C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bg object 1128"/>
          <p:cNvSpPr/>
          <p:nvPr/>
        </p:nvSpPr>
        <p:spPr>
          <a:xfrm>
            <a:off x="-1270" y="25400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C19A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bg object 1129"/>
          <p:cNvSpPr/>
          <p:nvPr/>
        </p:nvSpPr>
        <p:spPr>
          <a:xfrm>
            <a:off x="-1270" y="26162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BF99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bg object 1130"/>
          <p:cNvSpPr/>
          <p:nvPr/>
        </p:nvSpPr>
        <p:spPr>
          <a:xfrm>
            <a:off x="-1270" y="26923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BE97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bg object 1131"/>
          <p:cNvSpPr/>
          <p:nvPr/>
        </p:nvSpPr>
        <p:spPr>
          <a:xfrm>
            <a:off x="-1270" y="27558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BC96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bg object 1132"/>
          <p:cNvSpPr/>
          <p:nvPr/>
        </p:nvSpPr>
        <p:spPr>
          <a:xfrm>
            <a:off x="-1270" y="28320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BA95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bg object 1133"/>
          <p:cNvSpPr/>
          <p:nvPr/>
        </p:nvSpPr>
        <p:spPr>
          <a:xfrm>
            <a:off x="-1270" y="29082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B893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bg object 1134"/>
          <p:cNvSpPr/>
          <p:nvPr/>
        </p:nvSpPr>
        <p:spPr>
          <a:xfrm>
            <a:off x="-1270" y="29845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B792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bg object 1135"/>
          <p:cNvSpPr/>
          <p:nvPr/>
        </p:nvSpPr>
        <p:spPr>
          <a:xfrm>
            <a:off x="-1270" y="30480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B59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bg object 1136"/>
          <p:cNvSpPr/>
          <p:nvPr/>
        </p:nvSpPr>
        <p:spPr>
          <a:xfrm>
            <a:off x="-1270" y="31242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B38F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bg object 1137"/>
          <p:cNvSpPr/>
          <p:nvPr/>
        </p:nvSpPr>
        <p:spPr>
          <a:xfrm>
            <a:off x="-1270" y="32003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B18E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bg object 1138"/>
          <p:cNvSpPr/>
          <p:nvPr/>
        </p:nvSpPr>
        <p:spPr>
          <a:xfrm>
            <a:off x="-1270" y="32765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B08C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bg object 1139"/>
          <p:cNvSpPr/>
          <p:nvPr/>
        </p:nvSpPr>
        <p:spPr>
          <a:xfrm>
            <a:off x="-1270" y="33400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AE8B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bg object 1140"/>
          <p:cNvSpPr/>
          <p:nvPr/>
        </p:nvSpPr>
        <p:spPr>
          <a:xfrm>
            <a:off x="-1270" y="341629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90"/>
                </a:lnTo>
                <a:lnTo>
                  <a:pt x="9146540" y="8890"/>
                </a:lnTo>
                <a:lnTo>
                  <a:pt x="9146540" y="0"/>
                </a:lnTo>
                <a:close/>
              </a:path>
            </a:pathLst>
          </a:custGeom>
          <a:solidFill>
            <a:srgbClr val="AC89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bg object 1141"/>
          <p:cNvSpPr/>
          <p:nvPr/>
        </p:nvSpPr>
        <p:spPr>
          <a:xfrm>
            <a:off x="-1270" y="34925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AA88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bg object 1142"/>
          <p:cNvSpPr/>
          <p:nvPr/>
        </p:nvSpPr>
        <p:spPr>
          <a:xfrm>
            <a:off x="-1270" y="35687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A987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bg object 1143"/>
          <p:cNvSpPr/>
          <p:nvPr/>
        </p:nvSpPr>
        <p:spPr>
          <a:xfrm>
            <a:off x="-1270" y="363220"/>
            <a:ext cx="9146540" cy="8890"/>
          </a:xfrm>
          <a:custGeom>
            <a:avLst/>
            <a:gdLst/>
            <a:ahLst/>
            <a:cxnLst/>
            <a:rect l="l" t="t" r="r" b="b"/>
            <a:pathLst>
              <a:path w="9146540" h="8889">
                <a:moveTo>
                  <a:pt x="9146540" y="0"/>
                </a:moveTo>
                <a:lnTo>
                  <a:pt x="0" y="0"/>
                </a:lnTo>
                <a:lnTo>
                  <a:pt x="0" y="8889"/>
                </a:lnTo>
                <a:lnTo>
                  <a:pt x="9146540" y="8889"/>
                </a:lnTo>
                <a:lnTo>
                  <a:pt x="9146540" y="0"/>
                </a:lnTo>
                <a:close/>
              </a:path>
            </a:pathLst>
          </a:custGeom>
          <a:solidFill>
            <a:srgbClr val="A785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bg object 1144"/>
          <p:cNvSpPr/>
          <p:nvPr/>
        </p:nvSpPr>
        <p:spPr>
          <a:xfrm>
            <a:off x="-1270" y="37083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A584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bg object 1145"/>
          <p:cNvSpPr/>
          <p:nvPr/>
        </p:nvSpPr>
        <p:spPr>
          <a:xfrm>
            <a:off x="-1270" y="37845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A382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bg object 1146"/>
          <p:cNvSpPr/>
          <p:nvPr/>
        </p:nvSpPr>
        <p:spPr>
          <a:xfrm>
            <a:off x="-1270" y="38607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A28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bg object 1147"/>
          <p:cNvSpPr/>
          <p:nvPr/>
        </p:nvSpPr>
        <p:spPr>
          <a:xfrm>
            <a:off x="-1270" y="39242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A080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bg object 1148"/>
          <p:cNvSpPr/>
          <p:nvPr/>
        </p:nvSpPr>
        <p:spPr>
          <a:xfrm>
            <a:off x="-1270" y="40005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9E7E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bg object 1149"/>
          <p:cNvSpPr/>
          <p:nvPr/>
        </p:nvSpPr>
        <p:spPr>
          <a:xfrm>
            <a:off x="-1270" y="40767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9C7D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bg object 1150"/>
          <p:cNvSpPr/>
          <p:nvPr/>
        </p:nvSpPr>
        <p:spPr>
          <a:xfrm>
            <a:off x="-1270" y="41528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9B7B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bg object 1151"/>
          <p:cNvSpPr/>
          <p:nvPr/>
        </p:nvSpPr>
        <p:spPr>
          <a:xfrm>
            <a:off x="-1270" y="42163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997A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bg object 1152"/>
          <p:cNvSpPr/>
          <p:nvPr/>
        </p:nvSpPr>
        <p:spPr>
          <a:xfrm>
            <a:off x="-1270" y="429260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19"/>
                </a:lnTo>
                <a:lnTo>
                  <a:pt x="9146540" y="7619"/>
                </a:lnTo>
                <a:lnTo>
                  <a:pt x="9146540" y="0"/>
                </a:lnTo>
                <a:close/>
              </a:path>
            </a:pathLst>
          </a:custGeom>
          <a:solidFill>
            <a:srgbClr val="9779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bg object 1153"/>
          <p:cNvSpPr/>
          <p:nvPr/>
        </p:nvSpPr>
        <p:spPr>
          <a:xfrm>
            <a:off x="-1270" y="43687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9577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bg object 1154"/>
          <p:cNvSpPr/>
          <p:nvPr/>
        </p:nvSpPr>
        <p:spPr>
          <a:xfrm>
            <a:off x="-1270" y="44449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9476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bg object 1155"/>
          <p:cNvSpPr/>
          <p:nvPr/>
        </p:nvSpPr>
        <p:spPr>
          <a:xfrm>
            <a:off x="-1270" y="450849"/>
            <a:ext cx="9146540" cy="7620"/>
          </a:xfrm>
          <a:custGeom>
            <a:avLst/>
            <a:gdLst/>
            <a:ahLst/>
            <a:cxnLst/>
            <a:rect l="l" t="t" r="r" b="b"/>
            <a:pathLst>
              <a:path w="9146540" h="7620">
                <a:moveTo>
                  <a:pt x="9146540" y="0"/>
                </a:moveTo>
                <a:lnTo>
                  <a:pt x="0" y="0"/>
                </a:lnTo>
                <a:lnTo>
                  <a:pt x="0" y="7620"/>
                </a:lnTo>
                <a:lnTo>
                  <a:pt x="9146540" y="7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9274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bg object 1156"/>
          <p:cNvSpPr/>
          <p:nvPr/>
        </p:nvSpPr>
        <p:spPr>
          <a:xfrm>
            <a:off x="1616710" y="1239519"/>
            <a:ext cx="109220" cy="79375"/>
          </a:xfrm>
          <a:custGeom>
            <a:avLst/>
            <a:gdLst/>
            <a:ahLst/>
            <a:cxnLst/>
            <a:rect l="l" t="t" r="r" b="b"/>
            <a:pathLst>
              <a:path w="109219" h="79375">
                <a:moveTo>
                  <a:pt x="67309" y="0"/>
                </a:moveTo>
                <a:lnTo>
                  <a:pt x="0" y="29209"/>
                </a:lnTo>
                <a:lnTo>
                  <a:pt x="29209" y="67309"/>
                </a:lnTo>
                <a:lnTo>
                  <a:pt x="35136" y="79163"/>
                </a:lnTo>
                <a:lnTo>
                  <a:pt x="108817" y="5482"/>
                </a:lnTo>
                <a:lnTo>
                  <a:pt x="67309" y="0"/>
                </a:lnTo>
                <a:close/>
              </a:path>
            </a:pathLst>
          </a:custGeom>
          <a:solidFill>
            <a:srgbClr val="D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bg object 1157"/>
          <p:cNvSpPr/>
          <p:nvPr/>
        </p:nvSpPr>
        <p:spPr>
          <a:xfrm>
            <a:off x="1646766" y="378883"/>
            <a:ext cx="1107440" cy="1021715"/>
          </a:xfrm>
          <a:custGeom>
            <a:avLst/>
            <a:gdLst/>
            <a:ahLst/>
            <a:cxnLst/>
            <a:rect l="l" t="t" r="r" b="b"/>
            <a:pathLst>
              <a:path w="1107439" h="1021715">
                <a:moveTo>
                  <a:pt x="65299" y="864340"/>
                </a:moveTo>
                <a:lnTo>
                  <a:pt x="0" y="929639"/>
                </a:lnTo>
                <a:lnTo>
                  <a:pt x="37253" y="1004146"/>
                </a:lnTo>
                <a:lnTo>
                  <a:pt x="86171" y="1021268"/>
                </a:lnTo>
                <a:lnTo>
                  <a:pt x="221059" y="886380"/>
                </a:lnTo>
                <a:lnTo>
                  <a:pt x="171873" y="878416"/>
                </a:lnTo>
                <a:lnTo>
                  <a:pt x="65299" y="864340"/>
                </a:lnTo>
                <a:close/>
              </a:path>
              <a:path w="1107439" h="1021715">
                <a:moveTo>
                  <a:pt x="1107440" y="0"/>
                </a:moveTo>
                <a:lnTo>
                  <a:pt x="965623" y="56726"/>
                </a:lnTo>
                <a:lnTo>
                  <a:pt x="913872" y="193567"/>
                </a:lnTo>
                <a:lnTo>
                  <a:pt x="1107440" y="0"/>
                </a:lnTo>
                <a:close/>
              </a:path>
            </a:pathLst>
          </a:custGeom>
          <a:solidFill>
            <a:srgbClr val="D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bg object 1158"/>
          <p:cNvSpPr/>
          <p:nvPr/>
        </p:nvSpPr>
        <p:spPr>
          <a:xfrm>
            <a:off x="1721649" y="364489"/>
            <a:ext cx="1124585" cy="1111885"/>
          </a:xfrm>
          <a:custGeom>
            <a:avLst/>
            <a:gdLst/>
            <a:ahLst/>
            <a:cxnLst/>
            <a:rect l="l" t="t" r="r" b="b"/>
            <a:pathLst>
              <a:path w="1124585" h="1111885">
                <a:moveTo>
                  <a:pt x="133060" y="898649"/>
                </a:moveTo>
                <a:lnTo>
                  <a:pt x="0" y="1031710"/>
                </a:lnTo>
                <a:lnTo>
                  <a:pt x="38570" y="1045210"/>
                </a:lnTo>
                <a:lnTo>
                  <a:pt x="98126" y="1111383"/>
                </a:lnTo>
                <a:lnTo>
                  <a:pt x="295110" y="914400"/>
                </a:lnTo>
                <a:lnTo>
                  <a:pt x="230340" y="914400"/>
                </a:lnTo>
                <a:lnTo>
                  <a:pt x="133060" y="898649"/>
                </a:lnTo>
                <a:close/>
              </a:path>
              <a:path w="1124585" h="1111885">
                <a:moveTo>
                  <a:pt x="297650" y="904239"/>
                </a:moveTo>
                <a:lnTo>
                  <a:pt x="230340" y="914400"/>
                </a:lnTo>
                <a:lnTo>
                  <a:pt x="295110" y="914400"/>
                </a:lnTo>
                <a:lnTo>
                  <a:pt x="302010" y="907499"/>
                </a:lnTo>
                <a:lnTo>
                  <a:pt x="297650" y="904239"/>
                </a:lnTo>
                <a:close/>
              </a:path>
              <a:path w="1124585" h="1111885">
                <a:moveTo>
                  <a:pt x="1068540" y="0"/>
                </a:moveTo>
                <a:lnTo>
                  <a:pt x="1007157" y="24553"/>
                </a:lnTo>
                <a:lnTo>
                  <a:pt x="848258" y="183451"/>
                </a:lnTo>
                <a:lnTo>
                  <a:pt x="758660" y="420370"/>
                </a:lnTo>
                <a:lnTo>
                  <a:pt x="585940" y="623570"/>
                </a:lnTo>
                <a:lnTo>
                  <a:pt x="1124028" y="85481"/>
                </a:lnTo>
                <a:lnTo>
                  <a:pt x="1068540" y="0"/>
                </a:lnTo>
                <a:close/>
              </a:path>
            </a:pathLst>
          </a:custGeom>
          <a:solidFill>
            <a:srgbClr val="D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bg object 1159"/>
          <p:cNvSpPr/>
          <p:nvPr/>
        </p:nvSpPr>
        <p:spPr>
          <a:xfrm>
            <a:off x="1779269" y="440249"/>
            <a:ext cx="1130935" cy="1206500"/>
          </a:xfrm>
          <a:custGeom>
            <a:avLst/>
            <a:gdLst/>
            <a:ahLst/>
            <a:cxnLst/>
            <a:rect l="l" t="t" r="r" b="b"/>
            <a:pathLst>
              <a:path w="1130935" h="1206500">
                <a:moveTo>
                  <a:pt x="240030" y="828480"/>
                </a:moveTo>
                <a:lnTo>
                  <a:pt x="230421" y="829930"/>
                </a:lnTo>
                <a:lnTo>
                  <a:pt x="33060" y="1027351"/>
                </a:lnTo>
                <a:lnTo>
                  <a:pt x="49530" y="1045650"/>
                </a:lnTo>
                <a:lnTo>
                  <a:pt x="0" y="1152330"/>
                </a:lnTo>
                <a:lnTo>
                  <a:pt x="32385" y="1206305"/>
                </a:lnTo>
                <a:lnTo>
                  <a:pt x="337408" y="901282"/>
                </a:lnTo>
                <a:lnTo>
                  <a:pt x="240030" y="828480"/>
                </a:lnTo>
                <a:close/>
              </a:path>
              <a:path w="1130935" h="1206500">
                <a:moveTo>
                  <a:pt x="1060097" y="0"/>
                </a:moveTo>
                <a:lnTo>
                  <a:pt x="618406" y="441826"/>
                </a:lnTo>
                <a:lnTo>
                  <a:pt x="528319" y="547810"/>
                </a:lnTo>
                <a:lnTo>
                  <a:pt x="572255" y="666435"/>
                </a:lnTo>
                <a:lnTo>
                  <a:pt x="1130394" y="108295"/>
                </a:lnTo>
                <a:lnTo>
                  <a:pt x="1060097" y="0"/>
                </a:lnTo>
                <a:close/>
              </a:path>
            </a:pathLst>
          </a:custGeom>
          <a:solidFill>
            <a:srgbClr val="D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bg object 1160"/>
          <p:cNvSpPr/>
          <p:nvPr/>
        </p:nvSpPr>
        <p:spPr>
          <a:xfrm>
            <a:off x="1805770" y="538826"/>
            <a:ext cx="1174115" cy="1189355"/>
          </a:xfrm>
          <a:custGeom>
            <a:avLst/>
            <a:gdLst/>
            <a:ahLst/>
            <a:cxnLst/>
            <a:rect l="l" t="t" r="r" b="b"/>
            <a:pathLst>
              <a:path w="1174114" h="1189355">
                <a:moveTo>
                  <a:pt x="301875" y="795953"/>
                </a:moveTo>
                <a:lnTo>
                  <a:pt x="0" y="1097921"/>
                </a:lnTo>
                <a:lnTo>
                  <a:pt x="42079" y="1168053"/>
                </a:lnTo>
                <a:lnTo>
                  <a:pt x="86898" y="1188823"/>
                </a:lnTo>
                <a:lnTo>
                  <a:pt x="403611" y="872013"/>
                </a:lnTo>
                <a:lnTo>
                  <a:pt x="301875" y="795953"/>
                </a:lnTo>
                <a:close/>
              </a:path>
              <a:path w="1174114" h="1189355">
                <a:moveTo>
                  <a:pt x="1097584" y="0"/>
                </a:moveTo>
                <a:lnTo>
                  <a:pt x="541468" y="556287"/>
                </a:lnTo>
                <a:lnTo>
                  <a:pt x="589525" y="686042"/>
                </a:lnTo>
                <a:lnTo>
                  <a:pt x="1174100" y="101287"/>
                </a:lnTo>
                <a:lnTo>
                  <a:pt x="1125389" y="42833"/>
                </a:lnTo>
                <a:lnTo>
                  <a:pt x="1097584" y="0"/>
                </a:lnTo>
                <a:close/>
              </a:path>
            </a:pathLst>
          </a:custGeom>
          <a:solidFill>
            <a:srgbClr val="D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1" name="bg object 1161"/>
          <p:cNvSpPr/>
          <p:nvPr/>
        </p:nvSpPr>
        <p:spPr>
          <a:xfrm>
            <a:off x="1847850" y="631801"/>
            <a:ext cx="1206500" cy="1224915"/>
          </a:xfrm>
          <a:custGeom>
            <a:avLst/>
            <a:gdLst/>
            <a:ahLst/>
            <a:cxnLst/>
            <a:rect l="l" t="t" r="r" b="b"/>
            <a:pathLst>
              <a:path w="1206500" h="1224914">
                <a:moveTo>
                  <a:pt x="352812" y="772518"/>
                </a:moveTo>
                <a:lnTo>
                  <a:pt x="34406" y="1091023"/>
                </a:lnTo>
                <a:lnTo>
                  <a:pt x="104139" y="1123338"/>
                </a:lnTo>
                <a:lnTo>
                  <a:pt x="0" y="1171598"/>
                </a:lnTo>
                <a:lnTo>
                  <a:pt x="46989" y="1209698"/>
                </a:lnTo>
                <a:lnTo>
                  <a:pt x="78641" y="1224601"/>
                </a:lnTo>
                <a:lnTo>
                  <a:pt x="452734" y="850393"/>
                </a:lnTo>
                <a:lnTo>
                  <a:pt x="438150" y="836318"/>
                </a:lnTo>
                <a:lnTo>
                  <a:pt x="352812" y="772518"/>
                </a:lnTo>
                <a:close/>
              </a:path>
              <a:path w="1206500" h="1224914">
                <a:moveTo>
                  <a:pt x="1125094" y="0"/>
                </a:moveTo>
                <a:lnTo>
                  <a:pt x="543327" y="581945"/>
                </a:lnTo>
                <a:lnTo>
                  <a:pt x="561339" y="630578"/>
                </a:lnTo>
                <a:lnTo>
                  <a:pt x="600174" y="702908"/>
                </a:lnTo>
                <a:lnTo>
                  <a:pt x="1205913" y="96983"/>
                </a:lnTo>
                <a:lnTo>
                  <a:pt x="1125094" y="0"/>
                </a:lnTo>
                <a:close/>
              </a:path>
            </a:pathLst>
          </a:custGeom>
          <a:solidFill>
            <a:srgbClr val="D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2" name="bg object 1162"/>
          <p:cNvSpPr/>
          <p:nvPr/>
        </p:nvSpPr>
        <p:spPr>
          <a:xfrm>
            <a:off x="1914995" y="719939"/>
            <a:ext cx="1212850" cy="1188720"/>
          </a:xfrm>
          <a:custGeom>
            <a:avLst/>
            <a:gdLst/>
            <a:ahLst/>
            <a:cxnLst/>
            <a:rect l="l" t="t" r="r" b="b"/>
            <a:pathLst>
              <a:path w="1212850" h="1188720">
                <a:moveTo>
                  <a:pt x="377101" y="754064"/>
                </a:moveTo>
                <a:lnTo>
                  <a:pt x="0" y="1131050"/>
                </a:lnTo>
                <a:lnTo>
                  <a:pt x="122012" y="1188498"/>
                </a:lnTo>
                <a:lnTo>
                  <a:pt x="468317" y="842087"/>
                </a:lnTo>
                <a:lnTo>
                  <a:pt x="377101" y="754064"/>
                </a:lnTo>
                <a:close/>
              </a:path>
              <a:path w="1212850" h="1188720">
                <a:moveTo>
                  <a:pt x="1131397" y="0"/>
                </a:moveTo>
                <a:lnTo>
                  <a:pt x="527234" y="603977"/>
                </a:lnTo>
                <a:lnTo>
                  <a:pt x="589821" y="720545"/>
                </a:lnTo>
                <a:lnTo>
                  <a:pt x="1212660" y="97515"/>
                </a:lnTo>
                <a:lnTo>
                  <a:pt x="1131397" y="0"/>
                </a:lnTo>
                <a:close/>
              </a:path>
            </a:pathLst>
          </a:custGeom>
          <a:solidFill>
            <a:srgbClr val="D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3" name="bg object 1163"/>
          <p:cNvSpPr/>
          <p:nvPr/>
        </p:nvSpPr>
        <p:spPr>
          <a:xfrm>
            <a:off x="2025523" y="808607"/>
            <a:ext cx="1143000" cy="1151890"/>
          </a:xfrm>
          <a:custGeom>
            <a:avLst/>
            <a:gdLst/>
            <a:ahLst/>
            <a:cxnLst/>
            <a:rect l="l" t="t" r="r" b="b"/>
            <a:pathLst>
              <a:path w="1143000" h="1151889">
                <a:moveTo>
                  <a:pt x="349301" y="745228"/>
                </a:moveTo>
                <a:lnTo>
                  <a:pt x="0" y="1094423"/>
                </a:lnTo>
                <a:lnTo>
                  <a:pt x="120890" y="1151342"/>
                </a:lnTo>
                <a:lnTo>
                  <a:pt x="439785" y="832545"/>
                </a:lnTo>
                <a:lnTo>
                  <a:pt x="349301" y="745228"/>
                </a:lnTo>
                <a:close/>
              </a:path>
              <a:path w="1143000" h="1151889">
                <a:moveTo>
                  <a:pt x="1094758" y="0"/>
                </a:moveTo>
                <a:lnTo>
                  <a:pt x="473493" y="621075"/>
                </a:lnTo>
                <a:lnTo>
                  <a:pt x="485266" y="643002"/>
                </a:lnTo>
                <a:lnTo>
                  <a:pt x="499737" y="772611"/>
                </a:lnTo>
                <a:lnTo>
                  <a:pt x="1142717" y="129829"/>
                </a:lnTo>
                <a:lnTo>
                  <a:pt x="1108836" y="16892"/>
                </a:lnTo>
                <a:lnTo>
                  <a:pt x="1094758" y="0"/>
                </a:lnTo>
                <a:close/>
              </a:path>
            </a:pathLst>
          </a:custGeom>
          <a:solidFill>
            <a:srgbClr val="D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4" name="bg object 1164"/>
          <p:cNvSpPr/>
          <p:nvPr/>
        </p:nvSpPr>
        <p:spPr>
          <a:xfrm>
            <a:off x="2135744" y="926123"/>
            <a:ext cx="1056005" cy="1078230"/>
          </a:xfrm>
          <a:custGeom>
            <a:avLst/>
            <a:gdLst/>
            <a:ahLst/>
            <a:cxnLst/>
            <a:rect l="l" t="t" r="r" b="b"/>
            <a:pathLst>
              <a:path w="1056005" h="1078230">
                <a:moveTo>
                  <a:pt x="321528" y="707274"/>
                </a:moveTo>
                <a:lnTo>
                  <a:pt x="0" y="1028802"/>
                </a:lnTo>
                <a:lnTo>
                  <a:pt x="63895" y="1058886"/>
                </a:lnTo>
                <a:lnTo>
                  <a:pt x="129280" y="1077787"/>
                </a:lnTo>
                <a:lnTo>
                  <a:pt x="420050" y="787106"/>
                </a:lnTo>
                <a:lnTo>
                  <a:pt x="404255" y="787106"/>
                </a:lnTo>
                <a:lnTo>
                  <a:pt x="321528" y="707274"/>
                </a:lnTo>
                <a:close/>
              </a:path>
              <a:path w="1056005" h="1078230">
                <a:moveTo>
                  <a:pt x="1028802" y="0"/>
                </a:moveTo>
                <a:lnTo>
                  <a:pt x="387928" y="640873"/>
                </a:lnTo>
                <a:lnTo>
                  <a:pt x="404255" y="787106"/>
                </a:lnTo>
                <a:lnTo>
                  <a:pt x="420050" y="787106"/>
                </a:lnTo>
                <a:lnTo>
                  <a:pt x="1040902" y="166444"/>
                </a:lnTo>
                <a:lnTo>
                  <a:pt x="1055765" y="89876"/>
                </a:lnTo>
                <a:lnTo>
                  <a:pt x="1028802" y="0"/>
                </a:lnTo>
                <a:close/>
              </a:path>
            </a:pathLst>
          </a:custGeom>
          <a:solidFill>
            <a:srgbClr val="D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bg object 1165"/>
          <p:cNvSpPr/>
          <p:nvPr/>
        </p:nvSpPr>
        <p:spPr>
          <a:xfrm>
            <a:off x="807720" y="1072732"/>
            <a:ext cx="2372995" cy="2505075"/>
          </a:xfrm>
          <a:custGeom>
            <a:avLst/>
            <a:gdLst/>
            <a:ahLst/>
            <a:cxnLst/>
            <a:rect l="l" t="t" r="r" b="b"/>
            <a:pathLst>
              <a:path w="2372995" h="2505075">
                <a:moveTo>
                  <a:pt x="2372777" y="0"/>
                </a:moveTo>
                <a:lnTo>
                  <a:pt x="1445121" y="927655"/>
                </a:lnTo>
                <a:lnTo>
                  <a:pt x="1554480" y="959267"/>
                </a:lnTo>
                <a:lnTo>
                  <a:pt x="1570562" y="980489"/>
                </a:lnTo>
                <a:lnTo>
                  <a:pt x="2272610" y="278656"/>
                </a:lnTo>
                <a:lnTo>
                  <a:pt x="2341880" y="159167"/>
                </a:lnTo>
                <a:lnTo>
                  <a:pt x="2372777" y="0"/>
                </a:lnTo>
                <a:close/>
              </a:path>
              <a:path w="2372995" h="2505075">
                <a:moveTo>
                  <a:pt x="146778" y="2403836"/>
                </a:moveTo>
                <a:lnTo>
                  <a:pt x="0" y="2504857"/>
                </a:lnTo>
                <a:lnTo>
                  <a:pt x="53463" y="2497123"/>
                </a:lnTo>
                <a:lnTo>
                  <a:pt x="146778" y="2403836"/>
                </a:lnTo>
                <a:close/>
              </a:path>
            </a:pathLst>
          </a:custGeom>
          <a:solidFill>
            <a:srgbClr val="D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bg object 1166"/>
          <p:cNvSpPr/>
          <p:nvPr/>
        </p:nvSpPr>
        <p:spPr>
          <a:xfrm>
            <a:off x="843354" y="1009468"/>
            <a:ext cx="2741295" cy="2563495"/>
          </a:xfrm>
          <a:custGeom>
            <a:avLst/>
            <a:gdLst/>
            <a:ahLst/>
            <a:cxnLst/>
            <a:rect l="l" t="t" r="r" b="b"/>
            <a:pathLst>
              <a:path w="2741295" h="2563495">
                <a:moveTo>
                  <a:pt x="632468" y="2108298"/>
                </a:moveTo>
                <a:lnTo>
                  <a:pt x="62136" y="2500830"/>
                </a:lnTo>
                <a:lnTo>
                  <a:pt x="0" y="2562966"/>
                </a:lnTo>
                <a:lnTo>
                  <a:pt x="166295" y="2538911"/>
                </a:lnTo>
                <a:lnTo>
                  <a:pt x="290172" y="2450594"/>
                </a:lnTo>
                <a:lnTo>
                  <a:pt x="632468" y="2108298"/>
                </a:lnTo>
                <a:close/>
              </a:path>
              <a:path w="2741295" h="2563495">
                <a:moveTo>
                  <a:pt x="2258948" y="304017"/>
                </a:moveTo>
                <a:lnTo>
                  <a:pt x="1528152" y="1034813"/>
                </a:lnTo>
                <a:lnTo>
                  <a:pt x="1604804" y="1135962"/>
                </a:lnTo>
                <a:lnTo>
                  <a:pt x="2167815" y="572951"/>
                </a:lnTo>
                <a:lnTo>
                  <a:pt x="2103045" y="572951"/>
                </a:lnTo>
                <a:lnTo>
                  <a:pt x="2258948" y="304017"/>
                </a:lnTo>
                <a:close/>
              </a:path>
              <a:path w="2741295" h="2563495">
                <a:moveTo>
                  <a:pt x="2275974" y="464791"/>
                </a:moveTo>
                <a:lnTo>
                  <a:pt x="2103045" y="572951"/>
                </a:lnTo>
                <a:lnTo>
                  <a:pt x="2167815" y="572951"/>
                </a:lnTo>
                <a:lnTo>
                  <a:pt x="2275974" y="464791"/>
                </a:lnTo>
                <a:close/>
              </a:path>
              <a:path w="2741295" h="2563495">
                <a:moveTo>
                  <a:pt x="2740766" y="0"/>
                </a:moveTo>
                <a:lnTo>
                  <a:pt x="2642795" y="87811"/>
                </a:lnTo>
                <a:lnTo>
                  <a:pt x="2617395" y="123371"/>
                </a:lnTo>
                <a:lnTo>
                  <a:pt x="2740766" y="0"/>
                </a:lnTo>
                <a:close/>
              </a:path>
            </a:pathLst>
          </a:custGeom>
          <a:solidFill>
            <a:srgbClr val="D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bg object 1167"/>
          <p:cNvSpPr/>
          <p:nvPr/>
        </p:nvSpPr>
        <p:spPr>
          <a:xfrm>
            <a:off x="1080248" y="691260"/>
            <a:ext cx="2985135" cy="2807335"/>
          </a:xfrm>
          <a:custGeom>
            <a:avLst/>
            <a:gdLst/>
            <a:ahLst/>
            <a:cxnLst/>
            <a:rect l="l" t="t" r="r" b="b"/>
            <a:pathLst>
              <a:path w="2985135" h="2807335">
                <a:moveTo>
                  <a:pt x="917020" y="2067619"/>
                </a:moveTo>
                <a:lnTo>
                  <a:pt x="346174" y="2460505"/>
                </a:lnTo>
                <a:lnTo>
                  <a:pt x="0" y="2806786"/>
                </a:lnTo>
                <a:lnTo>
                  <a:pt x="619573" y="2365066"/>
                </a:lnTo>
                <a:lnTo>
                  <a:pt x="917020" y="2067619"/>
                </a:lnTo>
                <a:close/>
              </a:path>
              <a:path w="2985135" h="2807335">
                <a:moveTo>
                  <a:pt x="2984640" y="0"/>
                </a:moveTo>
                <a:lnTo>
                  <a:pt x="2807221" y="51688"/>
                </a:lnTo>
                <a:lnTo>
                  <a:pt x="2577351" y="252349"/>
                </a:lnTo>
                <a:lnTo>
                  <a:pt x="2405901" y="406018"/>
                </a:lnTo>
                <a:lnTo>
                  <a:pt x="2215401" y="672718"/>
                </a:lnTo>
                <a:lnTo>
                  <a:pt x="1996611" y="809562"/>
                </a:lnTo>
                <a:lnTo>
                  <a:pt x="1361137" y="1445231"/>
                </a:lnTo>
                <a:lnTo>
                  <a:pt x="1405141" y="1503299"/>
                </a:lnTo>
                <a:lnTo>
                  <a:pt x="1445170" y="1539469"/>
                </a:lnTo>
                <a:lnTo>
                  <a:pt x="2984640" y="0"/>
                </a:lnTo>
                <a:close/>
              </a:path>
            </a:pathLst>
          </a:custGeom>
          <a:solidFill>
            <a:srgbClr val="D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bg object 1168"/>
          <p:cNvSpPr/>
          <p:nvPr/>
        </p:nvSpPr>
        <p:spPr>
          <a:xfrm>
            <a:off x="1646731" y="624430"/>
            <a:ext cx="2647950" cy="2470150"/>
          </a:xfrm>
          <a:custGeom>
            <a:avLst/>
            <a:gdLst/>
            <a:ahLst/>
            <a:cxnLst/>
            <a:rect l="l" t="t" r="r" b="b"/>
            <a:pathLst>
              <a:path w="2647950" h="2470150">
                <a:moveTo>
                  <a:pt x="2647547" y="0"/>
                </a:moveTo>
                <a:lnTo>
                  <a:pt x="2396651" y="73095"/>
                </a:lnTo>
                <a:lnTo>
                  <a:pt x="870681" y="1599065"/>
                </a:lnTo>
                <a:lnTo>
                  <a:pt x="944068" y="1665379"/>
                </a:lnTo>
                <a:lnTo>
                  <a:pt x="944068" y="1674269"/>
                </a:lnTo>
                <a:lnTo>
                  <a:pt x="925018" y="1684429"/>
                </a:lnTo>
                <a:lnTo>
                  <a:pt x="884378" y="1722529"/>
                </a:lnTo>
                <a:lnTo>
                  <a:pt x="838658" y="1769519"/>
                </a:lnTo>
                <a:lnTo>
                  <a:pt x="800558" y="1798729"/>
                </a:lnTo>
                <a:lnTo>
                  <a:pt x="772618" y="1817779"/>
                </a:lnTo>
                <a:lnTo>
                  <a:pt x="734518" y="1835559"/>
                </a:lnTo>
                <a:lnTo>
                  <a:pt x="648158" y="1913029"/>
                </a:lnTo>
                <a:lnTo>
                  <a:pt x="601168" y="1951129"/>
                </a:lnTo>
                <a:lnTo>
                  <a:pt x="571958" y="1979069"/>
                </a:lnTo>
                <a:lnTo>
                  <a:pt x="544018" y="1998119"/>
                </a:lnTo>
                <a:lnTo>
                  <a:pt x="533858" y="2008279"/>
                </a:lnTo>
                <a:lnTo>
                  <a:pt x="301651" y="2168095"/>
                </a:lnTo>
                <a:lnTo>
                  <a:pt x="0" y="2469747"/>
                </a:lnTo>
                <a:lnTo>
                  <a:pt x="619385" y="2028162"/>
                </a:lnTo>
                <a:lnTo>
                  <a:pt x="2647547" y="0"/>
                </a:lnTo>
                <a:close/>
              </a:path>
            </a:pathLst>
          </a:custGeom>
          <a:solidFill>
            <a:srgbClr val="E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bg object 1169"/>
          <p:cNvSpPr/>
          <p:nvPr/>
        </p:nvSpPr>
        <p:spPr>
          <a:xfrm>
            <a:off x="2213027" y="596635"/>
            <a:ext cx="2272030" cy="2094230"/>
          </a:xfrm>
          <a:custGeom>
            <a:avLst/>
            <a:gdLst/>
            <a:ahLst/>
            <a:cxnLst/>
            <a:rect l="l" t="t" r="r" b="b"/>
            <a:pathLst>
              <a:path w="2272029" h="2094230">
                <a:moveTo>
                  <a:pt x="2271607" y="0"/>
                </a:moveTo>
                <a:lnTo>
                  <a:pt x="2158312" y="5344"/>
                </a:lnTo>
                <a:lnTo>
                  <a:pt x="2059746" y="34060"/>
                </a:lnTo>
                <a:lnTo>
                  <a:pt x="0" y="2093807"/>
                </a:lnTo>
                <a:lnTo>
                  <a:pt x="415872" y="1797314"/>
                </a:lnTo>
                <a:lnTo>
                  <a:pt x="474292" y="1797314"/>
                </a:lnTo>
                <a:lnTo>
                  <a:pt x="2271607" y="0"/>
                </a:lnTo>
                <a:close/>
              </a:path>
              <a:path w="2272029" h="2094230">
                <a:moveTo>
                  <a:pt x="474292" y="1797314"/>
                </a:moveTo>
                <a:lnTo>
                  <a:pt x="415872" y="1797314"/>
                </a:lnTo>
                <a:lnTo>
                  <a:pt x="465947" y="1805659"/>
                </a:lnTo>
                <a:lnTo>
                  <a:pt x="474292" y="1797314"/>
                </a:lnTo>
                <a:close/>
              </a:path>
            </a:pathLst>
          </a:custGeom>
          <a:solidFill>
            <a:srgbClr val="E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bg object 1170"/>
          <p:cNvSpPr/>
          <p:nvPr/>
        </p:nvSpPr>
        <p:spPr>
          <a:xfrm>
            <a:off x="2665512" y="588588"/>
            <a:ext cx="1990089" cy="1859280"/>
          </a:xfrm>
          <a:custGeom>
            <a:avLst/>
            <a:gdLst/>
            <a:ahLst/>
            <a:cxnLst/>
            <a:rect l="l" t="t" r="r" b="b"/>
            <a:pathLst>
              <a:path w="1990089" h="1859280">
                <a:moveTo>
                  <a:pt x="1989729" y="0"/>
                </a:moveTo>
                <a:lnTo>
                  <a:pt x="1802058" y="8852"/>
                </a:lnTo>
                <a:lnTo>
                  <a:pt x="0" y="1811463"/>
                </a:lnTo>
                <a:lnTo>
                  <a:pt x="77687" y="1824411"/>
                </a:lnTo>
                <a:lnTo>
                  <a:pt x="130694" y="1859034"/>
                </a:lnTo>
                <a:lnTo>
                  <a:pt x="1989729" y="0"/>
                </a:lnTo>
                <a:close/>
              </a:path>
            </a:pathLst>
          </a:custGeom>
          <a:solidFill>
            <a:srgbClr val="E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bg object 1171"/>
          <p:cNvSpPr/>
          <p:nvPr/>
        </p:nvSpPr>
        <p:spPr>
          <a:xfrm>
            <a:off x="2786220" y="582929"/>
            <a:ext cx="2024380" cy="1928495"/>
          </a:xfrm>
          <a:custGeom>
            <a:avLst/>
            <a:gdLst/>
            <a:ahLst/>
            <a:cxnLst/>
            <a:rect l="l" t="t" r="r" b="b"/>
            <a:pathLst>
              <a:path w="2024379" h="1928495">
                <a:moveTo>
                  <a:pt x="1988979" y="0"/>
                </a:moveTo>
                <a:lnTo>
                  <a:pt x="1851694" y="6475"/>
                </a:lnTo>
                <a:lnTo>
                  <a:pt x="0" y="1858169"/>
                </a:lnTo>
                <a:lnTo>
                  <a:pt x="107074" y="1928108"/>
                </a:lnTo>
                <a:lnTo>
                  <a:pt x="2023779" y="11991"/>
                </a:lnTo>
                <a:lnTo>
                  <a:pt x="1988979" y="0"/>
                </a:lnTo>
                <a:close/>
              </a:path>
            </a:pathLst>
          </a:custGeom>
          <a:solidFill>
            <a:srgbClr val="E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bg object 1172"/>
          <p:cNvSpPr/>
          <p:nvPr/>
        </p:nvSpPr>
        <p:spPr>
          <a:xfrm>
            <a:off x="2884551" y="591066"/>
            <a:ext cx="2047239" cy="1997075"/>
          </a:xfrm>
          <a:custGeom>
            <a:avLst/>
            <a:gdLst/>
            <a:ahLst/>
            <a:cxnLst/>
            <a:rect l="l" t="t" r="r" b="b"/>
            <a:pathLst>
              <a:path w="2047239" h="1997075">
                <a:moveTo>
                  <a:pt x="1914261" y="0"/>
                </a:moveTo>
                <a:lnTo>
                  <a:pt x="0" y="1914261"/>
                </a:lnTo>
                <a:lnTo>
                  <a:pt x="78358" y="1965443"/>
                </a:lnTo>
                <a:lnTo>
                  <a:pt x="95930" y="1996915"/>
                </a:lnTo>
                <a:lnTo>
                  <a:pt x="2046632" y="45614"/>
                </a:lnTo>
                <a:lnTo>
                  <a:pt x="1914261" y="0"/>
                </a:lnTo>
                <a:close/>
              </a:path>
            </a:pathLst>
          </a:custGeom>
          <a:solidFill>
            <a:srgbClr val="E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bg object 1173"/>
          <p:cNvSpPr/>
          <p:nvPr/>
        </p:nvSpPr>
        <p:spPr>
          <a:xfrm>
            <a:off x="2974459" y="616636"/>
            <a:ext cx="2139315" cy="2075180"/>
          </a:xfrm>
          <a:custGeom>
            <a:avLst/>
            <a:gdLst/>
            <a:ahLst/>
            <a:cxnLst/>
            <a:rect l="l" t="t" r="r" b="b"/>
            <a:pathLst>
              <a:path w="2139315" h="2075180">
                <a:moveTo>
                  <a:pt x="1945112" y="16043"/>
                </a:moveTo>
                <a:lnTo>
                  <a:pt x="0" y="1960559"/>
                </a:lnTo>
                <a:lnTo>
                  <a:pt x="63984" y="2075158"/>
                </a:lnTo>
                <a:lnTo>
                  <a:pt x="2108080" y="31063"/>
                </a:lnTo>
                <a:lnTo>
                  <a:pt x="1988700" y="31063"/>
                </a:lnTo>
                <a:lnTo>
                  <a:pt x="1945112" y="16043"/>
                </a:lnTo>
                <a:close/>
              </a:path>
              <a:path w="2139315" h="2075180">
                <a:moveTo>
                  <a:pt x="2139143" y="0"/>
                </a:moveTo>
                <a:lnTo>
                  <a:pt x="1988700" y="31063"/>
                </a:lnTo>
                <a:lnTo>
                  <a:pt x="2108080" y="31063"/>
                </a:lnTo>
                <a:lnTo>
                  <a:pt x="2139143" y="0"/>
                </a:lnTo>
                <a:close/>
              </a:path>
            </a:pathLst>
          </a:custGeom>
          <a:solidFill>
            <a:srgbClr val="E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bg object 1174"/>
          <p:cNvSpPr/>
          <p:nvPr/>
        </p:nvSpPr>
        <p:spPr>
          <a:xfrm>
            <a:off x="3032529" y="582929"/>
            <a:ext cx="2275840" cy="2218690"/>
          </a:xfrm>
          <a:custGeom>
            <a:avLst/>
            <a:gdLst/>
            <a:ahLst/>
            <a:cxnLst/>
            <a:rect l="l" t="t" r="r" b="b"/>
            <a:pathLst>
              <a:path w="2275840" h="2218690">
                <a:moveTo>
                  <a:pt x="2244320" y="0"/>
                </a:moveTo>
                <a:lnTo>
                  <a:pt x="2060268" y="38002"/>
                </a:lnTo>
                <a:lnTo>
                  <a:pt x="0" y="2098270"/>
                </a:lnTo>
                <a:lnTo>
                  <a:pt x="15470" y="2125980"/>
                </a:lnTo>
                <a:lnTo>
                  <a:pt x="58130" y="2218409"/>
                </a:lnTo>
                <a:lnTo>
                  <a:pt x="2275618" y="1602"/>
                </a:lnTo>
                <a:lnTo>
                  <a:pt x="2244320" y="0"/>
                </a:lnTo>
                <a:close/>
              </a:path>
            </a:pathLst>
          </a:custGeom>
          <a:solidFill>
            <a:srgbClr val="E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bg object 1175"/>
          <p:cNvSpPr/>
          <p:nvPr/>
        </p:nvSpPr>
        <p:spPr>
          <a:xfrm>
            <a:off x="3085698" y="583734"/>
            <a:ext cx="2377440" cy="2329180"/>
          </a:xfrm>
          <a:custGeom>
            <a:avLst/>
            <a:gdLst/>
            <a:ahLst/>
            <a:cxnLst/>
            <a:rect l="l" t="t" r="r" b="b"/>
            <a:pathLst>
              <a:path w="2377440" h="2329180">
                <a:moveTo>
                  <a:pt x="2206856" y="0"/>
                </a:moveTo>
                <a:lnTo>
                  <a:pt x="0" y="2206856"/>
                </a:lnTo>
                <a:lnTo>
                  <a:pt x="56292" y="2328824"/>
                </a:lnTo>
                <a:lnTo>
                  <a:pt x="876616" y="1508752"/>
                </a:lnTo>
                <a:lnTo>
                  <a:pt x="838601" y="1486365"/>
                </a:lnTo>
                <a:lnTo>
                  <a:pt x="905012" y="1480364"/>
                </a:lnTo>
                <a:lnTo>
                  <a:pt x="2377113" y="8716"/>
                </a:lnTo>
                <a:lnTo>
                  <a:pt x="2206856" y="0"/>
                </a:lnTo>
                <a:close/>
              </a:path>
            </a:pathLst>
          </a:custGeom>
          <a:solidFill>
            <a:srgbClr val="E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bg object 1176"/>
          <p:cNvSpPr/>
          <p:nvPr/>
        </p:nvSpPr>
        <p:spPr>
          <a:xfrm>
            <a:off x="3137033" y="591650"/>
            <a:ext cx="2479675" cy="2435225"/>
          </a:xfrm>
          <a:custGeom>
            <a:avLst/>
            <a:gdLst/>
            <a:ahLst/>
            <a:cxnLst/>
            <a:rect l="l" t="t" r="r" b="b"/>
            <a:pathLst>
              <a:path w="2479675" h="2435225">
                <a:moveTo>
                  <a:pt x="815241" y="1494923"/>
                </a:moveTo>
                <a:lnTo>
                  <a:pt x="0" y="2310165"/>
                </a:lnTo>
                <a:lnTo>
                  <a:pt x="25266" y="2364909"/>
                </a:lnTo>
                <a:lnTo>
                  <a:pt x="53206" y="2434759"/>
                </a:lnTo>
                <a:lnTo>
                  <a:pt x="395340" y="2092624"/>
                </a:lnTo>
                <a:lnTo>
                  <a:pt x="387216" y="2079159"/>
                </a:lnTo>
                <a:lnTo>
                  <a:pt x="408806" y="2079159"/>
                </a:lnTo>
                <a:lnTo>
                  <a:pt x="942206" y="1545759"/>
                </a:lnTo>
                <a:lnTo>
                  <a:pt x="901566" y="1545759"/>
                </a:lnTo>
                <a:lnTo>
                  <a:pt x="815241" y="1494923"/>
                </a:lnTo>
                <a:close/>
              </a:path>
              <a:path w="2479675" h="2435225">
                <a:moveTo>
                  <a:pt x="408806" y="2079159"/>
                </a:moveTo>
                <a:lnTo>
                  <a:pt x="387216" y="2079159"/>
                </a:lnTo>
                <a:lnTo>
                  <a:pt x="404201" y="2083763"/>
                </a:lnTo>
                <a:lnTo>
                  <a:pt x="408806" y="2079159"/>
                </a:lnTo>
                <a:close/>
              </a:path>
              <a:path w="2479675" h="2435225">
                <a:moveTo>
                  <a:pt x="943414" y="1544550"/>
                </a:moveTo>
                <a:lnTo>
                  <a:pt x="901566" y="1545759"/>
                </a:lnTo>
                <a:lnTo>
                  <a:pt x="942206" y="1545759"/>
                </a:lnTo>
                <a:lnTo>
                  <a:pt x="943414" y="1544550"/>
                </a:lnTo>
                <a:close/>
              </a:path>
              <a:path w="2479675" h="2435225">
                <a:moveTo>
                  <a:pt x="2310165" y="0"/>
                </a:moveTo>
                <a:lnTo>
                  <a:pt x="836131" y="1474033"/>
                </a:lnTo>
                <a:lnTo>
                  <a:pt x="998086" y="1459399"/>
                </a:lnTo>
                <a:lnTo>
                  <a:pt x="1048015" y="1439949"/>
                </a:lnTo>
                <a:lnTo>
                  <a:pt x="2257447" y="230518"/>
                </a:lnTo>
                <a:lnTo>
                  <a:pt x="2283326" y="189399"/>
                </a:lnTo>
                <a:lnTo>
                  <a:pt x="2324357" y="163608"/>
                </a:lnTo>
                <a:lnTo>
                  <a:pt x="2479306" y="8659"/>
                </a:lnTo>
                <a:lnTo>
                  <a:pt x="2310165" y="0"/>
                </a:lnTo>
                <a:close/>
              </a:path>
            </a:pathLst>
          </a:custGeom>
          <a:solidFill>
            <a:srgbClr val="E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bg object 1177"/>
          <p:cNvSpPr/>
          <p:nvPr/>
        </p:nvSpPr>
        <p:spPr>
          <a:xfrm>
            <a:off x="3185885" y="599567"/>
            <a:ext cx="2576195" cy="2543175"/>
          </a:xfrm>
          <a:custGeom>
            <a:avLst/>
            <a:gdLst/>
            <a:ahLst/>
            <a:cxnLst/>
            <a:rect l="l" t="t" r="r" b="b"/>
            <a:pathLst>
              <a:path w="2576195" h="2543175">
                <a:moveTo>
                  <a:pt x="340753" y="2075202"/>
                </a:moveTo>
                <a:lnTo>
                  <a:pt x="0" y="2415956"/>
                </a:lnTo>
                <a:lnTo>
                  <a:pt x="50800" y="2542956"/>
                </a:lnTo>
                <a:lnTo>
                  <a:pt x="407659" y="2186096"/>
                </a:lnTo>
                <a:lnTo>
                  <a:pt x="340753" y="2075202"/>
                </a:lnTo>
                <a:close/>
              </a:path>
              <a:path w="2576195" h="2543175">
                <a:moveTo>
                  <a:pt x="1061957" y="1531799"/>
                </a:moveTo>
                <a:lnTo>
                  <a:pt x="878869" y="1537086"/>
                </a:lnTo>
                <a:lnTo>
                  <a:pt x="343360" y="2072596"/>
                </a:lnTo>
                <a:lnTo>
                  <a:pt x="483240" y="2110515"/>
                </a:lnTo>
                <a:lnTo>
                  <a:pt x="1061957" y="1531799"/>
                </a:lnTo>
                <a:close/>
              </a:path>
              <a:path w="2576195" h="2543175">
                <a:moveTo>
                  <a:pt x="2234474" y="181482"/>
                </a:moveTo>
                <a:lnTo>
                  <a:pt x="974198" y="1441757"/>
                </a:lnTo>
                <a:lnTo>
                  <a:pt x="1167674" y="1366392"/>
                </a:lnTo>
                <a:lnTo>
                  <a:pt x="1277453" y="1316302"/>
                </a:lnTo>
                <a:lnTo>
                  <a:pt x="2040699" y="553057"/>
                </a:lnTo>
                <a:lnTo>
                  <a:pt x="2120174" y="363092"/>
                </a:lnTo>
                <a:lnTo>
                  <a:pt x="2234474" y="181482"/>
                </a:lnTo>
                <a:close/>
              </a:path>
              <a:path w="2576195" h="2543175">
                <a:moveTo>
                  <a:pt x="2415956" y="0"/>
                </a:moveTo>
                <a:lnTo>
                  <a:pt x="2234474" y="181482"/>
                </a:lnTo>
                <a:lnTo>
                  <a:pt x="2367824" y="97662"/>
                </a:lnTo>
                <a:lnTo>
                  <a:pt x="2517947" y="75808"/>
                </a:lnTo>
                <a:lnTo>
                  <a:pt x="2575666" y="18089"/>
                </a:lnTo>
                <a:lnTo>
                  <a:pt x="2463074" y="2412"/>
                </a:lnTo>
                <a:lnTo>
                  <a:pt x="2415956" y="0"/>
                </a:lnTo>
                <a:close/>
              </a:path>
            </a:pathLst>
          </a:custGeom>
          <a:solidFill>
            <a:srgbClr val="E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bg object 1178"/>
          <p:cNvSpPr/>
          <p:nvPr/>
        </p:nvSpPr>
        <p:spPr>
          <a:xfrm>
            <a:off x="3232205" y="615646"/>
            <a:ext cx="2617470" cy="2583180"/>
          </a:xfrm>
          <a:custGeom>
            <a:avLst/>
            <a:gdLst/>
            <a:ahLst/>
            <a:cxnLst/>
            <a:rect l="l" t="t" r="r" b="b"/>
            <a:pathLst>
              <a:path w="2617470" h="2583180">
                <a:moveTo>
                  <a:pt x="1158184" y="1511603"/>
                </a:moveTo>
                <a:lnTo>
                  <a:pt x="999174" y="1516195"/>
                </a:lnTo>
                <a:lnTo>
                  <a:pt x="424481" y="2091065"/>
                </a:lnTo>
                <a:lnTo>
                  <a:pt x="502864" y="2112313"/>
                </a:lnTo>
                <a:lnTo>
                  <a:pt x="553483" y="2140434"/>
                </a:lnTo>
                <a:lnTo>
                  <a:pt x="1180458" y="1513459"/>
                </a:lnTo>
                <a:lnTo>
                  <a:pt x="1158184" y="1511603"/>
                </a:lnTo>
                <a:close/>
              </a:path>
              <a:path w="2617470" h="2583180">
                <a:moveTo>
                  <a:pt x="2006101" y="508960"/>
                </a:moveTo>
                <a:lnTo>
                  <a:pt x="1201616" y="1313691"/>
                </a:lnTo>
                <a:lnTo>
                  <a:pt x="1455364" y="1197913"/>
                </a:lnTo>
                <a:lnTo>
                  <a:pt x="1564584" y="1129333"/>
                </a:lnTo>
                <a:lnTo>
                  <a:pt x="1881089" y="812828"/>
                </a:lnTo>
                <a:lnTo>
                  <a:pt x="1864304" y="776273"/>
                </a:lnTo>
                <a:lnTo>
                  <a:pt x="1969714" y="595933"/>
                </a:lnTo>
                <a:lnTo>
                  <a:pt x="2006101" y="508960"/>
                </a:lnTo>
                <a:close/>
              </a:path>
              <a:path w="2617470" h="2583180">
                <a:moveTo>
                  <a:pt x="355398" y="2160169"/>
                </a:moveTo>
                <a:lnTo>
                  <a:pt x="0" y="2515677"/>
                </a:lnTo>
                <a:lnTo>
                  <a:pt x="6294" y="2531413"/>
                </a:lnTo>
                <a:lnTo>
                  <a:pt x="111093" y="2582824"/>
                </a:lnTo>
                <a:lnTo>
                  <a:pt x="422511" y="2271406"/>
                </a:lnTo>
                <a:lnTo>
                  <a:pt x="355398" y="2160169"/>
                </a:lnTo>
                <a:close/>
              </a:path>
              <a:path w="2617470" h="2583180">
                <a:moveTo>
                  <a:pt x="2585065" y="52373"/>
                </a:moveTo>
                <a:lnTo>
                  <a:pt x="2522164" y="52373"/>
                </a:lnTo>
                <a:lnTo>
                  <a:pt x="2560264" y="81583"/>
                </a:lnTo>
                <a:lnTo>
                  <a:pt x="2585065" y="52373"/>
                </a:lnTo>
                <a:close/>
              </a:path>
              <a:path w="2617470" h="2583180">
                <a:moveTo>
                  <a:pt x="2514905" y="0"/>
                </a:moveTo>
                <a:lnTo>
                  <a:pt x="2452394" y="62529"/>
                </a:lnTo>
                <a:lnTo>
                  <a:pt x="2522164" y="52373"/>
                </a:lnTo>
                <a:lnTo>
                  <a:pt x="2585065" y="52373"/>
                </a:lnTo>
                <a:lnTo>
                  <a:pt x="2617414" y="14273"/>
                </a:lnTo>
                <a:lnTo>
                  <a:pt x="2514905" y="0"/>
                </a:lnTo>
                <a:close/>
              </a:path>
            </a:pathLst>
          </a:custGeom>
          <a:solidFill>
            <a:srgbClr val="E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bg object 1179"/>
          <p:cNvSpPr/>
          <p:nvPr/>
        </p:nvSpPr>
        <p:spPr>
          <a:xfrm>
            <a:off x="3333074" y="1418030"/>
            <a:ext cx="1821180" cy="1848485"/>
          </a:xfrm>
          <a:custGeom>
            <a:avLst/>
            <a:gdLst/>
            <a:ahLst/>
            <a:cxnLst/>
            <a:rect l="l" t="t" r="r" b="b"/>
            <a:pathLst>
              <a:path w="1821179" h="1848485">
                <a:moveTo>
                  <a:pt x="1065521" y="709903"/>
                </a:moveTo>
                <a:lnTo>
                  <a:pt x="442816" y="1332608"/>
                </a:lnTo>
                <a:lnTo>
                  <a:pt x="557116" y="1396108"/>
                </a:lnTo>
                <a:lnTo>
                  <a:pt x="1229644" y="723580"/>
                </a:lnTo>
                <a:lnTo>
                  <a:pt x="1065521" y="709903"/>
                </a:lnTo>
                <a:close/>
              </a:path>
              <a:path w="1821179" h="1848485">
                <a:moveTo>
                  <a:pt x="1775424" y="0"/>
                </a:moveTo>
                <a:lnTo>
                  <a:pt x="1422757" y="352667"/>
                </a:lnTo>
                <a:lnTo>
                  <a:pt x="1572935" y="258369"/>
                </a:lnTo>
                <a:lnTo>
                  <a:pt x="1820585" y="98349"/>
                </a:lnTo>
                <a:lnTo>
                  <a:pt x="1775424" y="0"/>
                </a:lnTo>
                <a:close/>
              </a:path>
              <a:path w="1821179" h="1848485">
                <a:moveTo>
                  <a:pt x="315907" y="1459517"/>
                </a:moveTo>
                <a:lnTo>
                  <a:pt x="0" y="1775424"/>
                </a:lnTo>
                <a:lnTo>
                  <a:pt x="40045" y="1795069"/>
                </a:lnTo>
                <a:lnTo>
                  <a:pt x="104955" y="1848269"/>
                </a:lnTo>
                <a:lnTo>
                  <a:pt x="382813" y="1570411"/>
                </a:lnTo>
                <a:lnTo>
                  <a:pt x="315907" y="1459517"/>
                </a:lnTo>
                <a:close/>
              </a:path>
            </a:pathLst>
          </a:custGeom>
          <a:solidFill>
            <a:srgbClr val="E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bg object 1180"/>
          <p:cNvSpPr/>
          <p:nvPr/>
        </p:nvSpPr>
        <p:spPr>
          <a:xfrm>
            <a:off x="3429407" y="2140377"/>
            <a:ext cx="1283970" cy="1199515"/>
          </a:xfrm>
          <a:custGeom>
            <a:avLst/>
            <a:gdLst/>
            <a:ahLst/>
            <a:cxnLst/>
            <a:rect l="l" t="t" r="r" b="b"/>
            <a:pathLst>
              <a:path w="1283970" h="1199514">
                <a:moveTo>
                  <a:pt x="1118511" y="0"/>
                </a:moveTo>
                <a:lnTo>
                  <a:pt x="450608" y="668107"/>
                </a:lnTo>
                <a:lnTo>
                  <a:pt x="565287" y="731818"/>
                </a:lnTo>
                <a:lnTo>
                  <a:pt x="1283367" y="13738"/>
                </a:lnTo>
                <a:lnTo>
                  <a:pt x="1118511" y="0"/>
                </a:lnTo>
                <a:close/>
              </a:path>
              <a:path w="1283970" h="1199514">
                <a:moveTo>
                  <a:pt x="280544" y="838224"/>
                </a:moveTo>
                <a:lnTo>
                  <a:pt x="0" y="1118854"/>
                </a:lnTo>
                <a:lnTo>
                  <a:pt x="97962" y="1199143"/>
                </a:lnTo>
                <a:lnTo>
                  <a:pt x="333063" y="964041"/>
                </a:lnTo>
                <a:lnTo>
                  <a:pt x="324713" y="911432"/>
                </a:lnTo>
                <a:lnTo>
                  <a:pt x="280544" y="838224"/>
                </a:lnTo>
                <a:close/>
              </a:path>
            </a:pathLst>
          </a:custGeom>
          <a:solidFill>
            <a:srgbClr val="E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bg object 1181"/>
          <p:cNvSpPr/>
          <p:nvPr/>
        </p:nvSpPr>
        <p:spPr>
          <a:xfrm>
            <a:off x="3518744" y="2152880"/>
            <a:ext cx="1336040" cy="1259840"/>
          </a:xfrm>
          <a:custGeom>
            <a:avLst/>
            <a:gdLst/>
            <a:ahLst/>
            <a:cxnLst/>
            <a:rect l="l" t="t" r="r" b="b"/>
            <a:pathLst>
              <a:path w="1336039" h="1259839">
                <a:moveTo>
                  <a:pt x="1179209" y="0"/>
                </a:moveTo>
                <a:lnTo>
                  <a:pt x="465769" y="713659"/>
                </a:lnTo>
                <a:lnTo>
                  <a:pt x="490645" y="727479"/>
                </a:lnTo>
                <a:lnTo>
                  <a:pt x="597638" y="759577"/>
                </a:lnTo>
                <a:lnTo>
                  <a:pt x="1335647" y="21341"/>
                </a:lnTo>
                <a:lnTo>
                  <a:pt x="1328845" y="12469"/>
                </a:lnTo>
                <a:lnTo>
                  <a:pt x="1179209" y="0"/>
                </a:lnTo>
                <a:close/>
              </a:path>
              <a:path w="1336039" h="1259839">
                <a:moveTo>
                  <a:pt x="241566" y="937931"/>
                </a:moveTo>
                <a:lnTo>
                  <a:pt x="0" y="1179571"/>
                </a:lnTo>
                <a:lnTo>
                  <a:pt x="97712" y="1259655"/>
                </a:lnTo>
                <a:lnTo>
                  <a:pt x="265925" y="1091392"/>
                </a:lnTo>
                <a:lnTo>
                  <a:pt x="241566" y="937931"/>
                </a:lnTo>
                <a:close/>
              </a:path>
            </a:pathLst>
          </a:custGeom>
          <a:solidFill>
            <a:srgbClr val="E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bg object 1182"/>
          <p:cNvSpPr/>
          <p:nvPr/>
        </p:nvSpPr>
        <p:spPr>
          <a:xfrm>
            <a:off x="3607187" y="2165316"/>
            <a:ext cx="1317625" cy="1321435"/>
          </a:xfrm>
          <a:custGeom>
            <a:avLst/>
            <a:gdLst/>
            <a:ahLst/>
            <a:cxnLst/>
            <a:rect l="l" t="t" r="r" b="b"/>
            <a:pathLst>
              <a:path w="1317625" h="1321435">
                <a:moveTo>
                  <a:pt x="1240002" y="0"/>
                </a:moveTo>
                <a:lnTo>
                  <a:pt x="496455" y="743319"/>
                </a:lnTo>
                <a:lnTo>
                  <a:pt x="633235" y="784353"/>
                </a:lnTo>
                <a:lnTo>
                  <a:pt x="1317371" y="100427"/>
                </a:lnTo>
                <a:lnTo>
                  <a:pt x="1240402" y="33"/>
                </a:lnTo>
                <a:lnTo>
                  <a:pt x="1240002" y="0"/>
                </a:lnTo>
                <a:close/>
              </a:path>
              <a:path w="1317625" h="1321435">
                <a:moveTo>
                  <a:pt x="175186" y="1064489"/>
                </a:moveTo>
                <a:lnTo>
                  <a:pt x="0" y="1239622"/>
                </a:lnTo>
                <a:lnTo>
                  <a:pt x="12312" y="1249713"/>
                </a:lnTo>
                <a:lnTo>
                  <a:pt x="96354" y="1321069"/>
                </a:lnTo>
                <a:lnTo>
                  <a:pt x="164799" y="1252646"/>
                </a:lnTo>
                <a:lnTo>
                  <a:pt x="185032" y="1126523"/>
                </a:lnTo>
                <a:lnTo>
                  <a:pt x="175186" y="1064489"/>
                </a:lnTo>
                <a:close/>
              </a:path>
            </a:pathLst>
          </a:custGeom>
          <a:solidFill>
            <a:srgbClr val="E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bg object 1183"/>
          <p:cNvSpPr/>
          <p:nvPr/>
        </p:nvSpPr>
        <p:spPr>
          <a:xfrm>
            <a:off x="3695299" y="2257117"/>
            <a:ext cx="1318895" cy="1272540"/>
          </a:xfrm>
          <a:custGeom>
            <a:avLst/>
            <a:gdLst/>
            <a:ahLst/>
            <a:cxnLst/>
            <a:rect l="l" t="t" r="r" b="b"/>
            <a:pathLst>
              <a:path w="1318895" h="1272539">
                <a:moveTo>
                  <a:pt x="1222645" y="0"/>
                </a:moveTo>
                <a:lnTo>
                  <a:pt x="533399" y="689034"/>
                </a:lnTo>
                <a:lnTo>
                  <a:pt x="671154" y="730361"/>
                </a:lnTo>
                <a:lnTo>
                  <a:pt x="1318626" y="82690"/>
                </a:lnTo>
                <a:lnTo>
                  <a:pt x="1239920" y="22532"/>
                </a:lnTo>
                <a:lnTo>
                  <a:pt x="1222645" y="0"/>
                </a:lnTo>
                <a:close/>
              </a:path>
              <a:path w="1318895" h="1272539">
                <a:moveTo>
                  <a:pt x="79598" y="1142696"/>
                </a:moveTo>
                <a:lnTo>
                  <a:pt x="0" y="1222270"/>
                </a:lnTo>
                <a:lnTo>
                  <a:pt x="58820" y="1272212"/>
                </a:lnTo>
                <a:lnTo>
                  <a:pt x="79598" y="1142696"/>
                </a:lnTo>
                <a:close/>
              </a:path>
            </a:pathLst>
          </a:custGeom>
          <a:solidFill>
            <a:srgbClr val="E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4" name="bg object 1184"/>
          <p:cNvSpPr/>
          <p:nvPr/>
        </p:nvSpPr>
        <p:spPr>
          <a:xfrm>
            <a:off x="4353755" y="2332829"/>
            <a:ext cx="751840" cy="711200"/>
          </a:xfrm>
          <a:custGeom>
            <a:avLst/>
            <a:gdLst/>
            <a:ahLst/>
            <a:cxnLst/>
            <a:rect l="l" t="t" r="r" b="b"/>
            <a:pathLst>
              <a:path w="751839" h="711200">
                <a:moveTo>
                  <a:pt x="651040" y="0"/>
                </a:moveTo>
                <a:lnTo>
                  <a:pt x="0" y="650840"/>
                </a:lnTo>
                <a:lnTo>
                  <a:pt x="36634" y="661830"/>
                </a:lnTo>
                <a:lnTo>
                  <a:pt x="46794" y="670720"/>
                </a:lnTo>
                <a:lnTo>
                  <a:pt x="65844" y="680880"/>
                </a:lnTo>
                <a:lnTo>
                  <a:pt x="112834" y="708820"/>
                </a:lnTo>
                <a:lnTo>
                  <a:pt x="117497" y="711152"/>
                </a:lnTo>
                <a:lnTo>
                  <a:pt x="751817" y="77026"/>
                </a:lnTo>
                <a:lnTo>
                  <a:pt x="651040" y="0"/>
                </a:lnTo>
                <a:close/>
              </a:path>
            </a:pathLst>
          </a:custGeom>
          <a:solidFill>
            <a:srgbClr val="F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5" name="bg object 1185"/>
          <p:cNvSpPr/>
          <p:nvPr/>
        </p:nvSpPr>
        <p:spPr>
          <a:xfrm>
            <a:off x="4461014" y="2402890"/>
            <a:ext cx="734695" cy="668020"/>
          </a:xfrm>
          <a:custGeom>
            <a:avLst/>
            <a:gdLst/>
            <a:ahLst/>
            <a:cxnLst/>
            <a:rect l="l" t="t" r="r" b="b"/>
            <a:pathLst>
              <a:path w="734695" h="668019">
                <a:moveTo>
                  <a:pt x="635444" y="0"/>
                </a:moveTo>
                <a:lnTo>
                  <a:pt x="0" y="635444"/>
                </a:lnTo>
                <a:lnTo>
                  <a:pt x="5575" y="638759"/>
                </a:lnTo>
                <a:lnTo>
                  <a:pt x="63995" y="667969"/>
                </a:lnTo>
                <a:lnTo>
                  <a:pt x="93205" y="667969"/>
                </a:lnTo>
                <a:lnTo>
                  <a:pt x="103365" y="657809"/>
                </a:lnTo>
                <a:lnTo>
                  <a:pt x="121145" y="638759"/>
                </a:lnTo>
                <a:lnTo>
                  <a:pt x="187073" y="626844"/>
                </a:lnTo>
                <a:lnTo>
                  <a:pt x="734638" y="79447"/>
                </a:lnTo>
                <a:lnTo>
                  <a:pt x="673595" y="29159"/>
                </a:lnTo>
                <a:lnTo>
                  <a:pt x="635444" y="0"/>
                </a:lnTo>
                <a:close/>
              </a:path>
            </a:pathLst>
          </a:custGeom>
          <a:solidFill>
            <a:srgbClr val="F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6" name="bg object 1186"/>
          <p:cNvSpPr/>
          <p:nvPr/>
        </p:nvSpPr>
        <p:spPr>
          <a:xfrm>
            <a:off x="4628664" y="2475074"/>
            <a:ext cx="655955" cy="558800"/>
          </a:xfrm>
          <a:custGeom>
            <a:avLst/>
            <a:gdLst/>
            <a:ahLst/>
            <a:cxnLst/>
            <a:rect l="l" t="t" r="r" b="b"/>
            <a:pathLst>
              <a:path w="655954" h="558800">
                <a:moveTo>
                  <a:pt x="558171" y="0"/>
                </a:moveTo>
                <a:lnTo>
                  <a:pt x="0" y="558171"/>
                </a:lnTo>
                <a:lnTo>
                  <a:pt x="58905" y="547525"/>
                </a:lnTo>
                <a:lnTo>
                  <a:pt x="199875" y="528475"/>
                </a:lnTo>
                <a:lnTo>
                  <a:pt x="208899" y="527072"/>
                </a:lnTo>
                <a:lnTo>
                  <a:pt x="655659" y="80311"/>
                </a:lnTo>
                <a:lnTo>
                  <a:pt x="558171" y="0"/>
                </a:lnTo>
                <a:close/>
              </a:path>
            </a:pathLst>
          </a:custGeom>
          <a:solidFill>
            <a:srgbClr val="F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7" name="bg object 1187"/>
          <p:cNvSpPr/>
          <p:nvPr/>
        </p:nvSpPr>
        <p:spPr>
          <a:xfrm>
            <a:off x="4819729" y="2548502"/>
            <a:ext cx="554355" cy="456565"/>
          </a:xfrm>
          <a:custGeom>
            <a:avLst/>
            <a:gdLst/>
            <a:ahLst/>
            <a:cxnLst/>
            <a:rect l="l" t="t" r="r" b="b"/>
            <a:pathLst>
              <a:path w="554354" h="456564">
                <a:moveTo>
                  <a:pt x="456238" y="0"/>
                </a:moveTo>
                <a:lnTo>
                  <a:pt x="0" y="456238"/>
                </a:lnTo>
                <a:lnTo>
                  <a:pt x="8810" y="455047"/>
                </a:lnTo>
                <a:lnTo>
                  <a:pt x="65960" y="446157"/>
                </a:lnTo>
                <a:lnTo>
                  <a:pt x="124380" y="446157"/>
                </a:lnTo>
                <a:lnTo>
                  <a:pt x="222308" y="411730"/>
                </a:lnTo>
                <a:lnTo>
                  <a:pt x="553726" y="80311"/>
                </a:lnTo>
                <a:lnTo>
                  <a:pt x="456238" y="0"/>
                </a:lnTo>
                <a:close/>
              </a:path>
            </a:pathLst>
          </a:custGeom>
          <a:solidFill>
            <a:srgbClr val="F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8" name="bg object 1188"/>
          <p:cNvSpPr/>
          <p:nvPr/>
        </p:nvSpPr>
        <p:spPr>
          <a:xfrm>
            <a:off x="5017394" y="2621547"/>
            <a:ext cx="468630" cy="347345"/>
          </a:xfrm>
          <a:custGeom>
            <a:avLst/>
            <a:gdLst/>
            <a:ahLst/>
            <a:cxnLst/>
            <a:rect l="l" t="t" r="r" b="b"/>
            <a:pathLst>
              <a:path w="468629" h="347344">
                <a:moveTo>
                  <a:pt x="347241" y="0"/>
                </a:moveTo>
                <a:lnTo>
                  <a:pt x="0" y="347347"/>
                </a:lnTo>
                <a:lnTo>
                  <a:pt x="89275" y="315962"/>
                </a:lnTo>
                <a:lnTo>
                  <a:pt x="117215" y="315962"/>
                </a:lnTo>
                <a:lnTo>
                  <a:pt x="155315" y="305802"/>
                </a:lnTo>
                <a:lnTo>
                  <a:pt x="193415" y="305802"/>
                </a:lnTo>
                <a:lnTo>
                  <a:pt x="223145" y="302741"/>
                </a:lnTo>
                <a:lnTo>
                  <a:pt x="468107" y="57779"/>
                </a:lnTo>
                <a:lnTo>
                  <a:pt x="383915" y="30212"/>
                </a:lnTo>
                <a:lnTo>
                  <a:pt x="347241" y="0"/>
                </a:lnTo>
                <a:close/>
              </a:path>
            </a:pathLst>
          </a:custGeom>
          <a:solidFill>
            <a:srgbClr val="F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bg object 1189"/>
          <p:cNvSpPr/>
          <p:nvPr/>
        </p:nvSpPr>
        <p:spPr>
          <a:xfrm>
            <a:off x="5222685" y="2675357"/>
            <a:ext cx="374650" cy="250825"/>
          </a:xfrm>
          <a:custGeom>
            <a:avLst/>
            <a:gdLst/>
            <a:ahLst/>
            <a:cxnLst/>
            <a:rect l="l" t="t" r="r" b="b"/>
            <a:pathLst>
              <a:path w="374650" h="250825">
                <a:moveTo>
                  <a:pt x="250693" y="0"/>
                </a:moveTo>
                <a:lnTo>
                  <a:pt x="0" y="250770"/>
                </a:lnTo>
                <a:lnTo>
                  <a:pt x="74484" y="243102"/>
                </a:lnTo>
                <a:lnTo>
                  <a:pt x="159574" y="243102"/>
                </a:lnTo>
                <a:lnTo>
                  <a:pt x="195943" y="233404"/>
                </a:lnTo>
                <a:lnTo>
                  <a:pt x="374182" y="55165"/>
                </a:lnTo>
                <a:lnTo>
                  <a:pt x="322134" y="23392"/>
                </a:lnTo>
                <a:lnTo>
                  <a:pt x="250693" y="0"/>
                </a:lnTo>
                <a:close/>
              </a:path>
            </a:pathLst>
          </a:custGeom>
          <a:solidFill>
            <a:srgbClr val="F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0" name="bg object 1190"/>
          <p:cNvSpPr/>
          <p:nvPr/>
        </p:nvSpPr>
        <p:spPr>
          <a:xfrm>
            <a:off x="5397846" y="2724745"/>
            <a:ext cx="300355" cy="189865"/>
          </a:xfrm>
          <a:custGeom>
            <a:avLst/>
            <a:gdLst/>
            <a:ahLst/>
            <a:cxnLst/>
            <a:rect l="l" t="t" r="r" b="b"/>
            <a:pathLst>
              <a:path w="300354" h="189864">
                <a:moveTo>
                  <a:pt x="189557" y="0"/>
                </a:moveTo>
                <a:lnTo>
                  <a:pt x="0" y="189557"/>
                </a:lnTo>
                <a:lnTo>
                  <a:pt x="22513" y="183553"/>
                </a:lnTo>
                <a:lnTo>
                  <a:pt x="108873" y="174663"/>
                </a:lnTo>
                <a:lnTo>
                  <a:pt x="146973" y="164503"/>
                </a:lnTo>
                <a:lnTo>
                  <a:pt x="185073" y="164503"/>
                </a:lnTo>
                <a:lnTo>
                  <a:pt x="211150" y="156206"/>
                </a:lnTo>
                <a:lnTo>
                  <a:pt x="299960" y="67397"/>
                </a:lnTo>
                <a:lnTo>
                  <a:pt x="189557" y="0"/>
                </a:lnTo>
                <a:close/>
              </a:path>
            </a:pathLst>
          </a:custGeom>
          <a:solidFill>
            <a:srgbClr val="F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191" name="bg object 1191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585414" y="2786036"/>
            <a:ext cx="283254" cy="102419"/>
          </a:xfrm>
          <a:prstGeom prst="rect">
            <a:avLst/>
          </a:prstGeom>
        </p:spPr>
      </p:pic>
      <p:sp>
        <p:nvSpPr>
          <p:cNvPr id="1192" name="bg object 1192"/>
          <p:cNvSpPr/>
          <p:nvPr/>
        </p:nvSpPr>
        <p:spPr>
          <a:xfrm>
            <a:off x="2748648" y="466089"/>
            <a:ext cx="8890" cy="21590"/>
          </a:xfrm>
          <a:custGeom>
            <a:avLst/>
            <a:gdLst/>
            <a:ahLst/>
            <a:cxnLst/>
            <a:rect l="l" t="t" r="r" b="b"/>
            <a:pathLst>
              <a:path w="8889" h="21590">
                <a:moveTo>
                  <a:pt x="8763" y="21590"/>
                </a:moveTo>
                <a:lnTo>
                  <a:pt x="8623" y="10160"/>
                </a:lnTo>
                <a:lnTo>
                  <a:pt x="8610" y="8890"/>
                </a:lnTo>
                <a:lnTo>
                  <a:pt x="8521" y="0"/>
                </a:lnTo>
                <a:lnTo>
                  <a:pt x="5003" y="8890"/>
                </a:lnTo>
                <a:lnTo>
                  <a:pt x="0" y="21590"/>
                </a:lnTo>
                <a:lnTo>
                  <a:pt x="8763" y="21590"/>
                </a:lnTo>
                <a:close/>
              </a:path>
            </a:pathLst>
          </a:custGeom>
          <a:solidFill>
            <a:srgbClr val="C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3" name="bg object 1193"/>
          <p:cNvSpPr/>
          <p:nvPr/>
        </p:nvSpPr>
        <p:spPr>
          <a:xfrm>
            <a:off x="2744141" y="486410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69" h="12700">
                <a:moveTo>
                  <a:pt x="13256" y="0"/>
                </a:moveTo>
                <a:lnTo>
                  <a:pt x="5010" y="0"/>
                </a:lnTo>
                <a:lnTo>
                  <a:pt x="0" y="12700"/>
                </a:lnTo>
                <a:lnTo>
                  <a:pt x="13398" y="12700"/>
                </a:lnTo>
                <a:lnTo>
                  <a:pt x="13256" y="0"/>
                </a:lnTo>
                <a:close/>
              </a:path>
            </a:pathLst>
          </a:custGeom>
          <a:solidFill>
            <a:srgbClr val="CCCC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4" name="bg object 1194"/>
          <p:cNvSpPr/>
          <p:nvPr/>
        </p:nvSpPr>
        <p:spPr>
          <a:xfrm>
            <a:off x="2739631" y="497839"/>
            <a:ext cx="18415" cy="12700"/>
          </a:xfrm>
          <a:custGeom>
            <a:avLst/>
            <a:gdLst/>
            <a:ahLst/>
            <a:cxnLst/>
            <a:rect l="l" t="t" r="r" b="b"/>
            <a:pathLst>
              <a:path w="18414" h="12700">
                <a:moveTo>
                  <a:pt x="17894" y="0"/>
                </a:moveTo>
                <a:lnTo>
                  <a:pt x="5010" y="0"/>
                </a:lnTo>
                <a:lnTo>
                  <a:pt x="0" y="12700"/>
                </a:lnTo>
                <a:lnTo>
                  <a:pt x="18036" y="12700"/>
                </a:lnTo>
                <a:lnTo>
                  <a:pt x="17894" y="0"/>
                </a:lnTo>
                <a:close/>
              </a:path>
            </a:pathLst>
          </a:custGeom>
          <a:solidFill>
            <a:srgbClr val="CCCAF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5" name="bg object 1195"/>
          <p:cNvSpPr/>
          <p:nvPr/>
        </p:nvSpPr>
        <p:spPr>
          <a:xfrm>
            <a:off x="2735122" y="509270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22531" y="0"/>
                </a:moveTo>
                <a:lnTo>
                  <a:pt x="5010" y="0"/>
                </a:lnTo>
                <a:lnTo>
                  <a:pt x="0" y="12700"/>
                </a:lnTo>
                <a:lnTo>
                  <a:pt x="22674" y="12700"/>
                </a:lnTo>
                <a:lnTo>
                  <a:pt x="22531" y="0"/>
                </a:lnTo>
                <a:close/>
              </a:path>
            </a:pathLst>
          </a:custGeom>
          <a:solidFill>
            <a:srgbClr val="CCCA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6" name="bg object 1196"/>
          <p:cNvSpPr/>
          <p:nvPr/>
        </p:nvSpPr>
        <p:spPr>
          <a:xfrm>
            <a:off x="2730612" y="520699"/>
            <a:ext cx="27940" cy="12700"/>
          </a:xfrm>
          <a:custGeom>
            <a:avLst/>
            <a:gdLst/>
            <a:ahLst/>
            <a:cxnLst/>
            <a:rect l="l" t="t" r="r" b="b"/>
            <a:pathLst>
              <a:path w="27939" h="12700">
                <a:moveTo>
                  <a:pt x="27169" y="0"/>
                </a:moveTo>
                <a:lnTo>
                  <a:pt x="5010" y="0"/>
                </a:lnTo>
                <a:lnTo>
                  <a:pt x="0" y="12700"/>
                </a:lnTo>
                <a:lnTo>
                  <a:pt x="27312" y="12700"/>
                </a:lnTo>
                <a:lnTo>
                  <a:pt x="27169" y="0"/>
                </a:lnTo>
                <a:close/>
              </a:path>
            </a:pathLst>
          </a:custGeom>
          <a:solidFill>
            <a:srgbClr val="CCCA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7" name="bg object 1197"/>
          <p:cNvSpPr/>
          <p:nvPr/>
        </p:nvSpPr>
        <p:spPr>
          <a:xfrm>
            <a:off x="2726102" y="532129"/>
            <a:ext cx="32384" cy="12700"/>
          </a:xfrm>
          <a:custGeom>
            <a:avLst/>
            <a:gdLst/>
            <a:ahLst/>
            <a:cxnLst/>
            <a:rect l="l" t="t" r="r" b="b"/>
            <a:pathLst>
              <a:path w="32385" h="12700">
                <a:moveTo>
                  <a:pt x="31807" y="0"/>
                </a:moveTo>
                <a:lnTo>
                  <a:pt x="5010" y="0"/>
                </a:lnTo>
                <a:lnTo>
                  <a:pt x="0" y="12700"/>
                </a:lnTo>
                <a:lnTo>
                  <a:pt x="31950" y="12700"/>
                </a:lnTo>
                <a:lnTo>
                  <a:pt x="31807" y="0"/>
                </a:lnTo>
                <a:close/>
              </a:path>
            </a:pathLst>
          </a:custGeom>
          <a:solidFill>
            <a:srgbClr val="CCC9F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bg object 1198"/>
          <p:cNvSpPr/>
          <p:nvPr/>
        </p:nvSpPr>
        <p:spPr>
          <a:xfrm>
            <a:off x="2722093" y="543560"/>
            <a:ext cx="36195" cy="11430"/>
          </a:xfrm>
          <a:custGeom>
            <a:avLst/>
            <a:gdLst/>
            <a:ahLst/>
            <a:cxnLst/>
            <a:rect l="l" t="t" r="r" b="b"/>
            <a:pathLst>
              <a:path w="36194" h="11429">
                <a:moveTo>
                  <a:pt x="35944" y="0"/>
                </a:moveTo>
                <a:lnTo>
                  <a:pt x="4509" y="0"/>
                </a:lnTo>
                <a:lnTo>
                  <a:pt x="0" y="11429"/>
                </a:lnTo>
                <a:lnTo>
                  <a:pt x="36072" y="11429"/>
                </a:lnTo>
                <a:lnTo>
                  <a:pt x="35944" y="0"/>
                </a:lnTo>
                <a:close/>
              </a:path>
            </a:pathLst>
          </a:custGeom>
          <a:solidFill>
            <a:srgbClr val="CCC9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9" name="bg object 1199"/>
          <p:cNvSpPr/>
          <p:nvPr/>
        </p:nvSpPr>
        <p:spPr>
          <a:xfrm>
            <a:off x="2717584" y="554989"/>
            <a:ext cx="41275" cy="11430"/>
          </a:xfrm>
          <a:custGeom>
            <a:avLst/>
            <a:gdLst/>
            <a:ahLst/>
            <a:cxnLst/>
            <a:rect l="l" t="t" r="r" b="b"/>
            <a:pathLst>
              <a:path w="41275" h="11429">
                <a:moveTo>
                  <a:pt x="40582" y="0"/>
                </a:moveTo>
                <a:lnTo>
                  <a:pt x="4509" y="0"/>
                </a:lnTo>
                <a:lnTo>
                  <a:pt x="0" y="11430"/>
                </a:lnTo>
                <a:lnTo>
                  <a:pt x="40710" y="11430"/>
                </a:lnTo>
                <a:lnTo>
                  <a:pt x="40582" y="0"/>
                </a:lnTo>
                <a:close/>
              </a:path>
            </a:pathLst>
          </a:custGeom>
          <a:solidFill>
            <a:srgbClr val="CCC8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0" name="bg object 1200"/>
          <p:cNvSpPr/>
          <p:nvPr/>
        </p:nvSpPr>
        <p:spPr>
          <a:xfrm>
            <a:off x="2713074" y="565149"/>
            <a:ext cx="2748280" cy="12700"/>
          </a:xfrm>
          <a:custGeom>
            <a:avLst/>
            <a:gdLst/>
            <a:ahLst/>
            <a:cxnLst/>
            <a:rect l="l" t="t" r="r" b="b"/>
            <a:pathLst>
              <a:path w="2748279" h="12700">
                <a:moveTo>
                  <a:pt x="2747925" y="10160"/>
                </a:moveTo>
                <a:lnTo>
                  <a:pt x="2743808" y="12700"/>
                </a:lnTo>
                <a:lnTo>
                  <a:pt x="2744503" y="12700"/>
                </a:lnTo>
                <a:lnTo>
                  <a:pt x="2747925" y="10160"/>
                </a:lnTo>
                <a:close/>
              </a:path>
              <a:path w="2748279" h="12700">
                <a:moveTo>
                  <a:pt x="45206" y="0"/>
                </a:moveTo>
                <a:lnTo>
                  <a:pt x="5010" y="0"/>
                </a:lnTo>
                <a:lnTo>
                  <a:pt x="0" y="12700"/>
                </a:lnTo>
                <a:lnTo>
                  <a:pt x="45348" y="12700"/>
                </a:lnTo>
                <a:lnTo>
                  <a:pt x="45206" y="0"/>
                </a:lnTo>
                <a:close/>
              </a:path>
            </a:pathLst>
          </a:custGeom>
          <a:solidFill>
            <a:srgbClr val="CCC8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1" name="bg object 1201"/>
          <p:cNvSpPr/>
          <p:nvPr/>
        </p:nvSpPr>
        <p:spPr>
          <a:xfrm>
            <a:off x="2708564" y="576579"/>
            <a:ext cx="2750820" cy="12700"/>
          </a:xfrm>
          <a:custGeom>
            <a:avLst/>
            <a:gdLst/>
            <a:ahLst/>
            <a:cxnLst/>
            <a:rect l="l" t="t" r="r" b="b"/>
            <a:pathLst>
              <a:path w="2750820" h="12700">
                <a:moveTo>
                  <a:pt x="2750724" y="0"/>
                </a:moveTo>
                <a:lnTo>
                  <a:pt x="2750376" y="0"/>
                </a:lnTo>
                <a:lnTo>
                  <a:pt x="2729788" y="12700"/>
                </a:lnTo>
                <a:lnTo>
                  <a:pt x="2733613" y="12700"/>
                </a:lnTo>
                <a:lnTo>
                  <a:pt x="2750724" y="0"/>
                </a:lnTo>
                <a:close/>
              </a:path>
              <a:path w="2750820" h="12700">
                <a:moveTo>
                  <a:pt x="49844" y="0"/>
                </a:moveTo>
                <a:lnTo>
                  <a:pt x="5010" y="0"/>
                </a:lnTo>
                <a:lnTo>
                  <a:pt x="0" y="12700"/>
                </a:lnTo>
                <a:lnTo>
                  <a:pt x="49986" y="12700"/>
                </a:lnTo>
                <a:lnTo>
                  <a:pt x="49844" y="0"/>
                </a:lnTo>
                <a:close/>
              </a:path>
            </a:pathLst>
          </a:custGeom>
          <a:solidFill>
            <a:srgbClr val="CCC8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2" name="bg object 1202"/>
          <p:cNvSpPr/>
          <p:nvPr/>
        </p:nvSpPr>
        <p:spPr>
          <a:xfrm>
            <a:off x="2704054" y="588010"/>
            <a:ext cx="2740025" cy="12700"/>
          </a:xfrm>
          <a:custGeom>
            <a:avLst/>
            <a:gdLst/>
            <a:ahLst/>
            <a:cxnLst/>
            <a:rect l="l" t="t" r="r" b="b"/>
            <a:pathLst>
              <a:path w="2740025" h="12700">
                <a:moveTo>
                  <a:pt x="2739834" y="0"/>
                </a:moveTo>
                <a:lnTo>
                  <a:pt x="2736357" y="0"/>
                </a:lnTo>
                <a:lnTo>
                  <a:pt x="2715769" y="12700"/>
                </a:lnTo>
                <a:lnTo>
                  <a:pt x="2722723" y="12700"/>
                </a:lnTo>
                <a:lnTo>
                  <a:pt x="2739834" y="0"/>
                </a:lnTo>
                <a:close/>
              </a:path>
              <a:path w="2740025" h="12700">
                <a:moveTo>
                  <a:pt x="54482" y="0"/>
                </a:moveTo>
                <a:lnTo>
                  <a:pt x="5010" y="0"/>
                </a:lnTo>
                <a:lnTo>
                  <a:pt x="0" y="12700"/>
                </a:lnTo>
                <a:lnTo>
                  <a:pt x="54624" y="12700"/>
                </a:lnTo>
                <a:lnTo>
                  <a:pt x="54482" y="0"/>
                </a:lnTo>
                <a:close/>
              </a:path>
            </a:pathLst>
          </a:custGeom>
          <a:solidFill>
            <a:srgbClr val="CCC7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3" name="bg object 1203"/>
          <p:cNvSpPr/>
          <p:nvPr/>
        </p:nvSpPr>
        <p:spPr>
          <a:xfrm>
            <a:off x="2699544" y="599439"/>
            <a:ext cx="2729230" cy="12700"/>
          </a:xfrm>
          <a:custGeom>
            <a:avLst/>
            <a:gdLst/>
            <a:ahLst/>
            <a:cxnLst/>
            <a:rect l="l" t="t" r="r" b="b"/>
            <a:pathLst>
              <a:path w="2729229" h="12700">
                <a:moveTo>
                  <a:pt x="2728944" y="0"/>
                </a:moveTo>
                <a:lnTo>
                  <a:pt x="2722338" y="0"/>
                </a:lnTo>
                <a:lnTo>
                  <a:pt x="2701750" y="12700"/>
                </a:lnTo>
                <a:lnTo>
                  <a:pt x="2711833" y="12700"/>
                </a:lnTo>
                <a:lnTo>
                  <a:pt x="2728944" y="0"/>
                </a:lnTo>
                <a:close/>
              </a:path>
              <a:path w="2729229" h="12700">
                <a:moveTo>
                  <a:pt x="59120" y="0"/>
                </a:moveTo>
                <a:lnTo>
                  <a:pt x="5010" y="0"/>
                </a:lnTo>
                <a:lnTo>
                  <a:pt x="0" y="12700"/>
                </a:lnTo>
                <a:lnTo>
                  <a:pt x="59262" y="12700"/>
                </a:lnTo>
                <a:lnTo>
                  <a:pt x="59120" y="0"/>
                </a:lnTo>
                <a:close/>
              </a:path>
            </a:pathLst>
          </a:custGeom>
          <a:solidFill>
            <a:srgbClr val="CCC7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4" name="bg object 1204"/>
          <p:cNvSpPr/>
          <p:nvPr/>
        </p:nvSpPr>
        <p:spPr>
          <a:xfrm>
            <a:off x="2695034" y="610870"/>
            <a:ext cx="2718435" cy="12700"/>
          </a:xfrm>
          <a:custGeom>
            <a:avLst/>
            <a:gdLst/>
            <a:ahLst/>
            <a:cxnLst/>
            <a:rect l="l" t="t" r="r" b="b"/>
            <a:pathLst>
              <a:path w="2718435" h="12700">
                <a:moveTo>
                  <a:pt x="2718053" y="0"/>
                </a:moveTo>
                <a:lnTo>
                  <a:pt x="2708319" y="0"/>
                </a:lnTo>
                <a:lnTo>
                  <a:pt x="2687731" y="12700"/>
                </a:lnTo>
                <a:lnTo>
                  <a:pt x="2700942" y="12700"/>
                </a:lnTo>
                <a:lnTo>
                  <a:pt x="2718053" y="0"/>
                </a:lnTo>
                <a:close/>
              </a:path>
              <a:path w="2718435" h="12700">
                <a:moveTo>
                  <a:pt x="63758" y="0"/>
                </a:moveTo>
                <a:lnTo>
                  <a:pt x="5010" y="0"/>
                </a:lnTo>
                <a:lnTo>
                  <a:pt x="0" y="12700"/>
                </a:lnTo>
                <a:lnTo>
                  <a:pt x="63900" y="12700"/>
                </a:lnTo>
                <a:lnTo>
                  <a:pt x="63758" y="0"/>
                </a:lnTo>
                <a:close/>
              </a:path>
            </a:pathLst>
          </a:custGeom>
          <a:solidFill>
            <a:srgbClr val="CAC6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5" name="bg object 1205"/>
          <p:cNvSpPr/>
          <p:nvPr/>
        </p:nvSpPr>
        <p:spPr>
          <a:xfrm>
            <a:off x="2691026" y="622299"/>
            <a:ext cx="2707005" cy="11430"/>
          </a:xfrm>
          <a:custGeom>
            <a:avLst/>
            <a:gdLst/>
            <a:ahLst/>
            <a:cxnLst/>
            <a:rect l="l" t="t" r="r" b="b"/>
            <a:pathLst>
              <a:path w="2707004" h="11429">
                <a:moveTo>
                  <a:pt x="2706662" y="0"/>
                </a:moveTo>
                <a:lnTo>
                  <a:pt x="2693798" y="0"/>
                </a:lnTo>
                <a:lnTo>
                  <a:pt x="2675269" y="11429"/>
                </a:lnTo>
                <a:lnTo>
                  <a:pt x="2691262" y="11429"/>
                </a:lnTo>
                <a:lnTo>
                  <a:pt x="2706662" y="0"/>
                </a:lnTo>
                <a:close/>
              </a:path>
              <a:path w="2707004" h="11429">
                <a:moveTo>
                  <a:pt x="67894" y="0"/>
                </a:moveTo>
                <a:lnTo>
                  <a:pt x="4509" y="0"/>
                </a:lnTo>
                <a:lnTo>
                  <a:pt x="0" y="11429"/>
                </a:lnTo>
                <a:lnTo>
                  <a:pt x="68023" y="11429"/>
                </a:lnTo>
                <a:lnTo>
                  <a:pt x="67894" y="0"/>
                </a:lnTo>
                <a:close/>
              </a:path>
            </a:pathLst>
          </a:custGeom>
          <a:solidFill>
            <a:srgbClr val="CAC6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6" name="bg object 1206"/>
          <p:cNvSpPr/>
          <p:nvPr/>
        </p:nvSpPr>
        <p:spPr>
          <a:xfrm>
            <a:off x="2686516" y="633729"/>
            <a:ext cx="2696210" cy="11430"/>
          </a:xfrm>
          <a:custGeom>
            <a:avLst/>
            <a:gdLst/>
            <a:ahLst/>
            <a:cxnLst/>
            <a:rect l="l" t="t" r="r" b="b"/>
            <a:pathLst>
              <a:path w="2696210" h="11429">
                <a:moveTo>
                  <a:pt x="2695772" y="0"/>
                </a:moveTo>
                <a:lnTo>
                  <a:pt x="2679779" y="0"/>
                </a:lnTo>
                <a:lnTo>
                  <a:pt x="2661250" y="11430"/>
                </a:lnTo>
                <a:lnTo>
                  <a:pt x="2680372" y="11430"/>
                </a:lnTo>
                <a:lnTo>
                  <a:pt x="2695772" y="0"/>
                </a:lnTo>
                <a:close/>
              </a:path>
              <a:path w="2696210" h="11429">
                <a:moveTo>
                  <a:pt x="72532" y="0"/>
                </a:moveTo>
                <a:lnTo>
                  <a:pt x="4509" y="0"/>
                </a:lnTo>
                <a:lnTo>
                  <a:pt x="0" y="11430"/>
                </a:lnTo>
                <a:lnTo>
                  <a:pt x="72660" y="11430"/>
                </a:lnTo>
                <a:lnTo>
                  <a:pt x="72532" y="0"/>
                </a:lnTo>
                <a:close/>
              </a:path>
            </a:pathLst>
          </a:custGeom>
          <a:solidFill>
            <a:srgbClr val="CAC6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7" name="bg object 1207"/>
          <p:cNvSpPr/>
          <p:nvPr/>
        </p:nvSpPr>
        <p:spPr>
          <a:xfrm>
            <a:off x="2683509" y="643889"/>
            <a:ext cx="2685415" cy="12700"/>
          </a:xfrm>
          <a:custGeom>
            <a:avLst/>
            <a:gdLst/>
            <a:ahLst/>
            <a:cxnLst/>
            <a:rect l="l" t="t" r="r" b="b"/>
            <a:pathLst>
              <a:path w="2685415" h="12700">
                <a:moveTo>
                  <a:pt x="2685090" y="0"/>
                </a:moveTo>
                <a:lnTo>
                  <a:pt x="2666315" y="0"/>
                </a:lnTo>
                <a:lnTo>
                  <a:pt x="2645728" y="12700"/>
                </a:lnTo>
                <a:lnTo>
                  <a:pt x="2667979" y="12700"/>
                </a:lnTo>
                <a:lnTo>
                  <a:pt x="2685090" y="0"/>
                </a:lnTo>
                <a:close/>
              </a:path>
              <a:path w="2685415" h="12700">
                <a:moveTo>
                  <a:pt x="75653" y="0"/>
                </a:moveTo>
                <a:lnTo>
                  <a:pt x="3507" y="0"/>
                </a:lnTo>
                <a:lnTo>
                  <a:pt x="0" y="8889"/>
                </a:lnTo>
                <a:lnTo>
                  <a:pt x="416" y="12700"/>
                </a:lnTo>
                <a:lnTo>
                  <a:pt x="75795" y="12700"/>
                </a:lnTo>
                <a:lnTo>
                  <a:pt x="75653" y="0"/>
                </a:lnTo>
                <a:close/>
              </a:path>
            </a:pathLst>
          </a:custGeom>
          <a:solidFill>
            <a:srgbClr val="CA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8" name="bg object 1208"/>
          <p:cNvSpPr/>
          <p:nvPr/>
        </p:nvSpPr>
        <p:spPr>
          <a:xfrm>
            <a:off x="2683787" y="655320"/>
            <a:ext cx="2669540" cy="12700"/>
          </a:xfrm>
          <a:custGeom>
            <a:avLst/>
            <a:gdLst/>
            <a:ahLst/>
            <a:cxnLst/>
            <a:rect l="l" t="t" r="r" b="b"/>
            <a:pathLst>
              <a:path w="2669540" h="12700">
                <a:moveTo>
                  <a:pt x="2669412" y="0"/>
                </a:moveTo>
                <a:lnTo>
                  <a:pt x="2647509" y="0"/>
                </a:lnTo>
                <a:lnTo>
                  <a:pt x="2626921" y="12700"/>
                </a:lnTo>
                <a:lnTo>
                  <a:pt x="2652301" y="12700"/>
                </a:lnTo>
                <a:lnTo>
                  <a:pt x="2669412" y="0"/>
                </a:lnTo>
                <a:close/>
              </a:path>
              <a:path w="2669540" h="12700">
                <a:moveTo>
                  <a:pt x="75503" y="0"/>
                </a:moveTo>
                <a:lnTo>
                  <a:pt x="0" y="0"/>
                </a:lnTo>
                <a:lnTo>
                  <a:pt x="1387" y="12700"/>
                </a:lnTo>
                <a:lnTo>
                  <a:pt x="75646" y="12700"/>
                </a:lnTo>
                <a:lnTo>
                  <a:pt x="75503" y="0"/>
                </a:lnTo>
                <a:close/>
              </a:path>
            </a:pathLst>
          </a:custGeom>
          <a:solidFill>
            <a:srgbClr val="CAC5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9" name="bg object 1209"/>
          <p:cNvSpPr/>
          <p:nvPr/>
        </p:nvSpPr>
        <p:spPr>
          <a:xfrm>
            <a:off x="2685036" y="666749"/>
            <a:ext cx="2653030" cy="12700"/>
          </a:xfrm>
          <a:custGeom>
            <a:avLst/>
            <a:gdLst/>
            <a:ahLst/>
            <a:cxnLst/>
            <a:rect l="l" t="t" r="r" b="b"/>
            <a:pathLst>
              <a:path w="2653029" h="12700">
                <a:moveTo>
                  <a:pt x="2652763" y="0"/>
                </a:moveTo>
                <a:lnTo>
                  <a:pt x="2627730" y="0"/>
                </a:lnTo>
                <a:lnTo>
                  <a:pt x="2607143" y="12700"/>
                </a:lnTo>
                <a:lnTo>
                  <a:pt x="2635652" y="12700"/>
                </a:lnTo>
                <a:lnTo>
                  <a:pt x="2652763" y="0"/>
                </a:lnTo>
                <a:close/>
              </a:path>
              <a:path w="2653029" h="12700">
                <a:moveTo>
                  <a:pt x="74382" y="0"/>
                </a:moveTo>
                <a:lnTo>
                  <a:pt x="0" y="0"/>
                </a:lnTo>
                <a:lnTo>
                  <a:pt x="1387" y="12700"/>
                </a:lnTo>
                <a:lnTo>
                  <a:pt x="74525" y="12700"/>
                </a:lnTo>
                <a:lnTo>
                  <a:pt x="74382" y="0"/>
                </a:lnTo>
                <a:close/>
              </a:path>
            </a:pathLst>
          </a:custGeom>
          <a:solidFill>
            <a:srgbClr val="CAC5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0" name="bg object 1210"/>
          <p:cNvSpPr/>
          <p:nvPr/>
        </p:nvSpPr>
        <p:spPr>
          <a:xfrm>
            <a:off x="2686285" y="678179"/>
            <a:ext cx="2636520" cy="12700"/>
          </a:xfrm>
          <a:custGeom>
            <a:avLst/>
            <a:gdLst/>
            <a:ahLst/>
            <a:cxnLst/>
            <a:rect l="l" t="t" r="r" b="b"/>
            <a:pathLst>
              <a:path w="2636520" h="12700">
                <a:moveTo>
                  <a:pt x="2636114" y="0"/>
                </a:moveTo>
                <a:lnTo>
                  <a:pt x="2607952" y="0"/>
                </a:lnTo>
                <a:lnTo>
                  <a:pt x="2587364" y="12700"/>
                </a:lnTo>
                <a:lnTo>
                  <a:pt x="2619003" y="12700"/>
                </a:lnTo>
                <a:lnTo>
                  <a:pt x="2636114" y="0"/>
                </a:lnTo>
                <a:close/>
              </a:path>
              <a:path w="2636520" h="12700">
                <a:moveTo>
                  <a:pt x="73261" y="0"/>
                </a:moveTo>
                <a:lnTo>
                  <a:pt x="0" y="0"/>
                </a:lnTo>
                <a:lnTo>
                  <a:pt x="1387" y="12700"/>
                </a:lnTo>
                <a:lnTo>
                  <a:pt x="73404" y="12700"/>
                </a:lnTo>
                <a:lnTo>
                  <a:pt x="73261" y="0"/>
                </a:lnTo>
                <a:close/>
              </a:path>
            </a:pathLst>
          </a:custGeom>
          <a:solidFill>
            <a:srgbClr val="CAC4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1" name="bg object 1211"/>
          <p:cNvSpPr/>
          <p:nvPr/>
        </p:nvSpPr>
        <p:spPr>
          <a:xfrm>
            <a:off x="2687535" y="689610"/>
            <a:ext cx="2620010" cy="12700"/>
          </a:xfrm>
          <a:custGeom>
            <a:avLst/>
            <a:gdLst/>
            <a:ahLst/>
            <a:cxnLst/>
            <a:rect l="l" t="t" r="r" b="b"/>
            <a:pathLst>
              <a:path w="2620010" h="12700">
                <a:moveTo>
                  <a:pt x="2619465" y="0"/>
                </a:moveTo>
                <a:lnTo>
                  <a:pt x="2588174" y="0"/>
                </a:lnTo>
                <a:lnTo>
                  <a:pt x="2567586" y="12700"/>
                </a:lnTo>
                <a:lnTo>
                  <a:pt x="2602354" y="12700"/>
                </a:lnTo>
                <a:lnTo>
                  <a:pt x="2619465" y="0"/>
                </a:lnTo>
                <a:close/>
              </a:path>
              <a:path w="2620010" h="12700">
                <a:moveTo>
                  <a:pt x="72140" y="0"/>
                </a:moveTo>
                <a:lnTo>
                  <a:pt x="0" y="0"/>
                </a:lnTo>
                <a:lnTo>
                  <a:pt x="1387" y="12700"/>
                </a:lnTo>
                <a:lnTo>
                  <a:pt x="72283" y="12700"/>
                </a:lnTo>
                <a:lnTo>
                  <a:pt x="72140" y="0"/>
                </a:lnTo>
                <a:close/>
              </a:path>
            </a:pathLst>
          </a:custGeom>
          <a:solidFill>
            <a:srgbClr val="CAC4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2" name="bg object 1212"/>
          <p:cNvSpPr/>
          <p:nvPr/>
        </p:nvSpPr>
        <p:spPr>
          <a:xfrm>
            <a:off x="2688784" y="701039"/>
            <a:ext cx="2602865" cy="12700"/>
          </a:xfrm>
          <a:custGeom>
            <a:avLst/>
            <a:gdLst/>
            <a:ahLst/>
            <a:cxnLst/>
            <a:rect l="l" t="t" r="r" b="b"/>
            <a:pathLst>
              <a:path w="2602865" h="12700">
                <a:moveTo>
                  <a:pt x="2602816" y="0"/>
                </a:moveTo>
                <a:lnTo>
                  <a:pt x="2568396" y="0"/>
                </a:lnTo>
                <a:lnTo>
                  <a:pt x="2547808" y="12700"/>
                </a:lnTo>
                <a:lnTo>
                  <a:pt x="2585705" y="12700"/>
                </a:lnTo>
                <a:lnTo>
                  <a:pt x="2602816" y="0"/>
                </a:lnTo>
                <a:close/>
              </a:path>
              <a:path w="2602865" h="12700">
                <a:moveTo>
                  <a:pt x="71019" y="0"/>
                </a:moveTo>
                <a:lnTo>
                  <a:pt x="0" y="0"/>
                </a:lnTo>
                <a:lnTo>
                  <a:pt x="1387" y="12700"/>
                </a:lnTo>
                <a:lnTo>
                  <a:pt x="71162" y="12700"/>
                </a:lnTo>
                <a:lnTo>
                  <a:pt x="71019" y="0"/>
                </a:lnTo>
                <a:close/>
              </a:path>
            </a:pathLst>
          </a:custGeom>
          <a:solidFill>
            <a:srgbClr val="CAC3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3" name="bg object 1213"/>
          <p:cNvSpPr/>
          <p:nvPr/>
        </p:nvSpPr>
        <p:spPr>
          <a:xfrm>
            <a:off x="2690033" y="712470"/>
            <a:ext cx="2586355" cy="11430"/>
          </a:xfrm>
          <a:custGeom>
            <a:avLst/>
            <a:gdLst/>
            <a:ahLst/>
            <a:cxnLst/>
            <a:rect l="l" t="t" r="r" b="b"/>
            <a:pathLst>
              <a:path w="2586354" h="11429">
                <a:moveTo>
                  <a:pt x="2586166" y="0"/>
                </a:moveTo>
                <a:lnTo>
                  <a:pt x="2548618" y="0"/>
                </a:lnTo>
                <a:lnTo>
                  <a:pt x="2530089" y="11429"/>
                </a:lnTo>
                <a:lnTo>
                  <a:pt x="2570766" y="11429"/>
                </a:lnTo>
                <a:lnTo>
                  <a:pt x="2586166" y="0"/>
                </a:lnTo>
                <a:close/>
              </a:path>
              <a:path w="2586354" h="11429">
                <a:moveTo>
                  <a:pt x="69898" y="0"/>
                </a:moveTo>
                <a:lnTo>
                  <a:pt x="0" y="0"/>
                </a:lnTo>
                <a:lnTo>
                  <a:pt x="1249" y="11429"/>
                </a:lnTo>
                <a:lnTo>
                  <a:pt x="70026" y="11429"/>
                </a:lnTo>
                <a:lnTo>
                  <a:pt x="69898" y="0"/>
                </a:lnTo>
                <a:close/>
              </a:path>
            </a:pathLst>
          </a:custGeom>
          <a:solidFill>
            <a:srgbClr val="CAC3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4" name="bg object 1214"/>
          <p:cNvSpPr/>
          <p:nvPr/>
        </p:nvSpPr>
        <p:spPr>
          <a:xfrm>
            <a:off x="2691143" y="722629"/>
            <a:ext cx="2571750" cy="12700"/>
          </a:xfrm>
          <a:custGeom>
            <a:avLst/>
            <a:gdLst/>
            <a:ahLst/>
            <a:cxnLst/>
            <a:rect l="l" t="t" r="r" b="b"/>
            <a:pathLst>
              <a:path w="2571750" h="12700">
                <a:moveTo>
                  <a:pt x="2571367" y="0"/>
                </a:moveTo>
                <a:lnTo>
                  <a:pt x="2531037" y="0"/>
                </a:lnTo>
                <a:lnTo>
                  <a:pt x="2510449" y="12700"/>
                </a:lnTo>
                <a:lnTo>
                  <a:pt x="2554256" y="12700"/>
                </a:lnTo>
                <a:lnTo>
                  <a:pt x="2571367" y="0"/>
                </a:lnTo>
                <a:close/>
              </a:path>
              <a:path w="2571750" h="12700">
                <a:moveTo>
                  <a:pt x="68902" y="0"/>
                </a:moveTo>
                <a:lnTo>
                  <a:pt x="0" y="0"/>
                </a:lnTo>
                <a:lnTo>
                  <a:pt x="1387" y="12700"/>
                </a:lnTo>
                <a:lnTo>
                  <a:pt x="69044" y="12700"/>
                </a:lnTo>
                <a:lnTo>
                  <a:pt x="68902" y="0"/>
                </a:lnTo>
                <a:close/>
              </a:path>
            </a:pathLst>
          </a:custGeom>
          <a:solidFill>
            <a:srgbClr val="CAC3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5" name="bg object 1215"/>
          <p:cNvSpPr/>
          <p:nvPr/>
        </p:nvSpPr>
        <p:spPr>
          <a:xfrm>
            <a:off x="2692393" y="734060"/>
            <a:ext cx="2555240" cy="12700"/>
          </a:xfrm>
          <a:custGeom>
            <a:avLst/>
            <a:gdLst/>
            <a:ahLst/>
            <a:cxnLst/>
            <a:rect l="l" t="t" r="r" b="b"/>
            <a:pathLst>
              <a:path w="2555240" h="12700">
                <a:moveTo>
                  <a:pt x="2554718" y="0"/>
                </a:moveTo>
                <a:lnTo>
                  <a:pt x="2511259" y="0"/>
                </a:lnTo>
                <a:lnTo>
                  <a:pt x="2490671" y="12700"/>
                </a:lnTo>
                <a:lnTo>
                  <a:pt x="2537607" y="12700"/>
                </a:lnTo>
                <a:lnTo>
                  <a:pt x="2554718" y="0"/>
                </a:lnTo>
                <a:close/>
              </a:path>
              <a:path w="2555240" h="12700">
                <a:moveTo>
                  <a:pt x="67781" y="0"/>
                </a:moveTo>
                <a:lnTo>
                  <a:pt x="0" y="0"/>
                </a:lnTo>
                <a:lnTo>
                  <a:pt x="1387" y="12700"/>
                </a:lnTo>
                <a:lnTo>
                  <a:pt x="67923" y="12700"/>
                </a:lnTo>
                <a:lnTo>
                  <a:pt x="67781" y="0"/>
                </a:lnTo>
                <a:close/>
              </a:path>
            </a:pathLst>
          </a:custGeom>
          <a:solidFill>
            <a:srgbClr val="CAC2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bg object 1216"/>
          <p:cNvSpPr/>
          <p:nvPr/>
        </p:nvSpPr>
        <p:spPr>
          <a:xfrm>
            <a:off x="2693642" y="745489"/>
            <a:ext cx="2538095" cy="12700"/>
          </a:xfrm>
          <a:custGeom>
            <a:avLst/>
            <a:gdLst/>
            <a:ahLst/>
            <a:cxnLst/>
            <a:rect l="l" t="t" r="r" b="b"/>
            <a:pathLst>
              <a:path w="2538095" h="12700">
                <a:moveTo>
                  <a:pt x="2538069" y="0"/>
                </a:moveTo>
                <a:lnTo>
                  <a:pt x="2491481" y="0"/>
                </a:lnTo>
                <a:lnTo>
                  <a:pt x="2470893" y="12700"/>
                </a:lnTo>
                <a:lnTo>
                  <a:pt x="2520958" y="12700"/>
                </a:lnTo>
                <a:lnTo>
                  <a:pt x="2538069" y="0"/>
                </a:lnTo>
                <a:close/>
              </a:path>
              <a:path w="2538095" h="12700">
                <a:moveTo>
                  <a:pt x="66660" y="0"/>
                </a:moveTo>
                <a:lnTo>
                  <a:pt x="0" y="0"/>
                </a:lnTo>
                <a:lnTo>
                  <a:pt x="1387" y="12700"/>
                </a:lnTo>
                <a:lnTo>
                  <a:pt x="66802" y="12700"/>
                </a:lnTo>
                <a:lnTo>
                  <a:pt x="66660" y="0"/>
                </a:lnTo>
                <a:close/>
              </a:path>
            </a:pathLst>
          </a:custGeom>
          <a:solidFill>
            <a:srgbClr val="C9C2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bg object 1217"/>
          <p:cNvSpPr/>
          <p:nvPr/>
        </p:nvSpPr>
        <p:spPr>
          <a:xfrm>
            <a:off x="2694891" y="756920"/>
            <a:ext cx="2521585" cy="12700"/>
          </a:xfrm>
          <a:custGeom>
            <a:avLst/>
            <a:gdLst/>
            <a:ahLst/>
            <a:cxnLst/>
            <a:rect l="l" t="t" r="r" b="b"/>
            <a:pathLst>
              <a:path w="2521585" h="12700">
                <a:moveTo>
                  <a:pt x="2521420" y="0"/>
                </a:moveTo>
                <a:lnTo>
                  <a:pt x="2471702" y="0"/>
                </a:lnTo>
                <a:lnTo>
                  <a:pt x="2451115" y="12700"/>
                </a:lnTo>
                <a:lnTo>
                  <a:pt x="2504309" y="12700"/>
                </a:lnTo>
                <a:lnTo>
                  <a:pt x="2521420" y="0"/>
                </a:lnTo>
                <a:close/>
              </a:path>
              <a:path w="2521585" h="12700">
                <a:moveTo>
                  <a:pt x="65539" y="0"/>
                </a:moveTo>
                <a:lnTo>
                  <a:pt x="0" y="0"/>
                </a:lnTo>
                <a:lnTo>
                  <a:pt x="1387" y="12700"/>
                </a:lnTo>
                <a:lnTo>
                  <a:pt x="65681" y="12700"/>
                </a:lnTo>
                <a:lnTo>
                  <a:pt x="65539" y="0"/>
                </a:lnTo>
                <a:close/>
              </a:path>
            </a:pathLst>
          </a:custGeom>
          <a:solidFill>
            <a:srgbClr val="C9C1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8" name="bg object 1218"/>
          <p:cNvSpPr/>
          <p:nvPr/>
        </p:nvSpPr>
        <p:spPr>
          <a:xfrm>
            <a:off x="2696140" y="768349"/>
            <a:ext cx="2505075" cy="12700"/>
          </a:xfrm>
          <a:custGeom>
            <a:avLst/>
            <a:gdLst/>
            <a:ahLst/>
            <a:cxnLst/>
            <a:rect l="l" t="t" r="r" b="b"/>
            <a:pathLst>
              <a:path w="2505075" h="12700">
                <a:moveTo>
                  <a:pt x="2504771" y="0"/>
                </a:moveTo>
                <a:lnTo>
                  <a:pt x="2451924" y="0"/>
                </a:lnTo>
                <a:lnTo>
                  <a:pt x="2431336" y="12700"/>
                </a:lnTo>
                <a:lnTo>
                  <a:pt x="2487660" y="12700"/>
                </a:lnTo>
                <a:lnTo>
                  <a:pt x="2504771" y="0"/>
                </a:lnTo>
                <a:close/>
              </a:path>
              <a:path w="2505075" h="12700">
                <a:moveTo>
                  <a:pt x="64417" y="0"/>
                </a:moveTo>
                <a:lnTo>
                  <a:pt x="0" y="0"/>
                </a:lnTo>
                <a:lnTo>
                  <a:pt x="1387" y="12700"/>
                </a:lnTo>
                <a:lnTo>
                  <a:pt x="64560" y="12700"/>
                </a:lnTo>
                <a:lnTo>
                  <a:pt x="64417" y="0"/>
                </a:lnTo>
                <a:close/>
              </a:path>
            </a:pathLst>
          </a:custGeom>
          <a:solidFill>
            <a:srgbClr val="C9C1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9" name="bg object 1219"/>
          <p:cNvSpPr/>
          <p:nvPr/>
        </p:nvSpPr>
        <p:spPr>
          <a:xfrm>
            <a:off x="2697389" y="779779"/>
            <a:ext cx="2488565" cy="12700"/>
          </a:xfrm>
          <a:custGeom>
            <a:avLst/>
            <a:gdLst/>
            <a:ahLst/>
            <a:cxnLst/>
            <a:rect l="l" t="t" r="r" b="b"/>
            <a:pathLst>
              <a:path w="2488565" h="12700">
                <a:moveTo>
                  <a:pt x="2488122" y="0"/>
                </a:moveTo>
                <a:lnTo>
                  <a:pt x="2432146" y="0"/>
                </a:lnTo>
                <a:lnTo>
                  <a:pt x="2411558" y="12700"/>
                </a:lnTo>
                <a:lnTo>
                  <a:pt x="2471010" y="12700"/>
                </a:lnTo>
                <a:lnTo>
                  <a:pt x="2488122" y="0"/>
                </a:lnTo>
                <a:close/>
              </a:path>
              <a:path w="2488565" h="12700">
                <a:moveTo>
                  <a:pt x="63296" y="0"/>
                </a:moveTo>
                <a:lnTo>
                  <a:pt x="0" y="0"/>
                </a:lnTo>
                <a:lnTo>
                  <a:pt x="1387" y="12700"/>
                </a:lnTo>
                <a:lnTo>
                  <a:pt x="63439" y="12700"/>
                </a:lnTo>
                <a:lnTo>
                  <a:pt x="63296" y="0"/>
                </a:lnTo>
                <a:close/>
              </a:path>
            </a:pathLst>
          </a:custGeom>
          <a:solidFill>
            <a:srgbClr val="C9C1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0" name="bg object 1220"/>
          <p:cNvSpPr/>
          <p:nvPr/>
        </p:nvSpPr>
        <p:spPr>
          <a:xfrm>
            <a:off x="2698639" y="791210"/>
            <a:ext cx="2472055" cy="11430"/>
          </a:xfrm>
          <a:custGeom>
            <a:avLst/>
            <a:gdLst/>
            <a:ahLst/>
            <a:cxnLst/>
            <a:rect l="l" t="t" r="r" b="b"/>
            <a:pathLst>
              <a:path w="2472054" h="11429">
                <a:moveTo>
                  <a:pt x="2471472" y="0"/>
                </a:moveTo>
                <a:lnTo>
                  <a:pt x="2412368" y="0"/>
                </a:lnTo>
                <a:lnTo>
                  <a:pt x="2393839" y="11429"/>
                </a:lnTo>
                <a:lnTo>
                  <a:pt x="2456072" y="11429"/>
                </a:lnTo>
                <a:lnTo>
                  <a:pt x="2471472" y="0"/>
                </a:lnTo>
                <a:close/>
              </a:path>
              <a:path w="2472054" h="11429">
                <a:moveTo>
                  <a:pt x="62175" y="0"/>
                </a:moveTo>
                <a:lnTo>
                  <a:pt x="0" y="0"/>
                </a:lnTo>
                <a:lnTo>
                  <a:pt x="1249" y="11429"/>
                </a:lnTo>
                <a:lnTo>
                  <a:pt x="62304" y="11429"/>
                </a:lnTo>
                <a:lnTo>
                  <a:pt x="62175" y="0"/>
                </a:lnTo>
                <a:close/>
              </a:path>
            </a:pathLst>
          </a:custGeom>
          <a:solidFill>
            <a:srgbClr val="C9C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1" name="bg object 1221"/>
          <p:cNvSpPr/>
          <p:nvPr/>
        </p:nvSpPr>
        <p:spPr>
          <a:xfrm>
            <a:off x="2699888" y="802639"/>
            <a:ext cx="2454910" cy="11430"/>
          </a:xfrm>
          <a:custGeom>
            <a:avLst/>
            <a:gdLst/>
            <a:ahLst/>
            <a:cxnLst/>
            <a:rect l="l" t="t" r="r" b="b"/>
            <a:pathLst>
              <a:path w="2454910" h="11430">
                <a:moveTo>
                  <a:pt x="2454823" y="0"/>
                </a:moveTo>
                <a:lnTo>
                  <a:pt x="2392590" y="0"/>
                </a:lnTo>
                <a:lnTo>
                  <a:pt x="2374061" y="11430"/>
                </a:lnTo>
                <a:lnTo>
                  <a:pt x="2439423" y="11430"/>
                </a:lnTo>
                <a:lnTo>
                  <a:pt x="2454823" y="0"/>
                </a:lnTo>
                <a:close/>
              </a:path>
              <a:path w="2454910" h="11430">
                <a:moveTo>
                  <a:pt x="61054" y="0"/>
                </a:moveTo>
                <a:lnTo>
                  <a:pt x="0" y="0"/>
                </a:lnTo>
                <a:lnTo>
                  <a:pt x="1249" y="11430"/>
                </a:lnTo>
                <a:lnTo>
                  <a:pt x="61182" y="11430"/>
                </a:lnTo>
                <a:lnTo>
                  <a:pt x="61054" y="0"/>
                </a:lnTo>
                <a:close/>
              </a:path>
            </a:pathLst>
          </a:custGeom>
          <a:solidFill>
            <a:srgbClr val="C9C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bg object 1222"/>
          <p:cNvSpPr/>
          <p:nvPr/>
        </p:nvSpPr>
        <p:spPr>
          <a:xfrm>
            <a:off x="2700998" y="812799"/>
            <a:ext cx="2440305" cy="12700"/>
          </a:xfrm>
          <a:custGeom>
            <a:avLst/>
            <a:gdLst/>
            <a:ahLst/>
            <a:cxnLst/>
            <a:rect l="l" t="t" r="r" b="b"/>
            <a:pathLst>
              <a:path w="2440304" h="12700">
                <a:moveTo>
                  <a:pt x="2440024" y="0"/>
                </a:moveTo>
                <a:lnTo>
                  <a:pt x="2375009" y="0"/>
                </a:lnTo>
                <a:lnTo>
                  <a:pt x="2354421" y="12700"/>
                </a:lnTo>
                <a:lnTo>
                  <a:pt x="2422913" y="12700"/>
                </a:lnTo>
                <a:lnTo>
                  <a:pt x="2440024" y="0"/>
                </a:lnTo>
                <a:close/>
              </a:path>
              <a:path w="2440304" h="12700">
                <a:moveTo>
                  <a:pt x="60058" y="0"/>
                </a:moveTo>
                <a:lnTo>
                  <a:pt x="0" y="0"/>
                </a:lnTo>
                <a:lnTo>
                  <a:pt x="1387" y="12700"/>
                </a:lnTo>
                <a:lnTo>
                  <a:pt x="60200" y="12700"/>
                </a:lnTo>
                <a:lnTo>
                  <a:pt x="60058" y="0"/>
                </a:lnTo>
                <a:close/>
              </a:path>
            </a:pathLst>
          </a:custGeom>
          <a:solidFill>
            <a:srgbClr val="C9BF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bg object 1223"/>
          <p:cNvSpPr/>
          <p:nvPr/>
        </p:nvSpPr>
        <p:spPr>
          <a:xfrm>
            <a:off x="2702247" y="824229"/>
            <a:ext cx="2423795" cy="12700"/>
          </a:xfrm>
          <a:custGeom>
            <a:avLst/>
            <a:gdLst/>
            <a:ahLst/>
            <a:cxnLst/>
            <a:rect l="l" t="t" r="r" b="b"/>
            <a:pathLst>
              <a:path w="2423795" h="12700">
                <a:moveTo>
                  <a:pt x="2423375" y="0"/>
                </a:moveTo>
                <a:lnTo>
                  <a:pt x="2355231" y="0"/>
                </a:lnTo>
                <a:lnTo>
                  <a:pt x="2334643" y="12700"/>
                </a:lnTo>
                <a:lnTo>
                  <a:pt x="2406264" y="12700"/>
                </a:lnTo>
                <a:lnTo>
                  <a:pt x="2423375" y="0"/>
                </a:lnTo>
                <a:close/>
              </a:path>
              <a:path w="2423795" h="12700">
                <a:moveTo>
                  <a:pt x="58937" y="0"/>
                </a:moveTo>
                <a:lnTo>
                  <a:pt x="0" y="0"/>
                </a:lnTo>
                <a:lnTo>
                  <a:pt x="1387" y="12700"/>
                </a:lnTo>
                <a:lnTo>
                  <a:pt x="59079" y="12700"/>
                </a:lnTo>
                <a:lnTo>
                  <a:pt x="58937" y="0"/>
                </a:lnTo>
                <a:close/>
              </a:path>
            </a:pathLst>
          </a:custGeom>
          <a:solidFill>
            <a:srgbClr val="C9B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4" name="bg object 1224"/>
          <p:cNvSpPr/>
          <p:nvPr/>
        </p:nvSpPr>
        <p:spPr>
          <a:xfrm>
            <a:off x="2703487" y="835659"/>
            <a:ext cx="2407285" cy="12700"/>
          </a:xfrm>
          <a:custGeom>
            <a:avLst/>
            <a:gdLst/>
            <a:ahLst/>
            <a:cxnLst/>
            <a:rect l="l" t="t" r="r" b="b"/>
            <a:pathLst>
              <a:path w="2407285" h="12700">
                <a:moveTo>
                  <a:pt x="57962" y="12700"/>
                </a:moveTo>
                <a:lnTo>
                  <a:pt x="57823" y="0"/>
                </a:lnTo>
                <a:lnTo>
                  <a:pt x="0" y="0"/>
                </a:lnTo>
                <a:lnTo>
                  <a:pt x="1397" y="12700"/>
                </a:lnTo>
                <a:lnTo>
                  <a:pt x="57962" y="12700"/>
                </a:lnTo>
                <a:close/>
              </a:path>
              <a:path w="2407285" h="12700">
                <a:moveTo>
                  <a:pt x="2406726" y="0"/>
                </a:moveTo>
                <a:lnTo>
                  <a:pt x="2335453" y="0"/>
                </a:lnTo>
                <a:lnTo>
                  <a:pt x="2314867" y="12700"/>
                </a:lnTo>
                <a:lnTo>
                  <a:pt x="2389619" y="12700"/>
                </a:lnTo>
                <a:lnTo>
                  <a:pt x="2406726" y="0"/>
                </a:lnTo>
                <a:close/>
              </a:path>
            </a:pathLst>
          </a:custGeom>
          <a:solidFill>
            <a:srgbClr val="C9BF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5" name="bg object 1225"/>
          <p:cNvSpPr/>
          <p:nvPr/>
        </p:nvSpPr>
        <p:spPr>
          <a:xfrm>
            <a:off x="2704744" y="847089"/>
            <a:ext cx="2390140" cy="12700"/>
          </a:xfrm>
          <a:custGeom>
            <a:avLst/>
            <a:gdLst/>
            <a:ahLst/>
            <a:cxnLst/>
            <a:rect l="l" t="t" r="r" b="b"/>
            <a:pathLst>
              <a:path w="2390140" h="12700">
                <a:moveTo>
                  <a:pt x="56832" y="12700"/>
                </a:moveTo>
                <a:lnTo>
                  <a:pt x="56692" y="0"/>
                </a:lnTo>
                <a:lnTo>
                  <a:pt x="0" y="0"/>
                </a:lnTo>
                <a:lnTo>
                  <a:pt x="1384" y="12700"/>
                </a:lnTo>
                <a:lnTo>
                  <a:pt x="56832" y="12700"/>
                </a:lnTo>
                <a:close/>
              </a:path>
              <a:path w="2390140" h="12700">
                <a:moveTo>
                  <a:pt x="2390076" y="0"/>
                </a:moveTo>
                <a:lnTo>
                  <a:pt x="2315667" y="0"/>
                </a:lnTo>
                <a:lnTo>
                  <a:pt x="2295080" y="12700"/>
                </a:lnTo>
                <a:lnTo>
                  <a:pt x="2372957" y="12700"/>
                </a:lnTo>
                <a:lnTo>
                  <a:pt x="2390076" y="0"/>
                </a:lnTo>
                <a:close/>
              </a:path>
            </a:pathLst>
          </a:custGeom>
          <a:solidFill>
            <a:srgbClr val="C9BE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6" name="bg object 1226"/>
          <p:cNvSpPr/>
          <p:nvPr/>
        </p:nvSpPr>
        <p:spPr>
          <a:xfrm>
            <a:off x="2705989" y="858519"/>
            <a:ext cx="2373630" cy="12700"/>
          </a:xfrm>
          <a:custGeom>
            <a:avLst/>
            <a:gdLst/>
            <a:ahLst/>
            <a:cxnLst/>
            <a:rect l="l" t="t" r="r" b="b"/>
            <a:pathLst>
              <a:path w="2373629" h="12700">
                <a:moveTo>
                  <a:pt x="55714" y="12700"/>
                </a:moveTo>
                <a:lnTo>
                  <a:pt x="55575" y="0"/>
                </a:lnTo>
                <a:lnTo>
                  <a:pt x="0" y="0"/>
                </a:lnTo>
                <a:lnTo>
                  <a:pt x="1384" y="12700"/>
                </a:lnTo>
                <a:lnTo>
                  <a:pt x="55714" y="12700"/>
                </a:lnTo>
                <a:close/>
              </a:path>
              <a:path w="2373629" h="12700">
                <a:moveTo>
                  <a:pt x="2373426" y="0"/>
                </a:moveTo>
                <a:lnTo>
                  <a:pt x="2295893" y="0"/>
                </a:lnTo>
                <a:lnTo>
                  <a:pt x="2275306" y="12700"/>
                </a:lnTo>
                <a:lnTo>
                  <a:pt x="2356320" y="12700"/>
                </a:lnTo>
                <a:lnTo>
                  <a:pt x="2373426" y="0"/>
                </a:lnTo>
                <a:close/>
              </a:path>
            </a:pathLst>
          </a:custGeom>
          <a:solidFill>
            <a:srgbClr val="C9BE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7" name="bg object 1227"/>
          <p:cNvSpPr/>
          <p:nvPr/>
        </p:nvSpPr>
        <p:spPr>
          <a:xfrm>
            <a:off x="2707233" y="869949"/>
            <a:ext cx="2357120" cy="11430"/>
          </a:xfrm>
          <a:custGeom>
            <a:avLst/>
            <a:gdLst/>
            <a:ahLst/>
            <a:cxnLst/>
            <a:rect l="l" t="t" r="r" b="b"/>
            <a:pathLst>
              <a:path w="2357120" h="11430">
                <a:moveTo>
                  <a:pt x="54584" y="11430"/>
                </a:moveTo>
                <a:lnTo>
                  <a:pt x="54457" y="0"/>
                </a:lnTo>
                <a:lnTo>
                  <a:pt x="0" y="0"/>
                </a:lnTo>
                <a:lnTo>
                  <a:pt x="1257" y="11430"/>
                </a:lnTo>
                <a:lnTo>
                  <a:pt x="54584" y="11430"/>
                </a:lnTo>
                <a:close/>
              </a:path>
              <a:path w="2357120" h="11430">
                <a:moveTo>
                  <a:pt x="2356777" y="0"/>
                </a:moveTo>
                <a:lnTo>
                  <a:pt x="2276119" y="0"/>
                </a:lnTo>
                <a:lnTo>
                  <a:pt x="2257590" y="11430"/>
                </a:lnTo>
                <a:lnTo>
                  <a:pt x="2341384" y="11430"/>
                </a:lnTo>
                <a:lnTo>
                  <a:pt x="2356777" y="0"/>
                </a:lnTo>
                <a:close/>
              </a:path>
            </a:pathLst>
          </a:custGeom>
          <a:solidFill>
            <a:srgbClr val="C9BE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8" name="bg object 1228"/>
          <p:cNvSpPr/>
          <p:nvPr/>
        </p:nvSpPr>
        <p:spPr>
          <a:xfrm>
            <a:off x="2708490" y="881379"/>
            <a:ext cx="2340610" cy="12700"/>
          </a:xfrm>
          <a:custGeom>
            <a:avLst/>
            <a:gdLst/>
            <a:ahLst/>
            <a:cxnLst/>
            <a:rect l="l" t="t" r="r" b="b"/>
            <a:pathLst>
              <a:path w="2340610" h="12700">
                <a:moveTo>
                  <a:pt x="53467" y="12700"/>
                </a:moveTo>
                <a:lnTo>
                  <a:pt x="53327" y="0"/>
                </a:lnTo>
                <a:lnTo>
                  <a:pt x="0" y="0"/>
                </a:lnTo>
                <a:lnTo>
                  <a:pt x="1384" y="12700"/>
                </a:lnTo>
                <a:lnTo>
                  <a:pt x="53467" y="12700"/>
                </a:lnTo>
                <a:close/>
              </a:path>
              <a:path w="2340610" h="12700">
                <a:moveTo>
                  <a:pt x="2340127" y="0"/>
                </a:moveTo>
                <a:lnTo>
                  <a:pt x="2256332" y="0"/>
                </a:lnTo>
                <a:lnTo>
                  <a:pt x="2235746" y="12700"/>
                </a:lnTo>
                <a:lnTo>
                  <a:pt x="2323020" y="12700"/>
                </a:lnTo>
                <a:lnTo>
                  <a:pt x="2340127" y="0"/>
                </a:lnTo>
                <a:close/>
              </a:path>
            </a:pathLst>
          </a:custGeom>
          <a:solidFill>
            <a:srgbClr val="C8BD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9" name="bg object 1229"/>
          <p:cNvSpPr/>
          <p:nvPr/>
        </p:nvSpPr>
        <p:spPr>
          <a:xfrm>
            <a:off x="2709735" y="892809"/>
            <a:ext cx="2324100" cy="11430"/>
          </a:xfrm>
          <a:custGeom>
            <a:avLst/>
            <a:gdLst/>
            <a:ahLst/>
            <a:cxnLst/>
            <a:rect l="l" t="t" r="r" b="b"/>
            <a:pathLst>
              <a:path w="2324100" h="11430">
                <a:moveTo>
                  <a:pt x="52336" y="11430"/>
                </a:moveTo>
                <a:lnTo>
                  <a:pt x="52209" y="0"/>
                </a:lnTo>
                <a:lnTo>
                  <a:pt x="0" y="0"/>
                </a:lnTo>
                <a:lnTo>
                  <a:pt x="1244" y="11430"/>
                </a:lnTo>
                <a:lnTo>
                  <a:pt x="52336" y="11430"/>
                </a:lnTo>
                <a:close/>
              </a:path>
              <a:path w="2324100" h="11430">
                <a:moveTo>
                  <a:pt x="2323477" y="0"/>
                </a:moveTo>
                <a:lnTo>
                  <a:pt x="2236559" y="0"/>
                </a:lnTo>
                <a:lnTo>
                  <a:pt x="2218029" y="11430"/>
                </a:lnTo>
                <a:lnTo>
                  <a:pt x="2308085" y="11430"/>
                </a:lnTo>
                <a:lnTo>
                  <a:pt x="2323477" y="0"/>
                </a:lnTo>
                <a:close/>
              </a:path>
            </a:pathLst>
          </a:custGeom>
          <a:solidFill>
            <a:srgbClr val="C8BD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0" name="bg object 1230"/>
          <p:cNvSpPr/>
          <p:nvPr/>
        </p:nvSpPr>
        <p:spPr>
          <a:xfrm>
            <a:off x="2710853" y="902969"/>
            <a:ext cx="2305685" cy="12700"/>
          </a:xfrm>
          <a:custGeom>
            <a:avLst/>
            <a:gdLst/>
            <a:ahLst/>
            <a:cxnLst/>
            <a:rect l="l" t="t" r="r" b="b"/>
            <a:pathLst>
              <a:path w="2305685" h="12700">
                <a:moveTo>
                  <a:pt x="51346" y="12700"/>
                </a:moveTo>
                <a:lnTo>
                  <a:pt x="51206" y="0"/>
                </a:lnTo>
                <a:lnTo>
                  <a:pt x="0" y="0"/>
                </a:lnTo>
                <a:lnTo>
                  <a:pt x="1384" y="12700"/>
                </a:lnTo>
                <a:lnTo>
                  <a:pt x="51346" y="12700"/>
                </a:lnTo>
                <a:close/>
              </a:path>
              <a:path w="2305685" h="12700">
                <a:moveTo>
                  <a:pt x="2305253" y="0"/>
                </a:moveTo>
                <a:lnTo>
                  <a:pt x="2214854" y="0"/>
                </a:lnTo>
                <a:lnTo>
                  <a:pt x="2214854" y="5080"/>
                </a:lnTo>
                <a:lnTo>
                  <a:pt x="2204567" y="5080"/>
                </a:lnTo>
                <a:lnTo>
                  <a:pt x="2204567" y="12700"/>
                </a:lnTo>
                <a:lnTo>
                  <a:pt x="2295652" y="12700"/>
                </a:lnTo>
                <a:lnTo>
                  <a:pt x="2295652" y="5080"/>
                </a:lnTo>
                <a:lnTo>
                  <a:pt x="2305253" y="5080"/>
                </a:lnTo>
                <a:lnTo>
                  <a:pt x="2305253" y="0"/>
                </a:lnTo>
                <a:close/>
              </a:path>
            </a:pathLst>
          </a:custGeom>
          <a:solidFill>
            <a:srgbClr val="C8BC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1" name="bg object 1231"/>
          <p:cNvSpPr/>
          <p:nvPr/>
        </p:nvSpPr>
        <p:spPr>
          <a:xfrm>
            <a:off x="2712097" y="914399"/>
            <a:ext cx="2290445" cy="12700"/>
          </a:xfrm>
          <a:custGeom>
            <a:avLst/>
            <a:gdLst/>
            <a:ahLst/>
            <a:cxnLst/>
            <a:rect l="l" t="t" r="r" b="b"/>
            <a:pathLst>
              <a:path w="2290445" h="12700">
                <a:moveTo>
                  <a:pt x="50228" y="12700"/>
                </a:moveTo>
                <a:lnTo>
                  <a:pt x="50088" y="0"/>
                </a:lnTo>
                <a:lnTo>
                  <a:pt x="0" y="0"/>
                </a:lnTo>
                <a:lnTo>
                  <a:pt x="1384" y="12700"/>
                </a:lnTo>
                <a:lnTo>
                  <a:pt x="50228" y="12700"/>
                </a:lnTo>
                <a:close/>
              </a:path>
              <a:path w="2290445" h="12700">
                <a:moveTo>
                  <a:pt x="2290280" y="0"/>
                </a:moveTo>
                <a:lnTo>
                  <a:pt x="2199195" y="0"/>
                </a:lnTo>
                <a:lnTo>
                  <a:pt x="2178608" y="12700"/>
                </a:lnTo>
                <a:lnTo>
                  <a:pt x="2269680" y="12700"/>
                </a:lnTo>
                <a:lnTo>
                  <a:pt x="2290280" y="0"/>
                </a:lnTo>
                <a:close/>
              </a:path>
            </a:pathLst>
          </a:custGeom>
          <a:solidFill>
            <a:srgbClr val="C8BC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2" name="bg object 1232"/>
          <p:cNvSpPr/>
          <p:nvPr/>
        </p:nvSpPr>
        <p:spPr>
          <a:xfrm>
            <a:off x="2713342" y="925829"/>
            <a:ext cx="2270760" cy="12700"/>
          </a:xfrm>
          <a:custGeom>
            <a:avLst/>
            <a:gdLst/>
            <a:ahLst/>
            <a:cxnLst/>
            <a:rect l="l" t="t" r="r" b="b"/>
            <a:pathLst>
              <a:path w="2270760" h="12700">
                <a:moveTo>
                  <a:pt x="49123" y="12700"/>
                </a:moveTo>
                <a:lnTo>
                  <a:pt x="48971" y="0"/>
                </a:lnTo>
                <a:lnTo>
                  <a:pt x="0" y="0"/>
                </a:lnTo>
                <a:lnTo>
                  <a:pt x="1397" y="12700"/>
                </a:lnTo>
                <a:lnTo>
                  <a:pt x="49123" y="12700"/>
                </a:lnTo>
                <a:close/>
              </a:path>
              <a:path w="2270760" h="12700">
                <a:moveTo>
                  <a:pt x="2270493" y="0"/>
                </a:moveTo>
                <a:lnTo>
                  <a:pt x="2179421" y="0"/>
                </a:lnTo>
                <a:lnTo>
                  <a:pt x="2158835" y="12700"/>
                </a:lnTo>
                <a:lnTo>
                  <a:pt x="2249894" y="12700"/>
                </a:lnTo>
                <a:lnTo>
                  <a:pt x="2270493" y="0"/>
                </a:lnTo>
                <a:close/>
              </a:path>
            </a:pathLst>
          </a:custGeom>
          <a:solidFill>
            <a:srgbClr val="C8BC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3" name="bg object 1233"/>
          <p:cNvSpPr/>
          <p:nvPr/>
        </p:nvSpPr>
        <p:spPr>
          <a:xfrm>
            <a:off x="2714599" y="937259"/>
            <a:ext cx="2251075" cy="12700"/>
          </a:xfrm>
          <a:custGeom>
            <a:avLst/>
            <a:gdLst/>
            <a:ahLst/>
            <a:cxnLst/>
            <a:rect l="l" t="t" r="r" b="b"/>
            <a:pathLst>
              <a:path w="2251075" h="12700">
                <a:moveTo>
                  <a:pt x="47993" y="12700"/>
                </a:moveTo>
                <a:lnTo>
                  <a:pt x="47840" y="0"/>
                </a:lnTo>
                <a:lnTo>
                  <a:pt x="0" y="0"/>
                </a:lnTo>
                <a:lnTo>
                  <a:pt x="1384" y="12700"/>
                </a:lnTo>
                <a:lnTo>
                  <a:pt x="47993" y="12700"/>
                </a:lnTo>
                <a:close/>
              </a:path>
              <a:path w="2251075" h="12700">
                <a:moveTo>
                  <a:pt x="2250694" y="0"/>
                </a:moveTo>
                <a:lnTo>
                  <a:pt x="2159647" y="0"/>
                </a:lnTo>
                <a:lnTo>
                  <a:pt x="2139048" y="12700"/>
                </a:lnTo>
                <a:lnTo>
                  <a:pt x="2230094" y="12700"/>
                </a:lnTo>
                <a:lnTo>
                  <a:pt x="2250694" y="0"/>
                </a:lnTo>
                <a:close/>
              </a:path>
            </a:pathLst>
          </a:custGeom>
          <a:solidFill>
            <a:srgbClr val="C8BB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4" name="bg object 1234"/>
          <p:cNvSpPr/>
          <p:nvPr/>
        </p:nvSpPr>
        <p:spPr>
          <a:xfrm>
            <a:off x="2715844" y="948689"/>
            <a:ext cx="2231390" cy="12700"/>
          </a:xfrm>
          <a:custGeom>
            <a:avLst/>
            <a:gdLst/>
            <a:ahLst/>
            <a:cxnLst/>
            <a:rect l="l" t="t" r="r" b="b"/>
            <a:pathLst>
              <a:path w="2231390" h="12700">
                <a:moveTo>
                  <a:pt x="46875" y="12700"/>
                </a:moveTo>
                <a:lnTo>
                  <a:pt x="46736" y="0"/>
                </a:lnTo>
                <a:lnTo>
                  <a:pt x="0" y="0"/>
                </a:lnTo>
                <a:lnTo>
                  <a:pt x="1384" y="12700"/>
                </a:lnTo>
                <a:lnTo>
                  <a:pt x="46875" y="12700"/>
                </a:lnTo>
                <a:close/>
              </a:path>
              <a:path w="2231390" h="12700">
                <a:moveTo>
                  <a:pt x="2230907" y="0"/>
                </a:moveTo>
                <a:lnTo>
                  <a:pt x="2139873" y="0"/>
                </a:lnTo>
                <a:lnTo>
                  <a:pt x="2119274" y="12700"/>
                </a:lnTo>
                <a:lnTo>
                  <a:pt x="2210308" y="12700"/>
                </a:lnTo>
                <a:lnTo>
                  <a:pt x="2230907" y="0"/>
                </a:lnTo>
                <a:close/>
              </a:path>
            </a:pathLst>
          </a:custGeom>
          <a:solidFill>
            <a:srgbClr val="C8BB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5" name="bg object 1235"/>
          <p:cNvSpPr/>
          <p:nvPr/>
        </p:nvSpPr>
        <p:spPr>
          <a:xfrm>
            <a:off x="2717088" y="960119"/>
            <a:ext cx="2211705" cy="12700"/>
          </a:xfrm>
          <a:custGeom>
            <a:avLst/>
            <a:gdLst/>
            <a:ahLst/>
            <a:cxnLst/>
            <a:rect l="l" t="t" r="r" b="b"/>
            <a:pathLst>
              <a:path w="2211704" h="12700">
                <a:moveTo>
                  <a:pt x="45758" y="12700"/>
                </a:moveTo>
                <a:lnTo>
                  <a:pt x="45618" y="0"/>
                </a:lnTo>
                <a:lnTo>
                  <a:pt x="0" y="0"/>
                </a:lnTo>
                <a:lnTo>
                  <a:pt x="1397" y="12700"/>
                </a:lnTo>
                <a:lnTo>
                  <a:pt x="45758" y="12700"/>
                </a:lnTo>
                <a:close/>
              </a:path>
              <a:path w="2211704" h="12700">
                <a:moveTo>
                  <a:pt x="2211120" y="0"/>
                </a:moveTo>
                <a:lnTo>
                  <a:pt x="2120100" y="0"/>
                </a:lnTo>
                <a:lnTo>
                  <a:pt x="2099500" y="12700"/>
                </a:lnTo>
                <a:lnTo>
                  <a:pt x="2190521" y="12700"/>
                </a:lnTo>
                <a:lnTo>
                  <a:pt x="2211120" y="0"/>
                </a:lnTo>
                <a:close/>
              </a:path>
            </a:pathLst>
          </a:custGeom>
          <a:solidFill>
            <a:srgbClr val="C8BA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6" name="bg object 1236"/>
          <p:cNvSpPr/>
          <p:nvPr/>
        </p:nvSpPr>
        <p:spPr>
          <a:xfrm>
            <a:off x="2718346" y="971549"/>
            <a:ext cx="2191385" cy="11430"/>
          </a:xfrm>
          <a:custGeom>
            <a:avLst/>
            <a:gdLst/>
            <a:ahLst/>
            <a:cxnLst/>
            <a:rect l="l" t="t" r="r" b="b"/>
            <a:pathLst>
              <a:path w="2191385" h="11430">
                <a:moveTo>
                  <a:pt x="44615" y="11430"/>
                </a:moveTo>
                <a:lnTo>
                  <a:pt x="44488" y="0"/>
                </a:lnTo>
                <a:lnTo>
                  <a:pt x="0" y="0"/>
                </a:lnTo>
                <a:lnTo>
                  <a:pt x="1244" y="11430"/>
                </a:lnTo>
                <a:lnTo>
                  <a:pt x="44615" y="11430"/>
                </a:lnTo>
                <a:close/>
              </a:path>
              <a:path w="2191385" h="11430">
                <a:moveTo>
                  <a:pt x="2191321" y="0"/>
                </a:moveTo>
                <a:lnTo>
                  <a:pt x="2100313" y="0"/>
                </a:lnTo>
                <a:lnTo>
                  <a:pt x="2081784" y="11430"/>
                </a:lnTo>
                <a:lnTo>
                  <a:pt x="2172779" y="11430"/>
                </a:lnTo>
                <a:lnTo>
                  <a:pt x="2191321" y="0"/>
                </a:lnTo>
                <a:close/>
              </a:path>
            </a:pathLst>
          </a:custGeom>
          <a:solidFill>
            <a:srgbClr val="C8BA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7" name="bg object 1237"/>
          <p:cNvSpPr/>
          <p:nvPr/>
        </p:nvSpPr>
        <p:spPr>
          <a:xfrm>
            <a:off x="2719590" y="982979"/>
            <a:ext cx="2171700" cy="11430"/>
          </a:xfrm>
          <a:custGeom>
            <a:avLst/>
            <a:gdLst/>
            <a:ahLst/>
            <a:cxnLst/>
            <a:rect l="l" t="t" r="r" b="b"/>
            <a:pathLst>
              <a:path w="2171700" h="11430">
                <a:moveTo>
                  <a:pt x="43497" y="11430"/>
                </a:moveTo>
                <a:lnTo>
                  <a:pt x="43370" y="0"/>
                </a:lnTo>
                <a:lnTo>
                  <a:pt x="0" y="0"/>
                </a:lnTo>
                <a:lnTo>
                  <a:pt x="1244" y="11430"/>
                </a:lnTo>
                <a:lnTo>
                  <a:pt x="43497" y="11430"/>
                </a:lnTo>
                <a:close/>
              </a:path>
              <a:path w="2171700" h="11430">
                <a:moveTo>
                  <a:pt x="2171535" y="0"/>
                </a:moveTo>
                <a:lnTo>
                  <a:pt x="2080539" y="0"/>
                </a:lnTo>
                <a:lnTo>
                  <a:pt x="2062010" y="11430"/>
                </a:lnTo>
                <a:lnTo>
                  <a:pt x="2152993" y="11430"/>
                </a:lnTo>
                <a:lnTo>
                  <a:pt x="2171535" y="0"/>
                </a:lnTo>
                <a:close/>
              </a:path>
            </a:pathLst>
          </a:custGeom>
          <a:solidFill>
            <a:srgbClr val="C8BA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8" name="bg object 1238"/>
          <p:cNvSpPr/>
          <p:nvPr/>
        </p:nvSpPr>
        <p:spPr>
          <a:xfrm>
            <a:off x="2720695" y="993139"/>
            <a:ext cx="2154555" cy="12700"/>
          </a:xfrm>
          <a:custGeom>
            <a:avLst/>
            <a:gdLst/>
            <a:ahLst/>
            <a:cxnLst/>
            <a:rect l="l" t="t" r="r" b="b"/>
            <a:pathLst>
              <a:path w="2154554" h="12700">
                <a:moveTo>
                  <a:pt x="42519" y="12700"/>
                </a:moveTo>
                <a:lnTo>
                  <a:pt x="42379" y="0"/>
                </a:lnTo>
                <a:lnTo>
                  <a:pt x="0" y="0"/>
                </a:lnTo>
                <a:lnTo>
                  <a:pt x="1397" y="12700"/>
                </a:lnTo>
                <a:lnTo>
                  <a:pt x="42519" y="12700"/>
                </a:lnTo>
                <a:close/>
              </a:path>
              <a:path w="2154554" h="12700">
                <a:moveTo>
                  <a:pt x="2153945" y="0"/>
                </a:moveTo>
                <a:lnTo>
                  <a:pt x="2062962" y="0"/>
                </a:lnTo>
                <a:lnTo>
                  <a:pt x="2042375" y="12700"/>
                </a:lnTo>
                <a:lnTo>
                  <a:pt x="2133346" y="12700"/>
                </a:lnTo>
                <a:lnTo>
                  <a:pt x="2153945" y="0"/>
                </a:lnTo>
                <a:close/>
              </a:path>
            </a:pathLst>
          </a:custGeom>
          <a:solidFill>
            <a:srgbClr val="C8B9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9" name="bg object 1239"/>
          <p:cNvSpPr/>
          <p:nvPr/>
        </p:nvSpPr>
        <p:spPr>
          <a:xfrm>
            <a:off x="2721953" y="1004569"/>
            <a:ext cx="2134235" cy="12700"/>
          </a:xfrm>
          <a:custGeom>
            <a:avLst/>
            <a:gdLst/>
            <a:ahLst/>
            <a:cxnLst/>
            <a:rect l="l" t="t" r="r" b="b"/>
            <a:pathLst>
              <a:path w="2134235" h="12700">
                <a:moveTo>
                  <a:pt x="41389" y="12700"/>
                </a:moveTo>
                <a:lnTo>
                  <a:pt x="41249" y="0"/>
                </a:lnTo>
                <a:lnTo>
                  <a:pt x="0" y="0"/>
                </a:lnTo>
                <a:lnTo>
                  <a:pt x="1384" y="12700"/>
                </a:lnTo>
                <a:lnTo>
                  <a:pt x="41389" y="12700"/>
                </a:lnTo>
                <a:close/>
              </a:path>
              <a:path w="2134235" h="12700">
                <a:moveTo>
                  <a:pt x="2134146" y="0"/>
                </a:moveTo>
                <a:lnTo>
                  <a:pt x="2043176" y="0"/>
                </a:lnTo>
                <a:lnTo>
                  <a:pt x="2022589" y="12700"/>
                </a:lnTo>
                <a:lnTo>
                  <a:pt x="2113546" y="12700"/>
                </a:lnTo>
                <a:lnTo>
                  <a:pt x="2134146" y="0"/>
                </a:lnTo>
                <a:close/>
              </a:path>
            </a:pathLst>
          </a:custGeom>
          <a:solidFill>
            <a:srgbClr val="C8B9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0" name="bg object 1240"/>
          <p:cNvSpPr/>
          <p:nvPr/>
        </p:nvSpPr>
        <p:spPr>
          <a:xfrm>
            <a:off x="2723197" y="1015999"/>
            <a:ext cx="2114550" cy="12700"/>
          </a:xfrm>
          <a:custGeom>
            <a:avLst/>
            <a:gdLst/>
            <a:ahLst/>
            <a:cxnLst/>
            <a:rect l="l" t="t" r="r" b="b"/>
            <a:pathLst>
              <a:path w="2114550" h="12700">
                <a:moveTo>
                  <a:pt x="40271" y="12700"/>
                </a:moveTo>
                <a:lnTo>
                  <a:pt x="40132" y="0"/>
                </a:lnTo>
                <a:lnTo>
                  <a:pt x="0" y="0"/>
                </a:lnTo>
                <a:lnTo>
                  <a:pt x="1384" y="12700"/>
                </a:lnTo>
                <a:lnTo>
                  <a:pt x="40271" y="12700"/>
                </a:lnTo>
                <a:close/>
              </a:path>
              <a:path w="2114550" h="12700">
                <a:moveTo>
                  <a:pt x="2114359" y="0"/>
                </a:moveTo>
                <a:lnTo>
                  <a:pt x="2023402" y="0"/>
                </a:lnTo>
                <a:lnTo>
                  <a:pt x="2002815" y="12700"/>
                </a:lnTo>
                <a:lnTo>
                  <a:pt x="2093760" y="12700"/>
                </a:lnTo>
                <a:lnTo>
                  <a:pt x="2114359" y="0"/>
                </a:lnTo>
                <a:close/>
              </a:path>
            </a:pathLst>
          </a:custGeom>
          <a:solidFill>
            <a:srgbClr val="C7B9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1" name="bg object 1241"/>
          <p:cNvSpPr/>
          <p:nvPr/>
        </p:nvSpPr>
        <p:spPr>
          <a:xfrm>
            <a:off x="2724721" y="1027429"/>
            <a:ext cx="2094864" cy="12700"/>
          </a:xfrm>
          <a:custGeom>
            <a:avLst/>
            <a:gdLst/>
            <a:ahLst/>
            <a:cxnLst/>
            <a:rect l="l" t="t" r="r" b="b"/>
            <a:pathLst>
              <a:path w="2094864" h="12700">
                <a:moveTo>
                  <a:pt x="39154" y="5080"/>
                </a:moveTo>
                <a:lnTo>
                  <a:pt x="38760" y="5080"/>
                </a:lnTo>
                <a:lnTo>
                  <a:pt x="38760" y="0"/>
                </a:lnTo>
                <a:lnTo>
                  <a:pt x="0" y="0"/>
                </a:lnTo>
                <a:lnTo>
                  <a:pt x="0" y="5080"/>
                </a:lnTo>
                <a:lnTo>
                  <a:pt x="698" y="5080"/>
                </a:lnTo>
                <a:lnTo>
                  <a:pt x="698" y="12700"/>
                </a:lnTo>
                <a:lnTo>
                  <a:pt x="39154" y="12700"/>
                </a:lnTo>
                <a:lnTo>
                  <a:pt x="39154" y="5080"/>
                </a:lnTo>
                <a:close/>
              </a:path>
              <a:path w="2094864" h="12700">
                <a:moveTo>
                  <a:pt x="2094293" y="0"/>
                </a:moveTo>
                <a:lnTo>
                  <a:pt x="2003348" y="0"/>
                </a:lnTo>
                <a:lnTo>
                  <a:pt x="1982762" y="12700"/>
                </a:lnTo>
                <a:lnTo>
                  <a:pt x="2073694" y="12700"/>
                </a:lnTo>
                <a:lnTo>
                  <a:pt x="2094293" y="0"/>
                </a:lnTo>
                <a:close/>
              </a:path>
            </a:pathLst>
          </a:custGeom>
          <a:solidFill>
            <a:srgbClr val="C7B8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2" name="bg object 1242"/>
          <p:cNvSpPr/>
          <p:nvPr/>
        </p:nvSpPr>
        <p:spPr>
          <a:xfrm>
            <a:off x="2725699" y="1038859"/>
            <a:ext cx="2075180" cy="12700"/>
          </a:xfrm>
          <a:custGeom>
            <a:avLst/>
            <a:gdLst/>
            <a:ahLst/>
            <a:cxnLst/>
            <a:rect l="l" t="t" r="r" b="b"/>
            <a:pathLst>
              <a:path w="2075179" h="12700">
                <a:moveTo>
                  <a:pt x="39624" y="12700"/>
                </a:moveTo>
                <a:lnTo>
                  <a:pt x="38417" y="0"/>
                </a:lnTo>
                <a:lnTo>
                  <a:pt x="0" y="0"/>
                </a:lnTo>
                <a:lnTo>
                  <a:pt x="1384" y="12700"/>
                </a:lnTo>
                <a:lnTo>
                  <a:pt x="39624" y="12700"/>
                </a:lnTo>
                <a:close/>
              </a:path>
              <a:path w="2075179" h="12700">
                <a:moveTo>
                  <a:pt x="2074773" y="0"/>
                </a:moveTo>
                <a:lnTo>
                  <a:pt x="1983841" y="0"/>
                </a:lnTo>
                <a:lnTo>
                  <a:pt x="1963254" y="12700"/>
                </a:lnTo>
                <a:lnTo>
                  <a:pt x="2054161" y="12700"/>
                </a:lnTo>
                <a:lnTo>
                  <a:pt x="2074773" y="0"/>
                </a:lnTo>
                <a:close/>
              </a:path>
            </a:pathLst>
          </a:custGeom>
          <a:solidFill>
            <a:srgbClr val="C7B8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3" name="bg object 1243"/>
          <p:cNvSpPr/>
          <p:nvPr/>
        </p:nvSpPr>
        <p:spPr>
          <a:xfrm>
            <a:off x="2726944" y="1050289"/>
            <a:ext cx="2055495" cy="12700"/>
          </a:xfrm>
          <a:custGeom>
            <a:avLst/>
            <a:gdLst/>
            <a:ahLst/>
            <a:cxnLst/>
            <a:rect l="l" t="t" r="r" b="b"/>
            <a:pathLst>
              <a:path w="2055495" h="12700">
                <a:moveTo>
                  <a:pt x="39471" y="12700"/>
                </a:moveTo>
                <a:lnTo>
                  <a:pt x="38265" y="0"/>
                </a:lnTo>
                <a:lnTo>
                  <a:pt x="0" y="0"/>
                </a:lnTo>
                <a:lnTo>
                  <a:pt x="1397" y="12700"/>
                </a:lnTo>
                <a:lnTo>
                  <a:pt x="39471" y="12700"/>
                </a:lnTo>
                <a:close/>
              </a:path>
              <a:path w="2055495" h="12700">
                <a:moveTo>
                  <a:pt x="2054987" y="0"/>
                </a:moveTo>
                <a:lnTo>
                  <a:pt x="1964067" y="0"/>
                </a:lnTo>
                <a:lnTo>
                  <a:pt x="1943481" y="12700"/>
                </a:lnTo>
                <a:lnTo>
                  <a:pt x="2034374" y="12700"/>
                </a:lnTo>
                <a:lnTo>
                  <a:pt x="2054987" y="0"/>
                </a:lnTo>
                <a:close/>
              </a:path>
            </a:pathLst>
          </a:custGeom>
          <a:solidFill>
            <a:srgbClr val="C7B7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4" name="bg object 1244"/>
          <p:cNvSpPr/>
          <p:nvPr/>
        </p:nvSpPr>
        <p:spPr>
          <a:xfrm>
            <a:off x="2728201" y="1061719"/>
            <a:ext cx="2035810" cy="11430"/>
          </a:xfrm>
          <a:custGeom>
            <a:avLst/>
            <a:gdLst/>
            <a:ahLst/>
            <a:cxnLst/>
            <a:rect l="l" t="t" r="r" b="b"/>
            <a:pathLst>
              <a:path w="2035810" h="11430">
                <a:moveTo>
                  <a:pt x="39179" y="11430"/>
                </a:moveTo>
                <a:lnTo>
                  <a:pt x="38100" y="0"/>
                </a:lnTo>
                <a:lnTo>
                  <a:pt x="0" y="0"/>
                </a:lnTo>
                <a:lnTo>
                  <a:pt x="1244" y="11430"/>
                </a:lnTo>
                <a:lnTo>
                  <a:pt x="39179" y="11430"/>
                </a:lnTo>
                <a:close/>
              </a:path>
              <a:path w="2035810" h="11430">
                <a:moveTo>
                  <a:pt x="2035187" y="0"/>
                </a:moveTo>
                <a:lnTo>
                  <a:pt x="1944281" y="0"/>
                </a:lnTo>
                <a:lnTo>
                  <a:pt x="1925751" y="11430"/>
                </a:lnTo>
                <a:lnTo>
                  <a:pt x="2016645" y="11430"/>
                </a:lnTo>
                <a:lnTo>
                  <a:pt x="2035187" y="0"/>
                </a:lnTo>
                <a:close/>
              </a:path>
            </a:pathLst>
          </a:custGeom>
          <a:solidFill>
            <a:srgbClr val="C7B7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5" name="bg object 1245"/>
          <p:cNvSpPr/>
          <p:nvPr/>
        </p:nvSpPr>
        <p:spPr>
          <a:xfrm>
            <a:off x="2729306" y="1071879"/>
            <a:ext cx="2018030" cy="12700"/>
          </a:xfrm>
          <a:custGeom>
            <a:avLst/>
            <a:gdLst/>
            <a:ahLst/>
            <a:cxnLst/>
            <a:rect l="l" t="t" r="r" b="b"/>
            <a:pathLst>
              <a:path w="2018029" h="12700">
                <a:moveTo>
                  <a:pt x="39166" y="12700"/>
                </a:moveTo>
                <a:lnTo>
                  <a:pt x="37960" y="0"/>
                </a:lnTo>
                <a:lnTo>
                  <a:pt x="0" y="0"/>
                </a:lnTo>
                <a:lnTo>
                  <a:pt x="1384" y="12700"/>
                </a:lnTo>
                <a:lnTo>
                  <a:pt x="39166" y="12700"/>
                </a:lnTo>
                <a:close/>
              </a:path>
              <a:path w="2018029" h="12700">
                <a:moveTo>
                  <a:pt x="2017598" y="0"/>
                </a:moveTo>
                <a:lnTo>
                  <a:pt x="1926704" y="0"/>
                </a:lnTo>
                <a:lnTo>
                  <a:pt x="1906117" y="12700"/>
                </a:lnTo>
                <a:lnTo>
                  <a:pt x="1996998" y="12700"/>
                </a:lnTo>
                <a:lnTo>
                  <a:pt x="2017598" y="0"/>
                </a:lnTo>
                <a:close/>
              </a:path>
            </a:pathLst>
          </a:custGeom>
          <a:solidFill>
            <a:srgbClr val="C7B7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6" name="bg object 1246"/>
          <p:cNvSpPr/>
          <p:nvPr/>
        </p:nvSpPr>
        <p:spPr>
          <a:xfrm>
            <a:off x="2730550" y="1083309"/>
            <a:ext cx="1998345" cy="12700"/>
          </a:xfrm>
          <a:custGeom>
            <a:avLst/>
            <a:gdLst/>
            <a:ahLst/>
            <a:cxnLst/>
            <a:rect l="l" t="t" r="r" b="b"/>
            <a:pathLst>
              <a:path w="1998345" h="12700">
                <a:moveTo>
                  <a:pt x="39014" y="12700"/>
                </a:moveTo>
                <a:lnTo>
                  <a:pt x="37795" y="0"/>
                </a:lnTo>
                <a:lnTo>
                  <a:pt x="0" y="0"/>
                </a:lnTo>
                <a:lnTo>
                  <a:pt x="1397" y="12700"/>
                </a:lnTo>
                <a:lnTo>
                  <a:pt x="39014" y="12700"/>
                </a:lnTo>
                <a:close/>
              </a:path>
              <a:path w="1998345" h="12700">
                <a:moveTo>
                  <a:pt x="1997811" y="0"/>
                </a:moveTo>
                <a:lnTo>
                  <a:pt x="1906930" y="0"/>
                </a:lnTo>
                <a:lnTo>
                  <a:pt x="1886343" y="12700"/>
                </a:lnTo>
                <a:lnTo>
                  <a:pt x="1977199" y="12700"/>
                </a:lnTo>
                <a:lnTo>
                  <a:pt x="1997811" y="0"/>
                </a:lnTo>
                <a:close/>
              </a:path>
            </a:pathLst>
          </a:custGeom>
          <a:solidFill>
            <a:srgbClr val="C7B6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7" name="bg object 1247"/>
          <p:cNvSpPr/>
          <p:nvPr/>
        </p:nvSpPr>
        <p:spPr>
          <a:xfrm>
            <a:off x="2731808" y="1094739"/>
            <a:ext cx="1978025" cy="12700"/>
          </a:xfrm>
          <a:custGeom>
            <a:avLst/>
            <a:gdLst/>
            <a:ahLst/>
            <a:cxnLst/>
            <a:rect l="l" t="t" r="r" b="b"/>
            <a:pathLst>
              <a:path w="1978025" h="12700">
                <a:moveTo>
                  <a:pt x="38836" y="12700"/>
                </a:moveTo>
                <a:lnTo>
                  <a:pt x="37630" y="0"/>
                </a:lnTo>
                <a:lnTo>
                  <a:pt x="0" y="0"/>
                </a:lnTo>
                <a:lnTo>
                  <a:pt x="1384" y="12700"/>
                </a:lnTo>
                <a:lnTo>
                  <a:pt x="38836" y="12700"/>
                </a:lnTo>
                <a:close/>
              </a:path>
              <a:path w="1978025" h="12700">
                <a:moveTo>
                  <a:pt x="1978012" y="0"/>
                </a:moveTo>
                <a:lnTo>
                  <a:pt x="1887143" y="0"/>
                </a:lnTo>
                <a:lnTo>
                  <a:pt x="1866557" y="12700"/>
                </a:lnTo>
                <a:lnTo>
                  <a:pt x="1957400" y="12700"/>
                </a:lnTo>
                <a:lnTo>
                  <a:pt x="1978012" y="0"/>
                </a:lnTo>
                <a:close/>
              </a:path>
            </a:pathLst>
          </a:custGeom>
          <a:solidFill>
            <a:srgbClr val="C7B6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8" name="bg object 1248"/>
          <p:cNvSpPr/>
          <p:nvPr/>
        </p:nvSpPr>
        <p:spPr>
          <a:xfrm>
            <a:off x="2733675" y="1106169"/>
            <a:ext cx="1957705" cy="12700"/>
          </a:xfrm>
          <a:custGeom>
            <a:avLst/>
            <a:gdLst/>
            <a:ahLst/>
            <a:cxnLst/>
            <a:rect l="l" t="t" r="r" b="b"/>
            <a:pathLst>
              <a:path w="1957704" h="12700">
                <a:moveTo>
                  <a:pt x="37998" y="11430"/>
                </a:moveTo>
                <a:lnTo>
                  <a:pt x="37401" y="11430"/>
                </a:lnTo>
                <a:lnTo>
                  <a:pt x="37401" y="0"/>
                </a:lnTo>
                <a:lnTo>
                  <a:pt x="0" y="0"/>
                </a:lnTo>
                <a:lnTo>
                  <a:pt x="0" y="11430"/>
                </a:lnTo>
                <a:lnTo>
                  <a:pt x="596" y="11430"/>
                </a:lnTo>
                <a:lnTo>
                  <a:pt x="596" y="12700"/>
                </a:lnTo>
                <a:lnTo>
                  <a:pt x="37998" y="12700"/>
                </a:lnTo>
                <a:lnTo>
                  <a:pt x="37998" y="11430"/>
                </a:lnTo>
                <a:close/>
              </a:path>
              <a:path w="1957704" h="12700">
                <a:moveTo>
                  <a:pt x="1957603" y="0"/>
                </a:moveTo>
                <a:lnTo>
                  <a:pt x="1866747" y="0"/>
                </a:lnTo>
                <a:lnTo>
                  <a:pt x="1846160" y="12700"/>
                </a:lnTo>
                <a:lnTo>
                  <a:pt x="1936991" y="12700"/>
                </a:lnTo>
                <a:lnTo>
                  <a:pt x="1957603" y="0"/>
                </a:lnTo>
                <a:close/>
              </a:path>
            </a:pathLst>
          </a:custGeom>
          <a:solidFill>
            <a:srgbClr val="C7B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9" name="bg object 1249"/>
          <p:cNvSpPr/>
          <p:nvPr/>
        </p:nvSpPr>
        <p:spPr>
          <a:xfrm>
            <a:off x="2733713" y="1117599"/>
            <a:ext cx="1939289" cy="12700"/>
          </a:xfrm>
          <a:custGeom>
            <a:avLst/>
            <a:gdLst/>
            <a:ahLst/>
            <a:cxnLst/>
            <a:rect l="l" t="t" r="r" b="b"/>
            <a:pathLst>
              <a:path w="1939289" h="12700">
                <a:moveTo>
                  <a:pt x="39116" y="12700"/>
                </a:moveTo>
                <a:lnTo>
                  <a:pt x="37909" y="0"/>
                </a:lnTo>
                <a:lnTo>
                  <a:pt x="596" y="0"/>
                </a:lnTo>
                <a:lnTo>
                  <a:pt x="0" y="12700"/>
                </a:lnTo>
                <a:lnTo>
                  <a:pt x="39116" y="12700"/>
                </a:lnTo>
                <a:close/>
              </a:path>
              <a:path w="1939289" h="12700">
                <a:moveTo>
                  <a:pt x="1939023" y="0"/>
                </a:moveTo>
                <a:lnTo>
                  <a:pt x="1848180" y="0"/>
                </a:lnTo>
                <a:lnTo>
                  <a:pt x="1827593" y="12700"/>
                </a:lnTo>
                <a:lnTo>
                  <a:pt x="1918411" y="12700"/>
                </a:lnTo>
                <a:lnTo>
                  <a:pt x="1939023" y="0"/>
                </a:lnTo>
                <a:close/>
              </a:path>
            </a:pathLst>
          </a:custGeom>
          <a:solidFill>
            <a:srgbClr val="C7B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0" name="bg object 1250"/>
          <p:cNvSpPr/>
          <p:nvPr/>
        </p:nvSpPr>
        <p:spPr>
          <a:xfrm>
            <a:off x="2733192" y="1129029"/>
            <a:ext cx="1921510" cy="12700"/>
          </a:xfrm>
          <a:custGeom>
            <a:avLst/>
            <a:gdLst/>
            <a:ahLst/>
            <a:cxnLst/>
            <a:rect l="l" t="t" r="r" b="b"/>
            <a:pathLst>
              <a:path w="1921510" h="12700">
                <a:moveTo>
                  <a:pt x="40728" y="12700"/>
                </a:moveTo>
                <a:lnTo>
                  <a:pt x="39509" y="0"/>
                </a:lnTo>
                <a:lnTo>
                  <a:pt x="584" y="0"/>
                </a:lnTo>
                <a:lnTo>
                  <a:pt x="0" y="12700"/>
                </a:lnTo>
                <a:lnTo>
                  <a:pt x="40728" y="12700"/>
                </a:lnTo>
                <a:close/>
              </a:path>
              <a:path w="1921510" h="12700">
                <a:moveTo>
                  <a:pt x="1920989" y="0"/>
                </a:moveTo>
                <a:lnTo>
                  <a:pt x="1830171" y="0"/>
                </a:lnTo>
                <a:lnTo>
                  <a:pt x="1809584" y="12700"/>
                </a:lnTo>
                <a:lnTo>
                  <a:pt x="1900389" y="12700"/>
                </a:lnTo>
                <a:lnTo>
                  <a:pt x="1920989" y="0"/>
                </a:lnTo>
                <a:close/>
              </a:path>
            </a:pathLst>
          </a:custGeom>
          <a:solidFill>
            <a:srgbClr val="C7B5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1" name="bg object 1251"/>
          <p:cNvSpPr/>
          <p:nvPr/>
        </p:nvSpPr>
        <p:spPr>
          <a:xfrm>
            <a:off x="2732722" y="1140459"/>
            <a:ext cx="1903095" cy="11430"/>
          </a:xfrm>
          <a:custGeom>
            <a:avLst/>
            <a:gdLst/>
            <a:ahLst/>
            <a:cxnLst/>
            <a:rect l="l" t="t" r="r" b="b"/>
            <a:pathLst>
              <a:path w="1903095" h="11430">
                <a:moveTo>
                  <a:pt x="42164" y="11430"/>
                </a:moveTo>
                <a:lnTo>
                  <a:pt x="41071" y="0"/>
                </a:lnTo>
                <a:lnTo>
                  <a:pt x="520" y="0"/>
                </a:lnTo>
                <a:lnTo>
                  <a:pt x="0" y="11430"/>
                </a:lnTo>
                <a:lnTo>
                  <a:pt x="42164" y="11430"/>
                </a:lnTo>
                <a:close/>
              </a:path>
              <a:path w="1903095" h="11430">
                <a:moveTo>
                  <a:pt x="1902917" y="0"/>
                </a:moveTo>
                <a:lnTo>
                  <a:pt x="1812112" y="0"/>
                </a:lnTo>
                <a:lnTo>
                  <a:pt x="1793582" y="11430"/>
                </a:lnTo>
                <a:lnTo>
                  <a:pt x="1884375" y="11430"/>
                </a:lnTo>
                <a:lnTo>
                  <a:pt x="1902917" y="0"/>
                </a:lnTo>
                <a:close/>
              </a:path>
            </a:pathLst>
          </a:custGeom>
          <a:solidFill>
            <a:srgbClr val="C7B4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2" name="bg object 1252"/>
          <p:cNvSpPr/>
          <p:nvPr/>
        </p:nvSpPr>
        <p:spPr>
          <a:xfrm>
            <a:off x="2732189" y="1151889"/>
            <a:ext cx="1885314" cy="11430"/>
          </a:xfrm>
          <a:custGeom>
            <a:avLst/>
            <a:gdLst/>
            <a:ahLst/>
            <a:cxnLst/>
            <a:rect l="l" t="t" r="r" b="b"/>
            <a:pathLst>
              <a:path w="1885314" h="11430">
                <a:moveTo>
                  <a:pt x="43776" y="11430"/>
                </a:moveTo>
                <a:lnTo>
                  <a:pt x="42697" y="0"/>
                </a:lnTo>
                <a:lnTo>
                  <a:pt x="533" y="0"/>
                </a:lnTo>
                <a:lnTo>
                  <a:pt x="0" y="11430"/>
                </a:lnTo>
                <a:lnTo>
                  <a:pt x="43776" y="11430"/>
                </a:lnTo>
                <a:close/>
              </a:path>
              <a:path w="1885314" h="11430">
                <a:moveTo>
                  <a:pt x="1884908" y="0"/>
                </a:moveTo>
                <a:lnTo>
                  <a:pt x="1794116" y="0"/>
                </a:lnTo>
                <a:lnTo>
                  <a:pt x="1775587" y="11430"/>
                </a:lnTo>
                <a:lnTo>
                  <a:pt x="1866366" y="11430"/>
                </a:lnTo>
                <a:lnTo>
                  <a:pt x="1884908" y="0"/>
                </a:lnTo>
                <a:close/>
              </a:path>
            </a:pathLst>
          </a:custGeom>
          <a:solidFill>
            <a:srgbClr val="C6B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3" name="bg object 1253"/>
          <p:cNvSpPr/>
          <p:nvPr/>
        </p:nvSpPr>
        <p:spPr>
          <a:xfrm>
            <a:off x="2731655" y="1162049"/>
            <a:ext cx="1869439" cy="12700"/>
          </a:xfrm>
          <a:custGeom>
            <a:avLst/>
            <a:gdLst/>
            <a:ahLst/>
            <a:cxnLst/>
            <a:rect l="l" t="t" r="r" b="b"/>
            <a:pathLst>
              <a:path w="1869439" h="12700">
                <a:moveTo>
                  <a:pt x="45402" y="12700"/>
                </a:moveTo>
                <a:lnTo>
                  <a:pt x="44196" y="0"/>
                </a:lnTo>
                <a:lnTo>
                  <a:pt x="584" y="0"/>
                </a:lnTo>
                <a:lnTo>
                  <a:pt x="0" y="12700"/>
                </a:lnTo>
                <a:lnTo>
                  <a:pt x="45402" y="12700"/>
                </a:lnTo>
                <a:close/>
              </a:path>
              <a:path w="1869439" h="12700">
                <a:moveTo>
                  <a:pt x="1868957" y="0"/>
                </a:moveTo>
                <a:lnTo>
                  <a:pt x="1778177" y="0"/>
                </a:lnTo>
                <a:lnTo>
                  <a:pt x="1757591" y="12700"/>
                </a:lnTo>
                <a:lnTo>
                  <a:pt x="1848358" y="12700"/>
                </a:lnTo>
                <a:lnTo>
                  <a:pt x="1868957" y="0"/>
                </a:lnTo>
                <a:close/>
              </a:path>
            </a:pathLst>
          </a:custGeom>
          <a:solidFill>
            <a:srgbClr val="C6B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4" name="bg object 1254"/>
          <p:cNvSpPr/>
          <p:nvPr/>
        </p:nvSpPr>
        <p:spPr>
          <a:xfrm>
            <a:off x="2731135" y="1173479"/>
            <a:ext cx="1851025" cy="12700"/>
          </a:xfrm>
          <a:custGeom>
            <a:avLst/>
            <a:gdLst/>
            <a:ahLst/>
            <a:cxnLst/>
            <a:rect l="l" t="t" r="r" b="b"/>
            <a:pathLst>
              <a:path w="1851025" h="12700">
                <a:moveTo>
                  <a:pt x="47015" y="12700"/>
                </a:moveTo>
                <a:lnTo>
                  <a:pt x="45808" y="0"/>
                </a:lnTo>
                <a:lnTo>
                  <a:pt x="584" y="0"/>
                </a:lnTo>
                <a:lnTo>
                  <a:pt x="0" y="12700"/>
                </a:lnTo>
                <a:lnTo>
                  <a:pt x="47015" y="12700"/>
                </a:lnTo>
                <a:close/>
              </a:path>
              <a:path w="1851025" h="12700">
                <a:moveTo>
                  <a:pt x="1850936" y="0"/>
                </a:moveTo>
                <a:lnTo>
                  <a:pt x="1760169" y="0"/>
                </a:lnTo>
                <a:lnTo>
                  <a:pt x="1739582" y="12700"/>
                </a:lnTo>
                <a:lnTo>
                  <a:pt x="1830336" y="12700"/>
                </a:lnTo>
                <a:lnTo>
                  <a:pt x="1850936" y="0"/>
                </a:lnTo>
                <a:close/>
              </a:path>
            </a:pathLst>
          </a:custGeom>
          <a:solidFill>
            <a:srgbClr val="C6B3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5" name="bg object 1255"/>
          <p:cNvSpPr/>
          <p:nvPr/>
        </p:nvSpPr>
        <p:spPr>
          <a:xfrm>
            <a:off x="2730601" y="1184909"/>
            <a:ext cx="1833245" cy="12700"/>
          </a:xfrm>
          <a:custGeom>
            <a:avLst/>
            <a:gdLst/>
            <a:ahLst/>
            <a:cxnLst/>
            <a:rect l="l" t="t" r="r" b="b"/>
            <a:pathLst>
              <a:path w="1833245" h="12700">
                <a:moveTo>
                  <a:pt x="48641" y="12700"/>
                </a:moveTo>
                <a:lnTo>
                  <a:pt x="47421" y="0"/>
                </a:lnTo>
                <a:lnTo>
                  <a:pt x="584" y="0"/>
                </a:lnTo>
                <a:lnTo>
                  <a:pt x="0" y="12700"/>
                </a:lnTo>
                <a:lnTo>
                  <a:pt x="48641" y="12700"/>
                </a:lnTo>
                <a:close/>
              </a:path>
              <a:path w="1833245" h="12700">
                <a:moveTo>
                  <a:pt x="1832927" y="0"/>
                </a:moveTo>
                <a:lnTo>
                  <a:pt x="1742173" y="0"/>
                </a:lnTo>
                <a:lnTo>
                  <a:pt x="1721586" y="12700"/>
                </a:lnTo>
                <a:lnTo>
                  <a:pt x="1812328" y="12700"/>
                </a:lnTo>
                <a:lnTo>
                  <a:pt x="1832927" y="0"/>
                </a:lnTo>
                <a:close/>
              </a:path>
            </a:pathLst>
          </a:custGeom>
          <a:solidFill>
            <a:srgbClr val="C6B3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6" name="bg object 1256"/>
          <p:cNvSpPr/>
          <p:nvPr/>
        </p:nvSpPr>
        <p:spPr>
          <a:xfrm>
            <a:off x="2730068" y="1196339"/>
            <a:ext cx="1815464" cy="12700"/>
          </a:xfrm>
          <a:custGeom>
            <a:avLst/>
            <a:gdLst/>
            <a:ahLst/>
            <a:cxnLst/>
            <a:rect l="l" t="t" r="r" b="b"/>
            <a:pathLst>
              <a:path w="1815464" h="12700">
                <a:moveTo>
                  <a:pt x="50253" y="12700"/>
                </a:moveTo>
                <a:lnTo>
                  <a:pt x="49047" y="0"/>
                </a:lnTo>
                <a:lnTo>
                  <a:pt x="584" y="0"/>
                </a:lnTo>
                <a:lnTo>
                  <a:pt x="0" y="12700"/>
                </a:lnTo>
                <a:lnTo>
                  <a:pt x="50253" y="12700"/>
                </a:lnTo>
                <a:close/>
              </a:path>
              <a:path w="1815464" h="12700">
                <a:moveTo>
                  <a:pt x="1814918" y="0"/>
                </a:moveTo>
                <a:lnTo>
                  <a:pt x="1724177" y="0"/>
                </a:lnTo>
                <a:lnTo>
                  <a:pt x="1703590" y="12700"/>
                </a:lnTo>
                <a:lnTo>
                  <a:pt x="1794319" y="12700"/>
                </a:lnTo>
                <a:lnTo>
                  <a:pt x="1814918" y="0"/>
                </a:lnTo>
                <a:close/>
              </a:path>
            </a:pathLst>
          </a:custGeom>
          <a:solidFill>
            <a:srgbClr val="C6B2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7" name="bg object 1257"/>
          <p:cNvSpPr/>
          <p:nvPr/>
        </p:nvSpPr>
        <p:spPr>
          <a:xfrm>
            <a:off x="2729547" y="1207769"/>
            <a:ext cx="1797050" cy="12700"/>
          </a:xfrm>
          <a:custGeom>
            <a:avLst/>
            <a:gdLst/>
            <a:ahLst/>
            <a:cxnLst/>
            <a:rect l="l" t="t" r="r" b="b"/>
            <a:pathLst>
              <a:path w="1797050" h="12700">
                <a:moveTo>
                  <a:pt x="51866" y="12700"/>
                </a:moveTo>
                <a:lnTo>
                  <a:pt x="50660" y="0"/>
                </a:lnTo>
                <a:lnTo>
                  <a:pt x="584" y="0"/>
                </a:lnTo>
                <a:lnTo>
                  <a:pt x="0" y="12700"/>
                </a:lnTo>
                <a:lnTo>
                  <a:pt x="51866" y="12700"/>
                </a:lnTo>
                <a:close/>
              </a:path>
              <a:path w="1797050" h="12700">
                <a:moveTo>
                  <a:pt x="1796897" y="0"/>
                </a:moveTo>
                <a:lnTo>
                  <a:pt x="1706168" y="0"/>
                </a:lnTo>
                <a:lnTo>
                  <a:pt x="1685582" y="12700"/>
                </a:lnTo>
                <a:lnTo>
                  <a:pt x="1776298" y="12700"/>
                </a:lnTo>
                <a:lnTo>
                  <a:pt x="1796897" y="0"/>
                </a:lnTo>
                <a:close/>
              </a:path>
            </a:pathLst>
          </a:custGeom>
          <a:solidFill>
            <a:srgbClr val="C6B2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8" name="bg object 1258"/>
          <p:cNvSpPr/>
          <p:nvPr/>
        </p:nvSpPr>
        <p:spPr>
          <a:xfrm>
            <a:off x="2729065" y="1219199"/>
            <a:ext cx="1779270" cy="11430"/>
          </a:xfrm>
          <a:custGeom>
            <a:avLst/>
            <a:gdLst/>
            <a:ahLst/>
            <a:cxnLst/>
            <a:rect l="l" t="t" r="r" b="b"/>
            <a:pathLst>
              <a:path w="1779270" h="11430">
                <a:moveTo>
                  <a:pt x="53314" y="11430"/>
                </a:moveTo>
                <a:lnTo>
                  <a:pt x="52235" y="0"/>
                </a:lnTo>
                <a:lnTo>
                  <a:pt x="533" y="0"/>
                </a:lnTo>
                <a:lnTo>
                  <a:pt x="0" y="11430"/>
                </a:lnTo>
                <a:lnTo>
                  <a:pt x="53314" y="11430"/>
                </a:lnTo>
                <a:close/>
              </a:path>
              <a:path w="1779270" h="11430">
                <a:moveTo>
                  <a:pt x="1778838" y="0"/>
                </a:moveTo>
                <a:lnTo>
                  <a:pt x="1688122" y="0"/>
                </a:lnTo>
                <a:lnTo>
                  <a:pt x="1669592" y="11430"/>
                </a:lnTo>
                <a:lnTo>
                  <a:pt x="1760296" y="11430"/>
                </a:lnTo>
                <a:lnTo>
                  <a:pt x="1778838" y="0"/>
                </a:lnTo>
                <a:close/>
              </a:path>
            </a:pathLst>
          </a:custGeom>
          <a:solidFill>
            <a:srgbClr val="C6B2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9" name="bg object 1259"/>
          <p:cNvSpPr/>
          <p:nvPr/>
        </p:nvSpPr>
        <p:spPr>
          <a:xfrm>
            <a:off x="2728544" y="1230629"/>
            <a:ext cx="1760855" cy="11430"/>
          </a:xfrm>
          <a:custGeom>
            <a:avLst/>
            <a:gdLst/>
            <a:ahLst/>
            <a:cxnLst/>
            <a:rect l="l" t="t" r="r" b="b"/>
            <a:pathLst>
              <a:path w="1760854" h="11430">
                <a:moveTo>
                  <a:pt x="54927" y="11430"/>
                </a:moveTo>
                <a:lnTo>
                  <a:pt x="53835" y="0"/>
                </a:lnTo>
                <a:lnTo>
                  <a:pt x="520" y="0"/>
                </a:lnTo>
                <a:lnTo>
                  <a:pt x="0" y="11430"/>
                </a:lnTo>
                <a:lnTo>
                  <a:pt x="54927" y="11430"/>
                </a:lnTo>
                <a:close/>
              </a:path>
              <a:path w="1760854" h="11430">
                <a:moveTo>
                  <a:pt x="1760816" y="0"/>
                </a:moveTo>
                <a:lnTo>
                  <a:pt x="1670113" y="0"/>
                </a:lnTo>
                <a:lnTo>
                  <a:pt x="1651584" y="11430"/>
                </a:lnTo>
                <a:lnTo>
                  <a:pt x="1742274" y="11430"/>
                </a:lnTo>
                <a:lnTo>
                  <a:pt x="1760816" y="0"/>
                </a:lnTo>
                <a:close/>
              </a:path>
            </a:pathLst>
          </a:custGeom>
          <a:solidFill>
            <a:srgbClr val="C6B1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0" name="bg object 1260"/>
          <p:cNvSpPr/>
          <p:nvPr/>
        </p:nvSpPr>
        <p:spPr>
          <a:xfrm>
            <a:off x="2728010" y="1240789"/>
            <a:ext cx="1744980" cy="12700"/>
          </a:xfrm>
          <a:custGeom>
            <a:avLst/>
            <a:gdLst/>
            <a:ahLst/>
            <a:cxnLst/>
            <a:rect l="l" t="t" r="r" b="b"/>
            <a:pathLst>
              <a:path w="1744979" h="12700">
                <a:moveTo>
                  <a:pt x="56553" y="12700"/>
                </a:moveTo>
                <a:lnTo>
                  <a:pt x="55333" y="0"/>
                </a:lnTo>
                <a:lnTo>
                  <a:pt x="584" y="0"/>
                </a:lnTo>
                <a:lnTo>
                  <a:pt x="0" y="12700"/>
                </a:lnTo>
                <a:lnTo>
                  <a:pt x="56553" y="12700"/>
                </a:lnTo>
                <a:close/>
              </a:path>
              <a:path w="1744979" h="12700">
                <a:moveTo>
                  <a:pt x="1744865" y="0"/>
                </a:moveTo>
                <a:lnTo>
                  <a:pt x="1654187" y="0"/>
                </a:lnTo>
                <a:lnTo>
                  <a:pt x="1633588" y="12700"/>
                </a:lnTo>
                <a:lnTo>
                  <a:pt x="1724266" y="12700"/>
                </a:lnTo>
                <a:lnTo>
                  <a:pt x="1744865" y="0"/>
                </a:lnTo>
                <a:close/>
              </a:path>
            </a:pathLst>
          </a:custGeom>
          <a:solidFill>
            <a:srgbClr val="C6B1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1" name="bg object 1261"/>
          <p:cNvSpPr/>
          <p:nvPr/>
        </p:nvSpPr>
        <p:spPr>
          <a:xfrm>
            <a:off x="2727477" y="1252219"/>
            <a:ext cx="1720214" cy="12700"/>
          </a:xfrm>
          <a:custGeom>
            <a:avLst/>
            <a:gdLst/>
            <a:ahLst/>
            <a:cxnLst/>
            <a:rect l="l" t="t" r="r" b="b"/>
            <a:pathLst>
              <a:path w="1720214" h="12700">
                <a:moveTo>
                  <a:pt x="58166" y="12700"/>
                </a:moveTo>
                <a:lnTo>
                  <a:pt x="56959" y="0"/>
                </a:lnTo>
                <a:lnTo>
                  <a:pt x="596" y="0"/>
                </a:lnTo>
                <a:lnTo>
                  <a:pt x="0" y="12700"/>
                </a:lnTo>
                <a:lnTo>
                  <a:pt x="58166" y="12700"/>
                </a:lnTo>
                <a:close/>
              </a:path>
              <a:path w="1720214" h="12700">
                <a:moveTo>
                  <a:pt x="1719643" y="0"/>
                </a:moveTo>
                <a:lnTo>
                  <a:pt x="1628978" y="0"/>
                </a:lnTo>
                <a:lnTo>
                  <a:pt x="1628978" y="8890"/>
                </a:lnTo>
                <a:lnTo>
                  <a:pt x="1618691" y="8890"/>
                </a:lnTo>
                <a:lnTo>
                  <a:pt x="1618691" y="12700"/>
                </a:lnTo>
                <a:lnTo>
                  <a:pt x="1709280" y="12700"/>
                </a:lnTo>
                <a:lnTo>
                  <a:pt x="1709280" y="8890"/>
                </a:lnTo>
                <a:lnTo>
                  <a:pt x="1719643" y="8890"/>
                </a:lnTo>
                <a:lnTo>
                  <a:pt x="1719643" y="0"/>
                </a:lnTo>
                <a:close/>
              </a:path>
            </a:pathLst>
          </a:custGeom>
          <a:solidFill>
            <a:srgbClr val="C6B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2" name="bg object 1262"/>
          <p:cNvSpPr/>
          <p:nvPr/>
        </p:nvSpPr>
        <p:spPr>
          <a:xfrm>
            <a:off x="2726956" y="1263649"/>
            <a:ext cx="1708785" cy="12700"/>
          </a:xfrm>
          <a:custGeom>
            <a:avLst/>
            <a:gdLst/>
            <a:ahLst/>
            <a:cxnLst/>
            <a:rect l="l" t="t" r="r" b="b"/>
            <a:pathLst>
              <a:path w="1708785" h="12700">
                <a:moveTo>
                  <a:pt x="59778" y="12700"/>
                </a:moveTo>
                <a:lnTo>
                  <a:pt x="58572" y="0"/>
                </a:lnTo>
                <a:lnTo>
                  <a:pt x="584" y="0"/>
                </a:lnTo>
                <a:lnTo>
                  <a:pt x="0" y="12700"/>
                </a:lnTo>
                <a:lnTo>
                  <a:pt x="59778" y="12700"/>
                </a:lnTo>
                <a:close/>
              </a:path>
              <a:path w="1708785" h="12700">
                <a:moveTo>
                  <a:pt x="1708746" y="0"/>
                </a:moveTo>
                <a:lnTo>
                  <a:pt x="1618183" y="0"/>
                </a:lnTo>
                <a:lnTo>
                  <a:pt x="1597583" y="12700"/>
                </a:lnTo>
                <a:lnTo>
                  <a:pt x="1687677" y="12700"/>
                </a:lnTo>
                <a:lnTo>
                  <a:pt x="1708746" y="0"/>
                </a:lnTo>
                <a:close/>
              </a:path>
            </a:pathLst>
          </a:custGeom>
          <a:solidFill>
            <a:srgbClr val="C6B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3" name="bg object 1263"/>
          <p:cNvSpPr/>
          <p:nvPr/>
        </p:nvSpPr>
        <p:spPr>
          <a:xfrm>
            <a:off x="2726423" y="1275079"/>
            <a:ext cx="1690370" cy="12700"/>
          </a:xfrm>
          <a:custGeom>
            <a:avLst/>
            <a:gdLst/>
            <a:ahLst/>
            <a:cxnLst/>
            <a:rect l="l" t="t" r="r" b="b"/>
            <a:pathLst>
              <a:path w="1690370" h="12700">
                <a:moveTo>
                  <a:pt x="61404" y="12700"/>
                </a:moveTo>
                <a:lnTo>
                  <a:pt x="60198" y="0"/>
                </a:lnTo>
                <a:lnTo>
                  <a:pt x="584" y="0"/>
                </a:lnTo>
                <a:lnTo>
                  <a:pt x="0" y="12700"/>
                </a:lnTo>
                <a:lnTo>
                  <a:pt x="61404" y="12700"/>
                </a:lnTo>
                <a:close/>
              </a:path>
              <a:path w="1690370" h="12700">
                <a:moveTo>
                  <a:pt x="1690319" y="0"/>
                </a:moveTo>
                <a:lnTo>
                  <a:pt x="1600187" y="0"/>
                </a:lnTo>
                <a:lnTo>
                  <a:pt x="1579600" y="12700"/>
                </a:lnTo>
                <a:lnTo>
                  <a:pt x="1669249" y="12700"/>
                </a:lnTo>
                <a:lnTo>
                  <a:pt x="1690319" y="0"/>
                </a:lnTo>
                <a:close/>
              </a:path>
            </a:pathLst>
          </a:custGeom>
          <a:solidFill>
            <a:srgbClr val="C6B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4" name="bg object 1264"/>
          <p:cNvSpPr/>
          <p:nvPr/>
        </p:nvSpPr>
        <p:spPr>
          <a:xfrm>
            <a:off x="2725890" y="1286509"/>
            <a:ext cx="1671955" cy="12700"/>
          </a:xfrm>
          <a:custGeom>
            <a:avLst/>
            <a:gdLst/>
            <a:ahLst/>
            <a:cxnLst/>
            <a:rect l="l" t="t" r="r" b="b"/>
            <a:pathLst>
              <a:path w="1671954" h="12700">
                <a:moveTo>
                  <a:pt x="63030" y="12700"/>
                </a:moveTo>
                <a:lnTo>
                  <a:pt x="61810" y="0"/>
                </a:lnTo>
                <a:lnTo>
                  <a:pt x="596" y="0"/>
                </a:lnTo>
                <a:lnTo>
                  <a:pt x="0" y="12700"/>
                </a:lnTo>
                <a:lnTo>
                  <a:pt x="63030" y="12700"/>
                </a:lnTo>
                <a:close/>
              </a:path>
              <a:path w="1671954" h="12700">
                <a:moveTo>
                  <a:pt x="1671891" y="0"/>
                </a:moveTo>
                <a:lnTo>
                  <a:pt x="1582191" y="0"/>
                </a:lnTo>
                <a:lnTo>
                  <a:pt x="1561604" y="12700"/>
                </a:lnTo>
                <a:lnTo>
                  <a:pt x="1650834" y="12700"/>
                </a:lnTo>
                <a:lnTo>
                  <a:pt x="1671891" y="0"/>
                </a:lnTo>
                <a:close/>
              </a:path>
            </a:pathLst>
          </a:custGeom>
          <a:solidFill>
            <a:srgbClr val="C5AF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5" name="bg object 1265"/>
          <p:cNvSpPr/>
          <p:nvPr/>
        </p:nvSpPr>
        <p:spPr>
          <a:xfrm>
            <a:off x="2725369" y="1297939"/>
            <a:ext cx="1653539" cy="12700"/>
          </a:xfrm>
          <a:custGeom>
            <a:avLst/>
            <a:gdLst/>
            <a:ahLst/>
            <a:cxnLst/>
            <a:rect l="l" t="t" r="r" b="b"/>
            <a:pathLst>
              <a:path w="1653539" h="12700">
                <a:moveTo>
                  <a:pt x="64630" y="12700"/>
                </a:moveTo>
                <a:lnTo>
                  <a:pt x="63423" y="0"/>
                </a:lnTo>
                <a:lnTo>
                  <a:pt x="584" y="0"/>
                </a:lnTo>
                <a:lnTo>
                  <a:pt x="0" y="12700"/>
                </a:lnTo>
                <a:lnTo>
                  <a:pt x="64630" y="12700"/>
                </a:lnTo>
                <a:close/>
              </a:path>
              <a:path w="1653539" h="12700">
                <a:moveTo>
                  <a:pt x="1653451" y="0"/>
                </a:moveTo>
                <a:lnTo>
                  <a:pt x="1564182" y="0"/>
                </a:lnTo>
                <a:lnTo>
                  <a:pt x="1543596" y="12700"/>
                </a:lnTo>
                <a:lnTo>
                  <a:pt x="1632394" y="12700"/>
                </a:lnTo>
                <a:lnTo>
                  <a:pt x="1653451" y="0"/>
                </a:lnTo>
                <a:close/>
              </a:path>
            </a:pathLst>
          </a:custGeom>
          <a:solidFill>
            <a:srgbClr val="C5AF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6" name="bg object 1266"/>
          <p:cNvSpPr/>
          <p:nvPr/>
        </p:nvSpPr>
        <p:spPr>
          <a:xfrm>
            <a:off x="2724835" y="1309369"/>
            <a:ext cx="1635125" cy="12700"/>
          </a:xfrm>
          <a:custGeom>
            <a:avLst/>
            <a:gdLst/>
            <a:ahLst/>
            <a:cxnLst/>
            <a:rect l="l" t="t" r="r" b="b"/>
            <a:pathLst>
              <a:path w="1635125" h="12700">
                <a:moveTo>
                  <a:pt x="66255" y="12700"/>
                </a:moveTo>
                <a:lnTo>
                  <a:pt x="65049" y="0"/>
                </a:lnTo>
                <a:lnTo>
                  <a:pt x="584" y="0"/>
                </a:lnTo>
                <a:lnTo>
                  <a:pt x="0" y="12700"/>
                </a:lnTo>
                <a:lnTo>
                  <a:pt x="66255" y="12700"/>
                </a:lnTo>
                <a:close/>
              </a:path>
              <a:path w="1635125" h="12700">
                <a:moveTo>
                  <a:pt x="1635036" y="0"/>
                </a:moveTo>
                <a:lnTo>
                  <a:pt x="1546186" y="0"/>
                </a:lnTo>
                <a:lnTo>
                  <a:pt x="1525600" y="12700"/>
                </a:lnTo>
                <a:lnTo>
                  <a:pt x="1613966" y="12700"/>
                </a:lnTo>
                <a:lnTo>
                  <a:pt x="1635036" y="0"/>
                </a:lnTo>
                <a:close/>
              </a:path>
            </a:pathLst>
          </a:custGeom>
          <a:solidFill>
            <a:srgbClr val="C5AE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7" name="bg object 1267"/>
          <p:cNvSpPr/>
          <p:nvPr/>
        </p:nvSpPr>
        <p:spPr>
          <a:xfrm>
            <a:off x="2724365" y="1320799"/>
            <a:ext cx="1616710" cy="11430"/>
          </a:xfrm>
          <a:custGeom>
            <a:avLst/>
            <a:gdLst/>
            <a:ahLst/>
            <a:cxnLst/>
            <a:rect l="l" t="t" r="r" b="b"/>
            <a:pathLst>
              <a:path w="1616710" h="11430">
                <a:moveTo>
                  <a:pt x="67691" y="11430"/>
                </a:moveTo>
                <a:lnTo>
                  <a:pt x="66598" y="0"/>
                </a:lnTo>
                <a:lnTo>
                  <a:pt x="533" y="0"/>
                </a:lnTo>
                <a:lnTo>
                  <a:pt x="0" y="11430"/>
                </a:lnTo>
                <a:lnTo>
                  <a:pt x="67691" y="11430"/>
                </a:lnTo>
                <a:close/>
              </a:path>
              <a:path w="1616710" h="11430">
                <a:moveTo>
                  <a:pt x="1616544" y="0"/>
                </a:moveTo>
                <a:lnTo>
                  <a:pt x="1528127" y="0"/>
                </a:lnTo>
                <a:lnTo>
                  <a:pt x="1509598" y="11430"/>
                </a:lnTo>
                <a:lnTo>
                  <a:pt x="1597583" y="11430"/>
                </a:lnTo>
                <a:lnTo>
                  <a:pt x="1616544" y="0"/>
                </a:lnTo>
                <a:close/>
              </a:path>
            </a:pathLst>
          </a:custGeom>
          <a:solidFill>
            <a:srgbClr val="C5AE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8" name="bg object 1268"/>
          <p:cNvSpPr/>
          <p:nvPr/>
        </p:nvSpPr>
        <p:spPr>
          <a:xfrm>
            <a:off x="2723832" y="1332229"/>
            <a:ext cx="1598295" cy="11430"/>
          </a:xfrm>
          <a:custGeom>
            <a:avLst/>
            <a:gdLst/>
            <a:ahLst/>
            <a:cxnLst/>
            <a:rect l="l" t="t" r="r" b="b"/>
            <a:pathLst>
              <a:path w="1598295" h="11430">
                <a:moveTo>
                  <a:pt x="69316" y="11430"/>
                </a:moveTo>
                <a:lnTo>
                  <a:pt x="68224" y="0"/>
                </a:lnTo>
                <a:lnTo>
                  <a:pt x="533" y="0"/>
                </a:lnTo>
                <a:lnTo>
                  <a:pt x="0" y="11430"/>
                </a:lnTo>
                <a:lnTo>
                  <a:pt x="69316" y="11430"/>
                </a:lnTo>
                <a:close/>
              </a:path>
              <a:path w="1598295" h="11430">
                <a:moveTo>
                  <a:pt x="1598117" y="0"/>
                </a:moveTo>
                <a:lnTo>
                  <a:pt x="1510131" y="0"/>
                </a:lnTo>
                <a:lnTo>
                  <a:pt x="1491602" y="11430"/>
                </a:lnTo>
                <a:lnTo>
                  <a:pt x="1579156" y="11430"/>
                </a:lnTo>
                <a:lnTo>
                  <a:pt x="1598117" y="0"/>
                </a:lnTo>
                <a:close/>
              </a:path>
            </a:pathLst>
          </a:custGeom>
          <a:solidFill>
            <a:srgbClr val="C5AE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9" name="bg object 1269"/>
          <p:cNvSpPr/>
          <p:nvPr/>
        </p:nvSpPr>
        <p:spPr>
          <a:xfrm>
            <a:off x="2723315" y="1342390"/>
            <a:ext cx="1581785" cy="12700"/>
          </a:xfrm>
          <a:custGeom>
            <a:avLst/>
            <a:gdLst/>
            <a:ahLst/>
            <a:cxnLst/>
            <a:rect l="l" t="t" r="r" b="b"/>
            <a:pathLst>
              <a:path w="1581785" h="12700">
                <a:moveTo>
                  <a:pt x="1581791" y="0"/>
                </a:moveTo>
                <a:lnTo>
                  <a:pt x="1494181" y="0"/>
                </a:lnTo>
                <a:lnTo>
                  <a:pt x="1488004" y="3810"/>
                </a:lnTo>
                <a:lnTo>
                  <a:pt x="1471278" y="12700"/>
                </a:lnTo>
                <a:lnTo>
                  <a:pt x="1560726" y="12700"/>
                </a:lnTo>
                <a:lnTo>
                  <a:pt x="1581791" y="0"/>
                </a:lnTo>
                <a:close/>
              </a:path>
              <a:path w="1581785" h="12700">
                <a:moveTo>
                  <a:pt x="69717" y="0"/>
                </a:moveTo>
                <a:lnTo>
                  <a:pt x="587" y="0"/>
                </a:lnTo>
                <a:lnTo>
                  <a:pt x="0" y="12700"/>
                </a:lnTo>
                <a:lnTo>
                  <a:pt x="70926" y="12700"/>
                </a:lnTo>
                <a:lnTo>
                  <a:pt x="69717" y="0"/>
                </a:lnTo>
                <a:close/>
              </a:path>
            </a:pathLst>
          </a:custGeom>
          <a:solidFill>
            <a:srgbClr val="C5AD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0" name="bg object 1270"/>
          <p:cNvSpPr/>
          <p:nvPr/>
        </p:nvSpPr>
        <p:spPr>
          <a:xfrm>
            <a:off x="2722778" y="1353819"/>
            <a:ext cx="1563370" cy="12700"/>
          </a:xfrm>
          <a:custGeom>
            <a:avLst/>
            <a:gdLst/>
            <a:ahLst/>
            <a:cxnLst/>
            <a:rect l="l" t="t" r="r" b="b"/>
            <a:pathLst>
              <a:path w="1563370" h="12700">
                <a:moveTo>
                  <a:pt x="72542" y="12700"/>
                </a:moveTo>
                <a:lnTo>
                  <a:pt x="71335" y="0"/>
                </a:lnTo>
                <a:lnTo>
                  <a:pt x="584" y="0"/>
                </a:lnTo>
                <a:lnTo>
                  <a:pt x="0" y="12700"/>
                </a:lnTo>
                <a:lnTo>
                  <a:pt x="72542" y="12700"/>
                </a:lnTo>
                <a:close/>
              </a:path>
              <a:path w="1563370" h="12700">
                <a:moveTo>
                  <a:pt x="1563357" y="0"/>
                </a:moveTo>
                <a:lnTo>
                  <a:pt x="1474203" y="0"/>
                </a:lnTo>
                <a:lnTo>
                  <a:pt x="1450301" y="12700"/>
                </a:lnTo>
                <a:lnTo>
                  <a:pt x="1542300" y="12700"/>
                </a:lnTo>
                <a:lnTo>
                  <a:pt x="1563357" y="0"/>
                </a:lnTo>
                <a:close/>
              </a:path>
            </a:pathLst>
          </a:custGeom>
          <a:solidFill>
            <a:srgbClr val="C5AD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1" name="bg object 1271"/>
          <p:cNvSpPr/>
          <p:nvPr/>
        </p:nvSpPr>
        <p:spPr>
          <a:xfrm>
            <a:off x="2722245" y="1365249"/>
            <a:ext cx="1544955" cy="12700"/>
          </a:xfrm>
          <a:custGeom>
            <a:avLst/>
            <a:gdLst/>
            <a:ahLst/>
            <a:cxnLst/>
            <a:rect l="l" t="t" r="r" b="b"/>
            <a:pathLst>
              <a:path w="1544954" h="12700">
                <a:moveTo>
                  <a:pt x="74168" y="12700"/>
                </a:moveTo>
                <a:lnTo>
                  <a:pt x="72961" y="0"/>
                </a:lnTo>
                <a:lnTo>
                  <a:pt x="596" y="0"/>
                </a:lnTo>
                <a:lnTo>
                  <a:pt x="0" y="12700"/>
                </a:lnTo>
                <a:lnTo>
                  <a:pt x="74168" y="12700"/>
                </a:lnTo>
                <a:close/>
              </a:path>
              <a:path w="1544954" h="12700">
                <a:moveTo>
                  <a:pt x="1544942" y="0"/>
                </a:moveTo>
                <a:lnTo>
                  <a:pt x="1453222" y="0"/>
                </a:lnTo>
                <a:lnTo>
                  <a:pt x="1429334" y="12700"/>
                </a:lnTo>
                <a:lnTo>
                  <a:pt x="1523873" y="12700"/>
                </a:lnTo>
                <a:lnTo>
                  <a:pt x="1544942" y="0"/>
                </a:lnTo>
                <a:close/>
              </a:path>
            </a:pathLst>
          </a:custGeom>
          <a:solidFill>
            <a:srgbClr val="C5AD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2" name="bg object 1272"/>
          <p:cNvSpPr/>
          <p:nvPr/>
        </p:nvSpPr>
        <p:spPr>
          <a:xfrm>
            <a:off x="2721724" y="1376679"/>
            <a:ext cx="1526540" cy="12700"/>
          </a:xfrm>
          <a:custGeom>
            <a:avLst/>
            <a:gdLst/>
            <a:ahLst/>
            <a:cxnLst/>
            <a:rect l="l" t="t" r="r" b="b"/>
            <a:pathLst>
              <a:path w="1526539" h="12700">
                <a:moveTo>
                  <a:pt x="75780" y="12700"/>
                </a:moveTo>
                <a:lnTo>
                  <a:pt x="74561" y="0"/>
                </a:lnTo>
                <a:lnTo>
                  <a:pt x="584" y="0"/>
                </a:lnTo>
                <a:lnTo>
                  <a:pt x="0" y="12700"/>
                </a:lnTo>
                <a:lnTo>
                  <a:pt x="75780" y="12700"/>
                </a:lnTo>
                <a:close/>
              </a:path>
              <a:path w="1526539" h="12700">
                <a:moveTo>
                  <a:pt x="1526501" y="0"/>
                </a:moveTo>
                <a:lnTo>
                  <a:pt x="1432242" y="0"/>
                </a:lnTo>
                <a:lnTo>
                  <a:pt x="1408341" y="12700"/>
                </a:lnTo>
                <a:lnTo>
                  <a:pt x="1505432" y="12700"/>
                </a:lnTo>
                <a:lnTo>
                  <a:pt x="1526501" y="0"/>
                </a:lnTo>
                <a:close/>
              </a:path>
            </a:pathLst>
          </a:custGeom>
          <a:solidFill>
            <a:srgbClr val="C5AC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3" name="bg object 1273"/>
          <p:cNvSpPr/>
          <p:nvPr/>
        </p:nvSpPr>
        <p:spPr>
          <a:xfrm>
            <a:off x="2721190" y="1388109"/>
            <a:ext cx="1508125" cy="12700"/>
          </a:xfrm>
          <a:custGeom>
            <a:avLst/>
            <a:gdLst/>
            <a:ahLst/>
            <a:cxnLst/>
            <a:rect l="l" t="t" r="r" b="b"/>
            <a:pathLst>
              <a:path w="1508125" h="12700">
                <a:moveTo>
                  <a:pt x="77393" y="12700"/>
                </a:moveTo>
                <a:lnTo>
                  <a:pt x="76187" y="0"/>
                </a:lnTo>
                <a:lnTo>
                  <a:pt x="584" y="0"/>
                </a:lnTo>
                <a:lnTo>
                  <a:pt x="0" y="12700"/>
                </a:lnTo>
                <a:lnTo>
                  <a:pt x="77393" y="12700"/>
                </a:lnTo>
                <a:close/>
              </a:path>
              <a:path w="1508125" h="12700">
                <a:moveTo>
                  <a:pt x="1508074" y="0"/>
                </a:moveTo>
                <a:lnTo>
                  <a:pt x="1411262" y="0"/>
                </a:lnTo>
                <a:lnTo>
                  <a:pt x="1387373" y="12700"/>
                </a:lnTo>
                <a:lnTo>
                  <a:pt x="1487017" y="12700"/>
                </a:lnTo>
                <a:lnTo>
                  <a:pt x="1508074" y="0"/>
                </a:lnTo>
                <a:close/>
              </a:path>
            </a:pathLst>
          </a:custGeom>
          <a:solidFill>
            <a:srgbClr val="C5A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4" name="bg object 1274"/>
          <p:cNvSpPr/>
          <p:nvPr/>
        </p:nvSpPr>
        <p:spPr>
          <a:xfrm>
            <a:off x="2720721" y="1399539"/>
            <a:ext cx="1489710" cy="11430"/>
          </a:xfrm>
          <a:custGeom>
            <a:avLst/>
            <a:gdLst/>
            <a:ahLst/>
            <a:cxnLst/>
            <a:rect l="l" t="t" r="r" b="b"/>
            <a:pathLst>
              <a:path w="1489710" h="11430">
                <a:moveTo>
                  <a:pt x="78841" y="11430"/>
                </a:moveTo>
                <a:lnTo>
                  <a:pt x="77749" y="0"/>
                </a:lnTo>
                <a:lnTo>
                  <a:pt x="533" y="0"/>
                </a:lnTo>
                <a:lnTo>
                  <a:pt x="0" y="11430"/>
                </a:lnTo>
                <a:lnTo>
                  <a:pt x="78841" y="11430"/>
                </a:lnTo>
                <a:close/>
              </a:path>
              <a:path w="1489710" h="11430">
                <a:moveTo>
                  <a:pt x="1489583" y="0"/>
                </a:moveTo>
                <a:lnTo>
                  <a:pt x="1390230" y="0"/>
                </a:lnTo>
                <a:lnTo>
                  <a:pt x="1368729" y="11430"/>
                </a:lnTo>
                <a:lnTo>
                  <a:pt x="1470634" y="11430"/>
                </a:lnTo>
                <a:lnTo>
                  <a:pt x="1489583" y="0"/>
                </a:lnTo>
                <a:close/>
              </a:path>
            </a:pathLst>
          </a:custGeom>
          <a:solidFill>
            <a:srgbClr val="C5A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5" name="bg object 1275"/>
          <p:cNvSpPr/>
          <p:nvPr/>
        </p:nvSpPr>
        <p:spPr>
          <a:xfrm>
            <a:off x="2720187" y="1410969"/>
            <a:ext cx="1471295" cy="11430"/>
          </a:xfrm>
          <a:custGeom>
            <a:avLst/>
            <a:gdLst/>
            <a:ahLst/>
            <a:cxnLst/>
            <a:rect l="l" t="t" r="r" b="b"/>
            <a:pathLst>
              <a:path w="1471295" h="11430">
                <a:moveTo>
                  <a:pt x="80454" y="11430"/>
                </a:moveTo>
                <a:lnTo>
                  <a:pt x="79375" y="0"/>
                </a:lnTo>
                <a:lnTo>
                  <a:pt x="533" y="0"/>
                </a:lnTo>
                <a:lnTo>
                  <a:pt x="0" y="11430"/>
                </a:lnTo>
                <a:lnTo>
                  <a:pt x="80454" y="11430"/>
                </a:lnTo>
                <a:close/>
              </a:path>
              <a:path w="1471295" h="11430">
                <a:moveTo>
                  <a:pt x="1471168" y="0"/>
                </a:moveTo>
                <a:lnTo>
                  <a:pt x="1369263" y="0"/>
                </a:lnTo>
                <a:lnTo>
                  <a:pt x="1347749" y="11430"/>
                </a:lnTo>
                <a:lnTo>
                  <a:pt x="1452206" y="11430"/>
                </a:lnTo>
                <a:lnTo>
                  <a:pt x="1471168" y="0"/>
                </a:lnTo>
                <a:close/>
              </a:path>
            </a:pathLst>
          </a:custGeom>
          <a:solidFill>
            <a:srgbClr val="C5AB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6" name="bg object 1276"/>
          <p:cNvSpPr/>
          <p:nvPr/>
        </p:nvSpPr>
        <p:spPr>
          <a:xfrm>
            <a:off x="2719692" y="1421129"/>
            <a:ext cx="1455420" cy="12700"/>
          </a:xfrm>
          <a:custGeom>
            <a:avLst/>
            <a:gdLst/>
            <a:ahLst/>
            <a:cxnLst/>
            <a:rect l="l" t="t" r="r" b="b"/>
            <a:pathLst>
              <a:path w="1455420" h="12700">
                <a:moveTo>
                  <a:pt x="81813" y="11430"/>
                </a:moveTo>
                <a:lnTo>
                  <a:pt x="81381" y="11430"/>
                </a:lnTo>
                <a:lnTo>
                  <a:pt x="81381" y="0"/>
                </a:lnTo>
                <a:lnTo>
                  <a:pt x="292" y="0"/>
                </a:lnTo>
                <a:lnTo>
                  <a:pt x="292" y="11430"/>
                </a:lnTo>
                <a:lnTo>
                  <a:pt x="0" y="11430"/>
                </a:lnTo>
                <a:lnTo>
                  <a:pt x="0" y="12700"/>
                </a:lnTo>
                <a:lnTo>
                  <a:pt x="81813" y="12700"/>
                </a:lnTo>
                <a:lnTo>
                  <a:pt x="81813" y="11430"/>
                </a:lnTo>
                <a:close/>
              </a:path>
              <a:path w="1455420" h="12700">
                <a:moveTo>
                  <a:pt x="1454810" y="0"/>
                </a:moveTo>
                <a:lnTo>
                  <a:pt x="1350632" y="0"/>
                </a:lnTo>
                <a:lnTo>
                  <a:pt x="1326743" y="12700"/>
                </a:lnTo>
                <a:lnTo>
                  <a:pt x="1433741" y="12700"/>
                </a:lnTo>
                <a:lnTo>
                  <a:pt x="1454810" y="0"/>
                </a:lnTo>
                <a:close/>
              </a:path>
            </a:pathLst>
          </a:custGeom>
          <a:solidFill>
            <a:srgbClr val="C4AB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7" name="bg object 1277"/>
          <p:cNvSpPr/>
          <p:nvPr/>
        </p:nvSpPr>
        <p:spPr>
          <a:xfrm>
            <a:off x="2719133" y="1432559"/>
            <a:ext cx="1437005" cy="12700"/>
          </a:xfrm>
          <a:custGeom>
            <a:avLst/>
            <a:gdLst/>
            <a:ahLst/>
            <a:cxnLst/>
            <a:rect l="l" t="t" r="r" b="b"/>
            <a:pathLst>
              <a:path w="1437004" h="12700">
                <a:moveTo>
                  <a:pt x="82486" y="0"/>
                </a:moveTo>
                <a:lnTo>
                  <a:pt x="584" y="0"/>
                </a:lnTo>
                <a:lnTo>
                  <a:pt x="0" y="12700"/>
                </a:lnTo>
                <a:lnTo>
                  <a:pt x="80365" y="12700"/>
                </a:lnTo>
                <a:lnTo>
                  <a:pt x="82486" y="0"/>
                </a:lnTo>
                <a:close/>
              </a:path>
              <a:path w="1437004" h="12700">
                <a:moveTo>
                  <a:pt x="1436408" y="0"/>
                </a:moveTo>
                <a:lnTo>
                  <a:pt x="1329690" y="0"/>
                </a:lnTo>
                <a:lnTo>
                  <a:pt x="1305801" y="12700"/>
                </a:lnTo>
                <a:lnTo>
                  <a:pt x="1415338" y="12700"/>
                </a:lnTo>
                <a:lnTo>
                  <a:pt x="1436408" y="0"/>
                </a:lnTo>
                <a:close/>
              </a:path>
            </a:pathLst>
          </a:custGeom>
          <a:solidFill>
            <a:srgbClr val="C4A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8" name="bg object 1278"/>
          <p:cNvSpPr/>
          <p:nvPr/>
        </p:nvSpPr>
        <p:spPr>
          <a:xfrm>
            <a:off x="2718600" y="1443989"/>
            <a:ext cx="1418590" cy="12700"/>
          </a:xfrm>
          <a:custGeom>
            <a:avLst/>
            <a:gdLst/>
            <a:ahLst/>
            <a:cxnLst/>
            <a:rect l="l" t="t" r="r" b="b"/>
            <a:pathLst>
              <a:path w="1418589" h="12700">
                <a:moveTo>
                  <a:pt x="81114" y="0"/>
                </a:moveTo>
                <a:lnTo>
                  <a:pt x="596" y="0"/>
                </a:lnTo>
                <a:lnTo>
                  <a:pt x="0" y="12700"/>
                </a:lnTo>
                <a:lnTo>
                  <a:pt x="79006" y="12700"/>
                </a:lnTo>
                <a:lnTo>
                  <a:pt x="81114" y="0"/>
                </a:lnTo>
                <a:close/>
              </a:path>
              <a:path w="1418589" h="12700">
                <a:moveTo>
                  <a:pt x="1417980" y="0"/>
                </a:moveTo>
                <a:lnTo>
                  <a:pt x="1308722" y="0"/>
                </a:lnTo>
                <a:lnTo>
                  <a:pt x="1284820" y="12700"/>
                </a:lnTo>
                <a:lnTo>
                  <a:pt x="1396923" y="12700"/>
                </a:lnTo>
                <a:lnTo>
                  <a:pt x="1417980" y="0"/>
                </a:lnTo>
                <a:close/>
              </a:path>
            </a:pathLst>
          </a:custGeom>
          <a:solidFill>
            <a:srgbClr val="C4A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9" name="bg object 1279"/>
          <p:cNvSpPr/>
          <p:nvPr/>
        </p:nvSpPr>
        <p:spPr>
          <a:xfrm>
            <a:off x="2718079" y="1455419"/>
            <a:ext cx="1399540" cy="12700"/>
          </a:xfrm>
          <a:custGeom>
            <a:avLst/>
            <a:gdLst/>
            <a:ahLst/>
            <a:cxnLst/>
            <a:rect l="l" t="t" r="r" b="b"/>
            <a:pathLst>
              <a:path w="1399539" h="12700">
                <a:moveTo>
                  <a:pt x="79743" y="0"/>
                </a:moveTo>
                <a:lnTo>
                  <a:pt x="584" y="0"/>
                </a:lnTo>
                <a:lnTo>
                  <a:pt x="0" y="12700"/>
                </a:lnTo>
                <a:lnTo>
                  <a:pt x="77635" y="12700"/>
                </a:lnTo>
                <a:lnTo>
                  <a:pt x="79743" y="0"/>
                </a:lnTo>
                <a:close/>
              </a:path>
              <a:path w="1399539" h="12700">
                <a:moveTo>
                  <a:pt x="1399540" y="0"/>
                </a:moveTo>
                <a:lnTo>
                  <a:pt x="1287729" y="0"/>
                </a:lnTo>
                <a:lnTo>
                  <a:pt x="1263840" y="12700"/>
                </a:lnTo>
                <a:lnTo>
                  <a:pt x="1378483" y="12700"/>
                </a:lnTo>
                <a:lnTo>
                  <a:pt x="1399540" y="0"/>
                </a:lnTo>
                <a:close/>
              </a:path>
            </a:pathLst>
          </a:custGeom>
          <a:solidFill>
            <a:srgbClr val="C4A9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0" name="bg object 1280"/>
          <p:cNvSpPr/>
          <p:nvPr/>
        </p:nvSpPr>
        <p:spPr>
          <a:xfrm>
            <a:off x="2717546" y="1466849"/>
            <a:ext cx="1381125" cy="12700"/>
          </a:xfrm>
          <a:custGeom>
            <a:avLst/>
            <a:gdLst/>
            <a:ahLst/>
            <a:cxnLst/>
            <a:rect l="l" t="t" r="r" b="b"/>
            <a:pathLst>
              <a:path w="1381125" h="12700">
                <a:moveTo>
                  <a:pt x="78371" y="0"/>
                </a:moveTo>
                <a:lnTo>
                  <a:pt x="584" y="0"/>
                </a:lnTo>
                <a:lnTo>
                  <a:pt x="0" y="12700"/>
                </a:lnTo>
                <a:lnTo>
                  <a:pt x="76263" y="12700"/>
                </a:lnTo>
                <a:lnTo>
                  <a:pt x="78371" y="0"/>
                </a:lnTo>
                <a:close/>
              </a:path>
              <a:path w="1381125" h="12700">
                <a:moveTo>
                  <a:pt x="1381125" y="0"/>
                </a:moveTo>
                <a:lnTo>
                  <a:pt x="1266761" y="0"/>
                </a:lnTo>
                <a:lnTo>
                  <a:pt x="1242860" y="12700"/>
                </a:lnTo>
                <a:lnTo>
                  <a:pt x="1360055" y="12700"/>
                </a:lnTo>
                <a:lnTo>
                  <a:pt x="1381125" y="0"/>
                </a:lnTo>
                <a:close/>
              </a:path>
            </a:pathLst>
          </a:custGeom>
          <a:solidFill>
            <a:srgbClr val="C4A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1" name="bg object 1281"/>
          <p:cNvSpPr/>
          <p:nvPr/>
        </p:nvSpPr>
        <p:spPr>
          <a:xfrm>
            <a:off x="2717012" y="1478279"/>
            <a:ext cx="1362710" cy="12700"/>
          </a:xfrm>
          <a:custGeom>
            <a:avLst/>
            <a:gdLst/>
            <a:ahLst/>
            <a:cxnLst/>
            <a:rect l="l" t="t" r="r" b="b"/>
            <a:pathLst>
              <a:path w="1362710" h="12700">
                <a:moveTo>
                  <a:pt x="77012" y="0"/>
                </a:moveTo>
                <a:lnTo>
                  <a:pt x="596" y="0"/>
                </a:lnTo>
                <a:lnTo>
                  <a:pt x="0" y="12700"/>
                </a:lnTo>
                <a:lnTo>
                  <a:pt x="74904" y="12700"/>
                </a:lnTo>
                <a:lnTo>
                  <a:pt x="77012" y="0"/>
                </a:lnTo>
                <a:close/>
              </a:path>
              <a:path w="1362710" h="12700">
                <a:moveTo>
                  <a:pt x="1362697" y="0"/>
                </a:moveTo>
                <a:lnTo>
                  <a:pt x="1245793" y="0"/>
                </a:lnTo>
                <a:lnTo>
                  <a:pt x="1221892" y="12700"/>
                </a:lnTo>
                <a:lnTo>
                  <a:pt x="1341628" y="12700"/>
                </a:lnTo>
                <a:lnTo>
                  <a:pt x="1362697" y="0"/>
                </a:lnTo>
                <a:close/>
              </a:path>
            </a:pathLst>
          </a:custGeom>
          <a:solidFill>
            <a:srgbClr val="C4A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2" name="bg object 1282"/>
          <p:cNvSpPr/>
          <p:nvPr/>
        </p:nvSpPr>
        <p:spPr>
          <a:xfrm>
            <a:off x="2716542" y="1489709"/>
            <a:ext cx="1344295" cy="11430"/>
          </a:xfrm>
          <a:custGeom>
            <a:avLst/>
            <a:gdLst/>
            <a:ahLst/>
            <a:cxnLst/>
            <a:rect l="l" t="t" r="r" b="b"/>
            <a:pathLst>
              <a:path w="1344295" h="11430">
                <a:moveTo>
                  <a:pt x="75577" y="0"/>
                </a:moveTo>
                <a:lnTo>
                  <a:pt x="533" y="0"/>
                </a:lnTo>
                <a:lnTo>
                  <a:pt x="0" y="11430"/>
                </a:lnTo>
                <a:lnTo>
                  <a:pt x="73685" y="11430"/>
                </a:lnTo>
                <a:lnTo>
                  <a:pt x="75577" y="0"/>
                </a:lnTo>
                <a:close/>
              </a:path>
              <a:path w="1344295" h="11430">
                <a:moveTo>
                  <a:pt x="1344206" y="0"/>
                </a:moveTo>
                <a:lnTo>
                  <a:pt x="1224749" y="0"/>
                </a:lnTo>
                <a:lnTo>
                  <a:pt x="1203248" y="11430"/>
                </a:lnTo>
                <a:lnTo>
                  <a:pt x="1325245" y="11430"/>
                </a:lnTo>
                <a:lnTo>
                  <a:pt x="1344206" y="0"/>
                </a:lnTo>
                <a:close/>
              </a:path>
            </a:pathLst>
          </a:custGeom>
          <a:solidFill>
            <a:srgbClr val="C4A8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3" name="bg object 1283"/>
          <p:cNvSpPr/>
          <p:nvPr/>
        </p:nvSpPr>
        <p:spPr>
          <a:xfrm>
            <a:off x="2716022" y="1499869"/>
            <a:ext cx="1328420" cy="12700"/>
          </a:xfrm>
          <a:custGeom>
            <a:avLst/>
            <a:gdLst/>
            <a:ahLst/>
            <a:cxnLst/>
            <a:rect l="l" t="t" r="r" b="b"/>
            <a:pathLst>
              <a:path w="1328420" h="12700">
                <a:moveTo>
                  <a:pt x="74409" y="0"/>
                </a:moveTo>
                <a:lnTo>
                  <a:pt x="584" y="0"/>
                </a:lnTo>
                <a:lnTo>
                  <a:pt x="0" y="12700"/>
                </a:lnTo>
                <a:lnTo>
                  <a:pt x="72301" y="12700"/>
                </a:lnTo>
                <a:lnTo>
                  <a:pt x="74409" y="0"/>
                </a:lnTo>
                <a:close/>
              </a:path>
              <a:path w="1328420" h="12700">
                <a:moveTo>
                  <a:pt x="1327873" y="0"/>
                </a:moveTo>
                <a:lnTo>
                  <a:pt x="1206157" y="0"/>
                </a:lnTo>
                <a:lnTo>
                  <a:pt x="1182255" y="12700"/>
                </a:lnTo>
                <a:lnTo>
                  <a:pt x="1306817" y="12700"/>
                </a:lnTo>
                <a:lnTo>
                  <a:pt x="1327873" y="0"/>
                </a:lnTo>
                <a:close/>
              </a:path>
            </a:pathLst>
          </a:custGeom>
          <a:solidFill>
            <a:srgbClr val="C4A8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4" name="bg object 1284"/>
          <p:cNvSpPr/>
          <p:nvPr/>
        </p:nvSpPr>
        <p:spPr>
          <a:xfrm>
            <a:off x="2715488" y="1511299"/>
            <a:ext cx="1310005" cy="12700"/>
          </a:xfrm>
          <a:custGeom>
            <a:avLst/>
            <a:gdLst/>
            <a:ahLst/>
            <a:cxnLst/>
            <a:rect l="l" t="t" r="r" b="b"/>
            <a:pathLst>
              <a:path w="1310004" h="12700">
                <a:moveTo>
                  <a:pt x="73050" y="0"/>
                </a:moveTo>
                <a:lnTo>
                  <a:pt x="584" y="0"/>
                </a:lnTo>
                <a:lnTo>
                  <a:pt x="0" y="12700"/>
                </a:lnTo>
                <a:lnTo>
                  <a:pt x="70942" y="12700"/>
                </a:lnTo>
                <a:lnTo>
                  <a:pt x="73050" y="0"/>
                </a:lnTo>
                <a:close/>
              </a:path>
              <a:path w="1310004" h="12700">
                <a:moveTo>
                  <a:pt x="1309446" y="0"/>
                </a:moveTo>
                <a:lnTo>
                  <a:pt x="1185189" y="0"/>
                </a:lnTo>
                <a:lnTo>
                  <a:pt x="1161288" y="12700"/>
                </a:lnTo>
                <a:lnTo>
                  <a:pt x="1288389" y="12700"/>
                </a:lnTo>
                <a:lnTo>
                  <a:pt x="1309446" y="0"/>
                </a:lnTo>
                <a:close/>
              </a:path>
            </a:pathLst>
          </a:custGeom>
          <a:solidFill>
            <a:srgbClr val="C4A7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5" name="bg object 1285"/>
          <p:cNvSpPr/>
          <p:nvPr/>
        </p:nvSpPr>
        <p:spPr>
          <a:xfrm>
            <a:off x="2714561" y="1522729"/>
            <a:ext cx="1291590" cy="12700"/>
          </a:xfrm>
          <a:custGeom>
            <a:avLst/>
            <a:gdLst/>
            <a:ahLst/>
            <a:cxnLst/>
            <a:rect l="l" t="t" r="r" b="b"/>
            <a:pathLst>
              <a:path w="1291589" h="12700">
                <a:moveTo>
                  <a:pt x="71551" y="0"/>
                </a:moveTo>
                <a:lnTo>
                  <a:pt x="838" y="0"/>
                </a:lnTo>
                <a:lnTo>
                  <a:pt x="838" y="6350"/>
                </a:lnTo>
                <a:lnTo>
                  <a:pt x="0" y="6350"/>
                </a:lnTo>
                <a:lnTo>
                  <a:pt x="0" y="12700"/>
                </a:lnTo>
                <a:lnTo>
                  <a:pt x="70497" y="12700"/>
                </a:lnTo>
                <a:lnTo>
                  <a:pt x="70497" y="6350"/>
                </a:lnTo>
                <a:lnTo>
                  <a:pt x="71551" y="6350"/>
                </a:lnTo>
                <a:lnTo>
                  <a:pt x="71551" y="0"/>
                </a:lnTo>
                <a:close/>
              </a:path>
              <a:path w="1291589" h="12700">
                <a:moveTo>
                  <a:pt x="1291424" y="0"/>
                </a:moveTo>
                <a:lnTo>
                  <a:pt x="1164602" y="0"/>
                </a:lnTo>
                <a:lnTo>
                  <a:pt x="1140714" y="12700"/>
                </a:lnTo>
                <a:lnTo>
                  <a:pt x="1270355" y="12700"/>
                </a:lnTo>
                <a:lnTo>
                  <a:pt x="1291424" y="0"/>
                </a:lnTo>
                <a:close/>
              </a:path>
            </a:pathLst>
          </a:custGeom>
          <a:solidFill>
            <a:srgbClr val="C4A7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6" name="bg object 1286"/>
          <p:cNvSpPr/>
          <p:nvPr/>
        </p:nvSpPr>
        <p:spPr>
          <a:xfrm>
            <a:off x="2711399" y="1534159"/>
            <a:ext cx="1275715" cy="12700"/>
          </a:xfrm>
          <a:custGeom>
            <a:avLst/>
            <a:gdLst/>
            <a:ahLst/>
            <a:cxnLst/>
            <a:rect l="l" t="t" r="r" b="b"/>
            <a:pathLst>
              <a:path w="1275714" h="12700">
                <a:moveTo>
                  <a:pt x="73342" y="0"/>
                </a:moveTo>
                <a:lnTo>
                  <a:pt x="2755" y="0"/>
                </a:lnTo>
                <a:lnTo>
                  <a:pt x="0" y="12700"/>
                </a:lnTo>
                <a:lnTo>
                  <a:pt x="71234" y="12700"/>
                </a:lnTo>
                <a:lnTo>
                  <a:pt x="73342" y="0"/>
                </a:lnTo>
                <a:close/>
              </a:path>
              <a:path w="1275714" h="12700">
                <a:moveTo>
                  <a:pt x="1275626" y="0"/>
                </a:moveTo>
                <a:lnTo>
                  <a:pt x="1146263" y="0"/>
                </a:lnTo>
                <a:lnTo>
                  <a:pt x="1122362" y="12700"/>
                </a:lnTo>
                <a:lnTo>
                  <a:pt x="1254556" y="12700"/>
                </a:lnTo>
                <a:lnTo>
                  <a:pt x="1275626" y="0"/>
                </a:lnTo>
                <a:close/>
              </a:path>
            </a:pathLst>
          </a:custGeom>
          <a:solidFill>
            <a:srgbClr val="C4A7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7" name="bg object 1287"/>
          <p:cNvSpPr/>
          <p:nvPr/>
        </p:nvSpPr>
        <p:spPr>
          <a:xfrm>
            <a:off x="2708922" y="1545589"/>
            <a:ext cx="1259205" cy="12700"/>
          </a:xfrm>
          <a:custGeom>
            <a:avLst/>
            <a:gdLst/>
            <a:ahLst/>
            <a:cxnLst/>
            <a:rect l="l" t="t" r="r" b="b"/>
            <a:pathLst>
              <a:path w="1259204" h="12700">
                <a:moveTo>
                  <a:pt x="73926" y="0"/>
                </a:moveTo>
                <a:lnTo>
                  <a:pt x="2755" y="0"/>
                </a:lnTo>
                <a:lnTo>
                  <a:pt x="0" y="12700"/>
                </a:lnTo>
                <a:lnTo>
                  <a:pt x="71818" y="12700"/>
                </a:lnTo>
                <a:lnTo>
                  <a:pt x="73926" y="0"/>
                </a:lnTo>
                <a:close/>
              </a:path>
              <a:path w="1259204" h="12700">
                <a:moveTo>
                  <a:pt x="1259141" y="0"/>
                </a:moveTo>
                <a:lnTo>
                  <a:pt x="1127226" y="0"/>
                </a:lnTo>
                <a:lnTo>
                  <a:pt x="1103337" y="12700"/>
                </a:lnTo>
                <a:lnTo>
                  <a:pt x="1238072" y="12700"/>
                </a:lnTo>
                <a:lnTo>
                  <a:pt x="1259141" y="0"/>
                </a:lnTo>
                <a:close/>
              </a:path>
            </a:pathLst>
          </a:custGeom>
          <a:solidFill>
            <a:srgbClr val="C4A6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8" name="bg object 1288"/>
          <p:cNvSpPr/>
          <p:nvPr/>
        </p:nvSpPr>
        <p:spPr>
          <a:xfrm>
            <a:off x="2706446" y="1557019"/>
            <a:ext cx="1242695" cy="12700"/>
          </a:xfrm>
          <a:custGeom>
            <a:avLst/>
            <a:gdLst/>
            <a:ahLst/>
            <a:cxnLst/>
            <a:rect l="l" t="t" r="r" b="b"/>
            <a:pathLst>
              <a:path w="1242695" h="12700">
                <a:moveTo>
                  <a:pt x="74498" y="0"/>
                </a:moveTo>
                <a:lnTo>
                  <a:pt x="2755" y="0"/>
                </a:lnTo>
                <a:lnTo>
                  <a:pt x="0" y="12700"/>
                </a:lnTo>
                <a:lnTo>
                  <a:pt x="72390" y="12700"/>
                </a:lnTo>
                <a:lnTo>
                  <a:pt x="74498" y="0"/>
                </a:lnTo>
                <a:close/>
              </a:path>
              <a:path w="1242695" h="12700">
                <a:moveTo>
                  <a:pt x="1242656" y="0"/>
                </a:moveTo>
                <a:lnTo>
                  <a:pt x="1108202" y="0"/>
                </a:lnTo>
                <a:lnTo>
                  <a:pt x="1084313" y="12700"/>
                </a:lnTo>
                <a:lnTo>
                  <a:pt x="1221600" y="12700"/>
                </a:lnTo>
                <a:lnTo>
                  <a:pt x="1242656" y="0"/>
                </a:lnTo>
                <a:close/>
              </a:path>
            </a:pathLst>
          </a:custGeom>
          <a:solidFill>
            <a:srgbClr val="C3A6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9" name="bg object 1289"/>
          <p:cNvSpPr/>
          <p:nvPr/>
        </p:nvSpPr>
        <p:spPr>
          <a:xfrm>
            <a:off x="2133600" y="1568449"/>
            <a:ext cx="1789430" cy="11430"/>
          </a:xfrm>
          <a:custGeom>
            <a:avLst/>
            <a:gdLst/>
            <a:ahLst/>
            <a:cxnLst/>
            <a:rect l="l" t="t" r="r" b="b"/>
            <a:pathLst>
              <a:path w="1789429" h="11430">
                <a:moveTo>
                  <a:pt x="2654" y="11430"/>
                </a:moveTo>
                <a:lnTo>
                  <a:pt x="0" y="8890"/>
                </a:lnTo>
                <a:lnTo>
                  <a:pt x="2146" y="11430"/>
                </a:lnTo>
                <a:lnTo>
                  <a:pt x="2654" y="11430"/>
                </a:lnTo>
                <a:close/>
              </a:path>
              <a:path w="1789429" h="11430">
                <a:moveTo>
                  <a:pt x="645452" y="0"/>
                </a:moveTo>
                <a:lnTo>
                  <a:pt x="573125" y="0"/>
                </a:lnTo>
                <a:lnTo>
                  <a:pt x="570649" y="11430"/>
                </a:lnTo>
                <a:lnTo>
                  <a:pt x="643547" y="11430"/>
                </a:lnTo>
                <a:lnTo>
                  <a:pt x="645452" y="0"/>
                </a:lnTo>
                <a:close/>
              </a:path>
              <a:path w="1789429" h="11430">
                <a:moveTo>
                  <a:pt x="1789176" y="0"/>
                </a:moveTo>
                <a:lnTo>
                  <a:pt x="1651177" y="0"/>
                </a:lnTo>
                <a:lnTo>
                  <a:pt x="1651177" y="8890"/>
                </a:lnTo>
                <a:lnTo>
                  <a:pt x="1640420" y="8890"/>
                </a:lnTo>
                <a:lnTo>
                  <a:pt x="1640420" y="11430"/>
                </a:lnTo>
                <a:lnTo>
                  <a:pt x="1779333" y="11430"/>
                </a:lnTo>
                <a:lnTo>
                  <a:pt x="1779333" y="8890"/>
                </a:lnTo>
                <a:lnTo>
                  <a:pt x="1789176" y="8890"/>
                </a:lnTo>
                <a:lnTo>
                  <a:pt x="1789176" y="0"/>
                </a:lnTo>
                <a:close/>
              </a:path>
            </a:pathLst>
          </a:custGeom>
          <a:solidFill>
            <a:srgbClr val="C3A6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0" name="bg object 1290"/>
          <p:cNvSpPr/>
          <p:nvPr/>
        </p:nvSpPr>
        <p:spPr>
          <a:xfrm>
            <a:off x="2135746" y="1579879"/>
            <a:ext cx="1774825" cy="11430"/>
          </a:xfrm>
          <a:custGeom>
            <a:avLst/>
            <a:gdLst/>
            <a:ahLst/>
            <a:cxnLst/>
            <a:rect l="l" t="t" r="r" b="b"/>
            <a:pathLst>
              <a:path w="1774825" h="11430">
                <a:moveTo>
                  <a:pt x="12471" y="11430"/>
                </a:moveTo>
                <a:lnTo>
                  <a:pt x="508" y="0"/>
                </a:lnTo>
                <a:lnTo>
                  <a:pt x="0" y="0"/>
                </a:lnTo>
                <a:lnTo>
                  <a:pt x="9664" y="11430"/>
                </a:lnTo>
                <a:lnTo>
                  <a:pt x="12471" y="11430"/>
                </a:lnTo>
                <a:close/>
              </a:path>
              <a:path w="1774825" h="11430">
                <a:moveTo>
                  <a:pt x="641400" y="0"/>
                </a:moveTo>
                <a:lnTo>
                  <a:pt x="568502" y="0"/>
                </a:lnTo>
                <a:lnTo>
                  <a:pt x="566026" y="11430"/>
                </a:lnTo>
                <a:lnTo>
                  <a:pt x="639508" y="11430"/>
                </a:lnTo>
                <a:lnTo>
                  <a:pt x="641400" y="0"/>
                </a:lnTo>
                <a:close/>
              </a:path>
              <a:path w="1774825" h="11430">
                <a:moveTo>
                  <a:pt x="1774723" y="0"/>
                </a:moveTo>
                <a:lnTo>
                  <a:pt x="1635887" y="0"/>
                </a:lnTo>
                <a:lnTo>
                  <a:pt x="1614385" y="11430"/>
                </a:lnTo>
                <a:lnTo>
                  <a:pt x="1752511" y="11430"/>
                </a:lnTo>
                <a:lnTo>
                  <a:pt x="1774723" y="0"/>
                </a:lnTo>
                <a:close/>
              </a:path>
            </a:pathLst>
          </a:custGeom>
          <a:solidFill>
            <a:srgbClr val="C3A5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1" name="bg object 1291"/>
          <p:cNvSpPr/>
          <p:nvPr/>
        </p:nvSpPr>
        <p:spPr>
          <a:xfrm>
            <a:off x="2144344" y="1590039"/>
            <a:ext cx="1746885" cy="12700"/>
          </a:xfrm>
          <a:custGeom>
            <a:avLst/>
            <a:gdLst/>
            <a:ahLst/>
            <a:cxnLst/>
            <a:rect l="l" t="t" r="r" b="b"/>
            <a:pathLst>
              <a:path w="1746885" h="12700">
                <a:moveTo>
                  <a:pt x="15836" y="12700"/>
                </a:moveTo>
                <a:lnTo>
                  <a:pt x="2540" y="0"/>
                </a:lnTo>
                <a:lnTo>
                  <a:pt x="0" y="0"/>
                </a:lnTo>
                <a:lnTo>
                  <a:pt x="10744" y="12700"/>
                </a:lnTo>
                <a:lnTo>
                  <a:pt x="15836" y="12700"/>
                </a:lnTo>
                <a:close/>
              </a:path>
              <a:path w="1746885" h="12700">
                <a:moveTo>
                  <a:pt x="631113" y="0"/>
                </a:moveTo>
                <a:lnTo>
                  <a:pt x="557707" y="0"/>
                </a:lnTo>
                <a:lnTo>
                  <a:pt x="554951" y="12700"/>
                </a:lnTo>
                <a:lnTo>
                  <a:pt x="629005" y="12700"/>
                </a:lnTo>
                <a:lnTo>
                  <a:pt x="631113" y="0"/>
                </a:lnTo>
                <a:close/>
              </a:path>
              <a:path w="1746885" h="12700">
                <a:moveTo>
                  <a:pt x="1746377" y="0"/>
                </a:moveTo>
                <a:lnTo>
                  <a:pt x="1608175" y="0"/>
                </a:lnTo>
                <a:lnTo>
                  <a:pt x="1584286" y="12700"/>
                </a:lnTo>
                <a:lnTo>
                  <a:pt x="1721700" y="12700"/>
                </a:lnTo>
                <a:lnTo>
                  <a:pt x="1746377" y="0"/>
                </a:lnTo>
                <a:close/>
              </a:path>
            </a:pathLst>
          </a:custGeom>
          <a:solidFill>
            <a:srgbClr val="C3A5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2" name="bg object 1292"/>
          <p:cNvSpPr/>
          <p:nvPr/>
        </p:nvSpPr>
        <p:spPr>
          <a:xfrm>
            <a:off x="2154008" y="1601469"/>
            <a:ext cx="1714500" cy="12700"/>
          </a:xfrm>
          <a:custGeom>
            <a:avLst/>
            <a:gdLst/>
            <a:ahLst/>
            <a:cxnLst/>
            <a:rect l="l" t="t" r="r" b="b"/>
            <a:pathLst>
              <a:path w="1714500" h="12700">
                <a:moveTo>
                  <a:pt x="18135" y="12700"/>
                </a:moveTo>
                <a:lnTo>
                  <a:pt x="4838" y="0"/>
                </a:lnTo>
                <a:lnTo>
                  <a:pt x="0" y="0"/>
                </a:lnTo>
                <a:lnTo>
                  <a:pt x="10744" y="12700"/>
                </a:lnTo>
                <a:lnTo>
                  <a:pt x="18135" y="12700"/>
                </a:lnTo>
                <a:close/>
              </a:path>
              <a:path w="1714500" h="12700">
                <a:moveTo>
                  <a:pt x="619556" y="0"/>
                </a:moveTo>
                <a:lnTo>
                  <a:pt x="545566" y="0"/>
                </a:lnTo>
                <a:lnTo>
                  <a:pt x="542810" y="12700"/>
                </a:lnTo>
                <a:lnTo>
                  <a:pt x="617448" y="12700"/>
                </a:lnTo>
                <a:lnTo>
                  <a:pt x="619556" y="0"/>
                </a:lnTo>
                <a:close/>
              </a:path>
              <a:path w="1714500" h="12700">
                <a:moveTo>
                  <a:pt x="1714500" y="0"/>
                </a:moveTo>
                <a:lnTo>
                  <a:pt x="1577009" y="0"/>
                </a:lnTo>
                <a:lnTo>
                  <a:pt x="1553108" y="12700"/>
                </a:lnTo>
                <a:lnTo>
                  <a:pt x="1689823" y="12700"/>
                </a:lnTo>
                <a:lnTo>
                  <a:pt x="1714500" y="0"/>
                </a:lnTo>
                <a:close/>
              </a:path>
            </a:pathLst>
          </a:custGeom>
          <a:solidFill>
            <a:srgbClr val="C3A4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3" name="bg object 1293"/>
          <p:cNvSpPr/>
          <p:nvPr/>
        </p:nvSpPr>
        <p:spPr>
          <a:xfrm>
            <a:off x="2163686" y="1612899"/>
            <a:ext cx="1682750" cy="24130"/>
          </a:xfrm>
          <a:custGeom>
            <a:avLst/>
            <a:gdLst/>
            <a:ahLst/>
            <a:cxnLst/>
            <a:rect l="l" t="t" r="r" b="b"/>
            <a:pathLst>
              <a:path w="1682750" h="24130">
                <a:moveTo>
                  <a:pt x="32372" y="24130"/>
                </a:moveTo>
                <a:lnTo>
                  <a:pt x="20408" y="12700"/>
                </a:lnTo>
                <a:lnTo>
                  <a:pt x="19088" y="11430"/>
                </a:lnTo>
                <a:lnTo>
                  <a:pt x="7124" y="0"/>
                </a:lnTo>
                <a:lnTo>
                  <a:pt x="0" y="0"/>
                </a:lnTo>
                <a:lnTo>
                  <a:pt x="9664" y="11430"/>
                </a:lnTo>
                <a:lnTo>
                  <a:pt x="20408" y="24130"/>
                </a:lnTo>
                <a:lnTo>
                  <a:pt x="32372" y="24130"/>
                </a:lnTo>
                <a:close/>
              </a:path>
              <a:path w="1682750" h="24130">
                <a:moveTo>
                  <a:pt x="607987" y="0"/>
                </a:moveTo>
                <a:lnTo>
                  <a:pt x="533412" y="0"/>
                </a:lnTo>
                <a:lnTo>
                  <a:pt x="530656" y="12700"/>
                </a:lnTo>
                <a:lnTo>
                  <a:pt x="528180" y="24130"/>
                </a:lnTo>
                <a:lnTo>
                  <a:pt x="603973" y="24130"/>
                </a:lnTo>
                <a:lnTo>
                  <a:pt x="605866" y="12700"/>
                </a:lnTo>
                <a:lnTo>
                  <a:pt x="606082" y="11430"/>
                </a:lnTo>
                <a:lnTo>
                  <a:pt x="607987" y="0"/>
                </a:lnTo>
                <a:close/>
              </a:path>
              <a:path w="1682750" h="24130">
                <a:moveTo>
                  <a:pt x="1682610" y="0"/>
                </a:moveTo>
                <a:lnTo>
                  <a:pt x="1545818" y="0"/>
                </a:lnTo>
                <a:lnTo>
                  <a:pt x="1524317" y="11430"/>
                </a:lnTo>
                <a:lnTo>
                  <a:pt x="1521929" y="12700"/>
                </a:lnTo>
                <a:lnTo>
                  <a:pt x="1500416" y="24130"/>
                </a:lnTo>
                <a:lnTo>
                  <a:pt x="1635721" y="24130"/>
                </a:lnTo>
                <a:lnTo>
                  <a:pt x="1657921" y="12700"/>
                </a:lnTo>
                <a:lnTo>
                  <a:pt x="1660398" y="11430"/>
                </a:lnTo>
                <a:lnTo>
                  <a:pt x="1682610" y="0"/>
                </a:lnTo>
                <a:close/>
              </a:path>
            </a:pathLst>
          </a:custGeom>
          <a:solidFill>
            <a:srgbClr val="C3A4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4" name="bg object 1294"/>
          <p:cNvSpPr/>
          <p:nvPr/>
        </p:nvSpPr>
        <p:spPr>
          <a:xfrm>
            <a:off x="2186254" y="1635759"/>
            <a:ext cx="1616075" cy="12700"/>
          </a:xfrm>
          <a:custGeom>
            <a:avLst/>
            <a:gdLst/>
            <a:ahLst/>
            <a:cxnLst/>
            <a:rect l="l" t="t" r="r" b="b"/>
            <a:pathLst>
              <a:path w="1616075" h="12700">
                <a:moveTo>
                  <a:pt x="19113" y="7620"/>
                </a:moveTo>
                <a:lnTo>
                  <a:pt x="12471" y="7620"/>
                </a:lnTo>
                <a:lnTo>
                  <a:pt x="12471" y="0"/>
                </a:lnTo>
                <a:lnTo>
                  <a:pt x="0" y="0"/>
                </a:lnTo>
                <a:lnTo>
                  <a:pt x="0" y="7620"/>
                </a:lnTo>
                <a:lnTo>
                  <a:pt x="5753" y="7620"/>
                </a:lnTo>
                <a:lnTo>
                  <a:pt x="5753" y="12700"/>
                </a:lnTo>
                <a:lnTo>
                  <a:pt x="19113" y="12700"/>
                </a:lnTo>
                <a:lnTo>
                  <a:pt x="19113" y="7620"/>
                </a:lnTo>
                <a:close/>
              </a:path>
              <a:path w="1616075" h="12700">
                <a:moveTo>
                  <a:pt x="581621" y="0"/>
                </a:moveTo>
                <a:lnTo>
                  <a:pt x="505891" y="0"/>
                </a:lnTo>
                <a:lnTo>
                  <a:pt x="503135" y="12700"/>
                </a:lnTo>
                <a:lnTo>
                  <a:pt x="579513" y="12700"/>
                </a:lnTo>
                <a:lnTo>
                  <a:pt x="581621" y="0"/>
                </a:lnTo>
                <a:close/>
              </a:path>
              <a:path w="1616075" h="12700">
                <a:moveTo>
                  <a:pt x="1615617" y="0"/>
                </a:moveTo>
                <a:lnTo>
                  <a:pt x="1480248" y="0"/>
                </a:lnTo>
                <a:lnTo>
                  <a:pt x="1456347" y="12700"/>
                </a:lnTo>
                <a:lnTo>
                  <a:pt x="1590941" y="12700"/>
                </a:lnTo>
                <a:lnTo>
                  <a:pt x="1615617" y="0"/>
                </a:lnTo>
                <a:close/>
              </a:path>
            </a:pathLst>
          </a:custGeom>
          <a:solidFill>
            <a:srgbClr val="C3A3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5" name="bg object 1295"/>
          <p:cNvSpPr/>
          <p:nvPr/>
        </p:nvSpPr>
        <p:spPr>
          <a:xfrm>
            <a:off x="2193290" y="1647189"/>
            <a:ext cx="1586865" cy="11430"/>
          </a:xfrm>
          <a:custGeom>
            <a:avLst/>
            <a:gdLst/>
            <a:ahLst/>
            <a:cxnLst/>
            <a:rect l="l" t="t" r="r" b="b"/>
            <a:pathLst>
              <a:path w="1586864" h="11430">
                <a:moveTo>
                  <a:pt x="25374" y="11430"/>
                </a:moveTo>
                <a:lnTo>
                  <a:pt x="13411" y="0"/>
                </a:lnTo>
                <a:lnTo>
                  <a:pt x="0" y="0"/>
                </a:lnTo>
                <a:lnTo>
                  <a:pt x="11430" y="11430"/>
                </a:lnTo>
                <a:lnTo>
                  <a:pt x="25374" y="11430"/>
                </a:lnTo>
                <a:close/>
              </a:path>
              <a:path w="1586864" h="11430">
                <a:moveTo>
                  <a:pt x="572681" y="0"/>
                </a:moveTo>
                <a:lnTo>
                  <a:pt x="496379" y="0"/>
                </a:lnTo>
                <a:lnTo>
                  <a:pt x="493890" y="11430"/>
                </a:lnTo>
                <a:lnTo>
                  <a:pt x="570788" y="11430"/>
                </a:lnTo>
                <a:lnTo>
                  <a:pt x="572681" y="0"/>
                </a:lnTo>
                <a:close/>
              </a:path>
              <a:path w="1586864" h="11430">
                <a:moveTo>
                  <a:pt x="1586369" y="0"/>
                </a:moveTo>
                <a:lnTo>
                  <a:pt x="1451698" y="0"/>
                </a:lnTo>
                <a:lnTo>
                  <a:pt x="1430197" y="11430"/>
                </a:lnTo>
                <a:lnTo>
                  <a:pt x="1564157" y="11430"/>
                </a:lnTo>
                <a:lnTo>
                  <a:pt x="1586369" y="0"/>
                </a:lnTo>
                <a:close/>
              </a:path>
            </a:pathLst>
          </a:custGeom>
          <a:solidFill>
            <a:srgbClr val="C3A3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6" name="bg object 1296"/>
          <p:cNvSpPr/>
          <p:nvPr/>
        </p:nvSpPr>
        <p:spPr>
          <a:xfrm>
            <a:off x="2204720" y="1658619"/>
            <a:ext cx="1553210" cy="11430"/>
          </a:xfrm>
          <a:custGeom>
            <a:avLst/>
            <a:gdLst/>
            <a:ahLst/>
            <a:cxnLst/>
            <a:rect l="l" t="t" r="r" b="b"/>
            <a:pathLst>
              <a:path w="1553210" h="11430">
                <a:moveTo>
                  <a:pt x="25908" y="11430"/>
                </a:moveTo>
                <a:lnTo>
                  <a:pt x="13944" y="0"/>
                </a:lnTo>
                <a:lnTo>
                  <a:pt x="0" y="0"/>
                </a:lnTo>
                <a:lnTo>
                  <a:pt x="11430" y="11430"/>
                </a:lnTo>
                <a:lnTo>
                  <a:pt x="25908" y="11430"/>
                </a:lnTo>
                <a:close/>
              </a:path>
              <a:path w="1553210" h="11430">
                <a:moveTo>
                  <a:pt x="559358" y="0"/>
                </a:moveTo>
                <a:lnTo>
                  <a:pt x="482473" y="0"/>
                </a:lnTo>
                <a:lnTo>
                  <a:pt x="479996" y="11430"/>
                </a:lnTo>
                <a:lnTo>
                  <a:pt x="557453" y="11430"/>
                </a:lnTo>
                <a:lnTo>
                  <a:pt x="559358" y="0"/>
                </a:lnTo>
                <a:close/>
              </a:path>
              <a:path w="1553210" h="11430">
                <a:moveTo>
                  <a:pt x="1552727" y="0"/>
                </a:moveTo>
                <a:lnTo>
                  <a:pt x="1418767" y="0"/>
                </a:lnTo>
                <a:lnTo>
                  <a:pt x="1397254" y="11430"/>
                </a:lnTo>
                <a:lnTo>
                  <a:pt x="1530515" y="11430"/>
                </a:lnTo>
                <a:lnTo>
                  <a:pt x="1552727" y="0"/>
                </a:lnTo>
                <a:close/>
              </a:path>
            </a:pathLst>
          </a:custGeom>
          <a:solidFill>
            <a:srgbClr val="C3A2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7" name="bg object 1297"/>
          <p:cNvSpPr/>
          <p:nvPr/>
        </p:nvSpPr>
        <p:spPr>
          <a:xfrm>
            <a:off x="2214880" y="1668779"/>
            <a:ext cx="1523365" cy="12700"/>
          </a:xfrm>
          <a:custGeom>
            <a:avLst/>
            <a:gdLst/>
            <a:ahLst/>
            <a:cxnLst/>
            <a:rect l="l" t="t" r="r" b="b"/>
            <a:pathLst>
              <a:path w="1523364" h="12700">
                <a:moveTo>
                  <a:pt x="27698" y="12700"/>
                </a:moveTo>
                <a:lnTo>
                  <a:pt x="14414" y="0"/>
                </a:lnTo>
                <a:lnTo>
                  <a:pt x="0" y="0"/>
                </a:lnTo>
                <a:lnTo>
                  <a:pt x="12700" y="12700"/>
                </a:lnTo>
                <a:lnTo>
                  <a:pt x="27698" y="12700"/>
                </a:lnTo>
                <a:close/>
              </a:path>
              <a:path w="1523364" h="12700">
                <a:moveTo>
                  <a:pt x="547509" y="0"/>
                </a:moveTo>
                <a:lnTo>
                  <a:pt x="470103" y="0"/>
                </a:lnTo>
                <a:lnTo>
                  <a:pt x="467360" y="12700"/>
                </a:lnTo>
                <a:lnTo>
                  <a:pt x="545401" y="12700"/>
                </a:lnTo>
                <a:lnTo>
                  <a:pt x="547509" y="0"/>
                </a:lnTo>
                <a:close/>
              </a:path>
              <a:path w="1523364" h="12700">
                <a:moveTo>
                  <a:pt x="1522831" y="0"/>
                </a:moveTo>
                <a:lnTo>
                  <a:pt x="1389494" y="0"/>
                </a:lnTo>
                <a:lnTo>
                  <a:pt x="1365592" y="12700"/>
                </a:lnTo>
                <a:lnTo>
                  <a:pt x="1498142" y="12700"/>
                </a:lnTo>
                <a:lnTo>
                  <a:pt x="1522831" y="0"/>
                </a:lnTo>
                <a:close/>
              </a:path>
            </a:pathLst>
          </a:custGeom>
          <a:solidFill>
            <a:srgbClr val="C3A2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8" name="bg object 1298"/>
          <p:cNvSpPr/>
          <p:nvPr/>
        </p:nvSpPr>
        <p:spPr>
          <a:xfrm>
            <a:off x="2226310" y="1680209"/>
            <a:ext cx="1489710" cy="12700"/>
          </a:xfrm>
          <a:custGeom>
            <a:avLst/>
            <a:gdLst/>
            <a:ahLst/>
            <a:cxnLst/>
            <a:rect l="l" t="t" r="r" b="b"/>
            <a:pathLst>
              <a:path w="1489710" h="12700">
                <a:moveTo>
                  <a:pt x="28232" y="12700"/>
                </a:moveTo>
                <a:lnTo>
                  <a:pt x="14947" y="0"/>
                </a:lnTo>
                <a:lnTo>
                  <a:pt x="0" y="0"/>
                </a:lnTo>
                <a:lnTo>
                  <a:pt x="12700" y="12700"/>
                </a:lnTo>
                <a:lnTo>
                  <a:pt x="28232" y="12700"/>
                </a:lnTo>
                <a:close/>
              </a:path>
              <a:path w="1489710" h="12700">
                <a:moveTo>
                  <a:pt x="534174" y="0"/>
                </a:moveTo>
                <a:lnTo>
                  <a:pt x="456196" y="0"/>
                </a:lnTo>
                <a:lnTo>
                  <a:pt x="453453" y="12700"/>
                </a:lnTo>
                <a:lnTo>
                  <a:pt x="532066" y="12700"/>
                </a:lnTo>
                <a:lnTo>
                  <a:pt x="534174" y="0"/>
                </a:lnTo>
                <a:close/>
              </a:path>
              <a:path w="1489710" h="12700">
                <a:moveTo>
                  <a:pt x="1489189" y="0"/>
                </a:moveTo>
                <a:lnTo>
                  <a:pt x="1356550" y="0"/>
                </a:lnTo>
                <a:lnTo>
                  <a:pt x="1332661" y="12700"/>
                </a:lnTo>
                <a:lnTo>
                  <a:pt x="1464500" y="12700"/>
                </a:lnTo>
                <a:lnTo>
                  <a:pt x="1489189" y="0"/>
                </a:lnTo>
                <a:close/>
              </a:path>
            </a:pathLst>
          </a:custGeom>
          <a:solidFill>
            <a:srgbClr val="C3A2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9" name="bg object 1299"/>
          <p:cNvSpPr/>
          <p:nvPr/>
        </p:nvSpPr>
        <p:spPr>
          <a:xfrm>
            <a:off x="2237740" y="1691639"/>
            <a:ext cx="1456055" cy="12700"/>
          </a:xfrm>
          <a:custGeom>
            <a:avLst/>
            <a:gdLst/>
            <a:ahLst/>
            <a:cxnLst/>
            <a:rect l="l" t="t" r="r" b="b"/>
            <a:pathLst>
              <a:path w="1456054" h="12700">
                <a:moveTo>
                  <a:pt x="28765" y="12700"/>
                </a:moveTo>
                <a:lnTo>
                  <a:pt x="15481" y="0"/>
                </a:lnTo>
                <a:lnTo>
                  <a:pt x="0" y="0"/>
                </a:lnTo>
                <a:lnTo>
                  <a:pt x="12700" y="12700"/>
                </a:lnTo>
                <a:lnTo>
                  <a:pt x="28765" y="12700"/>
                </a:lnTo>
                <a:close/>
              </a:path>
              <a:path w="1456054" h="12700">
                <a:moveTo>
                  <a:pt x="520852" y="0"/>
                </a:moveTo>
                <a:lnTo>
                  <a:pt x="442290" y="0"/>
                </a:lnTo>
                <a:lnTo>
                  <a:pt x="439547" y="12700"/>
                </a:lnTo>
                <a:lnTo>
                  <a:pt x="518744" y="12700"/>
                </a:lnTo>
                <a:lnTo>
                  <a:pt x="520852" y="0"/>
                </a:lnTo>
                <a:close/>
              </a:path>
              <a:path w="1456054" h="12700">
                <a:moveTo>
                  <a:pt x="1455547" y="0"/>
                </a:moveTo>
                <a:lnTo>
                  <a:pt x="1323619" y="0"/>
                </a:lnTo>
                <a:lnTo>
                  <a:pt x="1299718" y="12700"/>
                </a:lnTo>
                <a:lnTo>
                  <a:pt x="1430858" y="12700"/>
                </a:lnTo>
                <a:lnTo>
                  <a:pt x="1455547" y="0"/>
                </a:lnTo>
                <a:close/>
              </a:path>
            </a:pathLst>
          </a:custGeom>
          <a:solidFill>
            <a:srgbClr val="C2A1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0" name="bg object 1300"/>
          <p:cNvSpPr/>
          <p:nvPr/>
        </p:nvSpPr>
        <p:spPr>
          <a:xfrm>
            <a:off x="2249170" y="1703069"/>
            <a:ext cx="1414780" cy="12700"/>
          </a:xfrm>
          <a:custGeom>
            <a:avLst/>
            <a:gdLst/>
            <a:ahLst/>
            <a:cxnLst/>
            <a:rect l="l" t="t" r="r" b="b"/>
            <a:pathLst>
              <a:path w="1414779" h="12700">
                <a:moveTo>
                  <a:pt x="29298" y="12700"/>
                </a:moveTo>
                <a:lnTo>
                  <a:pt x="16014" y="0"/>
                </a:lnTo>
                <a:lnTo>
                  <a:pt x="0" y="0"/>
                </a:lnTo>
                <a:lnTo>
                  <a:pt x="12700" y="12700"/>
                </a:lnTo>
                <a:lnTo>
                  <a:pt x="29298" y="12700"/>
                </a:lnTo>
                <a:close/>
              </a:path>
              <a:path w="1414779" h="12700">
                <a:moveTo>
                  <a:pt x="507530" y="0"/>
                </a:moveTo>
                <a:lnTo>
                  <a:pt x="428383" y="0"/>
                </a:lnTo>
                <a:lnTo>
                  <a:pt x="425627" y="12700"/>
                </a:lnTo>
                <a:lnTo>
                  <a:pt x="505421" y="12700"/>
                </a:lnTo>
                <a:lnTo>
                  <a:pt x="507530" y="0"/>
                </a:lnTo>
                <a:close/>
              </a:path>
              <a:path w="1414779" h="12700">
                <a:moveTo>
                  <a:pt x="1414500" y="0"/>
                </a:moveTo>
                <a:lnTo>
                  <a:pt x="1283512" y="0"/>
                </a:lnTo>
                <a:lnTo>
                  <a:pt x="1283512" y="7620"/>
                </a:lnTo>
                <a:lnTo>
                  <a:pt x="1271384" y="7620"/>
                </a:lnTo>
                <a:lnTo>
                  <a:pt x="1271384" y="12700"/>
                </a:lnTo>
                <a:lnTo>
                  <a:pt x="1402156" y="12700"/>
                </a:lnTo>
                <a:lnTo>
                  <a:pt x="1402156" y="7620"/>
                </a:lnTo>
                <a:lnTo>
                  <a:pt x="1414500" y="7620"/>
                </a:lnTo>
                <a:lnTo>
                  <a:pt x="1414500" y="0"/>
                </a:lnTo>
                <a:close/>
              </a:path>
            </a:pathLst>
          </a:custGeom>
          <a:solidFill>
            <a:srgbClr val="C2A1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1" name="bg object 1301"/>
          <p:cNvSpPr/>
          <p:nvPr/>
        </p:nvSpPr>
        <p:spPr>
          <a:xfrm>
            <a:off x="2260600" y="1714499"/>
            <a:ext cx="1388745" cy="12700"/>
          </a:xfrm>
          <a:custGeom>
            <a:avLst/>
            <a:gdLst/>
            <a:ahLst/>
            <a:cxnLst/>
            <a:rect l="l" t="t" r="r" b="b"/>
            <a:pathLst>
              <a:path w="1388745" h="12700">
                <a:moveTo>
                  <a:pt x="29832" y="12700"/>
                </a:moveTo>
                <a:lnTo>
                  <a:pt x="16548" y="0"/>
                </a:lnTo>
                <a:lnTo>
                  <a:pt x="0" y="0"/>
                </a:lnTo>
                <a:lnTo>
                  <a:pt x="12700" y="12700"/>
                </a:lnTo>
                <a:lnTo>
                  <a:pt x="29832" y="12700"/>
                </a:lnTo>
                <a:close/>
              </a:path>
              <a:path w="1388745" h="12700">
                <a:moveTo>
                  <a:pt x="494195" y="0"/>
                </a:moveTo>
                <a:lnTo>
                  <a:pt x="414477" y="0"/>
                </a:lnTo>
                <a:lnTo>
                  <a:pt x="411734" y="12700"/>
                </a:lnTo>
                <a:lnTo>
                  <a:pt x="492086" y="12700"/>
                </a:lnTo>
                <a:lnTo>
                  <a:pt x="494195" y="0"/>
                </a:lnTo>
                <a:close/>
              </a:path>
              <a:path w="1388745" h="12700">
                <a:moveTo>
                  <a:pt x="1388262" y="0"/>
                </a:moveTo>
                <a:lnTo>
                  <a:pt x="1257477" y="0"/>
                </a:lnTo>
                <a:lnTo>
                  <a:pt x="1232674" y="12700"/>
                </a:lnTo>
                <a:lnTo>
                  <a:pt x="1363573" y="12700"/>
                </a:lnTo>
                <a:lnTo>
                  <a:pt x="1388262" y="0"/>
                </a:lnTo>
                <a:close/>
              </a:path>
            </a:pathLst>
          </a:custGeom>
          <a:solidFill>
            <a:srgbClr val="C2A1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2" name="bg object 1302"/>
          <p:cNvSpPr/>
          <p:nvPr/>
        </p:nvSpPr>
        <p:spPr>
          <a:xfrm>
            <a:off x="2272017" y="1725929"/>
            <a:ext cx="1355090" cy="12700"/>
          </a:xfrm>
          <a:custGeom>
            <a:avLst/>
            <a:gdLst/>
            <a:ahLst/>
            <a:cxnLst/>
            <a:rect l="l" t="t" r="r" b="b"/>
            <a:pathLst>
              <a:path w="1355089" h="12700">
                <a:moveTo>
                  <a:pt x="30378" y="12700"/>
                </a:moveTo>
                <a:lnTo>
                  <a:pt x="17094" y="0"/>
                </a:lnTo>
                <a:lnTo>
                  <a:pt x="0" y="0"/>
                </a:lnTo>
                <a:lnTo>
                  <a:pt x="12700" y="12700"/>
                </a:lnTo>
                <a:lnTo>
                  <a:pt x="30378" y="12700"/>
                </a:lnTo>
                <a:close/>
              </a:path>
              <a:path w="1355089" h="12700">
                <a:moveTo>
                  <a:pt x="480885" y="0"/>
                </a:moveTo>
                <a:lnTo>
                  <a:pt x="400583" y="0"/>
                </a:lnTo>
                <a:lnTo>
                  <a:pt x="397840" y="12700"/>
                </a:lnTo>
                <a:lnTo>
                  <a:pt x="478777" y="12700"/>
                </a:lnTo>
                <a:lnTo>
                  <a:pt x="480885" y="0"/>
                </a:lnTo>
                <a:close/>
              </a:path>
              <a:path w="1355089" h="12700">
                <a:moveTo>
                  <a:pt x="1354632" y="0"/>
                </a:moveTo>
                <a:lnTo>
                  <a:pt x="1223746" y="0"/>
                </a:lnTo>
                <a:lnTo>
                  <a:pt x="1198943" y="12700"/>
                </a:lnTo>
                <a:lnTo>
                  <a:pt x="1329944" y="12700"/>
                </a:lnTo>
                <a:lnTo>
                  <a:pt x="1354632" y="0"/>
                </a:lnTo>
                <a:close/>
              </a:path>
            </a:pathLst>
          </a:custGeom>
          <a:solidFill>
            <a:srgbClr val="C2A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3" name="bg object 1303"/>
          <p:cNvSpPr/>
          <p:nvPr/>
        </p:nvSpPr>
        <p:spPr>
          <a:xfrm>
            <a:off x="2289175" y="1737359"/>
            <a:ext cx="1315720" cy="12700"/>
          </a:xfrm>
          <a:custGeom>
            <a:avLst/>
            <a:gdLst/>
            <a:ahLst/>
            <a:cxnLst/>
            <a:rect l="l" t="t" r="r" b="b"/>
            <a:pathLst>
              <a:path w="1315720" h="12700">
                <a:moveTo>
                  <a:pt x="24523" y="11430"/>
                </a:moveTo>
                <a:lnTo>
                  <a:pt x="17868" y="11430"/>
                </a:lnTo>
                <a:lnTo>
                  <a:pt x="17868" y="0"/>
                </a:lnTo>
                <a:lnTo>
                  <a:pt x="0" y="0"/>
                </a:lnTo>
                <a:lnTo>
                  <a:pt x="0" y="11430"/>
                </a:lnTo>
                <a:lnTo>
                  <a:pt x="6324" y="11430"/>
                </a:lnTo>
                <a:lnTo>
                  <a:pt x="6324" y="12700"/>
                </a:lnTo>
                <a:lnTo>
                  <a:pt x="24523" y="12700"/>
                </a:lnTo>
                <a:lnTo>
                  <a:pt x="24523" y="11430"/>
                </a:lnTo>
                <a:close/>
              </a:path>
              <a:path w="1315720" h="12700">
                <a:moveTo>
                  <a:pt x="461822" y="0"/>
                </a:moveTo>
                <a:lnTo>
                  <a:pt x="380949" y="0"/>
                </a:lnTo>
                <a:lnTo>
                  <a:pt x="378206" y="12700"/>
                </a:lnTo>
                <a:lnTo>
                  <a:pt x="459714" y="12700"/>
                </a:lnTo>
                <a:lnTo>
                  <a:pt x="461822" y="0"/>
                </a:lnTo>
                <a:close/>
              </a:path>
              <a:path w="1315720" h="12700">
                <a:moveTo>
                  <a:pt x="1315262" y="0"/>
                </a:moveTo>
                <a:lnTo>
                  <a:pt x="1184262" y="0"/>
                </a:lnTo>
                <a:lnTo>
                  <a:pt x="1159471" y="12700"/>
                </a:lnTo>
                <a:lnTo>
                  <a:pt x="1290574" y="12700"/>
                </a:lnTo>
                <a:lnTo>
                  <a:pt x="1315262" y="0"/>
                </a:lnTo>
                <a:close/>
              </a:path>
            </a:pathLst>
          </a:custGeom>
          <a:solidFill>
            <a:srgbClr val="C2A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4" name="bg object 1304"/>
          <p:cNvSpPr/>
          <p:nvPr/>
        </p:nvSpPr>
        <p:spPr>
          <a:xfrm>
            <a:off x="2294890" y="1748789"/>
            <a:ext cx="1287780" cy="11430"/>
          </a:xfrm>
          <a:custGeom>
            <a:avLst/>
            <a:gdLst/>
            <a:ahLst/>
            <a:cxnLst/>
            <a:rect l="l" t="t" r="r" b="b"/>
            <a:pathLst>
              <a:path w="1287779" h="11430">
                <a:moveTo>
                  <a:pt x="30099" y="11430"/>
                </a:moveTo>
                <a:lnTo>
                  <a:pt x="18135" y="0"/>
                </a:lnTo>
                <a:lnTo>
                  <a:pt x="0" y="0"/>
                </a:lnTo>
                <a:lnTo>
                  <a:pt x="10972" y="11430"/>
                </a:lnTo>
                <a:lnTo>
                  <a:pt x="30099" y="11430"/>
                </a:lnTo>
                <a:close/>
              </a:path>
              <a:path w="1287779" h="11430">
                <a:moveTo>
                  <a:pt x="454215" y="0"/>
                </a:moveTo>
                <a:lnTo>
                  <a:pt x="372757" y="0"/>
                </a:lnTo>
                <a:lnTo>
                  <a:pt x="370281" y="11430"/>
                </a:lnTo>
                <a:lnTo>
                  <a:pt x="452310" y="11430"/>
                </a:lnTo>
                <a:lnTo>
                  <a:pt x="454215" y="0"/>
                </a:lnTo>
                <a:close/>
              </a:path>
              <a:path w="1287779" h="11430">
                <a:moveTo>
                  <a:pt x="1287335" y="0"/>
                </a:moveTo>
                <a:lnTo>
                  <a:pt x="1156233" y="0"/>
                </a:lnTo>
                <a:lnTo>
                  <a:pt x="1133919" y="11430"/>
                </a:lnTo>
                <a:lnTo>
                  <a:pt x="1265123" y="11430"/>
                </a:lnTo>
                <a:lnTo>
                  <a:pt x="1287335" y="0"/>
                </a:lnTo>
                <a:close/>
              </a:path>
            </a:pathLst>
          </a:custGeom>
          <a:solidFill>
            <a:srgbClr val="C29F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5" name="bg object 1305"/>
          <p:cNvSpPr/>
          <p:nvPr/>
        </p:nvSpPr>
        <p:spPr>
          <a:xfrm>
            <a:off x="2305862" y="1760219"/>
            <a:ext cx="1254760" cy="11430"/>
          </a:xfrm>
          <a:custGeom>
            <a:avLst/>
            <a:gdLst/>
            <a:ahLst/>
            <a:cxnLst/>
            <a:rect l="l" t="t" r="r" b="b"/>
            <a:pathLst>
              <a:path w="1254760" h="11430">
                <a:moveTo>
                  <a:pt x="31089" y="11430"/>
                </a:moveTo>
                <a:lnTo>
                  <a:pt x="19126" y="0"/>
                </a:lnTo>
                <a:lnTo>
                  <a:pt x="0" y="0"/>
                </a:lnTo>
                <a:lnTo>
                  <a:pt x="10972" y="11430"/>
                </a:lnTo>
                <a:lnTo>
                  <a:pt x="31089" y="11430"/>
                </a:lnTo>
                <a:close/>
              </a:path>
              <a:path w="1254760" h="11430">
                <a:moveTo>
                  <a:pt x="441337" y="0"/>
                </a:moveTo>
                <a:lnTo>
                  <a:pt x="359308" y="0"/>
                </a:lnTo>
                <a:lnTo>
                  <a:pt x="356831" y="11430"/>
                </a:lnTo>
                <a:lnTo>
                  <a:pt x="439445" y="11430"/>
                </a:lnTo>
                <a:lnTo>
                  <a:pt x="441337" y="0"/>
                </a:lnTo>
                <a:close/>
              </a:path>
              <a:path w="1254760" h="11430">
                <a:moveTo>
                  <a:pt x="1254150" y="0"/>
                </a:moveTo>
                <a:lnTo>
                  <a:pt x="1122946" y="0"/>
                </a:lnTo>
                <a:lnTo>
                  <a:pt x="1100632" y="11430"/>
                </a:lnTo>
                <a:lnTo>
                  <a:pt x="1231938" y="11430"/>
                </a:lnTo>
                <a:lnTo>
                  <a:pt x="1254150" y="0"/>
                </a:lnTo>
                <a:close/>
              </a:path>
            </a:pathLst>
          </a:custGeom>
          <a:solidFill>
            <a:srgbClr val="C29F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6" name="bg object 1306"/>
          <p:cNvSpPr/>
          <p:nvPr/>
        </p:nvSpPr>
        <p:spPr>
          <a:xfrm>
            <a:off x="2315603" y="1770379"/>
            <a:ext cx="1224915" cy="12700"/>
          </a:xfrm>
          <a:custGeom>
            <a:avLst/>
            <a:gdLst/>
            <a:ahLst/>
            <a:cxnLst/>
            <a:rect l="l" t="t" r="r" b="b"/>
            <a:pathLst>
              <a:path w="1224914" h="12700">
                <a:moveTo>
                  <a:pt x="33312" y="12700"/>
                </a:moveTo>
                <a:lnTo>
                  <a:pt x="20027" y="0"/>
                </a:lnTo>
                <a:lnTo>
                  <a:pt x="0" y="0"/>
                </a:lnTo>
                <a:lnTo>
                  <a:pt x="12192" y="12700"/>
                </a:lnTo>
                <a:lnTo>
                  <a:pt x="33312" y="12700"/>
                </a:lnTo>
                <a:close/>
              </a:path>
              <a:path w="1224914" h="12700">
                <a:moveTo>
                  <a:pt x="429387" y="0"/>
                </a:moveTo>
                <a:lnTo>
                  <a:pt x="346684" y="0"/>
                </a:lnTo>
                <a:lnTo>
                  <a:pt x="346684" y="6350"/>
                </a:lnTo>
                <a:lnTo>
                  <a:pt x="345300" y="6350"/>
                </a:lnTo>
                <a:lnTo>
                  <a:pt x="345300" y="12700"/>
                </a:lnTo>
                <a:lnTo>
                  <a:pt x="428866" y="12700"/>
                </a:lnTo>
                <a:lnTo>
                  <a:pt x="428866" y="6350"/>
                </a:lnTo>
                <a:lnTo>
                  <a:pt x="429387" y="6350"/>
                </a:lnTo>
                <a:lnTo>
                  <a:pt x="429387" y="0"/>
                </a:lnTo>
                <a:close/>
              </a:path>
              <a:path w="1224914" h="12700">
                <a:moveTo>
                  <a:pt x="1224661" y="0"/>
                </a:moveTo>
                <a:lnTo>
                  <a:pt x="1093368" y="0"/>
                </a:lnTo>
                <a:lnTo>
                  <a:pt x="1068578" y="12700"/>
                </a:lnTo>
                <a:lnTo>
                  <a:pt x="1199984" y="12700"/>
                </a:lnTo>
                <a:lnTo>
                  <a:pt x="1224661" y="0"/>
                </a:lnTo>
                <a:close/>
              </a:path>
            </a:pathLst>
          </a:custGeom>
          <a:solidFill>
            <a:srgbClr val="C29F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7" name="bg object 1307"/>
          <p:cNvSpPr/>
          <p:nvPr/>
        </p:nvSpPr>
        <p:spPr>
          <a:xfrm>
            <a:off x="2326589" y="1781809"/>
            <a:ext cx="1191895" cy="12700"/>
          </a:xfrm>
          <a:custGeom>
            <a:avLst/>
            <a:gdLst/>
            <a:ahLst/>
            <a:cxnLst/>
            <a:rect l="l" t="t" r="r" b="b"/>
            <a:pathLst>
              <a:path w="1191895" h="12700">
                <a:moveTo>
                  <a:pt x="34290" y="12700"/>
                </a:moveTo>
                <a:lnTo>
                  <a:pt x="21005" y="0"/>
                </a:lnTo>
                <a:lnTo>
                  <a:pt x="0" y="0"/>
                </a:lnTo>
                <a:lnTo>
                  <a:pt x="12192" y="12700"/>
                </a:lnTo>
                <a:lnTo>
                  <a:pt x="34290" y="12700"/>
                </a:lnTo>
                <a:close/>
              </a:path>
              <a:path w="1191895" h="12700">
                <a:moveTo>
                  <a:pt x="417880" y="0"/>
                </a:moveTo>
                <a:lnTo>
                  <a:pt x="333908" y="0"/>
                </a:lnTo>
                <a:lnTo>
                  <a:pt x="331152" y="12700"/>
                </a:lnTo>
                <a:lnTo>
                  <a:pt x="417880" y="12700"/>
                </a:lnTo>
                <a:lnTo>
                  <a:pt x="417880" y="0"/>
                </a:lnTo>
                <a:close/>
              </a:path>
              <a:path w="1191895" h="12700">
                <a:moveTo>
                  <a:pt x="1191463" y="0"/>
                </a:moveTo>
                <a:lnTo>
                  <a:pt x="1060069" y="0"/>
                </a:lnTo>
                <a:lnTo>
                  <a:pt x="1035278" y="12700"/>
                </a:lnTo>
                <a:lnTo>
                  <a:pt x="1166787" y="12700"/>
                </a:lnTo>
                <a:lnTo>
                  <a:pt x="1191463" y="0"/>
                </a:lnTo>
                <a:close/>
              </a:path>
            </a:pathLst>
          </a:custGeom>
          <a:solidFill>
            <a:srgbClr val="C29E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bg object 1308"/>
          <p:cNvSpPr/>
          <p:nvPr/>
        </p:nvSpPr>
        <p:spPr>
          <a:xfrm>
            <a:off x="2337562" y="1793239"/>
            <a:ext cx="1158875" cy="12700"/>
          </a:xfrm>
          <a:custGeom>
            <a:avLst/>
            <a:gdLst/>
            <a:ahLst/>
            <a:cxnLst/>
            <a:rect l="l" t="t" r="r" b="b"/>
            <a:pathLst>
              <a:path w="1158875" h="12700">
                <a:moveTo>
                  <a:pt x="35280" y="12700"/>
                </a:moveTo>
                <a:lnTo>
                  <a:pt x="21983" y="0"/>
                </a:lnTo>
                <a:lnTo>
                  <a:pt x="0" y="0"/>
                </a:lnTo>
                <a:lnTo>
                  <a:pt x="12192" y="12700"/>
                </a:lnTo>
                <a:lnTo>
                  <a:pt x="35280" y="12700"/>
                </a:lnTo>
                <a:close/>
              </a:path>
              <a:path w="1158875" h="12700">
                <a:moveTo>
                  <a:pt x="406908" y="0"/>
                </a:moveTo>
                <a:lnTo>
                  <a:pt x="320459" y="0"/>
                </a:lnTo>
                <a:lnTo>
                  <a:pt x="317703" y="12700"/>
                </a:lnTo>
                <a:lnTo>
                  <a:pt x="406908" y="12700"/>
                </a:lnTo>
                <a:lnTo>
                  <a:pt x="406908" y="0"/>
                </a:lnTo>
                <a:close/>
              </a:path>
              <a:path w="1158875" h="12700">
                <a:moveTo>
                  <a:pt x="1158278" y="0"/>
                </a:moveTo>
                <a:lnTo>
                  <a:pt x="1026782" y="0"/>
                </a:lnTo>
                <a:lnTo>
                  <a:pt x="1001991" y="12700"/>
                </a:lnTo>
                <a:lnTo>
                  <a:pt x="1133602" y="12700"/>
                </a:lnTo>
                <a:lnTo>
                  <a:pt x="1158278" y="0"/>
                </a:lnTo>
                <a:close/>
              </a:path>
            </a:pathLst>
          </a:custGeom>
          <a:solidFill>
            <a:srgbClr val="C29E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9" name="bg object 1309"/>
          <p:cNvSpPr/>
          <p:nvPr/>
        </p:nvSpPr>
        <p:spPr>
          <a:xfrm>
            <a:off x="2348534" y="1804669"/>
            <a:ext cx="1125220" cy="12700"/>
          </a:xfrm>
          <a:custGeom>
            <a:avLst/>
            <a:gdLst/>
            <a:ahLst/>
            <a:cxnLst/>
            <a:rect l="l" t="t" r="r" b="b"/>
            <a:pathLst>
              <a:path w="1125220" h="12700">
                <a:moveTo>
                  <a:pt x="36271" y="12700"/>
                </a:moveTo>
                <a:lnTo>
                  <a:pt x="22974" y="0"/>
                </a:lnTo>
                <a:lnTo>
                  <a:pt x="0" y="0"/>
                </a:lnTo>
                <a:lnTo>
                  <a:pt x="12192" y="12700"/>
                </a:lnTo>
                <a:lnTo>
                  <a:pt x="36271" y="12700"/>
                </a:lnTo>
                <a:close/>
              </a:path>
              <a:path w="1125220" h="12700">
                <a:moveTo>
                  <a:pt x="395935" y="0"/>
                </a:moveTo>
                <a:lnTo>
                  <a:pt x="307009" y="0"/>
                </a:lnTo>
                <a:lnTo>
                  <a:pt x="304253" y="12700"/>
                </a:lnTo>
                <a:lnTo>
                  <a:pt x="395935" y="12700"/>
                </a:lnTo>
                <a:lnTo>
                  <a:pt x="395935" y="0"/>
                </a:lnTo>
                <a:close/>
              </a:path>
              <a:path w="1125220" h="12700">
                <a:moveTo>
                  <a:pt x="1125093" y="0"/>
                </a:moveTo>
                <a:lnTo>
                  <a:pt x="993495" y="0"/>
                </a:lnTo>
                <a:lnTo>
                  <a:pt x="968692" y="12700"/>
                </a:lnTo>
                <a:lnTo>
                  <a:pt x="1100416" y="12700"/>
                </a:lnTo>
                <a:lnTo>
                  <a:pt x="1125093" y="0"/>
                </a:lnTo>
                <a:close/>
              </a:path>
            </a:pathLst>
          </a:custGeom>
          <a:solidFill>
            <a:srgbClr val="C29D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0" name="bg object 1310"/>
          <p:cNvSpPr/>
          <p:nvPr/>
        </p:nvSpPr>
        <p:spPr>
          <a:xfrm>
            <a:off x="2359507" y="1816099"/>
            <a:ext cx="1092200" cy="12700"/>
          </a:xfrm>
          <a:custGeom>
            <a:avLst/>
            <a:gdLst/>
            <a:ahLst/>
            <a:cxnLst/>
            <a:rect l="l" t="t" r="r" b="b"/>
            <a:pathLst>
              <a:path w="1092200" h="12700">
                <a:moveTo>
                  <a:pt x="37261" y="12700"/>
                </a:moveTo>
                <a:lnTo>
                  <a:pt x="23964" y="0"/>
                </a:lnTo>
                <a:lnTo>
                  <a:pt x="0" y="0"/>
                </a:lnTo>
                <a:lnTo>
                  <a:pt x="12192" y="12700"/>
                </a:lnTo>
                <a:lnTo>
                  <a:pt x="37261" y="12700"/>
                </a:lnTo>
                <a:close/>
              </a:path>
              <a:path w="1092200" h="12700">
                <a:moveTo>
                  <a:pt x="384962" y="0"/>
                </a:moveTo>
                <a:lnTo>
                  <a:pt x="293560" y="0"/>
                </a:lnTo>
                <a:lnTo>
                  <a:pt x="290804" y="12700"/>
                </a:lnTo>
                <a:lnTo>
                  <a:pt x="384962" y="12700"/>
                </a:lnTo>
                <a:lnTo>
                  <a:pt x="384962" y="0"/>
                </a:lnTo>
                <a:close/>
              </a:path>
              <a:path w="1092200" h="12700">
                <a:moveTo>
                  <a:pt x="1091907" y="0"/>
                </a:moveTo>
                <a:lnTo>
                  <a:pt x="960208" y="0"/>
                </a:lnTo>
                <a:lnTo>
                  <a:pt x="935405" y="12700"/>
                </a:lnTo>
                <a:lnTo>
                  <a:pt x="1067231" y="12700"/>
                </a:lnTo>
                <a:lnTo>
                  <a:pt x="1091907" y="0"/>
                </a:lnTo>
                <a:close/>
              </a:path>
            </a:pathLst>
          </a:custGeom>
          <a:solidFill>
            <a:srgbClr val="C29D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1" name="bg object 1311"/>
          <p:cNvSpPr/>
          <p:nvPr/>
        </p:nvSpPr>
        <p:spPr>
          <a:xfrm>
            <a:off x="2370480" y="1827529"/>
            <a:ext cx="1059180" cy="12700"/>
          </a:xfrm>
          <a:custGeom>
            <a:avLst/>
            <a:gdLst/>
            <a:ahLst/>
            <a:cxnLst/>
            <a:rect l="l" t="t" r="r" b="b"/>
            <a:pathLst>
              <a:path w="1059179" h="12700">
                <a:moveTo>
                  <a:pt x="38252" y="12700"/>
                </a:moveTo>
                <a:lnTo>
                  <a:pt x="24955" y="0"/>
                </a:lnTo>
                <a:lnTo>
                  <a:pt x="0" y="0"/>
                </a:lnTo>
                <a:lnTo>
                  <a:pt x="12192" y="12700"/>
                </a:lnTo>
                <a:lnTo>
                  <a:pt x="38252" y="12700"/>
                </a:lnTo>
                <a:close/>
              </a:path>
              <a:path w="1059179" h="12700">
                <a:moveTo>
                  <a:pt x="373989" y="0"/>
                </a:moveTo>
                <a:lnTo>
                  <a:pt x="280111" y="0"/>
                </a:lnTo>
                <a:lnTo>
                  <a:pt x="277355" y="12700"/>
                </a:lnTo>
                <a:lnTo>
                  <a:pt x="373989" y="12700"/>
                </a:lnTo>
                <a:lnTo>
                  <a:pt x="373989" y="0"/>
                </a:lnTo>
                <a:close/>
              </a:path>
              <a:path w="1059179" h="12700">
                <a:moveTo>
                  <a:pt x="1058722" y="0"/>
                </a:moveTo>
                <a:lnTo>
                  <a:pt x="926922" y="0"/>
                </a:lnTo>
                <a:lnTo>
                  <a:pt x="902119" y="12700"/>
                </a:lnTo>
                <a:lnTo>
                  <a:pt x="1034046" y="12700"/>
                </a:lnTo>
                <a:lnTo>
                  <a:pt x="1058722" y="0"/>
                </a:lnTo>
                <a:close/>
              </a:path>
            </a:pathLst>
          </a:custGeom>
          <a:solidFill>
            <a:srgbClr val="C19D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2" name="bg object 1312"/>
          <p:cNvSpPr/>
          <p:nvPr/>
        </p:nvSpPr>
        <p:spPr>
          <a:xfrm>
            <a:off x="2381453" y="1838959"/>
            <a:ext cx="1026160" cy="11430"/>
          </a:xfrm>
          <a:custGeom>
            <a:avLst/>
            <a:gdLst/>
            <a:ahLst/>
            <a:cxnLst/>
            <a:rect l="l" t="t" r="r" b="b"/>
            <a:pathLst>
              <a:path w="1026160" h="11430">
                <a:moveTo>
                  <a:pt x="37909" y="11430"/>
                </a:moveTo>
                <a:lnTo>
                  <a:pt x="25946" y="0"/>
                </a:lnTo>
                <a:lnTo>
                  <a:pt x="0" y="0"/>
                </a:lnTo>
                <a:lnTo>
                  <a:pt x="10972" y="11430"/>
                </a:lnTo>
                <a:lnTo>
                  <a:pt x="37909" y="11430"/>
                </a:lnTo>
                <a:close/>
              </a:path>
              <a:path w="1026160" h="11430">
                <a:moveTo>
                  <a:pt x="363016" y="0"/>
                </a:moveTo>
                <a:lnTo>
                  <a:pt x="266661" y="0"/>
                </a:lnTo>
                <a:lnTo>
                  <a:pt x="264185" y="11430"/>
                </a:lnTo>
                <a:lnTo>
                  <a:pt x="363016" y="11430"/>
                </a:lnTo>
                <a:lnTo>
                  <a:pt x="363016" y="0"/>
                </a:lnTo>
                <a:close/>
              </a:path>
              <a:path w="1026160" h="11430">
                <a:moveTo>
                  <a:pt x="1025537" y="0"/>
                </a:moveTo>
                <a:lnTo>
                  <a:pt x="893622" y="0"/>
                </a:lnTo>
                <a:lnTo>
                  <a:pt x="871308" y="11430"/>
                </a:lnTo>
                <a:lnTo>
                  <a:pt x="1003325" y="11430"/>
                </a:lnTo>
                <a:lnTo>
                  <a:pt x="1025537" y="0"/>
                </a:lnTo>
                <a:close/>
              </a:path>
            </a:pathLst>
          </a:custGeom>
          <a:solidFill>
            <a:srgbClr val="C19C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3" name="bg object 1313"/>
          <p:cNvSpPr/>
          <p:nvPr/>
        </p:nvSpPr>
        <p:spPr>
          <a:xfrm>
            <a:off x="2391206" y="1849119"/>
            <a:ext cx="996315" cy="12700"/>
          </a:xfrm>
          <a:custGeom>
            <a:avLst/>
            <a:gdLst/>
            <a:ahLst/>
            <a:cxnLst/>
            <a:rect l="l" t="t" r="r" b="b"/>
            <a:pathLst>
              <a:path w="996314" h="12700">
                <a:moveTo>
                  <a:pt x="40119" y="12700"/>
                </a:moveTo>
                <a:lnTo>
                  <a:pt x="26822" y="0"/>
                </a:lnTo>
                <a:lnTo>
                  <a:pt x="0" y="0"/>
                </a:lnTo>
                <a:lnTo>
                  <a:pt x="12192" y="12700"/>
                </a:lnTo>
                <a:lnTo>
                  <a:pt x="40119" y="12700"/>
                </a:lnTo>
                <a:close/>
              </a:path>
              <a:path w="996314" h="12700">
                <a:moveTo>
                  <a:pt x="353263" y="0"/>
                </a:moveTo>
                <a:lnTo>
                  <a:pt x="254698" y="0"/>
                </a:lnTo>
                <a:lnTo>
                  <a:pt x="251955" y="12700"/>
                </a:lnTo>
                <a:lnTo>
                  <a:pt x="353263" y="12700"/>
                </a:lnTo>
                <a:lnTo>
                  <a:pt x="353263" y="0"/>
                </a:lnTo>
                <a:close/>
              </a:path>
              <a:path w="996314" h="12700">
                <a:moveTo>
                  <a:pt x="996035" y="0"/>
                </a:moveTo>
                <a:lnTo>
                  <a:pt x="864044" y="0"/>
                </a:lnTo>
                <a:lnTo>
                  <a:pt x="839241" y="12700"/>
                </a:lnTo>
                <a:lnTo>
                  <a:pt x="971359" y="12700"/>
                </a:lnTo>
                <a:lnTo>
                  <a:pt x="996035" y="0"/>
                </a:lnTo>
                <a:close/>
              </a:path>
            </a:pathLst>
          </a:custGeom>
          <a:solidFill>
            <a:srgbClr val="C19C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4" name="bg object 1314"/>
          <p:cNvSpPr/>
          <p:nvPr/>
        </p:nvSpPr>
        <p:spPr>
          <a:xfrm>
            <a:off x="2402179" y="1860549"/>
            <a:ext cx="963294" cy="12700"/>
          </a:xfrm>
          <a:custGeom>
            <a:avLst/>
            <a:gdLst/>
            <a:ahLst/>
            <a:cxnLst/>
            <a:rect l="l" t="t" r="r" b="b"/>
            <a:pathLst>
              <a:path w="963295" h="12700">
                <a:moveTo>
                  <a:pt x="41109" y="12700"/>
                </a:moveTo>
                <a:lnTo>
                  <a:pt x="27813" y="0"/>
                </a:lnTo>
                <a:lnTo>
                  <a:pt x="0" y="0"/>
                </a:lnTo>
                <a:lnTo>
                  <a:pt x="12192" y="12700"/>
                </a:lnTo>
                <a:lnTo>
                  <a:pt x="41109" y="12700"/>
                </a:lnTo>
                <a:close/>
              </a:path>
              <a:path w="963295" h="12700">
                <a:moveTo>
                  <a:pt x="342290" y="0"/>
                </a:moveTo>
                <a:lnTo>
                  <a:pt x="241249" y="0"/>
                </a:lnTo>
                <a:lnTo>
                  <a:pt x="238506" y="12700"/>
                </a:lnTo>
                <a:lnTo>
                  <a:pt x="342290" y="12700"/>
                </a:lnTo>
                <a:lnTo>
                  <a:pt x="342290" y="0"/>
                </a:lnTo>
                <a:close/>
              </a:path>
              <a:path w="963295" h="12700">
                <a:moveTo>
                  <a:pt x="962850" y="0"/>
                </a:moveTo>
                <a:lnTo>
                  <a:pt x="830745" y="0"/>
                </a:lnTo>
                <a:lnTo>
                  <a:pt x="805954" y="12700"/>
                </a:lnTo>
                <a:lnTo>
                  <a:pt x="938174" y="12700"/>
                </a:lnTo>
                <a:lnTo>
                  <a:pt x="962850" y="0"/>
                </a:lnTo>
                <a:close/>
              </a:path>
            </a:pathLst>
          </a:custGeom>
          <a:solidFill>
            <a:srgbClr val="C19B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5" name="bg object 1315"/>
          <p:cNvSpPr/>
          <p:nvPr/>
        </p:nvSpPr>
        <p:spPr>
          <a:xfrm>
            <a:off x="2413139" y="1871979"/>
            <a:ext cx="930275" cy="12700"/>
          </a:xfrm>
          <a:custGeom>
            <a:avLst/>
            <a:gdLst/>
            <a:ahLst/>
            <a:cxnLst/>
            <a:rect l="l" t="t" r="r" b="b"/>
            <a:pathLst>
              <a:path w="930275" h="12700">
                <a:moveTo>
                  <a:pt x="42113" y="12700"/>
                </a:moveTo>
                <a:lnTo>
                  <a:pt x="28816" y="0"/>
                </a:lnTo>
                <a:lnTo>
                  <a:pt x="0" y="0"/>
                </a:lnTo>
                <a:lnTo>
                  <a:pt x="12192" y="12700"/>
                </a:lnTo>
                <a:lnTo>
                  <a:pt x="42113" y="12700"/>
                </a:lnTo>
                <a:close/>
              </a:path>
              <a:path w="930275" h="12700">
                <a:moveTo>
                  <a:pt x="331330" y="0"/>
                </a:moveTo>
                <a:lnTo>
                  <a:pt x="227825" y="0"/>
                </a:lnTo>
                <a:lnTo>
                  <a:pt x="225069" y="12700"/>
                </a:lnTo>
                <a:lnTo>
                  <a:pt x="331330" y="12700"/>
                </a:lnTo>
                <a:lnTo>
                  <a:pt x="331330" y="0"/>
                </a:lnTo>
                <a:close/>
              </a:path>
              <a:path w="930275" h="12700">
                <a:moveTo>
                  <a:pt x="929678" y="0"/>
                </a:moveTo>
                <a:lnTo>
                  <a:pt x="797471" y="0"/>
                </a:lnTo>
                <a:lnTo>
                  <a:pt x="772680" y="12700"/>
                </a:lnTo>
                <a:lnTo>
                  <a:pt x="905002" y="12700"/>
                </a:lnTo>
                <a:lnTo>
                  <a:pt x="929678" y="0"/>
                </a:lnTo>
                <a:close/>
              </a:path>
            </a:pathLst>
          </a:custGeom>
          <a:solidFill>
            <a:srgbClr val="C19B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6" name="bg object 1316"/>
          <p:cNvSpPr/>
          <p:nvPr/>
        </p:nvSpPr>
        <p:spPr>
          <a:xfrm>
            <a:off x="2424125" y="1883409"/>
            <a:ext cx="889635" cy="12700"/>
          </a:xfrm>
          <a:custGeom>
            <a:avLst/>
            <a:gdLst/>
            <a:ahLst/>
            <a:cxnLst/>
            <a:rect l="l" t="t" r="r" b="b"/>
            <a:pathLst>
              <a:path w="889635" h="12700">
                <a:moveTo>
                  <a:pt x="43091" y="12700"/>
                </a:moveTo>
                <a:lnTo>
                  <a:pt x="29794" y="0"/>
                </a:lnTo>
                <a:lnTo>
                  <a:pt x="0" y="0"/>
                </a:lnTo>
                <a:lnTo>
                  <a:pt x="12192" y="12700"/>
                </a:lnTo>
                <a:lnTo>
                  <a:pt x="43091" y="12700"/>
                </a:lnTo>
                <a:close/>
              </a:path>
              <a:path w="889635" h="12700">
                <a:moveTo>
                  <a:pt x="320344" y="0"/>
                </a:moveTo>
                <a:lnTo>
                  <a:pt x="214363" y="0"/>
                </a:lnTo>
                <a:lnTo>
                  <a:pt x="211607" y="12700"/>
                </a:lnTo>
                <a:lnTo>
                  <a:pt x="320344" y="12700"/>
                </a:lnTo>
                <a:lnTo>
                  <a:pt x="320344" y="0"/>
                </a:lnTo>
                <a:close/>
              </a:path>
              <a:path w="889635" h="12700">
                <a:moveTo>
                  <a:pt x="889076" y="0"/>
                </a:moveTo>
                <a:lnTo>
                  <a:pt x="756729" y="0"/>
                </a:lnTo>
                <a:lnTo>
                  <a:pt x="756729" y="7620"/>
                </a:lnTo>
                <a:lnTo>
                  <a:pt x="744334" y="7620"/>
                </a:lnTo>
                <a:lnTo>
                  <a:pt x="744334" y="12700"/>
                </a:lnTo>
                <a:lnTo>
                  <a:pt x="877912" y="12700"/>
                </a:lnTo>
                <a:lnTo>
                  <a:pt x="877912" y="7620"/>
                </a:lnTo>
                <a:lnTo>
                  <a:pt x="889076" y="7620"/>
                </a:lnTo>
                <a:lnTo>
                  <a:pt x="889076" y="0"/>
                </a:lnTo>
                <a:close/>
              </a:path>
            </a:pathLst>
          </a:custGeom>
          <a:solidFill>
            <a:srgbClr val="C19B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7" name="bg object 1317"/>
          <p:cNvSpPr/>
          <p:nvPr/>
        </p:nvSpPr>
        <p:spPr>
          <a:xfrm>
            <a:off x="2435085" y="1894839"/>
            <a:ext cx="865505" cy="12700"/>
          </a:xfrm>
          <a:custGeom>
            <a:avLst/>
            <a:gdLst/>
            <a:ahLst/>
            <a:cxnLst/>
            <a:rect l="l" t="t" r="r" b="b"/>
            <a:pathLst>
              <a:path w="865504" h="12700">
                <a:moveTo>
                  <a:pt x="44094" y="12700"/>
                </a:moveTo>
                <a:lnTo>
                  <a:pt x="30797" y="0"/>
                </a:lnTo>
                <a:lnTo>
                  <a:pt x="0" y="0"/>
                </a:lnTo>
                <a:lnTo>
                  <a:pt x="12204" y="12700"/>
                </a:lnTo>
                <a:lnTo>
                  <a:pt x="44094" y="12700"/>
                </a:lnTo>
                <a:close/>
              </a:path>
              <a:path w="865504" h="12700">
                <a:moveTo>
                  <a:pt x="309384" y="0"/>
                </a:moveTo>
                <a:lnTo>
                  <a:pt x="200926" y="0"/>
                </a:lnTo>
                <a:lnTo>
                  <a:pt x="198170" y="12700"/>
                </a:lnTo>
                <a:lnTo>
                  <a:pt x="309384" y="12700"/>
                </a:lnTo>
                <a:lnTo>
                  <a:pt x="309384" y="0"/>
                </a:lnTo>
                <a:close/>
              </a:path>
              <a:path w="865504" h="12700">
                <a:moveTo>
                  <a:pt x="865073" y="0"/>
                </a:moveTo>
                <a:lnTo>
                  <a:pt x="730897" y="0"/>
                </a:lnTo>
                <a:lnTo>
                  <a:pt x="706107" y="12700"/>
                </a:lnTo>
                <a:lnTo>
                  <a:pt x="846277" y="12700"/>
                </a:lnTo>
                <a:lnTo>
                  <a:pt x="865073" y="0"/>
                </a:lnTo>
                <a:close/>
              </a:path>
            </a:pathLst>
          </a:custGeom>
          <a:solidFill>
            <a:srgbClr val="C19A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8" name="bg object 1318"/>
          <p:cNvSpPr/>
          <p:nvPr/>
        </p:nvSpPr>
        <p:spPr>
          <a:xfrm>
            <a:off x="2446070" y="1906269"/>
            <a:ext cx="837565" cy="12700"/>
          </a:xfrm>
          <a:custGeom>
            <a:avLst/>
            <a:gdLst/>
            <a:ahLst/>
            <a:cxnLst/>
            <a:rect l="l" t="t" r="r" b="b"/>
            <a:pathLst>
              <a:path w="837564" h="12700">
                <a:moveTo>
                  <a:pt x="45072" y="12700"/>
                </a:moveTo>
                <a:lnTo>
                  <a:pt x="31775" y="0"/>
                </a:lnTo>
                <a:lnTo>
                  <a:pt x="0" y="0"/>
                </a:lnTo>
                <a:lnTo>
                  <a:pt x="12192" y="12700"/>
                </a:lnTo>
                <a:lnTo>
                  <a:pt x="45072" y="12700"/>
                </a:lnTo>
                <a:close/>
              </a:path>
              <a:path w="837564" h="12700">
                <a:moveTo>
                  <a:pt x="298399" y="0"/>
                </a:moveTo>
                <a:lnTo>
                  <a:pt x="187452" y="0"/>
                </a:lnTo>
                <a:lnTo>
                  <a:pt x="184708" y="12700"/>
                </a:lnTo>
                <a:lnTo>
                  <a:pt x="298399" y="12700"/>
                </a:lnTo>
                <a:lnTo>
                  <a:pt x="298399" y="0"/>
                </a:lnTo>
                <a:close/>
              </a:path>
              <a:path w="837564" h="12700">
                <a:moveTo>
                  <a:pt x="837171" y="0"/>
                </a:moveTo>
                <a:lnTo>
                  <a:pt x="697598" y="0"/>
                </a:lnTo>
                <a:lnTo>
                  <a:pt x="672795" y="12700"/>
                </a:lnTo>
                <a:lnTo>
                  <a:pt x="818362" y="12700"/>
                </a:lnTo>
                <a:lnTo>
                  <a:pt x="837171" y="0"/>
                </a:lnTo>
                <a:close/>
              </a:path>
            </a:pathLst>
          </a:custGeom>
          <a:solidFill>
            <a:srgbClr val="C19A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9" name="bg object 1319"/>
          <p:cNvSpPr/>
          <p:nvPr/>
        </p:nvSpPr>
        <p:spPr>
          <a:xfrm>
            <a:off x="2457043" y="1917699"/>
            <a:ext cx="809625" cy="11430"/>
          </a:xfrm>
          <a:custGeom>
            <a:avLst/>
            <a:gdLst/>
            <a:ahLst/>
            <a:cxnLst/>
            <a:rect l="l" t="t" r="r" b="b"/>
            <a:pathLst>
              <a:path w="809625" h="11430">
                <a:moveTo>
                  <a:pt x="44729" y="11430"/>
                </a:moveTo>
                <a:lnTo>
                  <a:pt x="32766" y="0"/>
                </a:lnTo>
                <a:lnTo>
                  <a:pt x="0" y="0"/>
                </a:lnTo>
                <a:lnTo>
                  <a:pt x="10972" y="11430"/>
                </a:lnTo>
                <a:lnTo>
                  <a:pt x="44729" y="11430"/>
                </a:lnTo>
                <a:close/>
              </a:path>
              <a:path w="809625" h="11430">
                <a:moveTo>
                  <a:pt x="287426" y="0"/>
                </a:moveTo>
                <a:lnTo>
                  <a:pt x="174015" y="0"/>
                </a:lnTo>
                <a:lnTo>
                  <a:pt x="171526" y="11430"/>
                </a:lnTo>
                <a:lnTo>
                  <a:pt x="287426" y="11430"/>
                </a:lnTo>
                <a:lnTo>
                  <a:pt x="287426" y="0"/>
                </a:lnTo>
                <a:close/>
              </a:path>
              <a:path w="809625" h="11430">
                <a:moveTo>
                  <a:pt x="809269" y="0"/>
                </a:moveTo>
                <a:lnTo>
                  <a:pt x="664311" y="0"/>
                </a:lnTo>
                <a:lnTo>
                  <a:pt x="641997" y="11430"/>
                </a:lnTo>
                <a:lnTo>
                  <a:pt x="792340" y="11430"/>
                </a:lnTo>
                <a:lnTo>
                  <a:pt x="809269" y="0"/>
                </a:lnTo>
                <a:close/>
              </a:path>
            </a:pathLst>
          </a:custGeom>
          <a:solidFill>
            <a:srgbClr val="C19A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0" name="bg object 1320"/>
          <p:cNvSpPr/>
          <p:nvPr/>
        </p:nvSpPr>
        <p:spPr>
          <a:xfrm>
            <a:off x="2472880" y="1929129"/>
            <a:ext cx="776605" cy="11430"/>
          </a:xfrm>
          <a:custGeom>
            <a:avLst/>
            <a:gdLst/>
            <a:ahLst/>
            <a:cxnLst/>
            <a:rect l="l" t="t" r="r" b="b"/>
            <a:pathLst>
              <a:path w="776605" h="11430">
                <a:moveTo>
                  <a:pt x="40182" y="10160"/>
                </a:moveTo>
                <a:lnTo>
                  <a:pt x="34213" y="10160"/>
                </a:lnTo>
                <a:lnTo>
                  <a:pt x="34213" y="0"/>
                </a:lnTo>
                <a:lnTo>
                  <a:pt x="0" y="0"/>
                </a:lnTo>
                <a:lnTo>
                  <a:pt x="0" y="10160"/>
                </a:lnTo>
                <a:lnTo>
                  <a:pt x="5308" y="10160"/>
                </a:lnTo>
                <a:lnTo>
                  <a:pt x="5308" y="11430"/>
                </a:lnTo>
                <a:lnTo>
                  <a:pt x="40182" y="11430"/>
                </a:lnTo>
                <a:lnTo>
                  <a:pt x="40182" y="10160"/>
                </a:lnTo>
                <a:close/>
              </a:path>
              <a:path w="776605" h="11430">
                <a:moveTo>
                  <a:pt x="271589" y="0"/>
                </a:moveTo>
                <a:lnTo>
                  <a:pt x="155702" y="0"/>
                </a:lnTo>
                <a:lnTo>
                  <a:pt x="153212" y="11430"/>
                </a:lnTo>
                <a:lnTo>
                  <a:pt x="271589" y="11430"/>
                </a:lnTo>
                <a:lnTo>
                  <a:pt x="271589" y="0"/>
                </a:lnTo>
                <a:close/>
              </a:path>
              <a:path w="776605" h="11430">
                <a:moveTo>
                  <a:pt x="776503" y="0"/>
                </a:moveTo>
                <a:lnTo>
                  <a:pt x="626160" y="0"/>
                </a:lnTo>
                <a:lnTo>
                  <a:pt x="603834" y="11430"/>
                </a:lnTo>
                <a:lnTo>
                  <a:pt x="759587" y="11430"/>
                </a:lnTo>
                <a:lnTo>
                  <a:pt x="776503" y="0"/>
                </a:lnTo>
                <a:close/>
              </a:path>
            </a:pathLst>
          </a:custGeom>
          <a:solidFill>
            <a:srgbClr val="C199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1" name="bg object 1321"/>
          <p:cNvSpPr/>
          <p:nvPr/>
        </p:nvSpPr>
        <p:spPr>
          <a:xfrm>
            <a:off x="2477770" y="1939289"/>
            <a:ext cx="756920" cy="12700"/>
          </a:xfrm>
          <a:custGeom>
            <a:avLst/>
            <a:gdLst/>
            <a:ahLst/>
            <a:cxnLst/>
            <a:rect l="l" t="t" r="r" b="b"/>
            <a:pathLst>
              <a:path w="756919" h="12700">
                <a:moveTo>
                  <a:pt x="47929" y="12700"/>
                </a:moveTo>
                <a:lnTo>
                  <a:pt x="34632" y="0"/>
                </a:lnTo>
                <a:lnTo>
                  <a:pt x="0" y="0"/>
                </a:lnTo>
                <a:lnTo>
                  <a:pt x="8547" y="12700"/>
                </a:lnTo>
                <a:lnTo>
                  <a:pt x="47929" y="12700"/>
                </a:lnTo>
                <a:close/>
              </a:path>
              <a:path w="756919" h="12700">
                <a:moveTo>
                  <a:pt x="266700" y="0"/>
                </a:moveTo>
                <a:lnTo>
                  <a:pt x="148602" y="0"/>
                </a:lnTo>
                <a:lnTo>
                  <a:pt x="145859" y="12700"/>
                </a:lnTo>
                <a:lnTo>
                  <a:pt x="266700" y="12700"/>
                </a:lnTo>
                <a:lnTo>
                  <a:pt x="266700" y="0"/>
                </a:lnTo>
                <a:close/>
              </a:path>
              <a:path w="756919" h="12700">
                <a:moveTo>
                  <a:pt x="756577" y="0"/>
                </a:moveTo>
                <a:lnTo>
                  <a:pt x="601433" y="0"/>
                </a:lnTo>
                <a:lnTo>
                  <a:pt x="576630" y="12700"/>
                </a:lnTo>
                <a:lnTo>
                  <a:pt x="737768" y="12700"/>
                </a:lnTo>
                <a:lnTo>
                  <a:pt x="756577" y="0"/>
                </a:lnTo>
                <a:close/>
              </a:path>
            </a:pathLst>
          </a:custGeom>
          <a:solidFill>
            <a:srgbClr val="C199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2" name="bg object 1322"/>
          <p:cNvSpPr/>
          <p:nvPr/>
        </p:nvSpPr>
        <p:spPr>
          <a:xfrm>
            <a:off x="2485466" y="1950719"/>
            <a:ext cx="732155" cy="12700"/>
          </a:xfrm>
          <a:custGeom>
            <a:avLst/>
            <a:gdLst/>
            <a:ahLst/>
            <a:cxnLst/>
            <a:rect l="l" t="t" r="r" b="b"/>
            <a:pathLst>
              <a:path w="732155" h="12700">
                <a:moveTo>
                  <a:pt x="52197" y="12700"/>
                </a:moveTo>
                <a:lnTo>
                  <a:pt x="38900" y="0"/>
                </a:lnTo>
                <a:lnTo>
                  <a:pt x="0" y="0"/>
                </a:lnTo>
                <a:lnTo>
                  <a:pt x="8559" y="12700"/>
                </a:lnTo>
                <a:lnTo>
                  <a:pt x="52197" y="12700"/>
                </a:lnTo>
                <a:close/>
              </a:path>
              <a:path w="732155" h="12700">
                <a:moveTo>
                  <a:pt x="259003" y="0"/>
                </a:moveTo>
                <a:lnTo>
                  <a:pt x="138430" y="0"/>
                </a:lnTo>
                <a:lnTo>
                  <a:pt x="135686" y="12700"/>
                </a:lnTo>
                <a:lnTo>
                  <a:pt x="259003" y="12700"/>
                </a:lnTo>
                <a:lnTo>
                  <a:pt x="259003" y="0"/>
                </a:lnTo>
                <a:close/>
              </a:path>
              <a:path w="732155" h="12700">
                <a:moveTo>
                  <a:pt x="731951" y="0"/>
                </a:moveTo>
                <a:lnTo>
                  <a:pt x="571411" y="0"/>
                </a:lnTo>
                <a:lnTo>
                  <a:pt x="546620" y="12700"/>
                </a:lnTo>
                <a:lnTo>
                  <a:pt x="713155" y="12700"/>
                </a:lnTo>
                <a:lnTo>
                  <a:pt x="731951" y="0"/>
                </a:lnTo>
                <a:close/>
              </a:path>
            </a:pathLst>
          </a:custGeom>
          <a:solidFill>
            <a:srgbClr val="C199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3" name="bg object 1323"/>
          <p:cNvSpPr/>
          <p:nvPr/>
        </p:nvSpPr>
        <p:spPr>
          <a:xfrm>
            <a:off x="2493162" y="1962149"/>
            <a:ext cx="707390" cy="12700"/>
          </a:xfrm>
          <a:custGeom>
            <a:avLst/>
            <a:gdLst/>
            <a:ahLst/>
            <a:cxnLst/>
            <a:rect l="l" t="t" r="r" b="b"/>
            <a:pathLst>
              <a:path w="707389" h="12700">
                <a:moveTo>
                  <a:pt x="56464" y="12700"/>
                </a:moveTo>
                <a:lnTo>
                  <a:pt x="43167" y="0"/>
                </a:lnTo>
                <a:lnTo>
                  <a:pt x="0" y="0"/>
                </a:lnTo>
                <a:lnTo>
                  <a:pt x="8559" y="12700"/>
                </a:lnTo>
                <a:lnTo>
                  <a:pt x="56464" y="12700"/>
                </a:lnTo>
                <a:close/>
              </a:path>
              <a:path w="707389" h="12700">
                <a:moveTo>
                  <a:pt x="251307" y="0"/>
                </a:moveTo>
                <a:lnTo>
                  <a:pt x="128257" y="0"/>
                </a:lnTo>
                <a:lnTo>
                  <a:pt x="125514" y="12700"/>
                </a:lnTo>
                <a:lnTo>
                  <a:pt x="251307" y="12700"/>
                </a:lnTo>
                <a:lnTo>
                  <a:pt x="251307" y="0"/>
                </a:lnTo>
                <a:close/>
              </a:path>
              <a:path w="707389" h="12700">
                <a:moveTo>
                  <a:pt x="707339" y="0"/>
                </a:moveTo>
                <a:lnTo>
                  <a:pt x="541401" y="0"/>
                </a:lnTo>
                <a:lnTo>
                  <a:pt x="516610" y="12700"/>
                </a:lnTo>
                <a:lnTo>
                  <a:pt x="688530" y="12700"/>
                </a:lnTo>
                <a:lnTo>
                  <a:pt x="707339" y="0"/>
                </a:lnTo>
                <a:close/>
              </a:path>
            </a:pathLst>
          </a:custGeom>
          <a:solidFill>
            <a:srgbClr val="C099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4" name="bg object 1324"/>
          <p:cNvSpPr/>
          <p:nvPr/>
        </p:nvSpPr>
        <p:spPr>
          <a:xfrm>
            <a:off x="2500871" y="1973579"/>
            <a:ext cx="683260" cy="12700"/>
          </a:xfrm>
          <a:custGeom>
            <a:avLst/>
            <a:gdLst/>
            <a:ahLst/>
            <a:cxnLst/>
            <a:rect l="l" t="t" r="r" b="b"/>
            <a:pathLst>
              <a:path w="683260" h="12700">
                <a:moveTo>
                  <a:pt x="60718" y="12700"/>
                </a:moveTo>
                <a:lnTo>
                  <a:pt x="47421" y="0"/>
                </a:lnTo>
                <a:lnTo>
                  <a:pt x="0" y="0"/>
                </a:lnTo>
                <a:lnTo>
                  <a:pt x="8559" y="12700"/>
                </a:lnTo>
                <a:lnTo>
                  <a:pt x="60718" y="12700"/>
                </a:lnTo>
                <a:close/>
              </a:path>
              <a:path w="683260" h="12700">
                <a:moveTo>
                  <a:pt x="243598" y="0"/>
                </a:moveTo>
                <a:lnTo>
                  <a:pt x="118071" y="0"/>
                </a:lnTo>
                <a:lnTo>
                  <a:pt x="115328" y="12700"/>
                </a:lnTo>
                <a:lnTo>
                  <a:pt x="243598" y="12700"/>
                </a:lnTo>
                <a:lnTo>
                  <a:pt x="243598" y="0"/>
                </a:lnTo>
                <a:close/>
              </a:path>
              <a:path w="683260" h="12700">
                <a:moveTo>
                  <a:pt x="682701" y="0"/>
                </a:moveTo>
                <a:lnTo>
                  <a:pt x="511378" y="0"/>
                </a:lnTo>
                <a:lnTo>
                  <a:pt x="486587" y="12700"/>
                </a:lnTo>
                <a:lnTo>
                  <a:pt x="663892" y="12700"/>
                </a:lnTo>
                <a:lnTo>
                  <a:pt x="682701" y="0"/>
                </a:lnTo>
                <a:close/>
              </a:path>
            </a:pathLst>
          </a:custGeom>
          <a:solidFill>
            <a:srgbClr val="C099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5" name="bg object 1325"/>
          <p:cNvSpPr/>
          <p:nvPr/>
        </p:nvSpPr>
        <p:spPr>
          <a:xfrm>
            <a:off x="2508999" y="1985009"/>
            <a:ext cx="657860" cy="12700"/>
          </a:xfrm>
          <a:custGeom>
            <a:avLst/>
            <a:gdLst/>
            <a:ahLst/>
            <a:cxnLst/>
            <a:rect l="l" t="t" r="r" b="b"/>
            <a:pathLst>
              <a:path w="657860" h="12700">
                <a:moveTo>
                  <a:pt x="55435" y="1270"/>
                </a:moveTo>
                <a:lnTo>
                  <a:pt x="51917" y="1270"/>
                </a:lnTo>
                <a:lnTo>
                  <a:pt x="51917" y="0"/>
                </a:lnTo>
                <a:lnTo>
                  <a:pt x="0" y="0"/>
                </a:lnTo>
                <a:lnTo>
                  <a:pt x="0" y="1270"/>
                </a:lnTo>
                <a:lnTo>
                  <a:pt x="4279" y="1270"/>
                </a:lnTo>
                <a:lnTo>
                  <a:pt x="4279" y="12700"/>
                </a:lnTo>
                <a:lnTo>
                  <a:pt x="55435" y="12700"/>
                </a:lnTo>
                <a:lnTo>
                  <a:pt x="55435" y="1270"/>
                </a:lnTo>
                <a:close/>
              </a:path>
              <a:path w="657860" h="12700">
                <a:moveTo>
                  <a:pt x="235470" y="0"/>
                </a:moveTo>
                <a:lnTo>
                  <a:pt x="107467" y="0"/>
                </a:lnTo>
                <a:lnTo>
                  <a:pt x="104711" y="12700"/>
                </a:lnTo>
                <a:lnTo>
                  <a:pt x="235470" y="12700"/>
                </a:lnTo>
                <a:lnTo>
                  <a:pt x="235470" y="0"/>
                </a:lnTo>
                <a:close/>
              </a:path>
              <a:path w="657860" h="12700">
                <a:moveTo>
                  <a:pt x="657644" y="0"/>
                </a:moveTo>
                <a:lnTo>
                  <a:pt x="480936" y="0"/>
                </a:lnTo>
                <a:lnTo>
                  <a:pt x="456145" y="12700"/>
                </a:lnTo>
                <a:lnTo>
                  <a:pt x="638848" y="12700"/>
                </a:lnTo>
                <a:lnTo>
                  <a:pt x="657644" y="0"/>
                </a:lnTo>
                <a:close/>
              </a:path>
            </a:pathLst>
          </a:custGeom>
          <a:solidFill>
            <a:srgbClr val="C097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6" name="bg object 1326"/>
          <p:cNvSpPr/>
          <p:nvPr/>
        </p:nvSpPr>
        <p:spPr>
          <a:xfrm>
            <a:off x="2516276" y="1996439"/>
            <a:ext cx="633730" cy="11430"/>
          </a:xfrm>
          <a:custGeom>
            <a:avLst/>
            <a:gdLst/>
            <a:ahLst/>
            <a:cxnLst/>
            <a:rect l="l" t="t" r="r" b="b"/>
            <a:pathLst>
              <a:path w="633730" h="11430">
                <a:moveTo>
                  <a:pt x="56108" y="11430"/>
                </a:moveTo>
                <a:lnTo>
                  <a:pt x="50393" y="0"/>
                </a:lnTo>
                <a:lnTo>
                  <a:pt x="0" y="0"/>
                </a:lnTo>
                <a:lnTo>
                  <a:pt x="7696" y="11430"/>
                </a:lnTo>
                <a:lnTo>
                  <a:pt x="56108" y="11430"/>
                </a:lnTo>
                <a:close/>
              </a:path>
              <a:path w="633730" h="11430">
                <a:moveTo>
                  <a:pt x="228193" y="0"/>
                </a:moveTo>
                <a:lnTo>
                  <a:pt x="97713" y="0"/>
                </a:lnTo>
                <a:lnTo>
                  <a:pt x="95237" y="11430"/>
                </a:lnTo>
                <a:lnTo>
                  <a:pt x="228193" y="11430"/>
                </a:lnTo>
                <a:lnTo>
                  <a:pt x="228193" y="0"/>
                </a:lnTo>
                <a:close/>
              </a:path>
              <a:path w="633730" h="11430">
                <a:moveTo>
                  <a:pt x="633450" y="0"/>
                </a:moveTo>
                <a:lnTo>
                  <a:pt x="451345" y="0"/>
                </a:lnTo>
                <a:lnTo>
                  <a:pt x="429031" y="11430"/>
                </a:lnTo>
                <a:lnTo>
                  <a:pt x="616521" y="11430"/>
                </a:lnTo>
                <a:lnTo>
                  <a:pt x="633450" y="0"/>
                </a:lnTo>
                <a:close/>
              </a:path>
            </a:pathLst>
          </a:custGeom>
          <a:solidFill>
            <a:srgbClr val="C097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7" name="bg object 1327"/>
          <p:cNvSpPr/>
          <p:nvPr/>
        </p:nvSpPr>
        <p:spPr>
          <a:xfrm>
            <a:off x="2523972" y="2007869"/>
            <a:ext cx="608965" cy="11430"/>
          </a:xfrm>
          <a:custGeom>
            <a:avLst/>
            <a:gdLst/>
            <a:ahLst/>
            <a:cxnLst/>
            <a:rect l="l" t="t" r="r" b="b"/>
            <a:pathLst>
              <a:path w="608964" h="11430">
                <a:moveTo>
                  <a:pt x="54127" y="11430"/>
                </a:moveTo>
                <a:lnTo>
                  <a:pt x="48412" y="0"/>
                </a:lnTo>
                <a:lnTo>
                  <a:pt x="0" y="0"/>
                </a:lnTo>
                <a:lnTo>
                  <a:pt x="7696" y="11430"/>
                </a:lnTo>
                <a:lnTo>
                  <a:pt x="54127" y="11430"/>
                </a:lnTo>
                <a:close/>
              </a:path>
              <a:path w="608964" h="11430">
                <a:moveTo>
                  <a:pt x="220497" y="0"/>
                </a:moveTo>
                <a:lnTo>
                  <a:pt x="87541" y="0"/>
                </a:lnTo>
                <a:lnTo>
                  <a:pt x="85064" y="11430"/>
                </a:lnTo>
                <a:lnTo>
                  <a:pt x="220497" y="11430"/>
                </a:lnTo>
                <a:lnTo>
                  <a:pt x="220497" y="0"/>
                </a:lnTo>
                <a:close/>
              </a:path>
              <a:path w="608964" h="11430">
                <a:moveTo>
                  <a:pt x="608825" y="0"/>
                </a:moveTo>
                <a:lnTo>
                  <a:pt x="421335" y="0"/>
                </a:lnTo>
                <a:lnTo>
                  <a:pt x="399021" y="11430"/>
                </a:lnTo>
                <a:lnTo>
                  <a:pt x="591908" y="11430"/>
                </a:lnTo>
                <a:lnTo>
                  <a:pt x="608825" y="0"/>
                </a:lnTo>
                <a:close/>
              </a:path>
            </a:pathLst>
          </a:custGeom>
          <a:solidFill>
            <a:srgbClr val="C096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8" name="bg object 1328"/>
          <p:cNvSpPr/>
          <p:nvPr/>
        </p:nvSpPr>
        <p:spPr>
          <a:xfrm>
            <a:off x="2530818" y="2018029"/>
            <a:ext cx="587375" cy="12700"/>
          </a:xfrm>
          <a:custGeom>
            <a:avLst/>
            <a:gdLst/>
            <a:ahLst/>
            <a:cxnLst/>
            <a:rect l="l" t="t" r="r" b="b"/>
            <a:pathLst>
              <a:path w="587375" h="12700">
                <a:moveTo>
                  <a:pt x="52997" y="12700"/>
                </a:moveTo>
                <a:lnTo>
                  <a:pt x="46647" y="0"/>
                </a:lnTo>
                <a:lnTo>
                  <a:pt x="0" y="0"/>
                </a:lnTo>
                <a:lnTo>
                  <a:pt x="8559" y="12700"/>
                </a:lnTo>
                <a:lnTo>
                  <a:pt x="52997" y="12700"/>
                </a:lnTo>
                <a:close/>
              </a:path>
              <a:path w="587375" h="12700">
                <a:moveTo>
                  <a:pt x="213652" y="0"/>
                </a:moveTo>
                <a:lnTo>
                  <a:pt x="78498" y="0"/>
                </a:lnTo>
                <a:lnTo>
                  <a:pt x="75742" y="12700"/>
                </a:lnTo>
                <a:lnTo>
                  <a:pt x="213652" y="12700"/>
                </a:lnTo>
                <a:lnTo>
                  <a:pt x="213652" y="0"/>
                </a:lnTo>
                <a:close/>
              </a:path>
              <a:path w="587375" h="12700">
                <a:moveTo>
                  <a:pt x="586943" y="0"/>
                </a:moveTo>
                <a:lnTo>
                  <a:pt x="394652" y="0"/>
                </a:lnTo>
                <a:lnTo>
                  <a:pt x="369862" y="12700"/>
                </a:lnTo>
                <a:lnTo>
                  <a:pt x="568134" y="12700"/>
                </a:lnTo>
                <a:lnTo>
                  <a:pt x="586943" y="0"/>
                </a:lnTo>
                <a:close/>
              </a:path>
            </a:pathLst>
          </a:custGeom>
          <a:solidFill>
            <a:srgbClr val="C096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9" name="bg object 1329"/>
          <p:cNvSpPr/>
          <p:nvPr/>
        </p:nvSpPr>
        <p:spPr>
          <a:xfrm>
            <a:off x="2538514" y="2029459"/>
            <a:ext cx="562610" cy="12700"/>
          </a:xfrm>
          <a:custGeom>
            <a:avLst/>
            <a:gdLst/>
            <a:ahLst/>
            <a:cxnLst/>
            <a:rect l="l" t="t" r="r" b="b"/>
            <a:pathLst>
              <a:path w="562610" h="12700">
                <a:moveTo>
                  <a:pt x="51015" y="12700"/>
                </a:moveTo>
                <a:lnTo>
                  <a:pt x="44665" y="0"/>
                </a:lnTo>
                <a:lnTo>
                  <a:pt x="0" y="0"/>
                </a:lnTo>
                <a:lnTo>
                  <a:pt x="8559" y="12700"/>
                </a:lnTo>
                <a:lnTo>
                  <a:pt x="51015" y="12700"/>
                </a:lnTo>
                <a:close/>
              </a:path>
              <a:path w="562610" h="12700">
                <a:moveTo>
                  <a:pt x="205955" y="0"/>
                </a:moveTo>
                <a:lnTo>
                  <a:pt x="68326" y="0"/>
                </a:lnTo>
                <a:lnTo>
                  <a:pt x="65570" y="12700"/>
                </a:lnTo>
                <a:lnTo>
                  <a:pt x="205955" y="12700"/>
                </a:lnTo>
                <a:lnTo>
                  <a:pt x="205955" y="0"/>
                </a:lnTo>
                <a:close/>
              </a:path>
              <a:path w="562610" h="12700">
                <a:moveTo>
                  <a:pt x="562317" y="0"/>
                </a:moveTo>
                <a:lnTo>
                  <a:pt x="364642" y="0"/>
                </a:lnTo>
                <a:lnTo>
                  <a:pt x="339839" y="12700"/>
                </a:lnTo>
                <a:lnTo>
                  <a:pt x="543509" y="12700"/>
                </a:lnTo>
                <a:lnTo>
                  <a:pt x="562317" y="0"/>
                </a:lnTo>
                <a:close/>
              </a:path>
            </a:pathLst>
          </a:custGeom>
          <a:solidFill>
            <a:srgbClr val="C096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0" name="bg object 1330"/>
          <p:cNvSpPr/>
          <p:nvPr/>
        </p:nvSpPr>
        <p:spPr>
          <a:xfrm>
            <a:off x="2546223" y="2040889"/>
            <a:ext cx="537845" cy="12700"/>
          </a:xfrm>
          <a:custGeom>
            <a:avLst/>
            <a:gdLst/>
            <a:ahLst/>
            <a:cxnLst/>
            <a:rect l="l" t="t" r="r" b="b"/>
            <a:pathLst>
              <a:path w="537844" h="12700">
                <a:moveTo>
                  <a:pt x="49022" y="12700"/>
                </a:moveTo>
                <a:lnTo>
                  <a:pt x="42672" y="0"/>
                </a:lnTo>
                <a:lnTo>
                  <a:pt x="0" y="0"/>
                </a:lnTo>
                <a:lnTo>
                  <a:pt x="8559" y="12700"/>
                </a:lnTo>
                <a:lnTo>
                  <a:pt x="49022" y="12700"/>
                </a:lnTo>
                <a:close/>
              </a:path>
              <a:path w="537844" h="12700">
                <a:moveTo>
                  <a:pt x="198247" y="0"/>
                </a:moveTo>
                <a:lnTo>
                  <a:pt x="58140" y="0"/>
                </a:lnTo>
                <a:lnTo>
                  <a:pt x="55384" y="12700"/>
                </a:lnTo>
                <a:lnTo>
                  <a:pt x="198247" y="12700"/>
                </a:lnTo>
                <a:lnTo>
                  <a:pt x="198247" y="0"/>
                </a:lnTo>
                <a:close/>
              </a:path>
              <a:path w="537844" h="12700">
                <a:moveTo>
                  <a:pt x="537679" y="0"/>
                </a:moveTo>
                <a:lnTo>
                  <a:pt x="334619" y="0"/>
                </a:lnTo>
                <a:lnTo>
                  <a:pt x="309816" y="12700"/>
                </a:lnTo>
                <a:lnTo>
                  <a:pt x="518883" y="12700"/>
                </a:lnTo>
                <a:lnTo>
                  <a:pt x="537679" y="0"/>
                </a:lnTo>
                <a:close/>
              </a:path>
            </a:pathLst>
          </a:custGeom>
          <a:solidFill>
            <a:srgbClr val="C095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1" name="bg object 1331"/>
          <p:cNvSpPr/>
          <p:nvPr/>
        </p:nvSpPr>
        <p:spPr>
          <a:xfrm>
            <a:off x="2553929" y="2052319"/>
            <a:ext cx="513080" cy="12700"/>
          </a:xfrm>
          <a:custGeom>
            <a:avLst/>
            <a:gdLst/>
            <a:ahLst/>
            <a:cxnLst/>
            <a:rect l="l" t="t" r="r" b="b"/>
            <a:pathLst>
              <a:path w="513080" h="12700">
                <a:moveTo>
                  <a:pt x="40680" y="0"/>
                </a:moveTo>
                <a:lnTo>
                  <a:pt x="0" y="0"/>
                </a:lnTo>
                <a:lnTo>
                  <a:pt x="8557" y="12700"/>
                </a:lnTo>
                <a:lnTo>
                  <a:pt x="190540" y="12700"/>
                </a:lnTo>
                <a:lnTo>
                  <a:pt x="190540" y="10159"/>
                </a:lnTo>
                <a:lnTo>
                  <a:pt x="45760" y="10159"/>
                </a:lnTo>
                <a:lnTo>
                  <a:pt x="40680" y="0"/>
                </a:lnTo>
                <a:close/>
              </a:path>
              <a:path w="513080" h="12700">
                <a:moveTo>
                  <a:pt x="190540" y="0"/>
                </a:moveTo>
                <a:lnTo>
                  <a:pt x="47962" y="0"/>
                </a:lnTo>
                <a:lnTo>
                  <a:pt x="45760" y="10159"/>
                </a:lnTo>
                <a:lnTo>
                  <a:pt x="190540" y="10159"/>
                </a:lnTo>
                <a:lnTo>
                  <a:pt x="190540" y="0"/>
                </a:lnTo>
                <a:close/>
              </a:path>
              <a:path w="513080" h="12700">
                <a:moveTo>
                  <a:pt x="513060" y="0"/>
                </a:moveTo>
                <a:lnTo>
                  <a:pt x="304598" y="0"/>
                </a:lnTo>
                <a:lnTo>
                  <a:pt x="279803" y="12700"/>
                </a:lnTo>
                <a:lnTo>
                  <a:pt x="494256" y="12700"/>
                </a:lnTo>
                <a:lnTo>
                  <a:pt x="513060" y="0"/>
                </a:lnTo>
                <a:close/>
              </a:path>
            </a:pathLst>
          </a:custGeom>
          <a:solidFill>
            <a:srgbClr val="C095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2" name="bg object 1332"/>
          <p:cNvSpPr/>
          <p:nvPr/>
        </p:nvSpPr>
        <p:spPr>
          <a:xfrm>
            <a:off x="2561628" y="2063749"/>
            <a:ext cx="488950" cy="12700"/>
          </a:xfrm>
          <a:custGeom>
            <a:avLst/>
            <a:gdLst/>
            <a:ahLst/>
            <a:cxnLst/>
            <a:rect l="l" t="t" r="r" b="b"/>
            <a:pathLst>
              <a:path w="488950" h="12700">
                <a:moveTo>
                  <a:pt x="182841" y="0"/>
                </a:moveTo>
                <a:lnTo>
                  <a:pt x="0" y="0"/>
                </a:lnTo>
                <a:lnTo>
                  <a:pt x="8559" y="12700"/>
                </a:lnTo>
                <a:lnTo>
                  <a:pt x="182841" y="12700"/>
                </a:lnTo>
                <a:lnTo>
                  <a:pt x="182841" y="0"/>
                </a:lnTo>
                <a:close/>
              </a:path>
              <a:path w="488950" h="12700">
                <a:moveTo>
                  <a:pt x="488429" y="0"/>
                </a:moveTo>
                <a:lnTo>
                  <a:pt x="274574" y="0"/>
                </a:lnTo>
                <a:lnTo>
                  <a:pt x="249783" y="12700"/>
                </a:lnTo>
                <a:lnTo>
                  <a:pt x="469620" y="12700"/>
                </a:lnTo>
                <a:lnTo>
                  <a:pt x="488429" y="0"/>
                </a:lnTo>
                <a:close/>
              </a:path>
            </a:pathLst>
          </a:custGeom>
          <a:solidFill>
            <a:srgbClr val="C094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3" name="bg object 1333"/>
          <p:cNvSpPr/>
          <p:nvPr/>
        </p:nvSpPr>
        <p:spPr>
          <a:xfrm>
            <a:off x="2569324" y="2075179"/>
            <a:ext cx="464184" cy="12700"/>
          </a:xfrm>
          <a:custGeom>
            <a:avLst/>
            <a:gdLst/>
            <a:ahLst/>
            <a:cxnLst/>
            <a:rect l="l" t="t" r="r" b="b"/>
            <a:pathLst>
              <a:path w="464185" h="12700">
                <a:moveTo>
                  <a:pt x="175145" y="0"/>
                </a:moveTo>
                <a:lnTo>
                  <a:pt x="0" y="0"/>
                </a:lnTo>
                <a:lnTo>
                  <a:pt x="8559" y="12700"/>
                </a:lnTo>
                <a:lnTo>
                  <a:pt x="175145" y="12700"/>
                </a:lnTo>
                <a:lnTo>
                  <a:pt x="175145" y="0"/>
                </a:lnTo>
                <a:close/>
              </a:path>
              <a:path w="464185" h="12700">
                <a:moveTo>
                  <a:pt x="463816" y="0"/>
                </a:moveTo>
                <a:lnTo>
                  <a:pt x="244563" y="0"/>
                </a:lnTo>
                <a:lnTo>
                  <a:pt x="219773" y="12700"/>
                </a:lnTo>
                <a:lnTo>
                  <a:pt x="445008" y="12700"/>
                </a:lnTo>
                <a:lnTo>
                  <a:pt x="463816" y="0"/>
                </a:lnTo>
                <a:close/>
              </a:path>
            </a:pathLst>
          </a:custGeom>
          <a:solidFill>
            <a:srgbClr val="C094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4" name="bg object 1334"/>
          <p:cNvSpPr/>
          <p:nvPr/>
        </p:nvSpPr>
        <p:spPr>
          <a:xfrm>
            <a:off x="2577033" y="2086609"/>
            <a:ext cx="439420" cy="12700"/>
          </a:xfrm>
          <a:custGeom>
            <a:avLst/>
            <a:gdLst/>
            <a:ahLst/>
            <a:cxnLst/>
            <a:rect l="l" t="t" r="r" b="b"/>
            <a:pathLst>
              <a:path w="439419" h="12700">
                <a:moveTo>
                  <a:pt x="167436" y="0"/>
                </a:moveTo>
                <a:lnTo>
                  <a:pt x="0" y="0"/>
                </a:lnTo>
                <a:lnTo>
                  <a:pt x="8547" y="12700"/>
                </a:lnTo>
                <a:lnTo>
                  <a:pt x="167436" y="12700"/>
                </a:lnTo>
                <a:lnTo>
                  <a:pt x="167436" y="0"/>
                </a:lnTo>
                <a:close/>
              </a:path>
              <a:path w="439419" h="12700">
                <a:moveTo>
                  <a:pt x="439178" y="0"/>
                </a:moveTo>
                <a:lnTo>
                  <a:pt x="214541" y="0"/>
                </a:lnTo>
                <a:lnTo>
                  <a:pt x="189750" y="12700"/>
                </a:lnTo>
                <a:lnTo>
                  <a:pt x="420370" y="12700"/>
                </a:lnTo>
                <a:lnTo>
                  <a:pt x="439178" y="0"/>
                </a:lnTo>
                <a:close/>
              </a:path>
            </a:pathLst>
          </a:custGeom>
          <a:solidFill>
            <a:srgbClr val="C094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5" name="bg object 1335"/>
          <p:cNvSpPr/>
          <p:nvPr/>
        </p:nvSpPr>
        <p:spPr>
          <a:xfrm>
            <a:off x="2584729" y="2098039"/>
            <a:ext cx="414655" cy="11430"/>
          </a:xfrm>
          <a:custGeom>
            <a:avLst/>
            <a:gdLst/>
            <a:ahLst/>
            <a:cxnLst/>
            <a:rect l="l" t="t" r="r" b="b"/>
            <a:pathLst>
              <a:path w="414655" h="11430">
                <a:moveTo>
                  <a:pt x="159740" y="0"/>
                </a:moveTo>
                <a:lnTo>
                  <a:pt x="0" y="0"/>
                </a:lnTo>
                <a:lnTo>
                  <a:pt x="7696" y="11430"/>
                </a:lnTo>
                <a:lnTo>
                  <a:pt x="159740" y="11430"/>
                </a:lnTo>
                <a:lnTo>
                  <a:pt x="159740" y="0"/>
                </a:lnTo>
                <a:close/>
              </a:path>
              <a:path w="414655" h="11430">
                <a:moveTo>
                  <a:pt x="414553" y="0"/>
                </a:moveTo>
                <a:lnTo>
                  <a:pt x="184531" y="0"/>
                </a:lnTo>
                <a:lnTo>
                  <a:pt x="162217" y="11430"/>
                </a:lnTo>
                <a:lnTo>
                  <a:pt x="397637" y="11430"/>
                </a:lnTo>
                <a:lnTo>
                  <a:pt x="414553" y="0"/>
                </a:lnTo>
                <a:close/>
              </a:path>
            </a:pathLst>
          </a:custGeom>
          <a:solidFill>
            <a:srgbClr val="BF93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6" name="bg object 1336"/>
          <p:cNvSpPr/>
          <p:nvPr/>
        </p:nvSpPr>
        <p:spPr>
          <a:xfrm>
            <a:off x="2592857" y="2109469"/>
            <a:ext cx="389890" cy="11430"/>
          </a:xfrm>
          <a:custGeom>
            <a:avLst/>
            <a:gdLst/>
            <a:ahLst/>
            <a:cxnLst/>
            <a:rect l="l" t="t" r="r" b="b"/>
            <a:pathLst>
              <a:path w="389889" h="11430">
                <a:moveTo>
                  <a:pt x="389509" y="0"/>
                </a:moveTo>
                <a:lnTo>
                  <a:pt x="154089" y="0"/>
                </a:lnTo>
                <a:lnTo>
                  <a:pt x="151612" y="1270"/>
                </a:lnTo>
                <a:lnTo>
                  <a:pt x="151612" y="0"/>
                </a:lnTo>
                <a:lnTo>
                  <a:pt x="0" y="0"/>
                </a:lnTo>
                <a:lnTo>
                  <a:pt x="0" y="1270"/>
                </a:lnTo>
                <a:lnTo>
                  <a:pt x="3848" y="1270"/>
                </a:lnTo>
                <a:lnTo>
                  <a:pt x="3848" y="11430"/>
                </a:lnTo>
                <a:lnTo>
                  <a:pt x="380098" y="11430"/>
                </a:lnTo>
                <a:lnTo>
                  <a:pt x="380098" y="1270"/>
                </a:lnTo>
                <a:lnTo>
                  <a:pt x="387629" y="1270"/>
                </a:lnTo>
                <a:lnTo>
                  <a:pt x="389509" y="0"/>
                </a:lnTo>
                <a:close/>
              </a:path>
            </a:pathLst>
          </a:custGeom>
          <a:solidFill>
            <a:srgbClr val="BF93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7" name="bg object 1337"/>
          <p:cNvSpPr/>
          <p:nvPr/>
        </p:nvSpPr>
        <p:spPr>
          <a:xfrm>
            <a:off x="2599282" y="2119629"/>
            <a:ext cx="368300" cy="12700"/>
          </a:xfrm>
          <a:custGeom>
            <a:avLst/>
            <a:gdLst/>
            <a:ahLst/>
            <a:cxnLst/>
            <a:rect l="l" t="t" r="r" b="b"/>
            <a:pathLst>
              <a:path w="368300" h="12700">
                <a:moveTo>
                  <a:pt x="368042" y="0"/>
                </a:moveTo>
                <a:lnTo>
                  <a:pt x="0" y="0"/>
                </a:lnTo>
                <a:lnTo>
                  <a:pt x="8557" y="12700"/>
                </a:lnTo>
                <a:lnTo>
                  <a:pt x="349237" y="12700"/>
                </a:lnTo>
                <a:lnTo>
                  <a:pt x="368042" y="0"/>
                </a:lnTo>
                <a:close/>
              </a:path>
            </a:pathLst>
          </a:custGeom>
          <a:solidFill>
            <a:srgbClr val="BF93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8" name="bg object 1338"/>
          <p:cNvSpPr/>
          <p:nvPr/>
        </p:nvSpPr>
        <p:spPr>
          <a:xfrm>
            <a:off x="2606983" y="2131059"/>
            <a:ext cx="343535" cy="12700"/>
          </a:xfrm>
          <a:custGeom>
            <a:avLst/>
            <a:gdLst/>
            <a:ahLst/>
            <a:cxnLst/>
            <a:rect l="l" t="t" r="r" b="b"/>
            <a:pathLst>
              <a:path w="343535" h="12700">
                <a:moveTo>
                  <a:pt x="343416" y="0"/>
                </a:moveTo>
                <a:lnTo>
                  <a:pt x="0" y="0"/>
                </a:lnTo>
                <a:lnTo>
                  <a:pt x="8557" y="12700"/>
                </a:lnTo>
                <a:lnTo>
                  <a:pt x="324612" y="12700"/>
                </a:lnTo>
                <a:lnTo>
                  <a:pt x="343416" y="0"/>
                </a:lnTo>
                <a:close/>
              </a:path>
            </a:pathLst>
          </a:custGeom>
          <a:solidFill>
            <a:srgbClr val="BF92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9" name="bg object 1339"/>
          <p:cNvSpPr/>
          <p:nvPr/>
        </p:nvSpPr>
        <p:spPr>
          <a:xfrm>
            <a:off x="2614685" y="2142490"/>
            <a:ext cx="319405" cy="12700"/>
          </a:xfrm>
          <a:custGeom>
            <a:avLst/>
            <a:gdLst/>
            <a:ahLst/>
            <a:cxnLst/>
            <a:rect l="l" t="t" r="r" b="b"/>
            <a:pathLst>
              <a:path w="319405" h="12700">
                <a:moveTo>
                  <a:pt x="318791" y="0"/>
                </a:moveTo>
                <a:lnTo>
                  <a:pt x="0" y="0"/>
                </a:lnTo>
                <a:lnTo>
                  <a:pt x="8557" y="12700"/>
                </a:lnTo>
                <a:lnTo>
                  <a:pt x="299986" y="12700"/>
                </a:lnTo>
                <a:lnTo>
                  <a:pt x="318791" y="0"/>
                </a:lnTo>
                <a:close/>
              </a:path>
            </a:pathLst>
          </a:custGeom>
          <a:solidFill>
            <a:srgbClr val="BF92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0" name="bg object 1340"/>
          <p:cNvSpPr/>
          <p:nvPr/>
        </p:nvSpPr>
        <p:spPr>
          <a:xfrm>
            <a:off x="2622386" y="2153919"/>
            <a:ext cx="294640" cy="12700"/>
          </a:xfrm>
          <a:custGeom>
            <a:avLst/>
            <a:gdLst/>
            <a:ahLst/>
            <a:cxnLst/>
            <a:rect l="l" t="t" r="r" b="b"/>
            <a:pathLst>
              <a:path w="294639" h="12700">
                <a:moveTo>
                  <a:pt x="294165" y="0"/>
                </a:moveTo>
                <a:lnTo>
                  <a:pt x="0" y="0"/>
                </a:lnTo>
                <a:lnTo>
                  <a:pt x="8557" y="12700"/>
                </a:lnTo>
                <a:lnTo>
                  <a:pt x="275360" y="12700"/>
                </a:lnTo>
                <a:lnTo>
                  <a:pt x="294165" y="0"/>
                </a:lnTo>
                <a:close/>
              </a:path>
            </a:pathLst>
          </a:custGeom>
          <a:solidFill>
            <a:srgbClr val="BF91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1" name="bg object 1341"/>
          <p:cNvSpPr/>
          <p:nvPr/>
        </p:nvSpPr>
        <p:spPr>
          <a:xfrm>
            <a:off x="2633929" y="2165349"/>
            <a:ext cx="257810" cy="12700"/>
          </a:xfrm>
          <a:custGeom>
            <a:avLst/>
            <a:gdLst/>
            <a:ahLst/>
            <a:cxnLst/>
            <a:rect l="l" t="t" r="r" b="b"/>
            <a:pathLst>
              <a:path w="257810" h="12700">
                <a:moveTo>
                  <a:pt x="257225" y="0"/>
                </a:moveTo>
                <a:lnTo>
                  <a:pt x="0" y="0"/>
                </a:lnTo>
                <a:lnTo>
                  <a:pt x="0" y="11430"/>
                </a:lnTo>
                <a:lnTo>
                  <a:pt x="5829" y="11430"/>
                </a:lnTo>
                <a:lnTo>
                  <a:pt x="5829" y="12700"/>
                </a:lnTo>
                <a:lnTo>
                  <a:pt x="247827" y="12700"/>
                </a:lnTo>
                <a:lnTo>
                  <a:pt x="247827" y="11430"/>
                </a:lnTo>
                <a:lnTo>
                  <a:pt x="257225" y="11430"/>
                </a:lnTo>
                <a:lnTo>
                  <a:pt x="257225" y="0"/>
                </a:lnTo>
                <a:close/>
              </a:path>
            </a:pathLst>
          </a:custGeom>
          <a:solidFill>
            <a:srgbClr val="BF91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2" name="bg object 1342"/>
          <p:cNvSpPr/>
          <p:nvPr/>
        </p:nvSpPr>
        <p:spPr>
          <a:xfrm>
            <a:off x="2653550" y="2176779"/>
            <a:ext cx="222250" cy="11430"/>
          </a:xfrm>
          <a:custGeom>
            <a:avLst/>
            <a:gdLst/>
            <a:ahLst/>
            <a:cxnLst/>
            <a:rect l="l" t="t" r="r" b="b"/>
            <a:pathLst>
              <a:path w="222250" h="11430">
                <a:moveTo>
                  <a:pt x="221627" y="0"/>
                </a:moveTo>
                <a:lnTo>
                  <a:pt x="0" y="0"/>
                </a:lnTo>
                <a:lnTo>
                  <a:pt x="0" y="10160"/>
                </a:lnTo>
                <a:lnTo>
                  <a:pt x="17729" y="10160"/>
                </a:lnTo>
                <a:lnTo>
                  <a:pt x="17729" y="11430"/>
                </a:lnTo>
                <a:lnTo>
                  <a:pt x="216166" y="11430"/>
                </a:lnTo>
                <a:lnTo>
                  <a:pt x="216166" y="10160"/>
                </a:lnTo>
                <a:lnTo>
                  <a:pt x="221627" y="10160"/>
                </a:lnTo>
                <a:lnTo>
                  <a:pt x="221627" y="0"/>
                </a:lnTo>
                <a:close/>
              </a:path>
            </a:pathLst>
          </a:custGeom>
          <a:solidFill>
            <a:srgbClr val="BF91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3" name="bg object 1343"/>
          <p:cNvSpPr/>
          <p:nvPr/>
        </p:nvSpPr>
        <p:spPr>
          <a:xfrm>
            <a:off x="2673248" y="2188209"/>
            <a:ext cx="273050" cy="22860"/>
          </a:xfrm>
          <a:custGeom>
            <a:avLst/>
            <a:gdLst/>
            <a:ahLst/>
            <a:cxnLst/>
            <a:rect l="l" t="t" r="r" b="b"/>
            <a:pathLst>
              <a:path w="273050" h="22860">
                <a:moveTo>
                  <a:pt x="272999" y="22860"/>
                </a:moveTo>
                <a:lnTo>
                  <a:pt x="235762" y="11430"/>
                </a:lnTo>
                <a:lnTo>
                  <a:pt x="231635" y="10160"/>
                </a:lnTo>
                <a:lnTo>
                  <a:pt x="198539" y="0"/>
                </a:lnTo>
                <a:lnTo>
                  <a:pt x="0" y="0"/>
                </a:lnTo>
                <a:lnTo>
                  <a:pt x="35458" y="11430"/>
                </a:lnTo>
                <a:lnTo>
                  <a:pt x="70916" y="22860"/>
                </a:lnTo>
                <a:lnTo>
                  <a:pt x="272999" y="22860"/>
                </a:lnTo>
                <a:close/>
              </a:path>
            </a:pathLst>
          </a:custGeom>
          <a:solidFill>
            <a:srgbClr val="BF90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4" name="bg object 1344"/>
          <p:cNvSpPr/>
          <p:nvPr/>
        </p:nvSpPr>
        <p:spPr>
          <a:xfrm>
            <a:off x="2740236" y="2209800"/>
            <a:ext cx="243840" cy="12700"/>
          </a:xfrm>
          <a:custGeom>
            <a:avLst/>
            <a:gdLst/>
            <a:ahLst/>
            <a:cxnLst/>
            <a:rect l="l" t="t" r="r" b="b"/>
            <a:pathLst>
              <a:path w="243839" h="12700">
                <a:moveTo>
                  <a:pt x="201886" y="0"/>
                </a:moveTo>
                <a:lnTo>
                  <a:pt x="0" y="0"/>
                </a:lnTo>
                <a:lnTo>
                  <a:pt x="39402" y="12700"/>
                </a:lnTo>
                <a:lnTo>
                  <a:pt x="243254" y="12700"/>
                </a:lnTo>
                <a:lnTo>
                  <a:pt x="201886" y="0"/>
                </a:lnTo>
                <a:close/>
              </a:path>
            </a:pathLst>
          </a:custGeom>
          <a:solidFill>
            <a:srgbClr val="BF8F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5" name="bg object 1345"/>
          <p:cNvSpPr/>
          <p:nvPr/>
        </p:nvSpPr>
        <p:spPr>
          <a:xfrm>
            <a:off x="2783573" y="2221229"/>
            <a:ext cx="224790" cy="12700"/>
          </a:xfrm>
          <a:custGeom>
            <a:avLst/>
            <a:gdLst/>
            <a:ahLst/>
            <a:cxnLst/>
            <a:rect l="l" t="t" r="r" b="b"/>
            <a:pathLst>
              <a:path w="224789" h="12700">
                <a:moveTo>
                  <a:pt x="224726" y="5080"/>
                </a:moveTo>
                <a:lnTo>
                  <a:pt x="204050" y="5080"/>
                </a:lnTo>
                <a:lnTo>
                  <a:pt x="204050" y="0"/>
                </a:lnTo>
                <a:lnTo>
                  <a:pt x="0" y="0"/>
                </a:lnTo>
                <a:lnTo>
                  <a:pt x="0" y="5080"/>
                </a:lnTo>
                <a:lnTo>
                  <a:pt x="11620" y="5080"/>
                </a:lnTo>
                <a:lnTo>
                  <a:pt x="11620" y="12700"/>
                </a:lnTo>
                <a:lnTo>
                  <a:pt x="224726" y="12700"/>
                </a:lnTo>
                <a:lnTo>
                  <a:pt x="224726" y="5080"/>
                </a:lnTo>
                <a:close/>
              </a:path>
            </a:pathLst>
          </a:custGeom>
          <a:solidFill>
            <a:srgbClr val="BF8F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6" name="bg object 1346"/>
          <p:cNvSpPr/>
          <p:nvPr/>
        </p:nvSpPr>
        <p:spPr>
          <a:xfrm>
            <a:off x="2797694" y="2232659"/>
            <a:ext cx="260350" cy="12700"/>
          </a:xfrm>
          <a:custGeom>
            <a:avLst/>
            <a:gdLst/>
            <a:ahLst/>
            <a:cxnLst/>
            <a:rect l="l" t="t" r="r" b="b"/>
            <a:pathLst>
              <a:path w="260350" h="12700">
                <a:moveTo>
                  <a:pt x="218891" y="0"/>
                </a:moveTo>
                <a:lnTo>
                  <a:pt x="0" y="0"/>
                </a:lnTo>
                <a:lnTo>
                  <a:pt x="12468" y="12700"/>
                </a:lnTo>
                <a:lnTo>
                  <a:pt x="260260" y="12700"/>
                </a:lnTo>
                <a:lnTo>
                  <a:pt x="218891" y="0"/>
                </a:lnTo>
                <a:close/>
              </a:path>
            </a:pathLst>
          </a:custGeom>
          <a:solidFill>
            <a:srgbClr val="BE8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7" name="bg object 1347"/>
          <p:cNvSpPr/>
          <p:nvPr/>
        </p:nvSpPr>
        <p:spPr>
          <a:xfrm>
            <a:off x="2808915" y="2244090"/>
            <a:ext cx="286385" cy="12700"/>
          </a:xfrm>
          <a:custGeom>
            <a:avLst/>
            <a:gdLst/>
            <a:ahLst/>
            <a:cxnLst/>
            <a:rect l="l" t="t" r="r" b="b"/>
            <a:pathLst>
              <a:path w="286385" h="12700">
                <a:moveTo>
                  <a:pt x="244901" y="0"/>
                </a:moveTo>
                <a:lnTo>
                  <a:pt x="0" y="0"/>
                </a:lnTo>
                <a:lnTo>
                  <a:pt x="12468" y="12700"/>
                </a:lnTo>
                <a:lnTo>
                  <a:pt x="286270" y="12700"/>
                </a:lnTo>
                <a:lnTo>
                  <a:pt x="244901" y="0"/>
                </a:lnTo>
                <a:close/>
              </a:path>
            </a:pathLst>
          </a:custGeom>
          <a:solidFill>
            <a:srgbClr val="BE8E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8" name="bg object 1348"/>
          <p:cNvSpPr/>
          <p:nvPr/>
        </p:nvSpPr>
        <p:spPr>
          <a:xfrm>
            <a:off x="2820137" y="2255519"/>
            <a:ext cx="312420" cy="12700"/>
          </a:xfrm>
          <a:custGeom>
            <a:avLst/>
            <a:gdLst/>
            <a:ahLst/>
            <a:cxnLst/>
            <a:rect l="l" t="t" r="r" b="b"/>
            <a:pathLst>
              <a:path w="312419" h="12700">
                <a:moveTo>
                  <a:pt x="270911" y="0"/>
                </a:moveTo>
                <a:lnTo>
                  <a:pt x="0" y="0"/>
                </a:lnTo>
                <a:lnTo>
                  <a:pt x="12468" y="12700"/>
                </a:lnTo>
                <a:lnTo>
                  <a:pt x="312280" y="12700"/>
                </a:lnTo>
                <a:lnTo>
                  <a:pt x="270911" y="0"/>
                </a:lnTo>
                <a:close/>
              </a:path>
            </a:pathLst>
          </a:custGeom>
          <a:solidFill>
            <a:srgbClr val="BE8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9" name="bg object 1349"/>
          <p:cNvSpPr/>
          <p:nvPr/>
        </p:nvSpPr>
        <p:spPr>
          <a:xfrm>
            <a:off x="2831358" y="2266950"/>
            <a:ext cx="334645" cy="11430"/>
          </a:xfrm>
          <a:custGeom>
            <a:avLst/>
            <a:gdLst/>
            <a:ahLst/>
            <a:cxnLst/>
            <a:rect l="l" t="t" r="r" b="b"/>
            <a:pathLst>
              <a:path w="334644" h="11430">
                <a:moveTo>
                  <a:pt x="296921" y="0"/>
                </a:moveTo>
                <a:lnTo>
                  <a:pt x="0" y="0"/>
                </a:lnTo>
                <a:lnTo>
                  <a:pt x="11221" y="11429"/>
                </a:lnTo>
                <a:lnTo>
                  <a:pt x="334153" y="11429"/>
                </a:lnTo>
                <a:lnTo>
                  <a:pt x="296921" y="0"/>
                </a:lnTo>
                <a:close/>
              </a:path>
            </a:pathLst>
          </a:custGeom>
          <a:solidFill>
            <a:srgbClr val="BE8E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0" name="bg object 1350"/>
          <p:cNvSpPr/>
          <p:nvPr/>
        </p:nvSpPr>
        <p:spPr>
          <a:xfrm>
            <a:off x="2841333" y="2277109"/>
            <a:ext cx="361950" cy="12700"/>
          </a:xfrm>
          <a:custGeom>
            <a:avLst/>
            <a:gdLst/>
            <a:ahLst/>
            <a:cxnLst/>
            <a:rect l="l" t="t" r="r" b="b"/>
            <a:pathLst>
              <a:path w="361950" h="12700">
                <a:moveTo>
                  <a:pt x="320041" y="0"/>
                </a:moveTo>
                <a:lnTo>
                  <a:pt x="0" y="0"/>
                </a:lnTo>
                <a:lnTo>
                  <a:pt x="12468" y="12700"/>
                </a:lnTo>
                <a:lnTo>
                  <a:pt x="99855" y="12700"/>
                </a:lnTo>
                <a:lnTo>
                  <a:pt x="93636" y="6350"/>
                </a:lnTo>
                <a:lnTo>
                  <a:pt x="340726" y="6350"/>
                </a:lnTo>
                <a:lnTo>
                  <a:pt x="320041" y="0"/>
                </a:lnTo>
                <a:close/>
              </a:path>
              <a:path w="361950" h="12700">
                <a:moveTo>
                  <a:pt x="340726" y="6350"/>
                </a:moveTo>
                <a:lnTo>
                  <a:pt x="93636" y="6350"/>
                </a:lnTo>
                <a:lnTo>
                  <a:pt x="117661" y="12700"/>
                </a:lnTo>
                <a:lnTo>
                  <a:pt x="361410" y="12700"/>
                </a:lnTo>
                <a:lnTo>
                  <a:pt x="340726" y="6350"/>
                </a:lnTo>
                <a:close/>
              </a:path>
            </a:pathLst>
          </a:custGeom>
          <a:solidFill>
            <a:srgbClr val="BE8D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1" name="bg object 1351"/>
          <p:cNvSpPr/>
          <p:nvPr/>
        </p:nvSpPr>
        <p:spPr>
          <a:xfrm>
            <a:off x="2852547" y="2288539"/>
            <a:ext cx="387985" cy="12700"/>
          </a:xfrm>
          <a:custGeom>
            <a:avLst/>
            <a:gdLst/>
            <a:ahLst/>
            <a:cxnLst/>
            <a:rect l="l" t="t" r="r" b="b"/>
            <a:pathLst>
              <a:path w="387985" h="12700">
                <a:moveTo>
                  <a:pt x="99834" y="12700"/>
                </a:moveTo>
                <a:lnTo>
                  <a:pt x="87388" y="0"/>
                </a:lnTo>
                <a:lnTo>
                  <a:pt x="0" y="0"/>
                </a:lnTo>
                <a:lnTo>
                  <a:pt x="12471" y="12700"/>
                </a:lnTo>
                <a:lnTo>
                  <a:pt x="99834" y="12700"/>
                </a:lnTo>
                <a:close/>
              </a:path>
              <a:path w="387985" h="12700">
                <a:moveTo>
                  <a:pt x="387426" y="12700"/>
                </a:moveTo>
                <a:lnTo>
                  <a:pt x="346049" y="0"/>
                </a:lnTo>
                <a:lnTo>
                  <a:pt x="101638" y="0"/>
                </a:lnTo>
                <a:lnTo>
                  <a:pt x="149682" y="12700"/>
                </a:lnTo>
                <a:lnTo>
                  <a:pt x="387426" y="12700"/>
                </a:lnTo>
                <a:close/>
              </a:path>
            </a:pathLst>
          </a:custGeom>
          <a:solidFill>
            <a:srgbClr val="BE8D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2" name="bg object 1352"/>
          <p:cNvSpPr/>
          <p:nvPr/>
        </p:nvSpPr>
        <p:spPr>
          <a:xfrm>
            <a:off x="2863773" y="2299969"/>
            <a:ext cx="414020" cy="12700"/>
          </a:xfrm>
          <a:custGeom>
            <a:avLst/>
            <a:gdLst/>
            <a:ahLst/>
            <a:cxnLst/>
            <a:rect l="l" t="t" r="r" b="b"/>
            <a:pathLst>
              <a:path w="414020" h="12700">
                <a:moveTo>
                  <a:pt x="99796" y="12700"/>
                </a:moveTo>
                <a:lnTo>
                  <a:pt x="87363" y="0"/>
                </a:lnTo>
                <a:lnTo>
                  <a:pt x="0" y="0"/>
                </a:lnTo>
                <a:lnTo>
                  <a:pt x="12458" y="12700"/>
                </a:lnTo>
                <a:lnTo>
                  <a:pt x="99796" y="12700"/>
                </a:lnTo>
                <a:close/>
              </a:path>
              <a:path w="414020" h="12700">
                <a:moveTo>
                  <a:pt x="413423" y="12700"/>
                </a:moveTo>
                <a:lnTo>
                  <a:pt x="372059" y="0"/>
                </a:lnTo>
                <a:lnTo>
                  <a:pt x="133654" y="0"/>
                </a:lnTo>
                <a:lnTo>
                  <a:pt x="181711" y="12700"/>
                </a:lnTo>
                <a:lnTo>
                  <a:pt x="413423" y="12700"/>
                </a:lnTo>
                <a:close/>
              </a:path>
            </a:pathLst>
          </a:custGeom>
          <a:solidFill>
            <a:srgbClr val="BE8C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3" name="bg object 1353"/>
          <p:cNvSpPr/>
          <p:nvPr/>
        </p:nvSpPr>
        <p:spPr>
          <a:xfrm>
            <a:off x="2874987" y="2311399"/>
            <a:ext cx="440055" cy="12700"/>
          </a:xfrm>
          <a:custGeom>
            <a:avLst/>
            <a:gdLst/>
            <a:ahLst/>
            <a:cxnLst/>
            <a:rect l="l" t="t" r="r" b="b"/>
            <a:pathLst>
              <a:path w="440054" h="12700">
                <a:moveTo>
                  <a:pt x="99783" y="12700"/>
                </a:moveTo>
                <a:lnTo>
                  <a:pt x="87337" y="0"/>
                </a:lnTo>
                <a:lnTo>
                  <a:pt x="0" y="0"/>
                </a:lnTo>
                <a:lnTo>
                  <a:pt x="12471" y="12700"/>
                </a:lnTo>
                <a:lnTo>
                  <a:pt x="99783" y="12700"/>
                </a:lnTo>
                <a:close/>
              </a:path>
              <a:path w="440054" h="12700">
                <a:moveTo>
                  <a:pt x="439445" y="12700"/>
                </a:moveTo>
                <a:lnTo>
                  <a:pt x="398081" y="0"/>
                </a:lnTo>
                <a:lnTo>
                  <a:pt x="165684" y="0"/>
                </a:lnTo>
                <a:lnTo>
                  <a:pt x="213741" y="12700"/>
                </a:lnTo>
                <a:lnTo>
                  <a:pt x="439445" y="12700"/>
                </a:lnTo>
                <a:close/>
              </a:path>
            </a:pathLst>
          </a:custGeom>
          <a:solidFill>
            <a:srgbClr val="BE8C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4" name="bg object 1354"/>
          <p:cNvSpPr/>
          <p:nvPr/>
        </p:nvSpPr>
        <p:spPr>
          <a:xfrm>
            <a:off x="2886214" y="2322829"/>
            <a:ext cx="465455" cy="12700"/>
          </a:xfrm>
          <a:custGeom>
            <a:avLst/>
            <a:gdLst/>
            <a:ahLst/>
            <a:cxnLst/>
            <a:rect l="l" t="t" r="r" b="b"/>
            <a:pathLst>
              <a:path w="465454" h="12700">
                <a:moveTo>
                  <a:pt x="99745" y="12700"/>
                </a:moveTo>
                <a:lnTo>
                  <a:pt x="87312" y="0"/>
                </a:lnTo>
                <a:lnTo>
                  <a:pt x="0" y="0"/>
                </a:lnTo>
                <a:lnTo>
                  <a:pt x="12471" y="12700"/>
                </a:lnTo>
                <a:lnTo>
                  <a:pt x="99745" y="12700"/>
                </a:lnTo>
                <a:close/>
              </a:path>
              <a:path w="465454" h="12700">
                <a:moveTo>
                  <a:pt x="465455" y="12700"/>
                </a:moveTo>
                <a:lnTo>
                  <a:pt x="424078" y="0"/>
                </a:lnTo>
                <a:lnTo>
                  <a:pt x="197700" y="0"/>
                </a:lnTo>
                <a:lnTo>
                  <a:pt x="245757" y="12700"/>
                </a:lnTo>
                <a:lnTo>
                  <a:pt x="465455" y="12700"/>
                </a:lnTo>
                <a:close/>
              </a:path>
            </a:pathLst>
          </a:custGeom>
          <a:solidFill>
            <a:srgbClr val="BE8C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5" name="bg object 1355"/>
          <p:cNvSpPr/>
          <p:nvPr/>
        </p:nvSpPr>
        <p:spPr>
          <a:xfrm>
            <a:off x="2897428" y="2334259"/>
            <a:ext cx="491490" cy="12700"/>
          </a:xfrm>
          <a:custGeom>
            <a:avLst/>
            <a:gdLst/>
            <a:ahLst/>
            <a:cxnLst/>
            <a:rect l="l" t="t" r="r" b="b"/>
            <a:pathLst>
              <a:path w="491489" h="12700">
                <a:moveTo>
                  <a:pt x="99720" y="12700"/>
                </a:moveTo>
                <a:lnTo>
                  <a:pt x="87287" y="0"/>
                </a:lnTo>
                <a:lnTo>
                  <a:pt x="0" y="0"/>
                </a:lnTo>
                <a:lnTo>
                  <a:pt x="12471" y="12700"/>
                </a:lnTo>
                <a:lnTo>
                  <a:pt x="99720" y="12700"/>
                </a:lnTo>
                <a:close/>
              </a:path>
              <a:path w="491489" h="12700">
                <a:moveTo>
                  <a:pt x="491464" y="12700"/>
                </a:moveTo>
                <a:lnTo>
                  <a:pt x="450100" y="0"/>
                </a:lnTo>
                <a:lnTo>
                  <a:pt x="229743" y="0"/>
                </a:lnTo>
                <a:lnTo>
                  <a:pt x="277787" y="12700"/>
                </a:lnTo>
                <a:lnTo>
                  <a:pt x="491464" y="12700"/>
                </a:lnTo>
                <a:close/>
              </a:path>
            </a:pathLst>
          </a:custGeom>
          <a:solidFill>
            <a:srgbClr val="BE8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6" name="bg object 1356"/>
          <p:cNvSpPr/>
          <p:nvPr/>
        </p:nvSpPr>
        <p:spPr>
          <a:xfrm>
            <a:off x="2908655" y="2345689"/>
            <a:ext cx="1287780" cy="11430"/>
          </a:xfrm>
          <a:custGeom>
            <a:avLst/>
            <a:gdLst/>
            <a:ahLst/>
            <a:cxnLst/>
            <a:rect l="l" t="t" r="r" b="b"/>
            <a:pathLst>
              <a:path w="1287779" h="11430">
                <a:moveTo>
                  <a:pt x="98450" y="11430"/>
                </a:moveTo>
                <a:lnTo>
                  <a:pt x="87249" y="0"/>
                </a:lnTo>
                <a:lnTo>
                  <a:pt x="0" y="0"/>
                </a:lnTo>
                <a:lnTo>
                  <a:pt x="11226" y="11430"/>
                </a:lnTo>
                <a:lnTo>
                  <a:pt x="98450" y="11430"/>
                </a:lnTo>
                <a:close/>
              </a:path>
              <a:path w="1287779" h="11430">
                <a:moveTo>
                  <a:pt x="513334" y="11430"/>
                </a:moveTo>
                <a:lnTo>
                  <a:pt x="476097" y="0"/>
                </a:lnTo>
                <a:lnTo>
                  <a:pt x="261759" y="0"/>
                </a:lnTo>
                <a:lnTo>
                  <a:pt x="305003" y="11430"/>
                </a:lnTo>
                <a:lnTo>
                  <a:pt x="513334" y="11430"/>
                </a:lnTo>
                <a:close/>
              </a:path>
              <a:path w="1287779" h="11430">
                <a:moveTo>
                  <a:pt x="1287500" y="11430"/>
                </a:moveTo>
                <a:lnTo>
                  <a:pt x="1264564" y="3810"/>
                </a:lnTo>
                <a:lnTo>
                  <a:pt x="707339" y="11430"/>
                </a:lnTo>
                <a:lnTo>
                  <a:pt x="1287500" y="11430"/>
                </a:lnTo>
                <a:close/>
              </a:path>
            </a:pathLst>
          </a:custGeom>
          <a:solidFill>
            <a:srgbClr val="BE8B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7" name="bg object 1357"/>
          <p:cNvSpPr/>
          <p:nvPr/>
        </p:nvSpPr>
        <p:spPr>
          <a:xfrm>
            <a:off x="2919884" y="2357119"/>
            <a:ext cx="1311275" cy="11430"/>
          </a:xfrm>
          <a:custGeom>
            <a:avLst/>
            <a:gdLst/>
            <a:ahLst/>
            <a:cxnLst/>
            <a:rect l="l" t="t" r="r" b="b"/>
            <a:pathLst>
              <a:path w="1311275" h="11430">
                <a:moveTo>
                  <a:pt x="87226" y="0"/>
                </a:moveTo>
                <a:lnTo>
                  <a:pt x="0" y="0"/>
                </a:lnTo>
                <a:lnTo>
                  <a:pt x="11221" y="11429"/>
                </a:lnTo>
                <a:lnTo>
                  <a:pt x="98421" y="11429"/>
                </a:lnTo>
                <a:lnTo>
                  <a:pt x="87226" y="0"/>
                </a:lnTo>
                <a:close/>
              </a:path>
              <a:path w="1311275" h="11430">
                <a:moveTo>
                  <a:pt x="502111" y="0"/>
                </a:moveTo>
                <a:lnTo>
                  <a:pt x="293778" y="0"/>
                </a:lnTo>
                <a:lnTo>
                  <a:pt x="337024" y="11429"/>
                </a:lnTo>
                <a:lnTo>
                  <a:pt x="1310703" y="11429"/>
                </a:lnTo>
                <a:lnTo>
                  <a:pt x="1283931" y="2539"/>
                </a:lnTo>
                <a:lnTo>
                  <a:pt x="510385" y="2539"/>
                </a:lnTo>
                <a:lnTo>
                  <a:pt x="502111" y="0"/>
                </a:lnTo>
                <a:close/>
              </a:path>
              <a:path w="1311275" h="11430">
                <a:moveTo>
                  <a:pt x="1276282" y="0"/>
                </a:moveTo>
                <a:lnTo>
                  <a:pt x="696123" y="0"/>
                </a:lnTo>
                <a:lnTo>
                  <a:pt x="510385" y="2539"/>
                </a:lnTo>
                <a:lnTo>
                  <a:pt x="1283931" y="2539"/>
                </a:lnTo>
                <a:lnTo>
                  <a:pt x="1276282" y="0"/>
                </a:lnTo>
                <a:close/>
              </a:path>
            </a:pathLst>
          </a:custGeom>
          <a:solidFill>
            <a:srgbClr val="BE8A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8" name="bg object 1358"/>
          <p:cNvSpPr/>
          <p:nvPr/>
        </p:nvSpPr>
        <p:spPr>
          <a:xfrm>
            <a:off x="2929852" y="2367279"/>
            <a:ext cx="1335405" cy="12700"/>
          </a:xfrm>
          <a:custGeom>
            <a:avLst/>
            <a:gdLst/>
            <a:ahLst/>
            <a:cxnLst/>
            <a:rect l="l" t="t" r="r" b="b"/>
            <a:pathLst>
              <a:path w="1335404" h="12700">
                <a:moveTo>
                  <a:pt x="99644" y="12700"/>
                </a:moveTo>
                <a:lnTo>
                  <a:pt x="87198" y="0"/>
                </a:lnTo>
                <a:lnTo>
                  <a:pt x="0" y="0"/>
                </a:lnTo>
                <a:lnTo>
                  <a:pt x="12471" y="12700"/>
                </a:lnTo>
                <a:lnTo>
                  <a:pt x="99644" y="12700"/>
                </a:lnTo>
                <a:close/>
              </a:path>
              <a:path w="1335404" h="12700">
                <a:moveTo>
                  <a:pt x="1335151" y="12700"/>
                </a:moveTo>
                <a:lnTo>
                  <a:pt x="1296911" y="0"/>
                </a:lnTo>
                <a:lnTo>
                  <a:pt x="322249" y="0"/>
                </a:lnTo>
                <a:lnTo>
                  <a:pt x="370293" y="12700"/>
                </a:lnTo>
                <a:lnTo>
                  <a:pt x="1335151" y="12700"/>
                </a:lnTo>
                <a:close/>
              </a:path>
            </a:pathLst>
          </a:custGeom>
          <a:solidFill>
            <a:srgbClr val="BD8A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9" name="bg object 1359"/>
          <p:cNvSpPr/>
          <p:nvPr/>
        </p:nvSpPr>
        <p:spPr>
          <a:xfrm>
            <a:off x="2941078" y="2378709"/>
            <a:ext cx="1358900" cy="12700"/>
          </a:xfrm>
          <a:custGeom>
            <a:avLst/>
            <a:gdLst/>
            <a:ahLst/>
            <a:cxnLst/>
            <a:rect l="l" t="t" r="r" b="b"/>
            <a:pathLst>
              <a:path w="1358900" h="12700">
                <a:moveTo>
                  <a:pt x="99606" y="12700"/>
                </a:moveTo>
                <a:lnTo>
                  <a:pt x="87172" y="0"/>
                </a:lnTo>
                <a:lnTo>
                  <a:pt x="0" y="0"/>
                </a:lnTo>
                <a:lnTo>
                  <a:pt x="12458" y="12700"/>
                </a:lnTo>
                <a:lnTo>
                  <a:pt x="99606" y="12700"/>
                </a:lnTo>
                <a:close/>
              </a:path>
              <a:path w="1358900" h="12700">
                <a:moveTo>
                  <a:pt x="1358341" y="12700"/>
                </a:moveTo>
                <a:lnTo>
                  <a:pt x="1320101" y="0"/>
                </a:lnTo>
                <a:lnTo>
                  <a:pt x="354266" y="0"/>
                </a:lnTo>
                <a:lnTo>
                  <a:pt x="402310" y="12700"/>
                </a:lnTo>
                <a:lnTo>
                  <a:pt x="1358341" y="12700"/>
                </a:lnTo>
                <a:close/>
              </a:path>
            </a:pathLst>
          </a:custGeom>
          <a:solidFill>
            <a:srgbClr val="BD8A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0" name="bg object 1360"/>
          <p:cNvSpPr/>
          <p:nvPr/>
        </p:nvSpPr>
        <p:spPr>
          <a:xfrm>
            <a:off x="2952292" y="2390139"/>
            <a:ext cx="1381760" cy="12700"/>
          </a:xfrm>
          <a:custGeom>
            <a:avLst/>
            <a:gdLst/>
            <a:ahLst/>
            <a:cxnLst/>
            <a:rect l="l" t="t" r="r" b="b"/>
            <a:pathLst>
              <a:path w="1381760" h="12700">
                <a:moveTo>
                  <a:pt x="99593" y="12700"/>
                </a:moveTo>
                <a:lnTo>
                  <a:pt x="87147" y="0"/>
                </a:lnTo>
                <a:lnTo>
                  <a:pt x="0" y="0"/>
                </a:lnTo>
                <a:lnTo>
                  <a:pt x="12471" y="12700"/>
                </a:lnTo>
                <a:lnTo>
                  <a:pt x="99593" y="12700"/>
                </a:lnTo>
                <a:close/>
              </a:path>
              <a:path w="1381760" h="12700">
                <a:moveTo>
                  <a:pt x="1381556" y="12700"/>
                </a:moveTo>
                <a:lnTo>
                  <a:pt x="1343304" y="0"/>
                </a:lnTo>
                <a:lnTo>
                  <a:pt x="386295" y="0"/>
                </a:lnTo>
                <a:lnTo>
                  <a:pt x="434340" y="12700"/>
                </a:lnTo>
                <a:lnTo>
                  <a:pt x="1381556" y="12700"/>
                </a:lnTo>
                <a:close/>
              </a:path>
            </a:pathLst>
          </a:custGeom>
          <a:solidFill>
            <a:srgbClr val="BD89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1" name="bg object 1361"/>
          <p:cNvSpPr/>
          <p:nvPr/>
        </p:nvSpPr>
        <p:spPr>
          <a:xfrm>
            <a:off x="2963519" y="2401569"/>
            <a:ext cx="1393825" cy="12700"/>
          </a:xfrm>
          <a:custGeom>
            <a:avLst/>
            <a:gdLst/>
            <a:ahLst/>
            <a:cxnLst/>
            <a:rect l="l" t="t" r="r" b="b"/>
            <a:pathLst>
              <a:path w="1393825" h="12700">
                <a:moveTo>
                  <a:pt x="99555" y="12700"/>
                </a:moveTo>
                <a:lnTo>
                  <a:pt x="87122" y="0"/>
                </a:lnTo>
                <a:lnTo>
                  <a:pt x="0" y="0"/>
                </a:lnTo>
                <a:lnTo>
                  <a:pt x="12471" y="12700"/>
                </a:lnTo>
                <a:lnTo>
                  <a:pt x="99555" y="12700"/>
                </a:lnTo>
                <a:close/>
              </a:path>
              <a:path w="1393825" h="12700">
                <a:moveTo>
                  <a:pt x="1393266" y="5080"/>
                </a:moveTo>
                <a:lnTo>
                  <a:pt x="1374152" y="5080"/>
                </a:lnTo>
                <a:lnTo>
                  <a:pt x="1374152" y="0"/>
                </a:lnTo>
                <a:lnTo>
                  <a:pt x="427926" y="0"/>
                </a:lnTo>
                <a:lnTo>
                  <a:pt x="427926" y="5080"/>
                </a:lnTo>
                <a:lnTo>
                  <a:pt x="687565" y="5080"/>
                </a:lnTo>
                <a:lnTo>
                  <a:pt x="687565" y="12700"/>
                </a:lnTo>
                <a:lnTo>
                  <a:pt x="1393266" y="12700"/>
                </a:lnTo>
                <a:lnTo>
                  <a:pt x="1393266" y="5080"/>
                </a:lnTo>
                <a:close/>
              </a:path>
            </a:pathLst>
          </a:custGeom>
          <a:solidFill>
            <a:srgbClr val="BD89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2" name="bg object 1362"/>
          <p:cNvSpPr/>
          <p:nvPr/>
        </p:nvSpPr>
        <p:spPr>
          <a:xfrm>
            <a:off x="2974733" y="2412999"/>
            <a:ext cx="1414780" cy="12700"/>
          </a:xfrm>
          <a:custGeom>
            <a:avLst/>
            <a:gdLst/>
            <a:ahLst/>
            <a:cxnLst/>
            <a:rect l="l" t="t" r="r" b="b"/>
            <a:pathLst>
              <a:path w="1414779" h="12700">
                <a:moveTo>
                  <a:pt x="99542" y="12700"/>
                </a:moveTo>
                <a:lnTo>
                  <a:pt x="87096" y="0"/>
                </a:lnTo>
                <a:lnTo>
                  <a:pt x="0" y="0"/>
                </a:lnTo>
                <a:lnTo>
                  <a:pt x="12471" y="12700"/>
                </a:lnTo>
                <a:lnTo>
                  <a:pt x="99542" y="12700"/>
                </a:lnTo>
                <a:close/>
              </a:path>
              <a:path w="1414779" h="12700">
                <a:moveTo>
                  <a:pt x="1414564" y="3810"/>
                </a:moveTo>
                <a:lnTo>
                  <a:pt x="1395437" y="3810"/>
                </a:lnTo>
                <a:lnTo>
                  <a:pt x="1395437" y="0"/>
                </a:lnTo>
                <a:lnTo>
                  <a:pt x="968057" y="0"/>
                </a:lnTo>
                <a:lnTo>
                  <a:pt x="968057" y="3810"/>
                </a:lnTo>
                <a:lnTo>
                  <a:pt x="1109294" y="3810"/>
                </a:lnTo>
                <a:lnTo>
                  <a:pt x="1109294" y="12700"/>
                </a:lnTo>
                <a:lnTo>
                  <a:pt x="1414564" y="12700"/>
                </a:lnTo>
                <a:lnTo>
                  <a:pt x="1414564" y="3810"/>
                </a:lnTo>
                <a:close/>
              </a:path>
            </a:pathLst>
          </a:custGeom>
          <a:solidFill>
            <a:srgbClr val="BD88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3" name="bg object 1363"/>
          <p:cNvSpPr/>
          <p:nvPr/>
        </p:nvSpPr>
        <p:spPr>
          <a:xfrm>
            <a:off x="2985960" y="2424429"/>
            <a:ext cx="1447800" cy="11430"/>
          </a:xfrm>
          <a:custGeom>
            <a:avLst/>
            <a:gdLst/>
            <a:ahLst/>
            <a:cxnLst/>
            <a:rect l="l" t="t" r="r" b="b"/>
            <a:pathLst>
              <a:path w="1447800" h="11430">
                <a:moveTo>
                  <a:pt x="98259" y="11430"/>
                </a:moveTo>
                <a:lnTo>
                  <a:pt x="87071" y="0"/>
                </a:lnTo>
                <a:lnTo>
                  <a:pt x="0" y="0"/>
                </a:lnTo>
                <a:lnTo>
                  <a:pt x="11226" y="11430"/>
                </a:lnTo>
                <a:lnTo>
                  <a:pt x="98259" y="11430"/>
                </a:lnTo>
                <a:close/>
              </a:path>
              <a:path w="1447800" h="11430">
                <a:moveTo>
                  <a:pt x="1447317" y="11430"/>
                </a:moveTo>
                <a:lnTo>
                  <a:pt x="1412900" y="0"/>
                </a:lnTo>
                <a:lnTo>
                  <a:pt x="1109649" y="0"/>
                </a:lnTo>
                <a:lnTo>
                  <a:pt x="1151343" y="11430"/>
                </a:lnTo>
                <a:lnTo>
                  <a:pt x="1447317" y="11430"/>
                </a:lnTo>
                <a:close/>
              </a:path>
            </a:pathLst>
          </a:custGeom>
          <a:solidFill>
            <a:srgbClr val="BD88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4" name="bg object 1364"/>
          <p:cNvSpPr/>
          <p:nvPr/>
        </p:nvSpPr>
        <p:spPr>
          <a:xfrm>
            <a:off x="2997187" y="2435859"/>
            <a:ext cx="1470660" cy="11430"/>
          </a:xfrm>
          <a:custGeom>
            <a:avLst/>
            <a:gdLst/>
            <a:ahLst/>
            <a:cxnLst/>
            <a:rect l="l" t="t" r="r" b="b"/>
            <a:pathLst>
              <a:path w="1470660" h="11430">
                <a:moveTo>
                  <a:pt x="98234" y="11430"/>
                </a:moveTo>
                <a:lnTo>
                  <a:pt x="87033" y="0"/>
                </a:lnTo>
                <a:lnTo>
                  <a:pt x="0" y="0"/>
                </a:lnTo>
                <a:lnTo>
                  <a:pt x="11214" y="11430"/>
                </a:lnTo>
                <a:lnTo>
                  <a:pt x="98234" y="11430"/>
                </a:lnTo>
                <a:close/>
              </a:path>
              <a:path w="1470660" h="11430">
                <a:moveTo>
                  <a:pt x="1470520" y="11430"/>
                </a:moveTo>
                <a:lnTo>
                  <a:pt x="1436090" y="0"/>
                </a:lnTo>
                <a:lnTo>
                  <a:pt x="1140117" y="0"/>
                </a:lnTo>
                <a:lnTo>
                  <a:pt x="1181823" y="11430"/>
                </a:lnTo>
                <a:lnTo>
                  <a:pt x="1470520" y="11430"/>
                </a:lnTo>
                <a:close/>
              </a:path>
            </a:pathLst>
          </a:custGeom>
          <a:solidFill>
            <a:srgbClr val="BD88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5" name="bg object 1365"/>
          <p:cNvSpPr/>
          <p:nvPr/>
        </p:nvSpPr>
        <p:spPr>
          <a:xfrm>
            <a:off x="3007157" y="2446019"/>
            <a:ext cx="1495425" cy="12700"/>
          </a:xfrm>
          <a:custGeom>
            <a:avLst/>
            <a:gdLst/>
            <a:ahLst/>
            <a:cxnLst/>
            <a:rect l="l" t="t" r="r" b="b"/>
            <a:pathLst>
              <a:path w="1495425" h="12700">
                <a:moveTo>
                  <a:pt x="99453" y="12700"/>
                </a:moveTo>
                <a:lnTo>
                  <a:pt x="87020" y="0"/>
                </a:lnTo>
                <a:lnTo>
                  <a:pt x="0" y="0"/>
                </a:lnTo>
                <a:lnTo>
                  <a:pt x="12471" y="12700"/>
                </a:lnTo>
                <a:lnTo>
                  <a:pt x="99453" y="12700"/>
                </a:lnTo>
                <a:close/>
              </a:path>
              <a:path w="1495425" h="12700">
                <a:moveTo>
                  <a:pt x="1494967" y="12700"/>
                </a:moveTo>
                <a:lnTo>
                  <a:pt x="1456728" y="0"/>
                </a:lnTo>
                <a:lnTo>
                  <a:pt x="1167218" y="0"/>
                </a:lnTo>
                <a:lnTo>
                  <a:pt x="1213561" y="12700"/>
                </a:lnTo>
                <a:lnTo>
                  <a:pt x="1494967" y="12700"/>
                </a:lnTo>
                <a:close/>
              </a:path>
            </a:pathLst>
          </a:custGeom>
          <a:solidFill>
            <a:srgbClr val="BD87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6" name="bg object 1366"/>
          <p:cNvSpPr/>
          <p:nvPr/>
        </p:nvSpPr>
        <p:spPr>
          <a:xfrm>
            <a:off x="3018383" y="2457449"/>
            <a:ext cx="1518285" cy="12700"/>
          </a:xfrm>
          <a:custGeom>
            <a:avLst/>
            <a:gdLst/>
            <a:ahLst/>
            <a:cxnLst/>
            <a:rect l="l" t="t" r="r" b="b"/>
            <a:pathLst>
              <a:path w="1518285" h="12700">
                <a:moveTo>
                  <a:pt x="99415" y="12700"/>
                </a:moveTo>
                <a:lnTo>
                  <a:pt x="86982" y="0"/>
                </a:lnTo>
                <a:lnTo>
                  <a:pt x="0" y="0"/>
                </a:lnTo>
                <a:lnTo>
                  <a:pt x="12458" y="12700"/>
                </a:lnTo>
                <a:lnTo>
                  <a:pt x="99415" y="12700"/>
                </a:lnTo>
                <a:close/>
              </a:path>
              <a:path w="1518285" h="12700">
                <a:moveTo>
                  <a:pt x="1518158" y="12700"/>
                </a:moveTo>
                <a:lnTo>
                  <a:pt x="1479918" y="0"/>
                </a:lnTo>
                <a:lnTo>
                  <a:pt x="1197698" y="0"/>
                </a:lnTo>
                <a:lnTo>
                  <a:pt x="1244041" y="12700"/>
                </a:lnTo>
                <a:lnTo>
                  <a:pt x="1518158" y="12700"/>
                </a:lnTo>
                <a:close/>
              </a:path>
            </a:pathLst>
          </a:custGeom>
          <a:solidFill>
            <a:srgbClr val="BD87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7" name="bg object 1367"/>
          <p:cNvSpPr/>
          <p:nvPr/>
        </p:nvSpPr>
        <p:spPr>
          <a:xfrm>
            <a:off x="3029597" y="2468879"/>
            <a:ext cx="1541780" cy="12700"/>
          </a:xfrm>
          <a:custGeom>
            <a:avLst/>
            <a:gdLst/>
            <a:ahLst/>
            <a:cxnLst/>
            <a:rect l="l" t="t" r="r" b="b"/>
            <a:pathLst>
              <a:path w="1541779" h="12700">
                <a:moveTo>
                  <a:pt x="99402" y="12700"/>
                </a:moveTo>
                <a:lnTo>
                  <a:pt x="86956" y="0"/>
                </a:lnTo>
                <a:lnTo>
                  <a:pt x="0" y="0"/>
                </a:lnTo>
                <a:lnTo>
                  <a:pt x="12471" y="12700"/>
                </a:lnTo>
                <a:lnTo>
                  <a:pt x="99402" y="12700"/>
                </a:lnTo>
                <a:close/>
              </a:path>
              <a:path w="1541779" h="12700">
                <a:moveTo>
                  <a:pt x="1541373" y="12700"/>
                </a:moveTo>
                <a:lnTo>
                  <a:pt x="1503121" y="0"/>
                </a:lnTo>
                <a:lnTo>
                  <a:pt x="1228191" y="0"/>
                </a:lnTo>
                <a:lnTo>
                  <a:pt x="1274533" y="12700"/>
                </a:lnTo>
                <a:lnTo>
                  <a:pt x="1541373" y="12700"/>
                </a:lnTo>
                <a:close/>
              </a:path>
            </a:pathLst>
          </a:custGeom>
          <a:solidFill>
            <a:srgbClr val="BD87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8" name="bg object 1368"/>
          <p:cNvSpPr/>
          <p:nvPr/>
        </p:nvSpPr>
        <p:spPr>
          <a:xfrm>
            <a:off x="3040824" y="2480309"/>
            <a:ext cx="1564640" cy="12700"/>
          </a:xfrm>
          <a:custGeom>
            <a:avLst/>
            <a:gdLst/>
            <a:ahLst/>
            <a:cxnLst/>
            <a:rect l="l" t="t" r="r" b="b"/>
            <a:pathLst>
              <a:path w="1564639" h="12700">
                <a:moveTo>
                  <a:pt x="99364" y="12700"/>
                </a:moveTo>
                <a:lnTo>
                  <a:pt x="86931" y="0"/>
                </a:lnTo>
                <a:lnTo>
                  <a:pt x="0" y="0"/>
                </a:lnTo>
                <a:lnTo>
                  <a:pt x="12471" y="12700"/>
                </a:lnTo>
                <a:lnTo>
                  <a:pt x="99364" y="12700"/>
                </a:lnTo>
                <a:close/>
              </a:path>
              <a:path w="1564639" h="12700">
                <a:moveTo>
                  <a:pt x="1564563" y="12700"/>
                </a:moveTo>
                <a:lnTo>
                  <a:pt x="1526311" y="0"/>
                </a:lnTo>
                <a:lnTo>
                  <a:pt x="1258671" y="0"/>
                </a:lnTo>
                <a:lnTo>
                  <a:pt x="1305001" y="12700"/>
                </a:lnTo>
                <a:lnTo>
                  <a:pt x="1564563" y="12700"/>
                </a:lnTo>
                <a:close/>
              </a:path>
            </a:pathLst>
          </a:custGeom>
          <a:solidFill>
            <a:srgbClr val="BD86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9" name="bg object 1369"/>
          <p:cNvSpPr/>
          <p:nvPr/>
        </p:nvSpPr>
        <p:spPr>
          <a:xfrm>
            <a:off x="3052038" y="2491739"/>
            <a:ext cx="1588135" cy="12700"/>
          </a:xfrm>
          <a:custGeom>
            <a:avLst/>
            <a:gdLst/>
            <a:ahLst/>
            <a:cxnLst/>
            <a:rect l="l" t="t" r="r" b="b"/>
            <a:pathLst>
              <a:path w="1588135" h="12700">
                <a:moveTo>
                  <a:pt x="99352" y="12700"/>
                </a:moveTo>
                <a:lnTo>
                  <a:pt x="86906" y="0"/>
                </a:lnTo>
                <a:lnTo>
                  <a:pt x="0" y="0"/>
                </a:lnTo>
                <a:lnTo>
                  <a:pt x="12471" y="12700"/>
                </a:lnTo>
                <a:lnTo>
                  <a:pt x="99352" y="12700"/>
                </a:lnTo>
                <a:close/>
              </a:path>
              <a:path w="1588135" h="12700">
                <a:moveTo>
                  <a:pt x="1587766" y="12700"/>
                </a:moveTo>
                <a:lnTo>
                  <a:pt x="1549527" y="0"/>
                </a:lnTo>
                <a:lnTo>
                  <a:pt x="1289164" y="0"/>
                </a:lnTo>
                <a:lnTo>
                  <a:pt x="1335493" y="12700"/>
                </a:lnTo>
                <a:lnTo>
                  <a:pt x="1587766" y="12700"/>
                </a:lnTo>
                <a:close/>
              </a:path>
            </a:pathLst>
          </a:custGeom>
          <a:solidFill>
            <a:srgbClr val="BD86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0" name="bg object 1370"/>
          <p:cNvSpPr/>
          <p:nvPr/>
        </p:nvSpPr>
        <p:spPr>
          <a:xfrm>
            <a:off x="3063265" y="2503169"/>
            <a:ext cx="1603375" cy="12700"/>
          </a:xfrm>
          <a:custGeom>
            <a:avLst/>
            <a:gdLst/>
            <a:ahLst/>
            <a:cxnLst/>
            <a:rect l="l" t="t" r="r" b="b"/>
            <a:pathLst>
              <a:path w="1603375" h="12700">
                <a:moveTo>
                  <a:pt x="99314" y="12700"/>
                </a:moveTo>
                <a:lnTo>
                  <a:pt x="86880" y="0"/>
                </a:lnTo>
                <a:lnTo>
                  <a:pt x="0" y="0"/>
                </a:lnTo>
                <a:lnTo>
                  <a:pt x="12471" y="12700"/>
                </a:lnTo>
                <a:lnTo>
                  <a:pt x="99314" y="12700"/>
                </a:lnTo>
                <a:close/>
              </a:path>
              <a:path w="1603375" h="12700">
                <a:moveTo>
                  <a:pt x="1603311" y="7620"/>
                </a:moveTo>
                <a:lnTo>
                  <a:pt x="1584185" y="7620"/>
                </a:lnTo>
                <a:lnTo>
                  <a:pt x="1584185" y="0"/>
                </a:lnTo>
                <a:lnTo>
                  <a:pt x="1333538" y="0"/>
                </a:lnTo>
                <a:lnTo>
                  <a:pt x="1333538" y="7620"/>
                </a:lnTo>
                <a:lnTo>
                  <a:pt x="1355458" y="7620"/>
                </a:lnTo>
                <a:lnTo>
                  <a:pt x="1355458" y="12700"/>
                </a:lnTo>
                <a:lnTo>
                  <a:pt x="1603311" y="12700"/>
                </a:lnTo>
                <a:lnTo>
                  <a:pt x="1603311" y="7620"/>
                </a:lnTo>
                <a:close/>
              </a:path>
            </a:pathLst>
          </a:custGeom>
          <a:solidFill>
            <a:srgbClr val="BC85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1" name="bg object 1371"/>
          <p:cNvSpPr/>
          <p:nvPr/>
        </p:nvSpPr>
        <p:spPr>
          <a:xfrm>
            <a:off x="3074492" y="2514599"/>
            <a:ext cx="1634489" cy="12700"/>
          </a:xfrm>
          <a:custGeom>
            <a:avLst/>
            <a:gdLst/>
            <a:ahLst/>
            <a:cxnLst/>
            <a:rect l="l" t="t" r="r" b="b"/>
            <a:pathLst>
              <a:path w="1634489" h="12700">
                <a:moveTo>
                  <a:pt x="99288" y="12700"/>
                </a:moveTo>
                <a:lnTo>
                  <a:pt x="86842" y="0"/>
                </a:lnTo>
                <a:lnTo>
                  <a:pt x="0" y="0"/>
                </a:lnTo>
                <a:lnTo>
                  <a:pt x="12458" y="12700"/>
                </a:lnTo>
                <a:lnTo>
                  <a:pt x="99288" y="12700"/>
                </a:lnTo>
                <a:close/>
              </a:path>
              <a:path w="1634489" h="12700">
                <a:moveTo>
                  <a:pt x="1634159" y="12700"/>
                </a:moveTo>
                <a:lnTo>
                  <a:pt x="1595907" y="0"/>
                </a:lnTo>
                <a:lnTo>
                  <a:pt x="1348257" y="0"/>
                </a:lnTo>
                <a:lnTo>
                  <a:pt x="1388389" y="12700"/>
                </a:lnTo>
                <a:lnTo>
                  <a:pt x="1634159" y="12700"/>
                </a:lnTo>
                <a:close/>
              </a:path>
            </a:pathLst>
          </a:custGeom>
          <a:solidFill>
            <a:srgbClr val="BC85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2" name="bg object 1372"/>
          <p:cNvSpPr/>
          <p:nvPr/>
        </p:nvSpPr>
        <p:spPr>
          <a:xfrm>
            <a:off x="3085706" y="2526029"/>
            <a:ext cx="1653539" cy="11430"/>
          </a:xfrm>
          <a:custGeom>
            <a:avLst/>
            <a:gdLst/>
            <a:ahLst/>
            <a:cxnLst/>
            <a:rect l="l" t="t" r="r" b="b"/>
            <a:pathLst>
              <a:path w="1653539" h="11430">
                <a:moveTo>
                  <a:pt x="98018" y="11430"/>
                </a:moveTo>
                <a:lnTo>
                  <a:pt x="86829" y="0"/>
                </a:lnTo>
                <a:lnTo>
                  <a:pt x="0" y="0"/>
                </a:lnTo>
                <a:lnTo>
                  <a:pt x="11226" y="11430"/>
                </a:lnTo>
                <a:lnTo>
                  <a:pt x="98018" y="11430"/>
                </a:lnTo>
                <a:close/>
              </a:path>
              <a:path w="1653539" h="11430">
                <a:moveTo>
                  <a:pt x="1653540" y="11430"/>
                </a:moveTo>
                <a:lnTo>
                  <a:pt x="1619123" y="0"/>
                </a:lnTo>
                <a:lnTo>
                  <a:pt x="1373162" y="0"/>
                </a:lnTo>
                <a:lnTo>
                  <a:pt x="1409280" y="11430"/>
                </a:lnTo>
                <a:lnTo>
                  <a:pt x="1653540" y="11430"/>
                </a:lnTo>
                <a:close/>
              </a:path>
            </a:pathLst>
          </a:custGeom>
          <a:solidFill>
            <a:srgbClr val="BC85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3" name="bg object 1373"/>
          <p:cNvSpPr/>
          <p:nvPr/>
        </p:nvSpPr>
        <p:spPr>
          <a:xfrm>
            <a:off x="3096933" y="2537459"/>
            <a:ext cx="1677035" cy="11430"/>
          </a:xfrm>
          <a:custGeom>
            <a:avLst/>
            <a:gdLst/>
            <a:ahLst/>
            <a:cxnLst/>
            <a:rect l="l" t="t" r="r" b="b"/>
            <a:pathLst>
              <a:path w="1677035" h="11430">
                <a:moveTo>
                  <a:pt x="97993" y="11430"/>
                </a:moveTo>
                <a:lnTo>
                  <a:pt x="86791" y="0"/>
                </a:lnTo>
                <a:lnTo>
                  <a:pt x="0" y="0"/>
                </a:lnTo>
                <a:lnTo>
                  <a:pt x="11214" y="11430"/>
                </a:lnTo>
                <a:lnTo>
                  <a:pt x="97993" y="11430"/>
                </a:lnTo>
                <a:close/>
              </a:path>
              <a:path w="1677035" h="11430">
                <a:moveTo>
                  <a:pt x="1676730" y="11430"/>
                </a:moveTo>
                <a:lnTo>
                  <a:pt x="1642313" y="0"/>
                </a:lnTo>
                <a:lnTo>
                  <a:pt x="1398054" y="0"/>
                </a:lnTo>
                <a:lnTo>
                  <a:pt x="1434172" y="11430"/>
                </a:lnTo>
                <a:lnTo>
                  <a:pt x="1676730" y="11430"/>
                </a:lnTo>
                <a:close/>
              </a:path>
            </a:pathLst>
          </a:custGeom>
          <a:solidFill>
            <a:srgbClr val="BC84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4" name="bg object 1374"/>
          <p:cNvSpPr/>
          <p:nvPr/>
        </p:nvSpPr>
        <p:spPr>
          <a:xfrm>
            <a:off x="3106902" y="2547619"/>
            <a:ext cx="1701800" cy="12700"/>
          </a:xfrm>
          <a:custGeom>
            <a:avLst/>
            <a:gdLst/>
            <a:ahLst/>
            <a:cxnLst/>
            <a:rect l="l" t="t" r="r" b="b"/>
            <a:pathLst>
              <a:path w="1701800" h="12700">
                <a:moveTo>
                  <a:pt x="99212" y="12700"/>
                </a:moveTo>
                <a:lnTo>
                  <a:pt x="86779" y="0"/>
                </a:lnTo>
                <a:lnTo>
                  <a:pt x="0" y="0"/>
                </a:lnTo>
                <a:lnTo>
                  <a:pt x="12471" y="12700"/>
                </a:lnTo>
                <a:lnTo>
                  <a:pt x="99212" y="12700"/>
                </a:lnTo>
                <a:close/>
              </a:path>
              <a:path w="1701800" h="12700">
                <a:moveTo>
                  <a:pt x="1701190" y="12700"/>
                </a:moveTo>
                <a:lnTo>
                  <a:pt x="1662938" y="0"/>
                </a:lnTo>
                <a:lnTo>
                  <a:pt x="1420190" y="0"/>
                </a:lnTo>
                <a:lnTo>
                  <a:pt x="1460322" y="12700"/>
                </a:lnTo>
                <a:lnTo>
                  <a:pt x="1701190" y="12700"/>
                </a:lnTo>
                <a:close/>
              </a:path>
            </a:pathLst>
          </a:custGeom>
          <a:solidFill>
            <a:srgbClr val="BC84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5" name="bg object 1375"/>
          <p:cNvSpPr/>
          <p:nvPr/>
        </p:nvSpPr>
        <p:spPr>
          <a:xfrm>
            <a:off x="3118129" y="2559049"/>
            <a:ext cx="1724660" cy="12700"/>
          </a:xfrm>
          <a:custGeom>
            <a:avLst/>
            <a:gdLst/>
            <a:ahLst/>
            <a:cxnLst/>
            <a:rect l="l" t="t" r="r" b="b"/>
            <a:pathLst>
              <a:path w="1724660" h="12700">
                <a:moveTo>
                  <a:pt x="99174" y="12700"/>
                </a:moveTo>
                <a:lnTo>
                  <a:pt x="86741" y="0"/>
                </a:lnTo>
                <a:lnTo>
                  <a:pt x="0" y="0"/>
                </a:lnTo>
                <a:lnTo>
                  <a:pt x="12458" y="12700"/>
                </a:lnTo>
                <a:lnTo>
                  <a:pt x="99174" y="12700"/>
                </a:lnTo>
                <a:close/>
              </a:path>
              <a:path w="1724660" h="12700">
                <a:moveTo>
                  <a:pt x="1724380" y="12700"/>
                </a:moveTo>
                <a:lnTo>
                  <a:pt x="1686128" y="0"/>
                </a:lnTo>
                <a:lnTo>
                  <a:pt x="1445082" y="0"/>
                </a:lnTo>
                <a:lnTo>
                  <a:pt x="1485214" y="12700"/>
                </a:lnTo>
                <a:lnTo>
                  <a:pt x="1724380" y="12700"/>
                </a:lnTo>
                <a:close/>
              </a:path>
            </a:pathLst>
          </a:custGeom>
          <a:solidFill>
            <a:srgbClr val="BC83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6" name="bg object 1376"/>
          <p:cNvSpPr/>
          <p:nvPr/>
        </p:nvSpPr>
        <p:spPr>
          <a:xfrm>
            <a:off x="3129343" y="2570479"/>
            <a:ext cx="1748155" cy="12700"/>
          </a:xfrm>
          <a:custGeom>
            <a:avLst/>
            <a:gdLst/>
            <a:ahLst/>
            <a:cxnLst/>
            <a:rect l="l" t="t" r="r" b="b"/>
            <a:pathLst>
              <a:path w="1748154" h="12700">
                <a:moveTo>
                  <a:pt x="99161" y="12700"/>
                </a:moveTo>
                <a:lnTo>
                  <a:pt x="86728" y="0"/>
                </a:lnTo>
                <a:lnTo>
                  <a:pt x="0" y="0"/>
                </a:lnTo>
                <a:lnTo>
                  <a:pt x="12471" y="12700"/>
                </a:lnTo>
                <a:lnTo>
                  <a:pt x="99161" y="12700"/>
                </a:lnTo>
                <a:close/>
              </a:path>
              <a:path w="1748154" h="12700">
                <a:moveTo>
                  <a:pt x="1747583" y="12700"/>
                </a:moveTo>
                <a:lnTo>
                  <a:pt x="1709343" y="0"/>
                </a:lnTo>
                <a:lnTo>
                  <a:pt x="1469974" y="0"/>
                </a:lnTo>
                <a:lnTo>
                  <a:pt x="1510106" y="12700"/>
                </a:lnTo>
                <a:lnTo>
                  <a:pt x="1747583" y="12700"/>
                </a:lnTo>
                <a:close/>
              </a:path>
            </a:pathLst>
          </a:custGeom>
          <a:solidFill>
            <a:srgbClr val="BC83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7" name="bg object 1377"/>
          <p:cNvSpPr/>
          <p:nvPr/>
        </p:nvSpPr>
        <p:spPr>
          <a:xfrm>
            <a:off x="3140570" y="2581909"/>
            <a:ext cx="1771014" cy="12700"/>
          </a:xfrm>
          <a:custGeom>
            <a:avLst/>
            <a:gdLst/>
            <a:ahLst/>
            <a:cxnLst/>
            <a:rect l="l" t="t" r="r" b="b"/>
            <a:pathLst>
              <a:path w="1771014" h="12700">
                <a:moveTo>
                  <a:pt x="99123" y="12700"/>
                </a:moveTo>
                <a:lnTo>
                  <a:pt x="86690" y="0"/>
                </a:lnTo>
                <a:lnTo>
                  <a:pt x="0" y="0"/>
                </a:lnTo>
                <a:lnTo>
                  <a:pt x="12471" y="12700"/>
                </a:lnTo>
                <a:lnTo>
                  <a:pt x="99123" y="12700"/>
                </a:lnTo>
                <a:close/>
              </a:path>
              <a:path w="1771014" h="12700">
                <a:moveTo>
                  <a:pt x="1770773" y="12700"/>
                </a:moveTo>
                <a:lnTo>
                  <a:pt x="1732534" y="0"/>
                </a:lnTo>
                <a:lnTo>
                  <a:pt x="1494878" y="0"/>
                </a:lnTo>
                <a:lnTo>
                  <a:pt x="1535010" y="12700"/>
                </a:lnTo>
                <a:lnTo>
                  <a:pt x="1770773" y="12700"/>
                </a:lnTo>
                <a:close/>
              </a:path>
            </a:pathLst>
          </a:custGeom>
          <a:solidFill>
            <a:srgbClr val="BC83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8" name="bg object 1378"/>
          <p:cNvSpPr/>
          <p:nvPr/>
        </p:nvSpPr>
        <p:spPr>
          <a:xfrm>
            <a:off x="3151784" y="2593339"/>
            <a:ext cx="1794510" cy="12700"/>
          </a:xfrm>
          <a:custGeom>
            <a:avLst/>
            <a:gdLst/>
            <a:ahLst/>
            <a:cxnLst/>
            <a:rect l="l" t="t" r="r" b="b"/>
            <a:pathLst>
              <a:path w="1794510" h="12700">
                <a:moveTo>
                  <a:pt x="99110" y="12700"/>
                </a:moveTo>
                <a:lnTo>
                  <a:pt x="86664" y="0"/>
                </a:lnTo>
                <a:lnTo>
                  <a:pt x="0" y="0"/>
                </a:lnTo>
                <a:lnTo>
                  <a:pt x="12471" y="12700"/>
                </a:lnTo>
                <a:lnTo>
                  <a:pt x="99110" y="12700"/>
                </a:lnTo>
                <a:close/>
              </a:path>
              <a:path w="1794510" h="12700">
                <a:moveTo>
                  <a:pt x="1793989" y="12700"/>
                </a:moveTo>
                <a:lnTo>
                  <a:pt x="1755736" y="0"/>
                </a:lnTo>
                <a:lnTo>
                  <a:pt x="1519783" y="0"/>
                </a:lnTo>
                <a:lnTo>
                  <a:pt x="1559915" y="12700"/>
                </a:lnTo>
                <a:lnTo>
                  <a:pt x="1793989" y="12700"/>
                </a:lnTo>
                <a:close/>
              </a:path>
            </a:pathLst>
          </a:custGeom>
          <a:solidFill>
            <a:srgbClr val="BC82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9" name="bg object 1379"/>
          <p:cNvSpPr/>
          <p:nvPr/>
        </p:nvSpPr>
        <p:spPr>
          <a:xfrm>
            <a:off x="3163011" y="2604769"/>
            <a:ext cx="1817370" cy="12700"/>
          </a:xfrm>
          <a:custGeom>
            <a:avLst/>
            <a:gdLst/>
            <a:ahLst/>
            <a:cxnLst/>
            <a:rect l="l" t="t" r="r" b="b"/>
            <a:pathLst>
              <a:path w="1817370" h="12700">
                <a:moveTo>
                  <a:pt x="99072" y="12700"/>
                </a:moveTo>
                <a:lnTo>
                  <a:pt x="86639" y="0"/>
                </a:lnTo>
                <a:lnTo>
                  <a:pt x="0" y="0"/>
                </a:lnTo>
                <a:lnTo>
                  <a:pt x="12471" y="12700"/>
                </a:lnTo>
                <a:lnTo>
                  <a:pt x="99072" y="12700"/>
                </a:lnTo>
                <a:close/>
              </a:path>
              <a:path w="1817370" h="12700">
                <a:moveTo>
                  <a:pt x="1817179" y="12700"/>
                </a:moveTo>
                <a:lnTo>
                  <a:pt x="1778939" y="0"/>
                </a:lnTo>
                <a:lnTo>
                  <a:pt x="1544675" y="0"/>
                </a:lnTo>
                <a:lnTo>
                  <a:pt x="1584807" y="12700"/>
                </a:lnTo>
                <a:lnTo>
                  <a:pt x="1817179" y="12700"/>
                </a:lnTo>
                <a:close/>
              </a:path>
            </a:pathLst>
          </a:custGeom>
          <a:solidFill>
            <a:srgbClr val="BC82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0" name="bg object 1380"/>
          <p:cNvSpPr/>
          <p:nvPr/>
        </p:nvSpPr>
        <p:spPr>
          <a:xfrm>
            <a:off x="3174238" y="2616199"/>
            <a:ext cx="1837055" cy="11430"/>
          </a:xfrm>
          <a:custGeom>
            <a:avLst/>
            <a:gdLst/>
            <a:ahLst/>
            <a:cxnLst/>
            <a:rect l="l" t="t" r="r" b="b"/>
            <a:pathLst>
              <a:path w="1837054" h="11430">
                <a:moveTo>
                  <a:pt x="97802" y="11430"/>
                </a:moveTo>
                <a:lnTo>
                  <a:pt x="86601" y="0"/>
                </a:lnTo>
                <a:lnTo>
                  <a:pt x="0" y="0"/>
                </a:lnTo>
                <a:lnTo>
                  <a:pt x="11214" y="11430"/>
                </a:lnTo>
                <a:lnTo>
                  <a:pt x="97802" y="11430"/>
                </a:lnTo>
                <a:close/>
              </a:path>
              <a:path w="1837054" h="11430">
                <a:moveTo>
                  <a:pt x="1836547" y="11430"/>
                </a:moveTo>
                <a:lnTo>
                  <a:pt x="1802130" y="0"/>
                </a:lnTo>
                <a:lnTo>
                  <a:pt x="1569567" y="0"/>
                </a:lnTo>
                <a:lnTo>
                  <a:pt x="1605673" y="11430"/>
                </a:lnTo>
                <a:lnTo>
                  <a:pt x="1836547" y="11430"/>
                </a:lnTo>
                <a:close/>
              </a:path>
            </a:pathLst>
          </a:custGeom>
          <a:solidFill>
            <a:srgbClr val="BC82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1" name="bg object 1381"/>
          <p:cNvSpPr/>
          <p:nvPr/>
        </p:nvSpPr>
        <p:spPr>
          <a:xfrm>
            <a:off x="3184207" y="2626359"/>
            <a:ext cx="1861185" cy="12700"/>
          </a:xfrm>
          <a:custGeom>
            <a:avLst/>
            <a:gdLst/>
            <a:ahLst/>
            <a:cxnLst/>
            <a:rect l="l" t="t" r="r" b="b"/>
            <a:pathLst>
              <a:path w="1861185" h="12700">
                <a:moveTo>
                  <a:pt x="99021" y="12700"/>
                </a:moveTo>
                <a:lnTo>
                  <a:pt x="86588" y="0"/>
                </a:lnTo>
                <a:lnTo>
                  <a:pt x="0" y="0"/>
                </a:lnTo>
                <a:lnTo>
                  <a:pt x="12471" y="12700"/>
                </a:lnTo>
                <a:lnTo>
                  <a:pt x="99021" y="12700"/>
                </a:lnTo>
                <a:close/>
              </a:path>
              <a:path w="1861185" h="12700">
                <a:moveTo>
                  <a:pt x="1861007" y="12700"/>
                </a:moveTo>
                <a:lnTo>
                  <a:pt x="1822754" y="0"/>
                </a:lnTo>
                <a:lnTo>
                  <a:pt x="1591703" y="0"/>
                </a:lnTo>
                <a:lnTo>
                  <a:pt x="1631835" y="12700"/>
                </a:lnTo>
                <a:lnTo>
                  <a:pt x="1861007" y="12700"/>
                </a:lnTo>
                <a:close/>
              </a:path>
            </a:pathLst>
          </a:custGeom>
          <a:solidFill>
            <a:srgbClr val="BC81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2" name="bg object 1382"/>
          <p:cNvSpPr/>
          <p:nvPr/>
        </p:nvSpPr>
        <p:spPr>
          <a:xfrm>
            <a:off x="3198545" y="2637789"/>
            <a:ext cx="1881505" cy="12700"/>
          </a:xfrm>
          <a:custGeom>
            <a:avLst/>
            <a:gdLst/>
            <a:ahLst/>
            <a:cxnLst/>
            <a:rect l="l" t="t" r="r" b="b"/>
            <a:pathLst>
              <a:path w="1881504" h="12700">
                <a:moveTo>
                  <a:pt x="92773" y="6350"/>
                </a:moveTo>
                <a:lnTo>
                  <a:pt x="86550" y="6350"/>
                </a:lnTo>
                <a:lnTo>
                  <a:pt x="86550" y="0"/>
                </a:lnTo>
                <a:lnTo>
                  <a:pt x="0" y="0"/>
                </a:lnTo>
                <a:lnTo>
                  <a:pt x="0" y="6350"/>
                </a:lnTo>
                <a:lnTo>
                  <a:pt x="5067" y="6350"/>
                </a:lnTo>
                <a:lnTo>
                  <a:pt x="5067" y="12700"/>
                </a:lnTo>
                <a:lnTo>
                  <a:pt x="92773" y="12700"/>
                </a:lnTo>
                <a:lnTo>
                  <a:pt x="92773" y="6350"/>
                </a:lnTo>
                <a:close/>
              </a:path>
              <a:path w="1881504" h="12700">
                <a:moveTo>
                  <a:pt x="1881085" y="12700"/>
                </a:moveTo>
                <a:lnTo>
                  <a:pt x="1842833" y="0"/>
                </a:lnTo>
                <a:lnTo>
                  <a:pt x="1613484" y="0"/>
                </a:lnTo>
                <a:lnTo>
                  <a:pt x="1653616" y="12700"/>
                </a:lnTo>
                <a:lnTo>
                  <a:pt x="1881085" y="12700"/>
                </a:lnTo>
                <a:close/>
              </a:path>
            </a:pathLst>
          </a:custGeom>
          <a:solidFill>
            <a:srgbClr val="BB81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3" name="bg object 1383"/>
          <p:cNvSpPr/>
          <p:nvPr/>
        </p:nvSpPr>
        <p:spPr>
          <a:xfrm>
            <a:off x="3205937" y="2649219"/>
            <a:ext cx="1908175" cy="12700"/>
          </a:xfrm>
          <a:custGeom>
            <a:avLst/>
            <a:gdLst/>
            <a:ahLst/>
            <a:cxnLst/>
            <a:rect l="l" t="t" r="r" b="b"/>
            <a:pathLst>
              <a:path w="1908175" h="12700">
                <a:moveTo>
                  <a:pt x="93637" y="3810"/>
                </a:moveTo>
                <a:lnTo>
                  <a:pt x="89115" y="3810"/>
                </a:lnTo>
                <a:lnTo>
                  <a:pt x="89115" y="0"/>
                </a:lnTo>
                <a:lnTo>
                  <a:pt x="0" y="0"/>
                </a:lnTo>
                <a:lnTo>
                  <a:pt x="0" y="3810"/>
                </a:lnTo>
                <a:lnTo>
                  <a:pt x="3886" y="3810"/>
                </a:lnTo>
                <a:lnTo>
                  <a:pt x="3886" y="12700"/>
                </a:lnTo>
                <a:lnTo>
                  <a:pt x="93637" y="12700"/>
                </a:lnTo>
                <a:lnTo>
                  <a:pt x="93637" y="3810"/>
                </a:lnTo>
                <a:close/>
              </a:path>
              <a:path w="1908175" h="12700">
                <a:moveTo>
                  <a:pt x="1908111" y="12700"/>
                </a:moveTo>
                <a:lnTo>
                  <a:pt x="1869871" y="0"/>
                </a:lnTo>
                <a:lnTo>
                  <a:pt x="1642211" y="0"/>
                </a:lnTo>
                <a:lnTo>
                  <a:pt x="1682343" y="12700"/>
                </a:lnTo>
                <a:lnTo>
                  <a:pt x="1908111" y="12700"/>
                </a:lnTo>
                <a:close/>
              </a:path>
            </a:pathLst>
          </a:custGeom>
          <a:solidFill>
            <a:srgbClr val="BB80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4" name="bg object 1384"/>
          <p:cNvSpPr/>
          <p:nvPr/>
        </p:nvSpPr>
        <p:spPr>
          <a:xfrm>
            <a:off x="3211766" y="2660649"/>
            <a:ext cx="1936750" cy="12700"/>
          </a:xfrm>
          <a:custGeom>
            <a:avLst/>
            <a:gdLst/>
            <a:ahLst/>
            <a:cxnLst/>
            <a:rect l="l" t="t" r="r" b="b"/>
            <a:pathLst>
              <a:path w="1936750" h="12700">
                <a:moveTo>
                  <a:pt x="97294" y="12700"/>
                </a:moveTo>
                <a:lnTo>
                  <a:pt x="89700" y="0"/>
                </a:lnTo>
                <a:lnTo>
                  <a:pt x="0" y="0"/>
                </a:lnTo>
                <a:lnTo>
                  <a:pt x="7785" y="12700"/>
                </a:lnTo>
                <a:lnTo>
                  <a:pt x="97294" y="12700"/>
                </a:lnTo>
                <a:close/>
              </a:path>
              <a:path w="1936750" h="12700">
                <a:moveTo>
                  <a:pt x="1936699" y="12700"/>
                </a:moveTo>
                <a:lnTo>
                  <a:pt x="1898459" y="0"/>
                </a:lnTo>
                <a:lnTo>
                  <a:pt x="1672488" y="0"/>
                </a:lnTo>
                <a:lnTo>
                  <a:pt x="1712633" y="12700"/>
                </a:lnTo>
                <a:lnTo>
                  <a:pt x="1936699" y="12700"/>
                </a:lnTo>
                <a:close/>
              </a:path>
            </a:pathLst>
          </a:custGeom>
          <a:solidFill>
            <a:srgbClr val="BB80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5" name="bg object 1385"/>
          <p:cNvSpPr/>
          <p:nvPr/>
        </p:nvSpPr>
        <p:spPr>
          <a:xfrm>
            <a:off x="3218764" y="2672079"/>
            <a:ext cx="1969135" cy="12700"/>
          </a:xfrm>
          <a:custGeom>
            <a:avLst/>
            <a:gdLst/>
            <a:ahLst/>
            <a:cxnLst/>
            <a:rect l="l" t="t" r="r" b="b"/>
            <a:pathLst>
              <a:path w="1969135" h="12700">
                <a:moveTo>
                  <a:pt x="97142" y="12700"/>
                </a:moveTo>
                <a:lnTo>
                  <a:pt x="89547" y="0"/>
                </a:lnTo>
                <a:lnTo>
                  <a:pt x="0" y="0"/>
                </a:lnTo>
                <a:lnTo>
                  <a:pt x="7785" y="12700"/>
                </a:lnTo>
                <a:lnTo>
                  <a:pt x="97142" y="12700"/>
                </a:lnTo>
                <a:close/>
              </a:path>
              <a:path w="1969135" h="12700">
                <a:moveTo>
                  <a:pt x="1968538" y="10160"/>
                </a:moveTo>
                <a:lnTo>
                  <a:pt x="1941182" y="10160"/>
                </a:lnTo>
                <a:lnTo>
                  <a:pt x="1941182" y="0"/>
                </a:lnTo>
                <a:lnTo>
                  <a:pt x="1717662" y="0"/>
                </a:lnTo>
                <a:lnTo>
                  <a:pt x="1717662" y="10160"/>
                </a:lnTo>
                <a:lnTo>
                  <a:pt x="1737728" y="10160"/>
                </a:lnTo>
                <a:lnTo>
                  <a:pt x="1737728" y="12700"/>
                </a:lnTo>
                <a:lnTo>
                  <a:pt x="1968538" y="12700"/>
                </a:lnTo>
                <a:lnTo>
                  <a:pt x="1968538" y="10160"/>
                </a:lnTo>
                <a:close/>
              </a:path>
            </a:pathLst>
          </a:custGeom>
          <a:solidFill>
            <a:srgbClr val="BB8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6" name="bg object 1386"/>
          <p:cNvSpPr/>
          <p:nvPr/>
        </p:nvSpPr>
        <p:spPr>
          <a:xfrm>
            <a:off x="3225762" y="2683509"/>
            <a:ext cx="2082800" cy="12700"/>
          </a:xfrm>
          <a:custGeom>
            <a:avLst/>
            <a:gdLst/>
            <a:ahLst/>
            <a:cxnLst/>
            <a:rect l="l" t="t" r="r" b="b"/>
            <a:pathLst>
              <a:path w="2082800" h="12700">
                <a:moveTo>
                  <a:pt x="96977" y="12700"/>
                </a:moveTo>
                <a:lnTo>
                  <a:pt x="89382" y="0"/>
                </a:lnTo>
                <a:lnTo>
                  <a:pt x="0" y="0"/>
                </a:lnTo>
                <a:lnTo>
                  <a:pt x="7785" y="12700"/>
                </a:lnTo>
                <a:lnTo>
                  <a:pt x="96977" y="12700"/>
                </a:lnTo>
                <a:close/>
              </a:path>
              <a:path w="2082800" h="12700">
                <a:moveTo>
                  <a:pt x="2082203" y="12700"/>
                </a:moveTo>
                <a:lnTo>
                  <a:pt x="1961553" y="0"/>
                </a:lnTo>
                <a:lnTo>
                  <a:pt x="1730743" y="0"/>
                </a:lnTo>
                <a:lnTo>
                  <a:pt x="1770875" y="12700"/>
                </a:lnTo>
                <a:lnTo>
                  <a:pt x="2082203" y="12700"/>
                </a:lnTo>
                <a:close/>
              </a:path>
            </a:pathLst>
          </a:custGeom>
          <a:solidFill>
            <a:srgbClr val="BB7F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7" name="bg object 1387"/>
          <p:cNvSpPr/>
          <p:nvPr/>
        </p:nvSpPr>
        <p:spPr>
          <a:xfrm>
            <a:off x="3232759" y="2694939"/>
            <a:ext cx="2148205" cy="11430"/>
          </a:xfrm>
          <a:custGeom>
            <a:avLst/>
            <a:gdLst/>
            <a:ahLst/>
            <a:cxnLst/>
            <a:rect l="l" t="t" r="r" b="b"/>
            <a:pathLst>
              <a:path w="2148204" h="11430">
                <a:moveTo>
                  <a:pt x="96050" y="11430"/>
                </a:moveTo>
                <a:lnTo>
                  <a:pt x="89217" y="0"/>
                </a:lnTo>
                <a:lnTo>
                  <a:pt x="0" y="0"/>
                </a:lnTo>
                <a:lnTo>
                  <a:pt x="7010" y="11430"/>
                </a:lnTo>
                <a:lnTo>
                  <a:pt x="96050" y="11430"/>
                </a:lnTo>
                <a:close/>
              </a:path>
              <a:path w="2148204" h="11430">
                <a:moveTo>
                  <a:pt x="2147582" y="6350"/>
                </a:moveTo>
                <a:lnTo>
                  <a:pt x="2093302" y="6350"/>
                </a:lnTo>
                <a:lnTo>
                  <a:pt x="2093302" y="0"/>
                </a:lnTo>
                <a:lnTo>
                  <a:pt x="1769884" y="0"/>
                </a:lnTo>
                <a:lnTo>
                  <a:pt x="1769884" y="6350"/>
                </a:lnTo>
                <a:lnTo>
                  <a:pt x="1849856" y="6350"/>
                </a:lnTo>
                <a:lnTo>
                  <a:pt x="1849856" y="11430"/>
                </a:lnTo>
                <a:lnTo>
                  <a:pt x="2147582" y="11430"/>
                </a:lnTo>
                <a:lnTo>
                  <a:pt x="2147582" y="6350"/>
                </a:lnTo>
                <a:close/>
              </a:path>
            </a:pathLst>
          </a:custGeom>
          <a:solidFill>
            <a:srgbClr val="BB7F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8" name="bg object 1388"/>
          <p:cNvSpPr/>
          <p:nvPr/>
        </p:nvSpPr>
        <p:spPr>
          <a:xfrm>
            <a:off x="3239770" y="2706369"/>
            <a:ext cx="2273300" cy="11430"/>
          </a:xfrm>
          <a:custGeom>
            <a:avLst/>
            <a:gdLst/>
            <a:ahLst/>
            <a:cxnLst/>
            <a:rect l="l" t="t" r="r" b="b"/>
            <a:pathLst>
              <a:path w="2273300" h="11430">
                <a:moveTo>
                  <a:pt x="95872" y="11430"/>
                </a:moveTo>
                <a:lnTo>
                  <a:pt x="89039" y="0"/>
                </a:lnTo>
                <a:lnTo>
                  <a:pt x="0" y="0"/>
                </a:lnTo>
                <a:lnTo>
                  <a:pt x="6997" y="11430"/>
                </a:lnTo>
                <a:lnTo>
                  <a:pt x="95872" y="11430"/>
                </a:lnTo>
                <a:close/>
              </a:path>
              <a:path w="2273300" h="11430">
                <a:moveTo>
                  <a:pt x="2273300" y="11430"/>
                </a:moveTo>
                <a:lnTo>
                  <a:pt x="2164715" y="0"/>
                </a:lnTo>
                <a:lnTo>
                  <a:pt x="1912785" y="0"/>
                </a:lnTo>
                <a:lnTo>
                  <a:pt x="2227491" y="11430"/>
                </a:lnTo>
                <a:lnTo>
                  <a:pt x="2273300" y="11430"/>
                </a:lnTo>
                <a:close/>
              </a:path>
            </a:pathLst>
          </a:custGeom>
          <a:solidFill>
            <a:srgbClr val="BB7E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9" name="bg object 1389"/>
          <p:cNvSpPr/>
          <p:nvPr/>
        </p:nvSpPr>
        <p:spPr>
          <a:xfrm>
            <a:off x="3245980" y="2716529"/>
            <a:ext cx="2291715" cy="12700"/>
          </a:xfrm>
          <a:custGeom>
            <a:avLst/>
            <a:gdLst/>
            <a:ahLst/>
            <a:cxnLst/>
            <a:rect l="l" t="t" r="r" b="b"/>
            <a:pathLst>
              <a:path w="2291715" h="12700">
                <a:moveTo>
                  <a:pt x="96507" y="12700"/>
                </a:moveTo>
                <a:lnTo>
                  <a:pt x="88912" y="0"/>
                </a:lnTo>
                <a:lnTo>
                  <a:pt x="0" y="0"/>
                </a:lnTo>
                <a:lnTo>
                  <a:pt x="7785" y="12700"/>
                </a:lnTo>
                <a:lnTo>
                  <a:pt x="96507" y="12700"/>
                </a:lnTo>
                <a:close/>
              </a:path>
              <a:path w="2291715" h="12700">
                <a:moveTo>
                  <a:pt x="2291219" y="3810"/>
                </a:moveTo>
                <a:lnTo>
                  <a:pt x="2255012" y="0"/>
                </a:lnTo>
                <a:lnTo>
                  <a:pt x="2186305" y="0"/>
                </a:lnTo>
                <a:lnTo>
                  <a:pt x="2291219" y="3810"/>
                </a:lnTo>
                <a:close/>
              </a:path>
            </a:pathLst>
          </a:custGeom>
          <a:solidFill>
            <a:srgbClr val="BB7E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0" name="bg object 1390"/>
          <p:cNvSpPr/>
          <p:nvPr/>
        </p:nvSpPr>
        <p:spPr>
          <a:xfrm>
            <a:off x="3252988" y="2727959"/>
            <a:ext cx="96520" cy="12700"/>
          </a:xfrm>
          <a:custGeom>
            <a:avLst/>
            <a:gdLst/>
            <a:ahLst/>
            <a:cxnLst/>
            <a:rect l="l" t="t" r="r" b="b"/>
            <a:pathLst>
              <a:path w="96520" h="12700">
                <a:moveTo>
                  <a:pt x="88740" y="0"/>
                </a:moveTo>
                <a:lnTo>
                  <a:pt x="0" y="0"/>
                </a:lnTo>
                <a:lnTo>
                  <a:pt x="7775" y="12700"/>
                </a:lnTo>
                <a:lnTo>
                  <a:pt x="96334" y="12700"/>
                </a:lnTo>
                <a:lnTo>
                  <a:pt x="88740" y="0"/>
                </a:lnTo>
                <a:close/>
              </a:path>
            </a:pathLst>
          </a:custGeom>
          <a:solidFill>
            <a:srgbClr val="BB7E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1" name="bg object 1391"/>
          <p:cNvSpPr/>
          <p:nvPr/>
        </p:nvSpPr>
        <p:spPr>
          <a:xfrm>
            <a:off x="3259986" y="2739390"/>
            <a:ext cx="96520" cy="12700"/>
          </a:xfrm>
          <a:custGeom>
            <a:avLst/>
            <a:gdLst/>
            <a:ahLst/>
            <a:cxnLst/>
            <a:rect l="l" t="t" r="r" b="b"/>
            <a:pathLst>
              <a:path w="96520" h="12700">
                <a:moveTo>
                  <a:pt x="88577" y="0"/>
                </a:moveTo>
                <a:lnTo>
                  <a:pt x="0" y="0"/>
                </a:lnTo>
                <a:lnTo>
                  <a:pt x="7775" y="12700"/>
                </a:lnTo>
                <a:lnTo>
                  <a:pt x="96172" y="12700"/>
                </a:lnTo>
                <a:lnTo>
                  <a:pt x="88577" y="0"/>
                </a:lnTo>
                <a:close/>
              </a:path>
            </a:pathLst>
          </a:custGeom>
          <a:solidFill>
            <a:srgbClr val="BB7D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2" name="bg object 1392"/>
          <p:cNvSpPr/>
          <p:nvPr/>
        </p:nvSpPr>
        <p:spPr>
          <a:xfrm>
            <a:off x="3266984" y="2750819"/>
            <a:ext cx="96520" cy="12700"/>
          </a:xfrm>
          <a:custGeom>
            <a:avLst/>
            <a:gdLst/>
            <a:ahLst/>
            <a:cxnLst/>
            <a:rect l="l" t="t" r="r" b="b"/>
            <a:pathLst>
              <a:path w="96520" h="12700">
                <a:moveTo>
                  <a:pt x="88414" y="0"/>
                </a:moveTo>
                <a:lnTo>
                  <a:pt x="0" y="0"/>
                </a:lnTo>
                <a:lnTo>
                  <a:pt x="7775" y="12700"/>
                </a:lnTo>
                <a:lnTo>
                  <a:pt x="96009" y="12700"/>
                </a:lnTo>
                <a:lnTo>
                  <a:pt x="88414" y="0"/>
                </a:lnTo>
                <a:close/>
              </a:path>
            </a:pathLst>
          </a:custGeom>
          <a:solidFill>
            <a:srgbClr val="BB7D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3" name="bg object 1393"/>
          <p:cNvSpPr/>
          <p:nvPr/>
        </p:nvSpPr>
        <p:spPr>
          <a:xfrm>
            <a:off x="3273982" y="2762250"/>
            <a:ext cx="95885" cy="12700"/>
          </a:xfrm>
          <a:custGeom>
            <a:avLst/>
            <a:gdLst/>
            <a:ahLst/>
            <a:cxnLst/>
            <a:rect l="l" t="t" r="r" b="b"/>
            <a:pathLst>
              <a:path w="95885" h="12700">
                <a:moveTo>
                  <a:pt x="88252" y="0"/>
                </a:moveTo>
                <a:lnTo>
                  <a:pt x="0" y="0"/>
                </a:lnTo>
                <a:lnTo>
                  <a:pt x="7775" y="12700"/>
                </a:lnTo>
                <a:lnTo>
                  <a:pt x="95846" y="12700"/>
                </a:lnTo>
                <a:lnTo>
                  <a:pt x="88252" y="0"/>
                </a:lnTo>
                <a:close/>
              </a:path>
            </a:pathLst>
          </a:custGeom>
          <a:solidFill>
            <a:srgbClr val="BB7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4" name="bg object 1394"/>
          <p:cNvSpPr/>
          <p:nvPr/>
        </p:nvSpPr>
        <p:spPr>
          <a:xfrm>
            <a:off x="3280980" y="2773679"/>
            <a:ext cx="95250" cy="11430"/>
          </a:xfrm>
          <a:custGeom>
            <a:avLst/>
            <a:gdLst/>
            <a:ahLst/>
            <a:cxnLst/>
            <a:rect l="l" t="t" r="r" b="b"/>
            <a:pathLst>
              <a:path w="95250" h="11430">
                <a:moveTo>
                  <a:pt x="88089" y="0"/>
                </a:moveTo>
                <a:lnTo>
                  <a:pt x="0" y="0"/>
                </a:lnTo>
                <a:lnTo>
                  <a:pt x="6997" y="11430"/>
                </a:lnTo>
                <a:lnTo>
                  <a:pt x="94924" y="11430"/>
                </a:lnTo>
                <a:lnTo>
                  <a:pt x="88089" y="0"/>
                </a:lnTo>
                <a:close/>
              </a:path>
            </a:pathLst>
          </a:custGeom>
          <a:solidFill>
            <a:srgbClr val="BA7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5" name="bg object 1395"/>
          <p:cNvSpPr/>
          <p:nvPr/>
        </p:nvSpPr>
        <p:spPr>
          <a:xfrm>
            <a:off x="3287978" y="2785109"/>
            <a:ext cx="95250" cy="11430"/>
          </a:xfrm>
          <a:custGeom>
            <a:avLst/>
            <a:gdLst/>
            <a:ahLst/>
            <a:cxnLst/>
            <a:rect l="l" t="t" r="r" b="b"/>
            <a:pathLst>
              <a:path w="95250" h="11430">
                <a:moveTo>
                  <a:pt x="87926" y="0"/>
                </a:moveTo>
                <a:lnTo>
                  <a:pt x="0" y="0"/>
                </a:lnTo>
                <a:lnTo>
                  <a:pt x="6997" y="11429"/>
                </a:lnTo>
                <a:lnTo>
                  <a:pt x="94761" y="11429"/>
                </a:lnTo>
                <a:lnTo>
                  <a:pt x="87926" y="0"/>
                </a:lnTo>
                <a:close/>
              </a:path>
            </a:pathLst>
          </a:custGeom>
          <a:solidFill>
            <a:srgbClr val="BA7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6" name="bg object 1396"/>
          <p:cNvSpPr/>
          <p:nvPr/>
        </p:nvSpPr>
        <p:spPr>
          <a:xfrm>
            <a:off x="3294198" y="2795269"/>
            <a:ext cx="95885" cy="12700"/>
          </a:xfrm>
          <a:custGeom>
            <a:avLst/>
            <a:gdLst/>
            <a:ahLst/>
            <a:cxnLst/>
            <a:rect l="l" t="t" r="r" b="b"/>
            <a:pathLst>
              <a:path w="95885" h="12700">
                <a:moveTo>
                  <a:pt x="87781" y="0"/>
                </a:moveTo>
                <a:lnTo>
                  <a:pt x="0" y="0"/>
                </a:lnTo>
                <a:lnTo>
                  <a:pt x="7775" y="12700"/>
                </a:lnTo>
                <a:lnTo>
                  <a:pt x="95376" y="12700"/>
                </a:lnTo>
                <a:lnTo>
                  <a:pt x="87781" y="0"/>
                </a:lnTo>
                <a:close/>
              </a:path>
            </a:pathLst>
          </a:custGeom>
          <a:solidFill>
            <a:srgbClr val="BA7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7" name="bg object 1397"/>
          <p:cNvSpPr/>
          <p:nvPr/>
        </p:nvSpPr>
        <p:spPr>
          <a:xfrm>
            <a:off x="3301196" y="2806700"/>
            <a:ext cx="95250" cy="12700"/>
          </a:xfrm>
          <a:custGeom>
            <a:avLst/>
            <a:gdLst/>
            <a:ahLst/>
            <a:cxnLst/>
            <a:rect l="l" t="t" r="r" b="b"/>
            <a:pathLst>
              <a:path w="95250" h="12700">
                <a:moveTo>
                  <a:pt x="87619" y="0"/>
                </a:moveTo>
                <a:lnTo>
                  <a:pt x="0" y="0"/>
                </a:lnTo>
                <a:lnTo>
                  <a:pt x="7775" y="12700"/>
                </a:lnTo>
                <a:lnTo>
                  <a:pt x="95213" y="12700"/>
                </a:lnTo>
                <a:lnTo>
                  <a:pt x="87619" y="0"/>
                </a:lnTo>
                <a:close/>
              </a:path>
            </a:pathLst>
          </a:custGeom>
          <a:solidFill>
            <a:srgbClr val="BA7B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8" name="bg object 1398"/>
          <p:cNvSpPr/>
          <p:nvPr/>
        </p:nvSpPr>
        <p:spPr>
          <a:xfrm>
            <a:off x="3308194" y="2818129"/>
            <a:ext cx="95250" cy="12700"/>
          </a:xfrm>
          <a:custGeom>
            <a:avLst/>
            <a:gdLst/>
            <a:ahLst/>
            <a:cxnLst/>
            <a:rect l="l" t="t" r="r" b="b"/>
            <a:pathLst>
              <a:path w="95250" h="12700">
                <a:moveTo>
                  <a:pt x="87456" y="0"/>
                </a:moveTo>
                <a:lnTo>
                  <a:pt x="0" y="0"/>
                </a:lnTo>
                <a:lnTo>
                  <a:pt x="7775" y="12700"/>
                </a:lnTo>
                <a:lnTo>
                  <a:pt x="95051" y="12700"/>
                </a:lnTo>
                <a:lnTo>
                  <a:pt x="87456" y="0"/>
                </a:lnTo>
                <a:close/>
              </a:path>
            </a:pathLst>
          </a:custGeom>
          <a:solidFill>
            <a:srgbClr val="BA7B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9" name="bg object 1399"/>
          <p:cNvSpPr/>
          <p:nvPr/>
        </p:nvSpPr>
        <p:spPr>
          <a:xfrm>
            <a:off x="3315192" y="2829559"/>
            <a:ext cx="95250" cy="12700"/>
          </a:xfrm>
          <a:custGeom>
            <a:avLst/>
            <a:gdLst/>
            <a:ahLst/>
            <a:cxnLst/>
            <a:rect l="l" t="t" r="r" b="b"/>
            <a:pathLst>
              <a:path w="95250" h="12700">
                <a:moveTo>
                  <a:pt x="87293" y="0"/>
                </a:moveTo>
                <a:lnTo>
                  <a:pt x="0" y="0"/>
                </a:lnTo>
                <a:lnTo>
                  <a:pt x="7775" y="12700"/>
                </a:lnTo>
                <a:lnTo>
                  <a:pt x="94888" y="12700"/>
                </a:lnTo>
                <a:lnTo>
                  <a:pt x="87293" y="0"/>
                </a:lnTo>
                <a:close/>
              </a:path>
            </a:pathLst>
          </a:custGeom>
          <a:solidFill>
            <a:srgbClr val="BA7A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0" name="bg object 1400"/>
          <p:cNvSpPr/>
          <p:nvPr/>
        </p:nvSpPr>
        <p:spPr>
          <a:xfrm>
            <a:off x="3322190" y="2840990"/>
            <a:ext cx="95250" cy="12700"/>
          </a:xfrm>
          <a:custGeom>
            <a:avLst/>
            <a:gdLst/>
            <a:ahLst/>
            <a:cxnLst/>
            <a:rect l="l" t="t" r="r" b="b"/>
            <a:pathLst>
              <a:path w="95250" h="12700">
                <a:moveTo>
                  <a:pt x="87130" y="0"/>
                </a:moveTo>
                <a:lnTo>
                  <a:pt x="0" y="0"/>
                </a:lnTo>
                <a:lnTo>
                  <a:pt x="7775" y="12700"/>
                </a:lnTo>
                <a:lnTo>
                  <a:pt x="94725" y="12700"/>
                </a:lnTo>
                <a:lnTo>
                  <a:pt x="87130" y="0"/>
                </a:lnTo>
                <a:close/>
              </a:path>
            </a:pathLst>
          </a:custGeom>
          <a:solidFill>
            <a:srgbClr val="BA7A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1" name="bg object 1401"/>
          <p:cNvSpPr/>
          <p:nvPr/>
        </p:nvSpPr>
        <p:spPr>
          <a:xfrm>
            <a:off x="3329188" y="2852419"/>
            <a:ext cx="94615" cy="12700"/>
          </a:xfrm>
          <a:custGeom>
            <a:avLst/>
            <a:gdLst/>
            <a:ahLst/>
            <a:cxnLst/>
            <a:rect l="l" t="t" r="r" b="b"/>
            <a:pathLst>
              <a:path w="94614" h="12700">
                <a:moveTo>
                  <a:pt x="86968" y="0"/>
                </a:moveTo>
                <a:lnTo>
                  <a:pt x="0" y="0"/>
                </a:lnTo>
                <a:lnTo>
                  <a:pt x="7775" y="12700"/>
                </a:lnTo>
                <a:lnTo>
                  <a:pt x="94562" y="12700"/>
                </a:lnTo>
                <a:lnTo>
                  <a:pt x="86968" y="0"/>
                </a:lnTo>
                <a:close/>
              </a:path>
            </a:pathLst>
          </a:custGeom>
          <a:solidFill>
            <a:srgbClr val="BA79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2" name="bg object 1402"/>
          <p:cNvSpPr/>
          <p:nvPr/>
        </p:nvSpPr>
        <p:spPr>
          <a:xfrm>
            <a:off x="3336186" y="2863850"/>
            <a:ext cx="93980" cy="11430"/>
          </a:xfrm>
          <a:custGeom>
            <a:avLst/>
            <a:gdLst/>
            <a:ahLst/>
            <a:cxnLst/>
            <a:rect l="l" t="t" r="r" b="b"/>
            <a:pathLst>
              <a:path w="93979" h="11430">
                <a:moveTo>
                  <a:pt x="86805" y="0"/>
                </a:moveTo>
                <a:lnTo>
                  <a:pt x="0" y="0"/>
                </a:lnTo>
                <a:lnTo>
                  <a:pt x="6997" y="11429"/>
                </a:lnTo>
                <a:lnTo>
                  <a:pt x="93640" y="11429"/>
                </a:lnTo>
                <a:lnTo>
                  <a:pt x="86805" y="0"/>
                </a:lnTo>
                <a:close/>
              </a:path>
            </a:pathLst>
          </a:custGeom>
          <a:solidFill>
            <a:srgbClr val="BA79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3" name="bg object 1403"/>
          <p:cNvSpPr/>
          <p:nvPr/>
        </p:nvSpPr>
        <p:spPr>
          <a:xfrm>
            <a:off x="3342406" y="2874009"/>
            <a:ext cx="94615" cy="12700"/>
          </a:xfrm>
          <a:custGeom>
            <a:avLst/>
            <a:gdLst/>
            <a:ahLst/>
            <a:cxnLst/>
            <a:rect l="l" t="t" r="r" b="b"/>
            <a:pathLst>
              <a:path w="94614" h="12700">
                <a:moveTo>
                  <a:pt x="86660" y="0"/>
                </a:moveTo>
                <a:lnTo>
                  <a:pt x="0" y="0"/>
                </a:lnTo>
                <a:lnTo>
                  <a:pt x="7775" y="12700"/>
                </a:lnTo>
                <a:lnTo>
                  <a:pt x="94255" y="12700"/>
                </a:lnTo>
                <a:lnTo>
                  <a:pt x="86660" y="0"/>
                </a:lnTo>
                <a:close/>
              </a:path>
            </a:pathLst>
          </a:custGeom>
          <a:solidFill>
            <a:srgbClr val="BA79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4" name="bg object 1404"/>
          <p:cNvSpPr/>
          <p:nvPr/>
        </p:nvSpPr>
        <p:spPr>
          <a:xfrm>
            <a:off x="3350182" y="2886709"/>
            <a:ext cx="93345" cy="11430"/>
          </a:xfrm>
          <a:custGeom>
            <a:avLst/>
            <a:gdLst/>
            <a:ahLst/>
            <a:cxnLst/>
            <a:rect l="l" t="t" r="r" b="b"/>
            <a:pathLst>
              <a:path w="93345" h="11430">
                <a:moveTo>
                  <a:pt x="86479" y="0"/>
                </a:moveTo>
                <a:lnTo>
                  <a:pt x="0" y="0"/>
                </a:lnTo>
                <a:lnTo>
                  <a:pt x="6997" y="11429"/>
                </a:lnTo>
                <a:lnTo>
                  <a:pt x="93315" y="11429"/>
                </a:lnTo>
                <a:lnTo>
                  <a:pt x="86479" y="0"/>
                </a:lnTo>
                <a:close/>
              </a:path>
            </a:pathLst>
          </a:custGeom>
          <a:solidFill>
            <a:srgbClr val="BA78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5" name="bg object 1405"/>
          <p:cNvSpPr/>
          <p:nvPr/>
        </p:nvSpPr>
        <p:spPr>
          <a:xfrm>
            <a:off x="3356402" y="2896869"/>
            <a:ext cx="93980" cy="12700"/>
          </a:xfrm>
          <a:custGeom>
            <a:avLst/>
            <a:gdLst/>
            <a:ahLst/>
            <a:cxnLst/>
            <a:rect l="l" t="t" r="r" b="b"/>
            <a:pathLst>
              <a:path w="93979" h="12700">
                <a:moveTo>
                  <a:pt x="86335" y="0"/>
                </a:moveTo>
                <a:lnTo>
                  <a:pt x="0" y="0"/>
                </a:lnTo>
                <a:lnTo>
                  <a:pt x="7775" y="12700"/>
                </a:lnTo>
                <a:lnTo>
                  <a:pt x="93929" y="12700"/>
                </a:lnTo>
                <a:lnTo>
                  <a:pt x="86335" y="0"/>
                </a:lnTo>
                <a:close/>
              </a:path>
            </a:pathLst>
          </a:custGeom>
          <a:solidFill>
            <a:srgbClr val="BA78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6" name="bg object 1406"/>
          <p:cNvSpPr/>
          <p:nvPr/>
        </p:nvSpPr>
        <p:spPr>
          <a:xfrm>
            <a:off x="3363400" y="2908300"/>
            <a:ext cx="93980" cy="12700"/>
          </a:xfrm>
          <a:custGeom>
            <a:avLst/>
            <a:gdLst/>
            <a:ahLst/>
            <a:cxnLst/>
            <a:rect l="l" t="t" r="r" b="b"/>
            <a:pathLst>
              <a:path w="93979" h="12700">
                <a:moveTo>
                  <a:pt x="86172" y="0"/>
                </a:moveTo>
                <a:lnTo>
                  <a:pt x="0" y="0"/>
                </a:lnTo>
                <a:lnTo>
                  <a:pt x="7775" y="12700"/>
                </a:lnTo>
                <a:lnTo>
                  <a:pt x="93767" y="12700"/>
                </a:lnTo>
                <a:lnTo>
                  <a:pt x="86172" y="0"/>
                </a:lnTo>
                <a:close/>
              </a:path>
            </a:pathLst>
          </a:custGeom>
          <a:solidFill>
            <a:srgbClr val="B977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7" name="bg object 1407"/>
          <p:cNvSpPr/>
          <p:nvPr/>
        </p:nvSpPr>
        <p:spPr>
          <a:xfrm>
            <a:off x="3370398" y="2919729"/>
            <a:ext cx="93980" cy="12700"/>
          </a:xfrm>
          <a:custGeom>
            <a:avLst/>
            <a:gdLst/>
            <a:ahLst/>
            <a:cxnLst/>
            <a:rect l="l" t="t" r="r" b="b"/>
            <a:pathLst>
              <a:path w="93979" h="12700">
                <a:moveTo>
                  <a:pt x="86009" y="0"/>
                </a:moveTo>
                <a:lnTo>
                  <a:pt x="0" y="0"/>
                </a:lnTo>
                <a:lnTo>
                  <a:pt x="7775" y="12700"/>
                </a:lnTo>
                <a:lnTo>
                  <a:pt x="93604" y="12700"/>
                </a:lnTo>
                <a:lnTo>
                  <a:pt x="86009" y="0"/>
                </a:lnTo>
                <a:close/>
              </a:path>
            </a:pathLst>
          </a:custGeom>
          <a:solidFill>
            <a:srgbClr val="B977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8" name="bg object 1408"/>
          <p:cNvSpPr/>
          <p:nvPr/>
        </p:nvSpPr>
        <p:spPr>
          <a:xfrm>
            <a:off x="3377396" y="2931159"/>
            <a:ext cx="93980" cy="12700"/>
          </a:xfrm>
          <a:custGeom>
            <a:avLst/>
            <a:gdLst/>
            <a:ahLst/>
            <a:cxnLst/>
            <a:rect l="l" t="t" r="r" b="b"/>
            <a:pathLst>
              <a:path w="93979" h="12700">
                <a:moveTo>
                  <a:pt x="85847" y="0"/>
                </a:moveTo>
                <a:lnTo>
                  <a:pt x="0" y="0"/>
                </a:lnTo>
                <a:lnTo>
                  <a:pt x="7775" y="12700"/>
                </a:lnTo>
                <a:lnTo>
                  <a:pt x="93441" y="12700"/>
                </a:lnTo>
                <a:lnTo>
                  <a:pt x="85847" y="0"/>
                </a:lnTo>
                <a:close/>
              </a:path>
            </a:pathLst>
          </a:custGeom>
          <a:solidFill>
            <a:srgbClr val="B9772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9" name="bg object 1409"/>
          <p:cNvSpPr/>
          <p:nvPr/>
        </p:nvSpPr>
        <p:spPr>
          <a:xfrm>
            <a:off x="3384394" y="2942590"/>
            <a:ext cx="93345" cy="12700"/>
          </a:xfrm>
          <a:custGeom>
            <a:avLst/>
            <a:gdLst/>
            <a:ahLst/>
            <a:cxnLst/>
            <a:rect l="l" t="t" r="r" b="b"/>
            <a:pathLst>
              <a:path w="93345" h="12700">
                <a:moveTo>
                  <a:pt x="85684" y="0"/>
                </a:moveTo>
                <a:lnTo>
                  <a:pt x="0" y="0"/>
                </a:lnTo>
                <a:lnTo>
                  <a:pt x="7775" y="12700"/>
                </a:lnTo>
                <a:lnTo>
                  <a:pt x="93278" y="12700"/>
                </a:lnTo>
                <a:lnTo>
                  <a:pt x="85684" y="0"/>
                </a:lnTo>
                <a:close/>
              </a:path>
            </a:pathLst>
          </a:custGeom>
          <a:solidFill>
            <a:srgbClr val="B97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0" name="bg object 1410"/>
          <p:cNvSpPr/>
          <p:nvPr/>
        </p:nvSpPr>
        <p:spPr>
          <a:xfrm>
            <a:off x="3391392" y="2954019"/>
            <a:ext cx="92710" cy="11430"/>
          </a:xfrm>
          <a:custGeom>
            <a:avLst/>
            <a:gdLst/>
            <a:ahLst/>
            <a:cxnLst/>
            <a:rect l="l" t="t" r="r" b="b"/>
            <a:pathLst>
              <a:path w="92710" h="11430">
                <a:moveTo>
                  <a:pt x="85521" y="0"/>
                </a:moveTo>
                <a:lnTo>
                  <a:pt x="0" y="0"/>
                </a:lnTo>
                <a:lnTo>
                  <a:pt x="6997" y="11429"/>
                </a:lnTo>
                <a:lnTo>
                  <a:pt x="92356" y="11429"/>
                </a:lnTo>
                <a:lnTo>
                  <a:pt x="85521" y="0"/>
                </a:lnTo>
                <a:close/>
              </a:path>
            </a:pathLst>
          </a:custGeom>
          <a:solidFill>
            <a:srgbClr val="B976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1" name="bg object 1411"/>
          <p:cNvSpPr/>
          <p:nvPr/>
        </p:nvSpPr>
        <p:spPr>
          <a:xfrm>
            <a:off x="3398390" y="2965450"/>
            <a:ext cx="92710" cy="11430"/>
          </a:xfrm>
          <a:custGeom>
            <a:avLst/>
            <a:gdLst/>
            <a:ahLst/>
            <a:cxnLst/>
            <a:rect l="l" t="t" r="r" b="b"/>
            <a:pathLst>
              <a:path w="92710" h="11430">
                <a:moveTo>
                  <a:pt x="85358" y="0"/>
                </a:moveTo>
                <a:lnTo>
                  <a:pt x="0" y="0"/>
                </a:lnTo>
                <a:lnTo>
                  <a:pt x="6997" y="11429"/>
                </a:lnTo>
                <a:lnTo>
                  <a:pt x="92194" y="11429"/>
                </a:lnTo>
                <a:lnTo>
                  <a:pt x="85358" y="0"/>
                </a:lnTo>
                <a:close/>
              </a:path>
            </a:pathLst>
          </a:custGeom>
          <a:solidFill>
            <a:srgbClr val="B9762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2" name="bg object 1412"/>
          <p:cNvSpPr/>
          <p:nvPr/>
        </p:nvSpPr>
        <p:spPr>
          <a:xfrm>
            <a:off x="3404610" y="2975609"/>
            <a:ext cx="93345" cy="12700"/>
          </a:xfrm>
          <a:custGeom>
            <a:avLst/>
            <a:gdLst/>
            <a:ahLst/>
            <a:cxnLst/>
            <a:rect l="l" t="t" r="r" b="b"/>
            <a:pathLst>
              <a:path w="93345" h="12700">
                <a:moveTo>
                  <a:pt x="85214" y="0"/>
                </a:moveTo>
                <a:lnTo>
                  <a:pt x="0" y="0"/>
                </a:lnTo>
                <a:lnTo>
                  <a:pt x="7775" y="12700"/>
                </a:lnTo>
                <a:lnTo>
                  <a:pt x="92808" y="12700"/>
                </a:lnTo>
                <a:lnTo>
                  <a:pt x="85214" y="0"/>
                </a:lnTo>
                <a:close/>
              </a:path>
            </a:pathLst>
          </a:custGeom>
          <a:solidFill>
            <a:srgbClr val="B975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3" name="bg object 1413"/>
          <p:cNvSpPr/>
          <p:nvPr/>
        </p:nvSpPr>
        <p:spPr>
          <a:xfrm>
            <a:off x="3411608" y="2987040"/>
            <a:ext cx="92710" cy="12700"/>
          </a:xfrm>
          <a:custGeom>
            <a:avLst/>
            <a:gdLst/>
            <a:ahLst/>
            <a:cxnLst/>
            <a:rect l="l" t="t" r="r" b="b"/>
            <a:pathLst>
              <a:path w="92710" h="12700">
                <a:moveTo>
                  <a:pt x="85051" y="0"/>
                </a:moveTo>
                <a:lnTo>
                  <a:pt x="0" y="0"/>
                </a:lnTo>
                <a:lnTo>
                  <a:pt x="7775" y="12700"/>
                </a:lnTo>
                <a:lnTo>
                  <a:pt x="92646" y="12700"/>
                </a:lnTo>
                <a:lnTo>
                  <a:pt x="85051" y="0"/>
                </a:lnTo>
                <a:close/>
              </a:path>
            </a:pathLst>
          </a:custGeom>
          <a:solidFill>
            <a:srgbClr val="B975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4" name="bg object 1414"/>
          <p:cNvSpPr/>
          <p:nvPr/>
        </p:nvSpPr>
        <p:spPr>
          <a:xfrm>
            <a:off x="3418606" y="2998469"/>
            <a:ext cx="92710" cy="12700"/>
          </a:xfrm>
          <a:custGeom>
            <a:avLst/>
            <a:gdLst/>
            <a:ahLst/>
            <a:cxnLst/>
            <a:rect l="l" t="t" r="r" b="b"/>
            <a:pathLst>
              <a:path w="92710" h="12700">
                <a:moveTo>
                  <a:pt x="84888" y="0"/>
                </a:moveTo>
                <a:lnTo>
                  <a:pt x="0" y="0"/>
                </a:lnTo>
                <a:lnTo>
                  <a:pt x="7775" y="12700"/>
                </a:lnTo>
                <a:lnTo>
                  <a:pt x="92483" y="12700"/>
                </a:lnTo>
                <a:lnTo>
                  <a:pt x="84888" y="0"/>
                </a:lnTo>
                <a:close/>
              </a:path>
            </a:pathLst>
          </a:custGeom>
          <a:solidFill>
            <a:srgbClr val="B974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5" name="bg object 1415"/>
          <p:cNvSpPr/>
          <p:nvPr/>
        </p:nvSpPr>
        <p:spPr>
          <a:xfrm>
            <a:off x="3425604" y="3009900"/>
            <a:ext cx="92710" cy="12700"/>
          </a:xfrm>
          <a:custGeom>
            <a:avLst/>
            <a:gdLst/>
            <a:ahLst/>
            <a:cxnLst/>
            <a:rect l="l" t="t" r="r" b="b"/>
            <a:pathLst>
              <a:path w="92710" h="12700">
                <a:moveTo>
                  <a:pt x="84725" y="0"/>
                </a:moveTo>
                <a:lnTo>
                  <a:pt x="0" y="0"/>
                </a:lnTo>
                <a:lnTo>
                  <a:pt x="4665" y="7620"/>
                </a:lnTo>
                <a:lnTo>
                  <a:pt x="10108" y="12700"/>
                </a:lnTo>
                <a:lnTo>
                  <a:pt x="92320" y="12700"/>
                </a:lnTo>
                <a:lnTo>
                  <a:pt x="84725" y="0"/>
                </a:lnTo>
                <a:close/>
              </a:path>
            </a:pathLst>
          </a:custGeom>
          <a:solidFill>
            <a:srgbClr val="B97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6" name="bg object 1416"/>
          <p:cNvSpPr/>
          <p:nvPr/>
        </p:nvSpPr>
        <p:spPr>
          <a:xfrm>
            <a:off x="3434352" y="3021329"/>
            <a:ext cx="90805" cy="12700"/>
          </a:xfrm>
          <a:custGeom>
            <a:avLst/>
            <a:gdLst/>
            <a:ahLst/>
            <a:cxnLst/>
            <a:rect l="l" t="t" r="r" b="b"/>
            <a:pathLst>
              <a:path w="90804" h="12700">
                <a:moveTo>
                  <a:pt x="82813" y="0"/>
                </a:moveTo>
                <a:lnTo>
                  <a:pt x="0" y="0"/>
                </a:lnTo>
                <a:lnTo>
                  <a:pt x="13607" y="12700"/>
                </a:lnTo>
                <a:lnTo>
                  <a:pt x="90408" y="12700"/>
                </a:lnTo>
                <a:lnTo>
                  <a:pt x="82813" y="0"/>
                </a:lnTo>
                <a:close/>
              </a:path>
            </a:pathLst>
          </a:custGeom>
          <a:solidFill>
            <a:srgbClr val="B974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7" name="bg object 1417"/>
          <p:cNvSpPr/>
          <p:nvPr/>
        </p:nvSpPr>
        <p:spPr>
          <a:xfrm>
            <a:off x="3446598" y="3032759"/>
            <a:ext cx="86995" cy="12700"/>
          </a:xfrm>
          <a:custGeom>
            <a:avLst/>
            <a:gdLst/>
            <a:ahLst/>
            <a:cxnLst/>
            <a:rect l="l" t="t" r="r" b="b"/>
            <a:pathLst>
              <a:path w="86995" h="12700">
                <a:moveTo>
                  <a:pt x="77402" y="0"/>
                </a:moveTo>
                <a:lnTo>
                  <a:pt x="0" y="0"/>
                </a:lnTo>
                <a:lnTo>
                  <a:pt x="13607" y="12700"/>
                </a:lnTo>
                <a:lnTo>
                  <a:pt x="86904" y="12700"/>
                </a:lnTo>
                <a:lnTo>
                  <a:pt x="78921" y="2539"/>
                </a:lnTo>
                <a:lnTo>
                  <a:pt x="77402" y="0"/>
                </a:lnTo>
                <a:close/>
              </a:path>
            </a:pathLst>
          </a:custGeom>
          <a:solidFill>
            <a:srgbClr val="B973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8" name="bg object 1418"/>
          <p:cNvSpPr/>
          <p:nvPr/>
        </p:nvSpPr>
        <p:spPr>
          <a:xfrm>
            <a:off x="3458845" y="3044190"/>
            <a:ext cx="83185" cy="11430"/>
          </a:xfrm>
          <a:custGeom>
            <a:avLst/>
            <a:gdLst/>
            <a:ahLst/>
            <a:cxnLst/>
            <a:rect l="l" t="t" r="r" b="b"/>
            <a:pathLst>
              <a:path w="83185" h="11430">
                <a:moveTo>
                  <a:pt x="73659" y="0"/>
                </a:moveTo>
                <a:lnTo>
                  <a:pt x="0" y="0"/>
                </a:lnTo>
                <a:lnTo>
                  <a:pt x="12246" y="11430"/>
                </a:lnTo>
                <a:lnTo>
                  <a:pt x="82640" y="11430"/>
                </a:lnTo>
                <a:lnTo>
                  <a:pt x="73659" y="0"/>
                </a:lnTo>
                <a:close/>
              </a:path>
            </a:pathLst>
          </a:custGeom>
          <a:solidFill>
            <a:srgbClr val="B8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9" name="bg object 1419"/>
          <p:cNvSpPr/>
          <p:nvPr/>
        </p:nvSpPr>
        <p:spPr>
          <a:xfrm>
            <a:off x="3469730" y="3054350"/>
            <a:ext cx="81280" cy="12700"/>
          </a:xfrm>
          <a:custGeom>
            <a:avLst/>
            <a:gdLst/>
            <a:ahLst/>
            <a:cxnLst/>
            <a:rect l="l" t="t" r="r" b="b"/>
            <a:pathLst>
              <a:path w="81279" h="12700">
                <a:moveTo>
                  <a:pt x="70757" y="0"/>
                </a:moveTo>
                <a:lnTo>
                  <a:pt x="0" y="0"/>
                </a:lnTo>
                <a:lnTo>
                  <a:pt x="13607" y="12700"/>
                </a:lnTo>
                <a:lnTo>
                  <a:pt x="80735" y="12700"/>
                </a:lnTo>
                <a:lnTo>
                  <a:pt x="70757" y="0"/>
                </a:lnTo>
                <a:close/>
              </a:path>
            </a:pathLst>
          </a:custGeom>
          <a:solidFill>
            <a:srgbClr val="B8721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0" name="bg object 1420"/>
          <p:cNvSpPr/>
          <p:nvPr/>
        </p:nvSpPr>
        <p:spPr>
          <a:xfrm>
            <a:off x="3481977" y="3065779"/>
            <a:ext cx="77470" cy="12700"/>
          </a:xfrm>
          <a:custGeom>
            <a:avLst/>
            <a:gdLst/>
            <a:ahLst/>
            <a:cxnLst/>
            <a:rect l="l" t="t" r="r" b="b"/>
            <a:pathLst>
              <a:path w="77470" h="12700">
                <a:moveTo>
                  <a:pt x="67491" y="0"/>
                </a:moveTo>
                <a:lnTo>
                  <a:pt x="0" y="0"/>
                </a:lnTo>
                <a:lnTo>
                  <a:pt x="13607" y="12700"/>
                </a:lnTo>
                <a:lnTo>
                  <a:pt x="77469" y="12700"/>
                </a:lnTo>
                <a:lnTo>
                  <a:pt x="67491" y="0"/>
                </a:lnTo>
                <a:close/>
              </a:path>
            </a:pathLst>
          </a:custGeom>
          <a:solidFill>
            <a:srgbClr val="B872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1" name="bg object 1421"/>
          <p:cNvSpPr/>
          <p:nvPr/>
        </p:nvSpPr>
        <p:spPr>
          <a:xfrm>
            <a:off x="3494223" y="3077209"/>
            <a:ext cx="74295" cy="12700"/>
          </a:xfrm>
          <a:custGeom>
            <a:avLst/>
            <a:gdLst/>
            <a:ahLst/>
            <a:cxnLst/>
            <a:rect l="l" t="t" r="r" b="b"/>
            <a:pathLst>
              <a:path w="74295" h="12700">
                <a:moveTo>
                  <a:pt x="64225" y="0"/>
                </a:moveTo>
                <a:lnTo>
                  <a:pt x="0" y="0"/>
                </a:lnTo>
                <a:lnTo>
                  <a:pt x="13607" y="12700"/>
                </a:lnTo>
                <a:lnTo>
                  <a:pt x="74204" y="12700"/>
                </a:lnTo>
                <a:lnTo>
                  <a:pt x="64225" y="0"/>
                </a:lnTo>
                <a:close/>
              </a:path>
            </a:pathLst>
          </a:custGeom>
          <a:solidFill>
            <a:srgbClr val="B872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2" name="bg object 1422"/>
          <p:cNvSpPr/>
          <p:nvPr/>
        </p:nvSpPr>
        <p:spPr>
          <a:xfrm>
            <a:off x="3506470" y="3088640"/>
            <a:ext cx="71120" cy="12700"/>
          </a:xfrm>
          <a:custGeom>
            <a:avLst/>
            <a:gdLst/>
            <a:ahLst/>
            <a:cxnLst/>
            <a:rect l="l" t="t" r="r" b="b"/>
            <a:pathLst>
              <a:path w="71120" h="12700">
                <a:moveTo>
                  <a:pt x="60959" y="0"/>
                </a:moveTo>
                <a:lnTo>
                  <a:pt x="0" y="0"/>
                </a:lnTo>
                <a:lnTo>
                  <a:pt x="13607" y="12700"/>
                </a:lnTo>
                <a:lnTo>
                  <a:pt x="70938" y="12700"/>
                </a:lnTo>
                <a:lnTo>
                  <a:pt x="60959" y="0"/>
                </a:lnTo>
                <a:close/>
              </a:path>
            </a:pathLst>
          </a:custGeom>
          <a:solidFill>
            <a:srgbClr val="B871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3" name="bg object 1423"/>
          <p:cNvSpPr/>
          <p:nvPr/>
        </p:nvSpPr>
        <p:spPr>
          <a:xfrm>
            <a:off x="3518716" y="3100069"/>
            <a:ext cx="67945" cy="12700"/>
          </a:xfrm>
          <a:custGeom>
            <a:avLst/>
            <a:gdLst/>
            <a:ahLst/>
            <a:cxnLst/>
            <a:rect l="l" t="t" r="r" b="b"/>
            <a:pathLst>
              <a:path w="67945" h="12700">
                <a:moveTo>
                  <a:pt x="57694" y="0"/>
                </a:moveTo>
                <a:lnTo>
                  <a:pt x="0" y="0"/>
                </a:lnTo>
                <a:lnTo>
                  <a:pt x="13607" y="12700"/>
                </a:lnTo>
                <a:lnTo>
                  <a:pt x="67672" y="12700"/>
                </a:lnTo>
                <a:lnTo>
                  <a:pt x="57694" y="0"/>
                </a:lnTo>
                <a:close/>
              </a:path>
            </a:pathLst>
          </a:custGeom>
          <a:solidFill>
            <a:srgbClr val="B87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4" name="bg object 1424"/>
          <p:cNvSpPr/>
          <p:nvPr/>
        </p:nvSpPr>
        <p:spPr>
          <a:xfrm>
            <a:off x="3530962" y="3111500"/>
            <a:ext cx="64769" cy="12700"/>
          </a:xfrm>
          <a:custGeom>
            <a:avLst/>
            <a:gdLst/>
            <a:ahLst/>
            <a:cxnLst/>
            <a:rect l="l" t="t" r="r" b="b"/>
            <a:pathLst>
              <a:path w="64770" h="12700">
                <a:moveTo>
                  <a:pt x="54428" y="0"/>
                </a:moveTo>
                <a:lnTo>
                  <a:pt x="0" y="0"/>
                </a:lnTo>
                <a:lnTo>
                  <a:pt x="13607" y="12700"/>
                </a:lnTo>
                <a:lnTo>
                  <a:pt x="64407" y="12700"/>
                </a:lnTo>
                <a:lnTo>
                  <a:pt x="54428" y="0"/>
                </a:lnTo>
                <a:close/>
              </a:path>
            </a:pathLst>
          </a:custGeom>
          <a:solidFill>
            <a:srgbClr val="B8701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5" name="bg object 1425"/>
          <p:cNvSpPr/>
          <p:nvPr/>
        </p:nvSpPr>
        <p:spPr>
          <a:xfrm>
            <a:off x="3543209" y="3122929"/>
            <a:ext cx="60325" cy="11430"/>
          </a:xfrm>
          <a:custGeom>
            <a:avLst/>
            <a:gdLst/>
            <a:ahLst/>
            <a:cxnLst/>
            <a:rect l="l" t="t" r="r" b="b"/>
            <a:pathLst>
              <a:path w="60325" h="11430">
                <a:moveTo>
                  <a:pt x="51162" y="0"/>
                </a:moveTo>
                <a:lnTo>
                  <a:pt x="0" y="0"/>
                </a:lnTo>
                <a:lnTo>
                  <a:pt x="12246" y="11430"/>
                </a:lnTo>
                <a:lnTo>
                  <a:pt x="60143" y="11430"/>
                </a:lnTo>
                <a:lnTo>
                  <a:pt x="51162" y="0"/>
                </a:lnTo>
                <a:close/>
              </a:path>
            </a:pathLst>
          </a:custGeom>
          <a:solidFill>
            <a:srgbClr val="B870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6" name="bg object 1426"/>
          <p:cNvSpPr/>
          <p:nvPr/>
        </p:nvSpPr>
        <p:spPr>
          <a:xfrm>
            <a:off x="3555455" y="3134359"/>
            <a:ext cx="57150" cy="11430"/>
          </a:xfrm>
          <a:custGeom>
            <a:avLst/>
            <a:gdLst/>
            <a:ahLst/>
            <a:cxnLst/>
            <a:rect l="l" t="t" r="r" b="b"/>
            <a:pathLst>
              <a:path w="57150" h="11430">
                <a:moveTo>
                  <a:pt x="47897" y="0"/>
                </a:moveTo>
                <a:lnTo>
                  <a:pt x="0" y="0"/>
                </a:lnTo>
                <a:lnTo>
                  <a:pt x="12246" y="11429"/>
                </a:lnTo>
                <a:lnTo>
                  <a:pt x="56877" y="11429"/>
                </a:lnTo>
                <a:lnTo>
                  <a:pt x="47897" y="0"/>
                </a:lnTo>
                <a:close/>
              </a:path>
            </a:pathLst>
          </a:custGeom>
          <a:solidFill>
            <a:srgbClr val="B870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7" name="bg object 1427"/>
          <p:cNvSpPr/>
          <p:nvPr/>
        </p:nvSpPr>
        <p:spPr>
          <a:xfrm>
            <a:off x="3566341" y="3144519"/>
            <a:ext cx="55244" cy="12700"/>
          </a:xfrm>
          <a:custGeom>
            <a:avLst/>
            <a:gdLst/>
            <a:ahLst/>
            <a:cxnLst/>
            <a:rect l="l" t="t" r="r" b="b"/>
            <a:pathLst>
              <a:path w="55245" h="12700">
                <a:moveTo>
                  <a:pt x="44994" y="0"/>
                </a:moveTo>
                <a:lnTo>
                  <a:pt x="0" y="0"/>
                </a:lnTo>
                <a:lnTo>
                  <a:pt x="13607" y="12700"/>
                </a:lnTo>
                <a:lnTo>
                  <a:pt x="54972" y="12700"/>
                </a:lnTo>
                <a:lnTo>
                  <a:pt x="44994" y="0"/>
                </a:lnTo>
                <a:close/>
              </a:path>
            </a:pathLst>
          </a:custGeom>
          <a:solidFill>
            <a:srgbClr val="B86F1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8" name="bg object 1428"/>
          <p:cNvSpPr/>
          <p:nvPr/>
        </p:nvSpPr>
        <p:spPr>
          <a:xfrm>
            <a:off x="3578587" y="3155950"/>
            <a:ext cx="52069" cy="12700"/>
          </a:xfrm>
          <a:custGeom>
            <a:avLst/>
            <a:gdLst/>
            <a:ahLst/>
            <a:cxnLst/>
            <a:rect l="l" t="t" r="r" b="b"/>
            <a:pathLst>
              <a:path w="52070" h="12700">
                <a:moveTo>
                  <a:pt x="41728" y="0"/>
                </a:moveTo>
                <a:lnTo>
                  <a:pt x="0" y="0"/>
                </a:lnTo>
                <a:lnTo>
                  <a:pt x="13607" y="12700"/>
                </a:lnTo>
                <a:lnTo>
                  <a:pt x="51707" y="12700"/>
                </a:lnTo>
                <a:lnTo>
                  <a:pt x="41728" y="0"/>
                </a:lnTo>
                <a:close/>
              </a:path>
            </a:pathLst>
          </a:custGeom>
          <a:solidFill>
            <a:srgbClr val="B86F1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9" name="bg object 1429"/>
          <p:cNvSpPr/>
          <p:nvPr/>
        </p:nvSpPr>
        <p:spPr>
          <a:xfrm>
            <a:off x="3590834" y="3167379"/>
            <a:ext cx="48895" cy="12700"/>
          </a:xfrm>
          <a:custGeom>
            <a:avLst/>
            <a:gdLst/>
            <a:ahLst/>
            <a:cxnLst/>
            <a:rect l="l" t="t" r="r" b="b"/>
            <a:pathLst>
              <a:path w="48895" h="12700">
                <a:moveTo>
                  <a:pt x="38462" y="0"/>
                </a:moveTo>
                <a:lnTo>
                  <a:pt x="0" y="0"/>
                </a:lnTo>
                <a:lnTo>
                  <a:pt x="13607" y="12700"/>
                </a:lnTo>
                <a:lnTo>
                  <a:pt x="48441" y="12700"/>
                </a:lnTo>
                <a:lnTo>
                  <a:pt x="38462" y="0"/>
                </a:lnTo>
                <a:close/>
              </a:path>
            </a:pathLst>
          </a:custGeom>
          <a:solidFill>
            <a:srgbClr val="B86F0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0" name="bg object 1430"/>
          <p:cNvSpPr/>
          <p:nvPr/>
        </p:nvSpPr>
        <p:spPr>
          <a:xfrm>
            <a:off x="3603080" y="3178809"/>
            <a:ext cx="45720" cy="12700"/>
          </a:xfrm>
          <a:custGeom>
            <a:avLst/>
            <a:gdLst/>
            <a:ahLst/>
            <a:cxnLst/>
            <a:rect l="l" t="t" r="r" b="b"/>
            <a:pathLst>
              <a:path w="45720" h="12700">
                <a:moveTo>
                  <a:pt x="35197" y="0"/>
                </a:moveTo>
                <a:lnTo>
                  <a:pt x="0" y="0"/>
                </a:lnTo>
                <a:lnTo>
                  <a:pt x="13607" y="12700"/>
                </a:lnTo>
                <a:lnTo>
                  <a:pt x="45175" y="12700"/>
                </a:lnTo>
                <a:lnTo>
                  <a:pt x="35197" y="0"/>
                </a:lnTo>
                <a:close/>
              </a:path>
            </a:pathLst>
          </a:custGeom>
          <a:solidFill>
            <a:srgbClr val="B76E0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1" name="bg object 1431"/>
          <p:cNvSpPr/>
          <p:nvPr/>
        </p:nvSpPr>
        <p:spPr>
          <a:xfrm>
            <a:off x="3615327" y="3190240"/>
            <a:ext cx="41910" cy="12700"/>
          </a:xfrm>
          <a:custGeom>
            <a:avLst/>
            <a:gdLst/>
            <a:ahLst/>
            <a:cxnLst/>
            <a:rect l="l" t="t" r="r" b="b"/>
            <a:pathLst>
              <a:path w="41910" h="12700">
                <a:moveTo>
                  <a:pt x="31931" y="0"/>
                </a:moveTo>
                <a:lnTo>
                  <a:pt x="0" y="0"/>
                </a:lnTo>
                <a:lnTo>
                  <a:pt x="13607" y="12700"/>
                </a:lnTo>
                <a:lnTo>
                  <a:pt x="41909" y="12700"/>
                </a:lnTo>
                <a:lnTo>
                  <a:pt x="31931" y="0"/>
                </a:lnTo>
                <a:close/>
              </a:path>
            </a:pathLst>
          </a:custGeom>
          <a:solidFill>
            <a:srgbClr val="B76E0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2" name="bg object 1432"/>
          <p:cNvSpPr/>
          <p:nvPr/>
        </p:nvSpPr>
        <p:spPr>
          <a:xfrm>
            <a:off x="3627573" y="3201669"/>
            <a:ext cx="38100" cy="11430"/>
          </a:xfrm>
          <a:custGeom>
            <a:avLst/>
            <a:gdLst/>
            <a:ahLst/>
            <a:cxnLst/>
            <a:rect l="l" t="t" r="r" b="b"/>
            <a:pathLst>
              <a:path w="38100" h="11430">
                <a:moveTo>
                  <a:pt x="28665" y="0"/>
                </a:moveTo>
                <a:lnTo>
                  <a:pt x="0" y="0"/>
                </a:lnTo>
                <a:lnTo>
                  <a:pt x="12246" y="11429"/>
                </a:lnTo>
                <a:lnTo>
                  <a:pt x="37646" y="11429"/>
                </a:lnTo>
                <a:lnTo>
                  <a:pt x="28665" y="0"/>
                </a:lnTo>
                <a:close/>
              </a:path>
            </a:pathLst>
          </a:custGeom>
          <a:solidFill>
            <a:srgbClr val="B76D0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3" name="bg object 1433"/>
          <p:cNvSpPr/>
          <p:nvPr/>
        </p:nvSpPr>
        <p:spPr>
          <a:xfrm>
            <a:off x="3639820" y="3213100"/>
            <a:ext cx="34925" cy="11430"/>
          </a:xfrm>
          <a:custGeom>
            <a:avLst/>
            <a:gdLst/>
            <a:ahLst/>
            <a:cxnLst/>
            <a:rect l="l" t="t" r="r" b="b"/>
            <a:pathLst>
              <a:path w="34925" h="11430">
                <a:moveTo>
                  <a:pt x="25400" y="0"/>
                </a:moveTo>
                <a:lnTo>
                  <a:pt x="0" y="0"/>
                </a:lnTo>
                <a:lnTo>
                  <a:pt x="12246" y="11429"/>
                </a:lnTo>
                <a:lnTo>
                  <a:pt x="34380" y="11429"/>
                </a:lnTo>
                <a:lnTo>
                  <a:pt x="25400" y="0"/>
                </a:lnTo>
                <a:close/>
              </a:path>
            </a:pathLst>
          </a:custGeom>
          <a:solidFill>
            <a:srgbClr val="B76D0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4" name="bg object 1434"/>
          <p:cNvSpPr/>
          <p:nvPr/>
        </p:nvSpPr>
        <p:spPr>
          <a:xfrm>
            <a:off x="3650705" y="3223259"/>
            <a:ext cx="33020" cy="12700"/>
          </a:xfrm>
          <a:custGeom>
            <a:avLst/>
            <a:gdLst/>
            <a:ahLst/>
            <a:cxnLst/>
            <a:rect l="l" t="t" r="r" b="b"/>
            <a:pathLst>
              <a:path w="33020" h="12700">
                <a:moveTo>
                  <a:pt x="22497" y="0"/>
                </a:moveTo>
                <a:lnTo>
                  <a:pt x="0" y="0"/>
                </a:lnTo>
                <a:lnTo>
                  <a:pt x="13607" y="12700"/>
                </a:lnTo>
                <a:lnTo>
                  <a:pt x="32475" y="12700"/>
                </a:lnTo>
                <a:lnTo>
                  <a:pt x="22497" y="0"/>
                </a:lnTo>
                <a:close/>
              </a:path>
            </a:pathLst>
          </a:custGeom>
          <a:solidFill>
            <a:srgbClr val="B76D0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5" name="bg object 1435"/>
          <p:cNvSpPr/>
          <p:nvPr/>
        </p:nvSpPr>
        <p:spPr>
          <a:xfrm>
            <a:off x="3662952" y="3234690"/>
            <a:ext cx="29209" cy="12700"/>
          </a:xfrm>
          <a:custGeom>
            <a:avLst/>
            <a:gdLst/>
            <a:ahLst/>
            <a:cxnLst/>
            <a:rect l="l" t="t" r="r" b="b"/>
            <a:pathLst>
              <a:path w="29210" h="12700">
                <a:moveTo>
                  <a:pt x="19231" y="0"/>
                </a:moveTo>
                <a:lnTo>
                  <a:pt x="0" y="0"/>
                </a:lnTo>
                <a:lnTo>
                  <a:pt x="13607" y="12700"/>
                </a:lnTo>
                <a:lnTo>
                  <a:pt x="29209" y="12700"/>
                </a:lnTo>
                <a:lnTo>
                  <a:pt x="19231" y="0"/>
                </a:lnTo>
                <a:close/>
              </a:path>
            </a:pathLst>
          </a:custGeom>
          <a:solidFill>
            <a:srgbClr val="B76C0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6" name="bg object 1436"/>
          <p:cNvSpPr/>
          <p:nvPr/>
        </p:nvSpPr>
        <p:spPr>
          <a:xfrm>
            <a:off x="3675198" y="3246119"/>
            <a:ext cx="26034" cy="12700"/>
          </a:xfrm>
          <a:custGeom>
            <a:avLst/>
            <a:gdLst/>
            <a:ahLst/>
            <a:cxnLst/>
            <a:rect l="l" t="t" r="r" b="b"/>
            <a:pathLst>
              <a:path w="26035" h="12700">
                <a:moveTo>
                  <a:pt x="15965" y="0"/>
                </a:moveTo>
                <a:lnTo>
                  <a:pt x="0" y="0"/>
                </a:lnTo>
                <a:lnTo>
                  <a:pt x="13607" y="12700"/>
                </a:lnTo>
                <a:lnTo>
                  <a:pt x="25944" y="12700"/>
                </a:lnTo>
                <a:lnTo>
                  <a:pt x="15965" y="0"/>
                </a:lnTo>
                <a:close/>
              </a:path>
            </a:pathLst>
          </a:custGeom>
          <a:solidFill>
            <a:srgbClr val="B76C0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7" name="bg object 1437"/>
          <p:cNvSpPr/>
          <p:nvPr/>
        </p:nvSpPr>
        <p:spPr>
          <a:xfrm>
            <a:off x="3687445" y="3257550"/>
            <a:ext cx="22860" cy="12700"/>
          </a:xfrm>
          <a:custGeom>
            <a:avLst/>
            <a:gdLst/>
            <a:ahLst/>
            <a:cxnLst/>
            <a:rect l="l" t="t" r="r" b="b"/>
            <a:pathLst>
              <a:path w="22860" h="12700">
                <a:moveTo>
                  <a:pt x="12700" y="0"/>
                </a:moveTo>
                <a:lnTo>
                  <a:pt x="0" y="0"/>
                </a:lnTo>
                <a:lnTo>
                  <a:pt x="13607" y="12700"/>
                </a:lnTo>
                <a:lnTo>
                  <a:pt x="22678" y="12700"/>
                </a:lnTo>
                <a:lnTo>
                  <a:pt x="12700" y="0"/>
                </a:lnTo>
                <a:close/>
              </a:path>
            </a:pathLst>
          </a:custGeom>
          <a:solidFill>
            <a:srgbClr val="B76B0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8" name="bg object 1438"/>
          <p:cNvSpPr/>
          <p:nvPr/>
        </p:nvSpPr>
        <p:spPr>
          <a:xfrm>
            <a:off x="3699691" y="3268979"/>
            <a:ext cx="19685" cy="12700"/>
          </a:xfrm>
          <a:custGeom>
            <a:avLst/>
            <a:gdLst/>
            <a:ahLst/>
            <a:cxnLst/>
            <a:rect l="l" t="t" r="r" b="b"/>
            <a:pathLst>
              <a:path w="19685" h="12700">
                <a:moveTo>
                  <a:pt x="9434" y="0"/>
                </a:moveTo>
                <a:lnTo>
                  <a:pt x="0" y="0"/>
                </a:lnTo>
                <a:lnTo>
                  <a:pt x="13607" y="12700"/>
                </a:lnTo>
                <a:lnTo>
                  <a:pt x="19412" y="12700"/>
                </a:lnTo>
                <a:lnTo>
                  <a:pt x="9434" y="0"/>
                </a:lnTo>
                <a:close/>
              </a:path>
            </a:pathLst>
          </a:custGeom>
          <a:solidFill>
            <a:srgbClr val="B76B0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9" name="bg object 1439"/>
          <p:cNvSpPr/>
          <p:nvPr/>
        </p:nvSpPr>
        <p:spPr>
          <a:xfrm>
            <a:off x="3711937" y="3280409"/>
            <a:ext cx="16510" cy="12700"/>
          </a:xfrm>
          <a:custGeom>
            <a:avLst/>
            <a:gdLst/>
            <a:ahLst/>
            <a:cxnLst/>
            <a:rect l="l" t="t" r="r" b="b"/>
            <a:pathLst>
              <a:path w="16510" h="12700">
                <a:moveTo>
                  <a:pt x="6168" y="0"/>
                </a:moveTo>
                <a:lnTo>
                  <a:pt x="0" y="0"/>
                </a:lnTo>
                <a:lnTo>
                  <a:pt x="13607" y="12700"/>
                </a:lnTo>
                <a:lnTo>
                  <a:pt x="16147" y="12700"/>
                </a:lnTo>
                <a:lnTo>
                  <a:pt x="6168" y="0"/>
                </a:lnTo>
                <a:close/>
              </a:path>
            </a:pathLst>
          </a:custGeom>
          <a:solidFill>
            <a:srgbClr val="B76B0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0" name="bg object 1440"/>
          <p:cNvSpPr/>
          <p:nvPr/>
        </p:nvSpPr>
        <p:spPr>
          <a:xfrm>
            <a:off x="3724184" y="329183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29" h="10160">
                <a:moveTo>
                  <a:pt x="2902" y="0"/>
                </a:moveTo>
                <a:lnTo>
                  <a:pt x="0" y="0"/>
                </a:lnTo>
                <a:lnTo>
                  <a:pt x="10885" y="10160"/>
                </a:lnTo>
                <a:lnTo>
                  <a:pt x="2902" y="0"/>
                </a:lnTo>
                <a:close/>
              </a:path>
            </a:pathLst>
          </a:custGeom>
          <a:solidFill>
            <a:srgbClr val="B76A0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1" name="bg object 1441"/>
          <p:cNvSpPr/>
          <p:nvPr/>
        </p:nvSpPr>
        <p:spPr>
          <a:xfrm>
            <a:off x="4662170" y="2932021"/>
            <a:ext cx="48895" cy="19050"/>
          </a:xfrm>
          <a:custGeom>
            <a:avLst/>
            <a:gdLst/>
            <a:ahLst/>
            <a:cxnLst/>
            <a:rect l="l" t="t" r="r" b="b"/>
            <a:pathLst>
              <a:path w="48895" h="19050">
                <a:moveTo>
                  <a:pt x="48668" y="0"/>
                </a:moveTo>
                <a:lnTo>
                  <a:pt x="0" y="1678"/>
                </a:lnTo>
                <a:lnTo>
                  <a:pt x="29923" y="18744"/>
                </a:lnTo>
                <a:lnTo>
                  <a:pt x="48668" y="0"/>
                </a:lnTo>
                <a:close/>
              </a:path>
            </a:pathLst>
          </a:custGeom>
          <a:solidFill>
            <a:srgbClr val="F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2" name="bg object 1442"/>
          <p:cNvSpPr/>
          <p:nvPr/>
        </p:nvSpPr>
        <p:spPr>
          <a:xfrm>
            <a:off x="4687241" y="2929164"/>
            <a:ext cx="106680" cy="50800"/>
          </a:xfrm>
          <a:custGeom>
            <a:avLst/>
            <a:gdLst/>
            <a:ahLst/>
            <a:cxnLst/>
            <a:rect l="l" t="t" r="r" b="b"/>
            <a:pathLst>
              <a:path w="106679" h="50800">
                <a:moveTo>
                  <a:pt x="106464" y="0"/>
                </a:moveTo>
                <a:lnTo>
                  <a:pt x="15705" y="3129"/>
                </a:lnTo>
                <a:lnTo>
                  <a:pt x="0" y="18834"/>
                </a:lnTo>
                <a:lnTo>
                  <a:pt x="55803" y="50661"/>
                </a:lnTo>
                <a:lnTo>
                  <a:pt x="106464" y="0"/>
                </a:lnTo>
                <a:close/>
              </a:path>
            </a:pathLst>
          </a:custGeom>
          <a:solidFill>
            <a:srgbClr val="F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3" name="bg object 1443"/>
          <p:cNvSpPr/>
          <p:nvPr/>
        </p:nvSpPr>
        <p:spPr>
          <a:xfrm>
            <a:off x="4738646" y="2926306"/>
            <a:ext cx="138430" cy="83185"/>
          </a:xfrm>
          <a:custGeom>
            <a:avLst/>
            <a:gdLst/>
            <a:ahLst/>
            <a:cxnLst/>
            <a:rect l="l" t="t" r="r" b="b"/>
            <a:pathLst>
              <a:path w="138429" h="83185">
                <a:moveTo>
                  <a:pt x="137926" y="0"/>
                </a:moveTo>
                <a:lnTo>
                  <a:pt x="47891" y="3104"/>
                </a:lnTo>
                <a:lnTo>
                  <a:pt x="0" y="51011"/>
                </a:lnTo>
                <a:lnTo>
                  <a:pt x="55348" y="82578"/>
                </a:lnTo>
                <a:lnTo>
                  <a:pt x="137926" y="0"/>
                </a:lnTo>
                <a:close/>
              </a:path>
            </a:pathLst>
          </a:custGeom>
          <a:solidFill>
            <a:srgbClr val="F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4" name="bg object 1444"/>
          <p:cNvSpPr/>
          <p:nvPr/>
        </p:nvSpPr>
        <p:spPr>
          <a:xfrm>
            <a:off x="4789142" y="2924809"/>
            <a:ext cx="161925" cy="113030"/>
          </a:xfrm>
          <a:custGeom>
            <a:avLst/>
            <a:gdLst/>
            <a:ahLst/>
            <a:cxnLst/>
            <a:rect l="l" t="t" r="r" b="b"/>
            <a:pathLst>
              <a:path w="161925" h="113030">
                <a:moveTo>
                  <a:pt x="140997" y="0"/>
                </a:moveTo>
                <a:lnTo>
                  <a:pt x="130837" y="0"/>
                </a:lnTo>
                <a:lnTo>
                  <a:pt x="79538" y="1768"/>
                </a:lnTo>
                <a:lnTo>
                  <a:pt x="0" y="81307"/>
                </a:lnTo>
                <a:lnTo>
                  <a:pt x="55352" y="112877"/>
                </a:lnTo>
                <a:lnTo>
                  <a:pt x="161681" y="6581"/>
                </a:lnTo>
                <a:lnTo>
                  <a:pt x="140997" y="0"/>
                </a:lnTo>
                <a:close/>
              </a:path>
            </a:pathLst>
          </a:custGeom>
          <a:solidFill>
            <a:srgbClr val="F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5" name="bg object 1445"/>
          <p:cNvSpPr/>
          <p:nvPr/>
        </p:nvSpPr>
        <p:spPr>
          <a:xfrm>
            <a:off x="4840093" y="2929714"/>
            <a:ext cx="183515" cy="137795"/>
          </a:xfrm>
          <a:custGeom>
            <a:avLst/>
            <a:gdLst/>
            <a:ahLst/>
            <a:cxnLst/>
            <a:rect l="l" t="t" r="r" b="b"/>
            <a:pathLst>
              <a:path w="183514" h="137794">
                <a:moveTo>
                  <a:pt x="105462" y="0"/>
                </a:moveTo>
                <a:lnTo>
                  <a:pt x="0" y="105462"/>
                </a:lnTo>
                <a:lnTo>
                  <a:pt x="55803" y="137289"/>
                </a:lnTo>
                <a:lnTo>
                  <a:pt x="183236" y="9855"/>
                </a:lnTo>
                <a:lnTo>
                  <a:pt x="156086" y="3985"/>
                </a:lnTo>
                <a:lnTo>
                  <a:pt x="117986" y="3985"/>
                </a:lnTo>
                <a:lnTo>
                  <a:pt x="105462" y="0"/>
                </a:lnTo>
                <a:close/>
              </a:path>
            </a:pathLst>
          </a:custGeom>
          <a:solidFill>
            <a:srgbClr val="F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6" name="bg object 1446"/>
          <p:cNvSpPr/>
          <p:nvPr/>
        </p:nvSpPr>
        <p:spPr>
          <a:xfrm>
            <a:off x="4891043" y="2938215"/>
            <a:ext cx="203200" cy="158115"/>
          </a:xfrm>
          <a:custGeom>
            <a:avLst/>
            <a:gdLst/>
            <a:ahLst/>
            <a:cxnLst/>
            <a:rect l="l" t="t" r="r" b="b"/>
            <a:pathLst>
              <a:path w="203200" h="158114">
                <a:moveTo>
                  <a:pt x="126020" y="0"/>
                </a:moveTo>
                <a:lnTo>
                  <a:pt x="0" y="126020"/>
                </a:lnTo>
                <a:lnTo>
                  <a:pt x="55803" y="157847"/>
                </a:lnTo>
                <a:lnTo>
                  <a:pt x="202859" y="10791"/>
                </a:lnTo>
                <a:lnTo>
                  <a:pt x="152126" y="5644"/>
                </a:lnTo>
                <a:lnTo>
                  <a:pt x="126020" y="0"/>
                </a:lnTo>
                <a:close/>
              </a:path>
            </a:pathLst>
          </a:custGeom>
          <a:solidFill>
            <a:srgbClr val="F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7" name="bg object 1447"/>
          <p:cNvSpPr/>
          <p:nvPr/>
        </p:nvSpPr>
        <p:spPr>
          <a:xfrm>
            <a:off x="4942803" y="2948422"/>
            <a:ext cx="219075" cy="177165"/>
          </a:xfrm>
          <a:custGeom>
            <a:avLst/>
            <a:gdLst/>
            <a:ahLst/>
            <a:cxnLst/>
            <a:rect l="l" t="t" r="r" b="b"/>
            <a:pathLst>
              <a:path w="219075" h="177164">
                <a:moveTo>
                  <a:pt x="145334" y="0"/>
                </a:moveTo>
                <a:lnTo>
                  <a:pt x="0" y="145334"/>
                </a:lnTo>
                <a:lnTo>
                  <a:pt x="53376" y="175778"/>
                </a:lnTo>
                <a:lnTo>
                  <a:pt x="54962" y="176732"/>
                </a:lnTo>
                <a:lnTo>
                  <a:pt x="219078" y="12616"/>
                </a:lnTo>
                <a:lnTo>
                  <a:pt x="187996" y="4328"/>
                </a:lnTo>
                <a:lnTo>
                  <a:pt x="145334" y="0"/>
                </a:lnTo>
                <a:close/>
              </a:path>
            </a:pathLst>
          </a:custGeom>
          <a:solidFill>
            <a:srgbClr val="F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8" name="bg object 1448"/>
          <p:cNvSpPr/>
          <p:nvPr/>
        </p:nvSpPr>
        <p:spPr>
          <a:xfrm>
            <a:off x="4992944" y="2959434"/>
            <a:ext cx="245110" cy="196850"/>
          </a:xfrm>
          <a:custGeom>
            <a:avLst/>
            <a:gdLst/>
            <a:ahLst/>
            <a:cxnLst/>
            <a:rect l="l" t="t" r="r" b="b"/>
            <a:pathLst>
              <a:path w="245110" h="196850">
                <a:moveTo>
                  <a:pt x="162920" y="0"/>
                </a:moveTo>
                <a:lnTo>
                  <a:pt x="0" y="162920"/>
                </a:lnTo>
                <a:lnTo>
                  <a:pt x="3234" y="164765"/>
                </a:lnTo>
                <a:lnTo>
                  <a:pt x="55564" y="196256"/>
                </a:lnTo>
                <a:lnTo>
                  <a:pt x="244788" y="7031"/>
                </a:lnTo>
                <a:lnTo>
                  <a:pt x="233104" y="3475"/>
                </a:lnTo>
                <a:lnTo>
                  <a:pt x="175954" y="3475"/>
                </a:lnTo>
                <a:lnTo>
                  <a:pt x="162920" y="0"/>
                </a:lnTo>
                <a:close/>
              </a:path>
            </a:pathLst>
          </a:custGeom>
          <a:solidFill>
            <a:srgbClr val="F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9" name="bg object 1449"/>
          <p:cNvSpPr/>
          <p:nvPr/>
        </p:nvSpPr>
        <p:spPr>
          <a:xfrm>
            <a:off x="5043752" y="2964687"/>
            <a:ext cx="261620" cy="220979"/>
          </a:xfrm>
          <a:custGeom>
            <a:avLst/>
            <a:gdLst/>
            <a:ahLst/>
            <a:cxnLst/>
            <a:rect l="l" t="t" r="r" b="b"/>
            <a:pathLst>
              <a:path w="261620" h="220980">
                <a:moveTo>
                  <a:pt x="188139" y="0"/>
                </a:moveTo>
                <a:lnTo>
                  <a:pt x="0" y="188139"/>
                </a:lnTo>
                <a:lnTo>
                  <a:pt x="53915" y="220584"/>
                </a:lnTo>
                <a:lnTo>
                  <a:pt x="261346" y="13153"/>
                </a:lnTo>
                <a:lnTo>
                  <a:pt x="211507" y="7111"/>
                </a:lnTo>
                <a:lnTo>
                  <a:pt x="188139" y="0"/>
                </a:lnTo>
                <a:close/>
              </a:path>
            </a:pathLst>
          </a:custGeom>
          <a:solidFill>
            <a:srgbClr val="F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0" name="bg object 1450"/>
          <p:cNvSpPr/>
          <p:nvPr/>
        </p:nvSpPr>
        <p:spPr>
          <a:xfrm>
            <a:off x="5092910" y="2977017"/>
            <a:ext cx="281305" cy="240665"/>
          </a:xfrm>
          <a:custGeom>
            <a:avLst/>
            <a:gdLst/>
            <a:ahLst/>
            <a:cxnLst/>
            <a:rect l="l" t="t" r="r" b="b"/>
            <a:pathLst>
              <a:path w="281304" h="240664">
                <a:moveTo>
                  <a:pt x="205392" y="0"/>
                </a:moveTo>
                <a:lnTo>
                  <a:pt x="0" y="205392"/>
                </a:lnTo>
                <a:lnTo>
                  <a:pt x="46779" y="233542"/>
                </a:lnTo>
                <a:lnTo>
                  <a:pt x="53879" y="240413"/>
                </a:lnTo>
                <a:lnTo>
                  <a:pt x="281180" y="13111"/>
                </a:lnTo>
                <a:lnTo>
                  <a:pt x="246169" y="4942"/>
                </a:lnTo>
                <a:lnTo>
                  <a:pt x="205392" y="0"/>
                </a:lnTo>
                <a:close/>
              </a:path>
            </a:pathLst>
          </a:custGeom>
          <a:solidFill>
            <a:srgbClr val="F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1" name="bg object 1451"/>
          <p:cNvSpPr/>
          <p:nvPr/>
        </p:nvSpPr>
        <p:spPr>
          <a:xfrm>
            <a:off x="5142621" y="2988564"/>
            <a:ext cx="305435" cy="268605"/>
          </a:xfrm>
          <a:custGeom>
            <a:avLst/>
            <a:gdLst/>
            <a:ahLst/>
            <a:cxnLst/>
            <a:rect l="l" t="t" r="r" b="b"/>
            <a:pathLst>
              <a:path w="305435" h="268604">
                <a:moveTo>
                  <a:pt x="224763" y="0"/>
                </a:moveTo>
                <a:lnTo>
                  <a:pt x="0" y="224832"/>
                </a:lnTo>
                <a:lnTo>
                  <a:pt x="44828" y="268215"/>
                </a:lnTo>
                <a:lnTo>
                  <a:pt x="304408" y="8635"/>
                </a:lnTo>
                <a:lnTo>
                  <a:pt x="292978" y="8635"/>
                </a:lnTo>
                <a:lnTo>
                  <a:pt x="272658" y="2285"/>
                </a:lnTo>
                <a:lnTo>
                  <a:pt x="234558" y="2285"/>
                </a:lnTo>
                <a:lnTo>
                  <a:pt x="224763" y="0"/>
                </a:lnTo>
                <a:close/>
              </a:path>
              <a:path w="305435" h="268604">
                <a:moveTo>
                  <a:pt x="304878" y="8165"/>
                </a:moveTo>
                <a:lnTo>
                  <a:pt x="301868" y="8635"/>
                </a:lnTo>
                <a:lnTo>
                  <a:pt x="304408" y="8635"/>
                </a:lnTo>
                <a:lnTo>
                  <a:pt x="304878" y="8165"/>
                </a:lnTo>
                <a:close/>
              </a:path>
            </a:pathLst>
          </a:custGeom>
          <a:solidFill>
            <a:srgbClr val="F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2" name="bg object 1452"/>
          <p:cNvSpPr/>
          <p:nvPr/>
        </p:nvSpPr>
        <p:spPr>
          <a:xfrm>
            <a:off x="5183227" y="2981913"/>
            <a:ext cx="359410" cy="314325"/>
          </a:xfrm>
          <a:custGeom>
            <a:avLst/>
            <a:gdLst/>
            <a:ahLst/>
            <a:cxnLst/>
            <a:rect l="l" t="t" r="r" b="b"/>
            <a:pathLst>
              <a:path w="359410" h="314325">
                <a:moveTo>
                  <a:pt x="359099" y="0"/>
                </a:moveTo>
                <a:lnTo>
                  <a:pt x="261262" y="15287"/>
                </a:lnTo>
                <a:lnTo>
                  <a:pt x="255572" y="15287"/>
                </a:lnTo>
                <a:lnTo>
                  <a:pt x="0" y="270780"/>
                </a:lnTo>
                <a:lnTo>
                  <a:pt x="44883" y="314215"/>
                </a:lnTo>
                <a:lnTo>
                  <a:pt x="359099" y="0"/>
                </a:lnTo>
                <a:close/>
              </a:path>
            </a:pathLst>
          </a:custGeom>
          <a:solidFill>
            <a:srgbClr val="F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3" name="bg object 1453"/>
          <p:cNvSpPr/>
          <p:nvPr/>
        </p:nvSpPr>
        <p:spPr>
          <a:xfrm>
            <a:off x="5224238" y="2971800"/>
            <a:ext cx="407034" cy="363855"/>
          </a:xfrm>
          <a:custGeom>
            <a:avLst/>
            <a:gdLst/>
            <a:ahLst/>
            <a:cxnLst/>
            <a:rect l="l" t="t" r="r" b="b"/>
            <a:pathLst>
              <a:path w="407035" h="363854">
                <a:moveTo>
                  <a:pt x="401861" y="0"/>
                </a:moveTo>
                <a:lnTo>
                  <a:pt x="382811" y="0"/>
                </a:lnTo>
                <a:lnTo>
                  <a:pt x="309057" y="11524"/>
                </a:lnTo>
                <a:lnTo>
                  <a:pt x="0" y="320581"/>
                </a:lnTo>
                <a:lnTo>
                  <a:pt x="44183" y="363339"/>
                </a:lnTo>
                <a:lnTo>
                  <a:pt x="406419" y="1215"/>
                </a:lnTo>
                <a:lnTo>
                  <a:pt x="401861" y="0"/>
                </a:lnTo>
                <a:close/>
              </a:path>
            </a:pathLst>
          </a:custGeom>
          <a:solidFill>
            <a:srgbClr val="F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4" name="bg object 1454"/>
          <p:cNvSpPr/>
          <p:nvPr/>
        </p:nvSpPr>
        <p:spPr>
          <a:xfrm>
            <a:off x="5264253" y="2971800"/>
            <a:ext cx="433705" cy="403225"/>
          </a:xfrm>
          <a:custGeom>
            <a:avLst/>
            <a:gdLst/>
            <a:ahLst/>
            <a:cxnLst/>
            <a:rect l="l" t="t" r="r" b="b"/>
            <a:pathLst>
              <a:path w="433704" h="403225">
                <a:moveTo>
                  <a:pt x="361845" y="0"/>
                </a:moveTo>
                <a:lnTo>
                  <a:pt x="359305" y="0"/>
                </a:lnTo>
                <a:lnTo>
                  <a:pt x="0" y="359305"/>
                </a:lnTo>
                <a:lnTo>
                  <a:pt x="45178" y="403027"/>
                </a:lnTo>
                <a:lnTo>
                  <a:pt x="433525" y="14680"/>
                </a:lnTo>
                <a:lnTo>
                  <a:pt x="399945" y="10160"/>
                </a:lnTo>
                <a:lnTo>
                  <a:pt x="361845" y="0"/>
                </a:lnTo>
                <a:close/>
              </a:path>
            </a:pathLst>
          </a:custGeom>
          <a:solidFill>
            <a:srgbClr val="F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5" name="bg object 1455"/>
          <p:cNvSpPr/>
          <p:nvPr/>
        </p:nvSpPr>
        <p:spPr>
          <a:xfrm>
            <a:off x="5305560" y="2985576"/>
            <a:ext cx="462915" cy="427990"/>
          </a:xfrm>
          <a:custGeom>
            <a:avLst/>
            <a:gdLst/>
            <a:ahLst/>
            <a:cxnLst/>
            <a:rect l="l" t="t" r="r" b="b"/>
            <a:pathLst>
              <a:path w="462914" h="427989">
                <a:moveTo>
                  <a:pt x="385503" y="0"/>
                </a:moveTo>
                <a:lnTo>
                  <a:pt x="0" y="385503"/>
                </a:lnTo>
                <a:lnTo>
                  <a:pt x="43887" y="427975"/>
                </a:lnTo>
                <a:lnTo>
                  <a:pt x="462913" y="8950"/>
                </a:lnTo>
                <a:lnTo>
                  <a:pt x="424679" y="5273"/>
                </a:lnTo>
                <a:lnTo>
                  <a:pt x="385503" y="0"/>
                </a:lnTo>
                <a:close/>
              </a:path>
            </a:pathLst>
          </a:custGeom>
          <a:solidFill>
            <a:srgbClr val="E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6" name="bg object 1456"/>
          <p:cNvSpPr/>
          <p:nvPr/>
        </p:nvSpPr>
        <p:spPr>
          <a:xfrm>
            <a:off x="5346221" y="2993969"/>
            <a:ext cx="494665" cy="459740"/>
          </a:xfrm>
          <a:custGeom>
            <a:avLst/>
            <a:gdLst/>
            <a:ahLst/>
            <a:cxnLst/>
            <a:rect l="l" t="t" r="r" b="b"/>
            <a:pathLst>
              <a:path w="494664" h="459739">
                <a:moveTo>
                  <a:pt x="416459" y="0"/>
                </a:moveTo>
                <a:lnTo>
                  <a:pt x="0" y="416459"/>
                </a:lnTo>
                <a:lnTo>
                  <a:pt x="44533" y="459556"/>
                </a:lnTo>
                <a:lnTo>
                  <a:pt x="494232" y="9856"/>
                </a:lnTo>
                <a:lnTo>
                  <a:pt x="450058" y="3230"/>
                </a:lnTo>
                <a:lnTo>
                  <a:pt x="416459" y="0"/>
                </a:lnTo>
                <a:close/>
              </a:path>
            </a:pathLst>
          </a:custGeom>
          <a:solidFill>
            <a:srgbClr val="E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7" name="bg object 1457"/>
          <p:cNvSpPr/>
          <p:nvPr/>
        </p:nvSpPr>
        <p:spPr>
          <a:xfrm>
            <a:off x="5386882" y="3002832"/>
            <a:ext cx="523875" cy="490220"/>
          </a:xfrm>
          <a:custGeom>
            <a:avLst/>
            <a:gdLst/>
            <a:ahLst/>
            <a:cxnLst/>
            <a:rect l="l" t="t" r="r" b="b"/>
            <a:pathLst>
              <a:path w="523875" h="490220">
                <a:moveTo>
                  <a:pt x="446945" y="0"/>
                </a:moveTo>
                <a:lnTo>
                  <a:pt x="0" y="446945"/>
                </a:lnTo>
                <a:lnTo>
                  <a:pt x="28398" y="474427"/>
                </a:lnTo>
                <a:lnTo>
                  <a:pt x="44373" y="490202"/>
                </a:lnTo>
                <a:lnTo>
                  <a:pt x="523740" y="10835"/>
                </a:lnTo>
                <a:lnTo>
                  <a:pt x="485598" y="5797"/>
                </a:lnTo>
                <a:lnTo>
                  <a:pt x="446945" y="0"/>
                </a:lnTo>
                <a:close/>
              </a:path>
            </a:pathLst>
          </a:custGeom>
          <a:solidFill>
            <a:srgbClr val="E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8" name="bg object 1458"/>
          <p:cNvSpPr/>
          <p:nvPr/>
        </p:nvSpPr>
        <p:spPr>
          <a:xfrm>
            <a:off x="5428060" y="2997200"/>
            <a:ext cx="579120" cy="535940"/>
          </a:xfrm>
          <a:custGeom>
            <a:avLst/>
            <a:gdLst/>
            <a:ahLst/>
            <a:cxnLst/>
            <a:rect l="l" t="t" r="r" b="b"/>
            <a:pathLst>
              <a:path w="579120" h="535939">
                <a:moveTo>
                  <a:pt x="476952" y="15726"/>
                </a:moveTo>
                <a:lnTo>
                  <a:pt x="0" y="492679"/>
                </a:lnTo>
                <a:lnTo>
                  <a:pt x="43453" y="535586"/>
                </a:lnTo>
                <a:lnTo>
                  <a:pt x="558719" y="20320"/>
                </a:lnTo>
                <a:lnTo>
                  <a:pt x="511729" y="20320"/>
                </a:lnTo>
                <a:lnTo>
                  <a:pt x="476952" y="15726"/>
                </a:lnTo>
                <a:close/>
              </a:path>
              <a:path w="579120" h="535939">
                <a:moveTo>
                  <a:pt x="579039" y="0"/>
                </a:moveTo>
                <a:lnTo>
                  <a:pt x="559989" y="11430"/>
                </a:lnTo>
                <a:lnTo>
                  <a:pt x="511729" y="20320"/>
                </a:lnTo>
                <a:lnTo>
                  <a:pt x="558719" y="20320"/>
                </a:lnTo>
                <a:lnTo>
                  <a:pt x="579039" y="0"/>
                </a:lnTo>
                <a:close/>
              </a:path>
            </a:pathLst>
          </a:custGeom>
          <a:solidFill>
            <a:srgbClr val="E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9" name="bg object 1459"/>
          <p:cNvSpPr/>
          <p:nvPr/>
        </p:nvSpPr>
        <p:spPr>
          <a:xfrm>
            <a:off x="5467679" y="2990850"/>
            <a:ext cx="603250" cy="582295"/>
          </a:xfrm>
          <a:custGeom>
            <a:avLst/>
            <a:gdLst/>
            <a:ahLst/>
            <a:cxnLst/>
            <a:rect l="l" t="t" r="r" b="b"/>
            <a:pathLst>
              <a:path w="603250" h="582295">
                <a:moveTo>
                  <a:pt x="549580" y="0"/>
                </a:moveTo>
                <a:lnTo>
                  <a:pt x="539420" y="6350"/>
                </a:lnTo>
                <a:lnTo>
                  <a:pt x="520370" y="17779"/>
                </a:lnTo>
                <a:lnTo>
                  <a:pt x="0" y="538150"/>
                </a:lnTo>
                <a:lnTo>
                  <a:pt x="44092" y="581688"/>
                </a:lnTo>
                <a:lnTo>
                  <a:pt x="602666" y="23114"/>
                </a:lnTo>
                <a:lnTo>
                  <a:pt x="577520" y="6350"/>
                </a:lnTo>
                <a:lnTo>
                  <a:pt x="549580" y="0"/>
                </a:lnTo>
                <a:close/>
              </a:path>
            </a:pathLst>
          </a:custGeom>
          <a:solidFill>
            <a:srgbClr val="E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0" name="bg object 1460"/>
          <p:cNvSpPr/>
          <p:nvPr/>
        </p:nvSpPr>
        <p:spPr>
          <a:xfrm>
            <a:off x="5508283" y="3011122"/>
            <a:ext cx="608965" cy="601345"/>
          </a:xfrm>
          <a:custGeom>
            <a:avLst/>
            <a:gdLst/>
            <a:ahLst/>
            <a:cxnLst/>
            <a:rect l="l" t="t" r="r" b="b"/>
            <a:pathLst>
              <a:path w="608964" h="601345">
                <a:moveTo>
                  <a:pt x="557799" y="0"/>
                </a:moveTo>
                <a:lnTo>
                  <a:pt x="0" y="557971"/>
                </a:lnTo>
                <a:lnTo>
                  <a:pt x="43746" y="601167"/>
                </a:lnTo>
                <a:lnTo>
                  <a:pt x="608344" y="36569"/>
                </a:lnTo>
                <a:lnTo>
                  <a:pt x="594066" y="24177"/>
                </a:lnTo>
                <a:lnTo>
                  <a:pt x="557799" y="0"/>
                </a:lnTo>
                <a:close/>
              </a:path>
            </a:pathLst>
          </a:custGeom>
          <a:solidFill>
            <a:srgbClr val="E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1" name="bg object 1461"/>
          <p:cNvSpPr/>
          <p:nvPr/>
        </p:nvSpPr>
        <p:spPr>
          <a:xfrm>
            <a:off x="5548195" y="3044151"/>
            <a:ext cx="612140" cy="608965"/>
          </a:xfrm>
          <a:custGeom>
            <a:avLst/>
            <a:gdLst/>
            <a:ahLst/>
            <a:cxnLst/>
            <a:rect l="l" t="t" r="r" b="b"/>
            <a:pathLst>
              <a:path w="612139" h="608964">
                <a:moveTo>
                  <a:pt x="564352" y="0"/>
                </a:moveTo>
                <a:lnTo>
                  <a:pt x="0" y="564352"/>
                </a:lnTo>
                <a:lnTo>
                  <a:pt x="44731" y="608521"/>
                </a:lnTo>
                <a:lnTo>
                  <a:pt x="611945" y="41307"/>
                </a:lnTo>
                <a:lnTo>
                  <a:pt x="564352" y="0"/>
                </a:lnTo>
                <a:close/>
              </a:path>
            </a:pathLst>
          </a:custGeom>
          <a:solidFill>
            <a:srgbClr val="E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2" name="bg object 1462"/>
          <p:cNvSpPr/>
          <p:nvPr/>
        </p:nvSpPr>
        <p:spPr>
          <a:xfrm>
            <a:off x="5588454" y="3081327"/>
            <a:ext cx="617220" cy="615315"/>
          </a:xfrm>
          <a:custGeom>
            <a:avLst/>
            <a:gdLst/>
            <a:ahLst/>
            <a:cxnLst/>
            <a:rect l="l" t="t" r="r" b="b"/>
            <a:pathLst>
              <a:path w="617220" h="615314">
                <a:moveTo>
                  <a:pt x="566927" y="0"/>
                </a:moveTo>
                <a:lnTo>
                  <a:pt x="0" y="566927"/>
                </a:lnTo>
                <a:lnTo>
                  <a:pt x="28755" y="595322"/>
                </a:lnTo>
                <a:lnTo>
                  <a:pt x="39839" y="614718"/>
                </a:lnTo>
                <a:lnTo>
                  <a:pt x="617076" y="37481"/>
                </a:lnTo>
                <a:lnTo>
                  <a:pt x="590095" y="22552"/>
                </a:lnTo>
                <a:lnTo>
                  <a:pt x="581205" y="12392"/>
                </a:lnTo>
                <a:lnTo>
                  <a:pt x="566927" y="0"/>
                </a:lnTo>
                <a:close/>
              </a:path>
            </a:pathLst>
          </a:custGeom>
          <a:solidFill>
            <a:srgbClr val="E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3" name="bg object 1463"/>
          <p:cNvSpPr/>
          <p:nvPr/>
        </p:nvSpPr>
        <p:spPr>
          <a:xfrm>
            <a:off x="5625522" y="3116094"/>
            <a:ext cx="632460" cy="631825"/>
          </a:xfrm>
          <a:custGeom>
            <a:avLst/>
            <a:gdLst/>
            <a:ahLst/>
            <a:cxnLst/>
            <a:rect l="l" t="t" r="r" b="b"/>
            <a:pathLst>
              <a:path w="632460" h="631825">
                <a:moveTo>
                  <a:pt x="575102" y="0"/>
                </a:moveTo>
                <a:lnTo>
                  <a:pt x="0" y="575102"/>
                </a:lnTo>
                <a:lnTo>
                  <a:pt x="32327" y="631675"/>
                </a:lnTo>
                <a:lnTo>
                  <a:pt x="632334" y="31668"/>
                </a:lnTo>
                <a:lnTo>
                  <a:pt x="575102" y="0"/>
                </a:lnTo>
                <a:close/>
              </a:path>
            </a:pathLst>
          </a:custGeom>
          <a:solidFill>
            <a:srgbClr val="E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4" name="bg object 1464"/>
          <p:cNvSpPr/>
          <p:nvPr/>
        </p:nvSpPr>
        <p:spPr>
          <a:xfrm>
            <a:off x="5655078" y="3145048"/>
            <a:ext cx="654050" cy="653415"/>
          </a:xfrm>
          <a:custGeom>
            <a:avLst/>
            <a:gdLst/>
            <a:ahLst/>
            <a:cxnLst/>
            <a:rect l="l" t="t" r="r" b="b"/>
            <a:pathLst>
              <a:path w="654050" h="653414">
                <a:moveTo>
                  <a:pt x="597872" y="0"/>
                </a:moveTo>
                <a:lnTo>
                  <a:pt x="0" y="597872"/>
                </a:lnTo>
                <a:lnTo>
                  <a:pt x="31612" y="653194"/>
                </a:lnTo>
                <a:lnTo>
                  <a:pt x="653962" y="31036"/>
                </a:lnTo>
                <a:lnTo>
                  <a:pt x="597872" y="0"/>
                </a:lnTo>
                <a:close/>
              </a:path>
            </a:pathLst>
          </a:custGeom>
          <a:solidFill>
            <a:srgbClr val="E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5" name="bg object 1465"/>
          <p:cNvSpPr/>
          <p:nvPr/>
        </p:nvSpPr>
        <p:spPr>
          <a:xfrm>
            <a:off x="5683711" y="3173097"/>
            <a:ext cx="677545" cy="652780"/>
          </a:xfrm>
          <a:custGeom>
            <a:avLst/>
            <a:gdLst/>
            <a:ahLst/>
            <a:cxnLst/>
            <a:rect l="l" t="t" r="r" b="b"/>
            <a:pathLst>
              <a:path w="677545" h="652779">
                <a:moveTo>
                  <a:pt x="619930" y="0"/>
                </a:moveTo>
                <a:lnTo>
                  <a:pt x="0" y="619930"/>
                </a:lnTo>
                <a:lnTo>
                  <a:pt x="9698" y="636902"/>
                </a:lnTo>
                <a:lnTo>
                  <a:pt x="56594" y="652236"/>
                </a:lnTo>
                <a:lnTo>
                  <a:pt x="677162" y="31668"/>
                </a:lnTo>
                <a:lnTo>
                  <a:pt x="619930" y="0"/>
                </a:lnTo>
                <a:close/>
              </a:path>
            </a:pathLst>
          </a:custGeom>
          <a:solidFill>
            <a:srgbClr val="E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6" name="bg object 1466"/>
          <p:cNvSpPr/>
          <p:nvPr/>
        </p:nvSpPr>
        <p:spPr>
          <a:xfrm>
            <a:off x="5734563" y="2743200"/>
            <a:ext cx="1133475" cy="1101725"/>
          </a:xfrm>
          <a:custGeom>
            <a:avLst/>
            <a:gdLst/>
            <a:ahLst/>
            <a:cxnLst/>
            <a:rect l="l" t="t" r="r" b="b"/>
            <a:pathLst>
              <a:path w="1133475" h="1101725">
                <a:moveTo>
                  <a:pt x="621404" y="458851"/>
                </a:moveTo>
                <a:lnTo>
                  <a:pt x="0" y="1080256"/>
                </a:lnTo>
                <a:lnTo>
                  <a:pt x="65080" y="1101535"/>
                </a:lnTo>
                <a:lnTo>
                  <a:pt x="677001" y="489614"/>
                </a:lnTo>
                <a:lnTo>
                  <a:pt x="621404" y="458851"/>
                </a:lnTo>
                <a:close/>
              </a:path>
              <a:path w="1133475" h="1101725">
                <a:moveTo>
                  <a:pt x="1101846" y="0"/>
                </a:moveTo>
                <a:lnTo>
                  <a:pt x="1082466" y="84150"/>
                </a:lnTo>
                <a:lnTo>
                  <a:pt x="1132948" y="33667"/>
                </a:lnTo>
                <a:lnTo>
                  <a:pt x="1101846" y="0"/>
                </a:lnTo>
                <a:close/>
              </a:path>
            </a:pathLst>
          </a:custGeom>
          <a:solidFill>
            <a:srgbClr val="E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7" name="bg object 1467"/>
          <p:cNvSpPr/>
          <p:nvPr/>
        </p:nvSpPr>
        <p:spPr>
          <a:xfrm>
            <a:off x="5794858" y="2773566"/>
            <a:ext cx="1111885" cy="1091565"/>
          </a:xfrm>
          <a:custGeom>
            <a:avLst/>
            <a:gdLst/>
            <a:ahLst/>
            <a:cxnLst/>
            <a:rect l="l" t="t" r="r" b="b"/>
            <a:pathLst>
              <a:path w="1111884" h="1091564">
                <a:moveTo>
                  <a:pt x="612618" y="456986"/>
                </a:moveTo>
                <a:lnTo>
                  <a:pt x="0" y="1069604"/>
                </a:lnTo>
                <a:lnTo>
                  <a:pt x="66037" y="1091197"/>
                </a:lnTo>
                <a:lnTo>
                  <a:pt x="669032" y="488201"/>
                </a:lnTo>
                <a:lnTo>
                  <a:pt x="612618" y="456986"/>
                </a:lnTo>
                <a:close/>
              </a:path>
              <a:path w="1111884" h="1091564">
                <a:moveTo>
                  <a:pt x="1069604" y="0"/>
                </a:moveTo>
                <a:lnTo>
                  <a:pt x="1024067" y="45550"/>
                </a:lnTo>
                <a:lnTo>
                  <a:pt x="997851" y="159383"/>
                </a:lnTo>
                <a:lnTo>
                  <a:pt x="1111684" y="45550"/>
                </a:lnTo>
                <a:lnTo>
                  <a:pt x="1069604" y="0"/>
                </a:lnTo>
                <a:close/>
              </a:path>
            </a:pathLst>
          </a:custGeom>
          <a:solidFill>
            <a:srgbClr val="E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8" name="bg object 1468"/>
          <p:cNvSpPr/>
          <p:nvPr/>
        </p:nvSpPr>
        <p:spPr>
          <a:xfrm>
            <a:off x="4653279" y="2815156"/>
            <a:ext cx="2291080" cy="2284095"/>
          </a:xfrm>
          <a:custGeom>
            <a:avLst/>
            <a:gdLst/>
            <a:ahLst/>
            <a:cxnLst/>
            <a:rect l="l" t="t" r="r" b="b"/>
            <a:pathLst>
              <a:path w="2291079" h="2284095">
                <a:moveTo>
                  <a:pt x="67310" y="2214043"/>
                </a:moveTo>
                <a:lnTo>
                  <a:pt x="0" y="2263573"/>
                </a:lnTo>
                <a:lnTo>
                  <a:pt x="52374" y="2283589"/>
                </a:lnTo>
                <a:lnTo>
                  <a:pt x="94615" y="2241348"/>
                </a:lnTo>
                <a:lnTo>
                  <a:pt x="67310" y="2214043"/>
                </a:lnTo>
                <a:close/>
              </a:path>
              <a:path w="2291079" h="2284095">
                <a:moveTo>
                  <a:pt x="1805705" y="443898"/>
                </a:moveTo>
                <a:lnTo>
                  <a:pt x="1201873" y="1047730"/>
                </a:lnTo>
                <a:lnTo>
                  <a:pt x="1266954" y="1069009"/>
                </a:lnTo>
                <a:lnTo>
                  <a:pt x="1861302" y="474661"/>
                </a:lnTo>
                <a:lnTo>
                  <a:pt x="1805705" y="443898"/>
                </a:lnTo>
                <a:close/>
              </a:path>
              <a:path w="2291079" h="2284095">
                <a:moveTo>
                  <a:pt x="2249603" y="0"/>
                </a:moveTo>
                <a:lnTo>
                  <a:pt x="2141710" y="107893"/>
                </a:lnTo>
                <a:lnTo>
                  <a:pt x="2134870" y="137593"/>
                </a:lnTo>
                <a:lnTo>
                  <a:pt x="2143045" y="192917"/>
                </a:lnTo>
                <a:lnTo>
                  <a:pt x="2291073" y="44890"/>
                </a:lnTo>
                <a:lnTo>
                  <a:pt x="2249603" y="0"/>
                </a:lnTo>
                <a:close/>
              </a:path>
            </a:pathLst>
          </a:custGeom>
          <a:solidFill>
            <a:srgbClr val="E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9" name="bg object 1469"/>
          <p:cNvSpPr/>
          <p:nvPr/>
        </p:nvSpPr>
        <p:spPr>
          <a:xfrm>
            <a:off x="4700302" y="2856560"/>
            <a:ext cx="2284095" cy="2265045"/>
          </a:xfrm>
          <a:custGeom>
            <a:avLst/>
            <a:gdLst/>
            <a:ahLst/>
            <a:cxnLst/>
            <a:rect l="l" t="t" r="r" b="b"/>
            <a:pathLst>
              <a:path w="2284095" h="2265045">
                <a:moveTo>
                  <a:pt x="43900" y="2196253"/>
                </a:moveTo>
                <a:lnTo>
                  <a:pt x="0" y="2240140"/>
                </a:lnTo>
                <a:lnTo>
                  <a:pt x="64157" y="2264659"/>
                </a:lnTo>
                <a:lnTo>
                  <a:pt x="114841" y="2213976"/>
                </a:lnTo>
                <a:lnTo>
                  <a:pt x="58387" y="2210739"/>
                </a:lnTo>
                <a:lnTo>
                  <a:pt x="43900" y="2196253"/>
                </a:lnTo>
                <a:close/>
              </a:path>
              <a:path w="2284095" h="2265045">
                <a:moveTo>
                  <a:pt x="1809876" y="430821"/>
                </a:moveTo>
                <a:lnTo>
                  <a:pt x="1214638" y="1025875"/>
                </a:lnTo>
                <a:lnTo>
                  <a:pt x="1281183" y="1047633"/>
                </a:lnTo>
                <a:lnTo>
                  <a:pt x="1865841" y="462975"/>
                </a:lnTo>
                <a:lnTo>
                  <a:pt x="1859247" y="458139"/>
                </a:lnTo>
                <a:lnTo>
                  <a:pt x="1809876" y="430821"/>
                </a:lnTo>
                <a:close/>
              </a:path>
              <a:path w="2284095" h="2265045">
                <a:moveTo>
                  <a:pt x="2240830" y="0"/>
                </a:moveTo>
                <a:lnTo>
                  <a:pt x="2095153" y="145631"/>
                </a:lnTo>
                <a:lnTo>
                  <a:pt x="2106488" y="222328"/>
                </a:lnTo>
                <a:lnTo>
                  <a:pt x="2283642" y="45174"/>
                </a:lnTo>
                <a:lnTo>
                  <a:pt x="2259297" y="19989"/>
                </a:lnTo>
                <a:lnTo>
                  <a:pt x="2240830" y="0"/>
                </a:lnTo>
                <a:close/>
              </a:path>
            </a:pathLst>
          </a:custGeom>
          <a:solidFill>
            <a:srgbClr val="E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0" name="bg object 1470"/>
          <p:cNvSpPr/>
          <p:nvPr/>
        </p:nvSpPr>
        <p:spPr>
          <a:xfrm>
            <a:off x="4758947" y="2897860"/>
            <a:ext cx="2264410" cy="2245995"/>
          </a:xfrm>
          <a:custGeom>
            <a:avLst/>
            <a:gdLst/>
            <a:ahLst/>
            <a:cxnLst/>
            <a:rect l="l" t="t" r="r" b="b"/>
            <a:pathLst>
              <a:path w="2264409" h="2245995">
                <a:moveTo>
                  <a:pt x="48989" y="2172262"/>
                </a:moveTo>
                <a:lnTo>
                  <a:pt x="0" y="2221252"/>
                </a:lnTo>
                <a:lnTo>
                  <a:pt x="63400" y="2245481"/>
                </a:lnTo>
                <a:lnTo>
                  <a:pt x="131868" y="2177013"/>
                </a:lnTo>
                <a:lnTo>
                  <a:pt x="48989" y="2172262"/>
                </a:lnTo>
                <a:close/>
              </a:path>
              <a:path w="2264409" h="2245995">
                <a:moveTo>
                  <a:pt x="965771" y="1343110"/>
                </a:moveTo>
                <a:lnTo>
                  <a:pt x="877312" y="1369339"/>
                </a:lnTo>
                <a:lnTo>
                  <a:pt x="676652" y="1609369"/>
                </a:lnTo>
                <a:lnTo>
                  <a:pt x="623898" y="1684983"/>
                </a:lnTo>
                <a:lnTo>
                  <a:pt x="965771" y="1343110"/>
                </a:lnTo>
                <a:close/>
              </a:path>
              <a:path w="2264409" h="2245995">
                <a:moveTo>
                  <a:pt x="1802800" y="418451"/>
                </a:moveTo>
                <a:lnTo>
                  <a:pt x="1216796" y="1004456"/>
                </a:lnTo>
                <a:lnTo>
                  <a:pt x="1282833" y="1026048"/>
                </a:lnTo>
                <a:lnTo>
                  <a:pt x="1853356" y="455525"/>
                </a:lnTo>
                <a:lnTo>
                  <a:pt x="1802800" y="418451"/>
                </a:lnTo>
                <a:close/>
              </a:path>
              <a:path w="2264409" h="2245995">
                <a:moveTo>
                  <a:pt x="2221252" y="0"/>
                </a:moveTo>
                <a:lnTo>
                  <a:pt x="2046862" y="174389"/>
                </a:lnTo>
                <a:lnTo>
                  <a:pt x="2058145" y="250736"/>
                </a:lnTo>
                <a:lnTo>
                  <a:pt x="2264324" y="44557"/>
                </a:lnTo>
                <a:lnTo>
                  <a:pt x="2221252" y="0"/>
                </a:lnTo>
                <a:close/>
              </a:path>
            </a:pathLst>
          </a:custGeom>
          <a:solidFill>
            <a:srgbClr val="E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1" name="bg object 1471"/>
          <p:cNvSpPr/>
          <p:nvPr/>
        </p:nvSpPr>
        <p:spPr>
          <a:xfrm>
            <a:off x="4817584" y="2938724"/>
            <a:ext cx="2245360" cy="2224405"/>
          </a:xfrm>
          <a:custGeom>
            <a:avLst/>
            <a:gdLst/>
            <a:ahLst/>
            <a:cxnLst/>
            <a:rect l="l" t="t" r="r" b="b"/>
            <a:pathLst>
              <a:path w="2245359" h="2224404">
                <a:moveTo>
                  <a:pt x="66984" y="2135791"/>
                </a:moveTo>
                <a:lnTo>
                  <a:pt x="0" y="2202796"/>
                </a:lnTo>
                <a:lnTo>
                  <a:pt x="35085" y="2216205"/>
                </a:lnTo>
                <a:lnTo>
                  <a:pt x="65128" y="2224262"/>
                </a:lnTo>
                <a:lnTo>
                  <a:pt x="149385" y="2140005"/>
                </a:lnTo>
                <a:lnTo>
                  <a:pt x="140495" y="2140005"/>
                </a:lnTo>
                <a:lnTo>
                  <a:pt x="66984" y="2135791"/>
                </a:lnTo>
                <a:close/>
              </a:path>
              <a:path w="2245359" h="2224404">
                <a:moveTo>
                  <a:pt x="154560" y="2134830"/>
                </a:moveTo>
                <a:lnTo>
                  <a:pt x="140495" y="2140005"/>
                </a:lnTo>
                <a:lnTo>
                  <a:pt x="149385" y="2140005"/>
                </a:lnTo>
                <a:lnTo>
                  <a:pt x="154560" y="2134830"/>
                </a:lnTo>
                <a:close/>
              </a:path>
              <a:path w="2245359" h="2224404">
                <a:moveTo>
                  <a:pt x="1020868" y="1268522"/>
                </a:moveTo>
                <a:lnTo>
                  <a:pt x="897382" y="1305137"/>
                </a:lnTo>
                <a:lnTo>
                  <a:pt x="580869" y="1621747"/>
                </a:lnTo>
                <a:lnTo>
                  <a:pt x="503715" y="1732335"/>
                </a:lnTo>
                <a:lnTo>
                  <a:pt x="437040" y="1852350"/>
                </a:lnTo>
                <a:lnTo>
                  <a:pt x="1020868" y="1268522"/>
                </a:lnTo>
                <a:close/>
              </a:path>
              <a:path w="2245359" h="2224404">
                <a:moveTo>
                  <a:pt x="1790602" y="411642"/>
                </a:moveTo>
                <a:lnTo>
                  <a:pt x="1218952" y="983468"/>
                </a:lnTo>
                <a:lnTo>
                  <a:pt x="1284492" y="1004898"/>
                </a:lnTo>
                <a:lnTo>
                  <a:pt x="1840879" y="448511"/>
                </a:lnTo>
                <a:lnTo>
                  <a:pt x="1790602" y="411642"/>
                </a:lnTo>
                <a:close/>
              </a:path>
              <a:path w="2245359" h="2224404">
                <a:moveTo>
                  <a:pt x="2202118" y="0"/>
                </a:moveTo>
                <a:lnTo>
                  <a:pt x="1998581" y="203599"/>
                </a:lnTo>
                <a:lnTo>
                  <a:pt x="2008665" y="271835"/>
                </a:lnTo>
                <a:lnTo>
                  <a:pt x="2011803" y="277587"/>
                </a:lnTo>
                <a:lnTo>
                  <a:pt x="2245014" y="44375"/>
                </a:lnTo>
                <a:lnTo>
                  <a:pt x="2202118" y="0"/>
                </a:lnTo>
                <a:close/>
              </a:path>
            </a:pathLst>
          </a:custGeom>
          <a:solidFill>
            <a:srgbClr val="D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2" name="bg object 1472"/>
          <p:cNvSpPr/>
          <p:nvPr/>
        </p:nvSpPr>
        <p:spPr>
          <a:xfrm>
            <a:off x="4876703" y="2979226"/>
            <a:ext cx="2225675" cy="2200910"/>
          </a:xfrm>
          <a:custGeom>
            <a:avLst/>
            <a:gdLst/>
            <a:ahLst/>
            <a:cxnLst/>
            <a:rect l="l" t="t" r="r" b="b"/>
            <a:pathLst>
              <a:path w="2225675" h="2200910">
                <a:moveTo>
                  <a:pt x="1067089" y="1203405"/>
                </a:moveTo>
                <a:lnTo>
                  <a:pt x="977996" y="1223203"/>
                </a:lnTo>
                <a:lnTo>
                  <a:pt x="950916" y="1231233"/>
                </a:lnTo>
                <a:lnTo>
                  <a:pt x="387446" y="1794703"/>
                </a:lnTo>
                <a:lnTo>
                  <a:pt x="330296" y="1897573"/>
                </a:lnTo>
                <a:lnTo>
                  <a:pt x="215996" y="2049973"/>
                </a:lnTo>
                <a:lnTo>
                  <a:pt x="83385" y="2098764"/>
                </a:lnTo>
                <a:lnTo>
                  <a:pt x="0" y="2182149"/>
                </a:lnTo>
                <a:lnTo>
                  <a:pt x="69902" y="2200898"/>
                </a:lnTo>
                <a:lnTo>
                  <a:pt x="1067089" y="1203405"/>
                </a:lnTo>
                <a:close/>
              </a:path>
              <a:path w="2225675" h="2200910">
                <a:moveTo>
                  <a:pt x="1777363" y="404786"/>
                </a:moveTo>
                <a:lnTo>
                  <a:pt x="1219629" y="962519"/>
                </a:lnTo>
                <a:lnTo>
                  <a:pt x="1282796" y="983173"/>
                </a:lnTo>
                <a:lnTo>
                  <a:pt x="1286478" y="983948"/>
                </a:lnTo>
                <a:lnTo>
                  <a:pt x="1828196" y="442063"/>
                </a:lnTo>
                <a:lnTo>
                  <a:pt x="1777363" y="404786"/>
                </a:lnTo>
                <a:close/>
              </a:path>
              <a:path w="2225675" h="2200910">
                <a:moveTo>
                  <a:pt x="2182149" y="0"/>
                </a:moveTo>
                <a:lnTo>
                  <a:pt x="1949994" y="232155"/>
                </a:lnTo>
                <a:lnTo>
                  <a:pt x="1981075" y="289137"/>
                </a:lnTo>
                <a:lnTo>
                  <a:pt x="2225398" y="44739"/>
                </a:lnTo>
                <a:lnTo>
                  <a:pt x="2182149" y="0"/>
                </a:lnTo>
                <a:close/>
              </a:path>
            </a:pathLst>
          </a:custGeom>
          <a:solidFill>
            <a:srgbClr val="D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3" name="bg object 1473"/>
          <p:cNvSpPr/>
          <p:nvPr/>
        </p:nvSpPr>
        <p:spPr>
          <a:xfrm>
            <a:off x="4939792" y="3019909"/>
            <a:ext cx="2201545" cy="2177415"/>
          </a:xfrm>
          <a:custGeom>
            <a:avLst/>
            <a:gdLst/>
            <a:ahLst/>
            <a:cxnLst/>
            <a:rect l="l" t="t" r="r" b="b"/>
            <a:pathLst>
              <a:path w="2201545" h="2177415">
                <a:moveTo>
                  <a:pt x="1105951" y="1140066"/>
                </a:moveTo>
                <a:lnTo>
                  <a:pt x="993284" y="1165103"/>
                </a:lnTo>
                <a:lnTo>
                  <a:pt x="164337" y="1994050"/>
                </a:lnTo>
                <a:lnTo>
                  <a:pt x="152907" y="2009290"/>
                </a:lnTo>
                <a:lnTo>
                  <a:pt x="146879" y="2011508"/>
                </a:lnTo>
                <a:lnTo>
                  <a:pt x="0" y="2158388"/>
                </a:lnTo>
                <a:lnTo>
                  <a:pt x="69097" y="2176920"/>
                </a:lnTo>
                <a:lnTo>
                  <a:pt x="1105951" y="1140066"/>
                </a:lnTo>
                <a:close/>
              </a:path>
              <a:path w="2201545" h="2177415">
                <a:moveTo>
                  <a:pt x="1760434" y="397953"/>
                </a:moveTo>
                <a:lnTo>
                  <a:pt x="1216836" y="941551"/>
                </a:lnTo>
                <a:lnTo>
                  <a:pt x="1219707" y="942490"/>
                </a:lnTo>
                <a:lnTo>
                  <a:pt x="1288949" y="957068"/>
                </a:lnTo>
                <a:lnTo>
                  <a:pt x="1810990" y="435027"/>
                </a:lnTo>
                <a:lnTo>
                  <a:pt x="1760434" y="397953"/>
                </a:lnTo>
                <a:close/>
              </a:path>
              <a:path w="2201545" h="2177415">
                <a:moveTo>
                  <a:pt x="2158388" y="0"/>
                </a:moveTo>
                <a:lnTo>
                  <a:pt x="1915144" y="243243"/>
                </a:lnTo>
                <a:lnTo>
                  <a:pt x="1946072" y="299945"/>
                </a:lnTo>
                <a:lnTo>
                  <a:pt x="2201460" y="44557"/>
                </a:lnTo>
                <a:lnTo>
                  <a:pt x="2158388" y="0"/>
                </a:lnTo>
                <a:close/>
              </a:path>
            </a:pathLst>
          </a:custGeom>
          <a:solidFill>
            <a:srgbClr val="D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4" name="bg object 1474"/>
          <p:cNvSpPr/>
          <p:nvPr/>
        </p:nvSpPr>
        <p:spPr>
          <a:xfrm>
            <a:off x="5002873" y="3060598"/>
            <a:ext cx="2218055" cy="2170430"/>
          </a:xfrm>
          <a:custGeom>
            <a:avLst/>
            <a:gdLst/>
            <a:ahLst/>
            <a:cxnLst/>
            <a:rect l="l" t="t" r="r" b="b"/>
            <a:pathLst>
              <a:path w="2218054" h="2170429">
                <a:moveTo>
                  <a:pt x="1242771" y="1059497"/>
                </a:moveTo>
                <a:lnTo>
                  <a:pt x="1194727" y="1065631"/>
                </a:lnTo>
                <a:lnTo>
                  <a:pt x="1145730" y="1076528"/>
                </a:lnTo>
                <a:lnTo>
                  <a:pt x="1135938" y="1078699"/>
                </a:lnTo>
                <a:lnTo>
                  <a:pt x="1033068" y="1101559"/>
                </a:lnTo>
                <a:lnTo>
                  <a:pt x="0" y="2134628"/>
                </a:lnTo>
                <a:lnTo>
                  <a:pt x="69100" y="2153158"/>
                </a:lnTo>
                <a:lnTo>
                  <a:pt x="132194" y="2170074"/>
                </a:lnTo>
                <a:lnTo>
                  <a:pt x="1242771" y="1059497"/>
                </a:lnTo>
                <a:close/>
              </a:path>
              <a:path w="2218054" h="2170429">
                <a:moveTo>
                  <a:pt x="1840217" y="462051"/>
                </a:moveTo>
                <a:lnTo>
                  <a:pt x="1794065" y="428193"/>
                </a:lnTo>
                <a:lnTo>
                  <a:pt x="1789671" y="424967"/>
                </a:lnTo>
                <a:lnTo>
                  <a:pt x="1743506" y="391121"/>
                </a:lnTo>
                <a:lnTo>
                  <a:pt x="1219568" y="915060"/>
                </a:lnTo>
                <a:lnTo>
                  <a:pt x="1285659" y="928979"/>
                </a:lnTo>
                <a:lnTo>
                  <a:pt x="1358049" y="944219"/>
                </a:lnTo>
                <a:lnTo>
                  <a:pt x="1840217" y="462051"/>
                </a:lnTo>
                <a:close/>
              </a:path>
              <a:path w="2218054" h="2170429">
                <a:moveTo>
                  <a:pt x="2217496" y="84772"/>
                </a:moveTo>
                <a:lnTo>
                  <a:pt x="2214537" y="82651"/>
                </a:lnTo>
                <a:lnTo>
                  <a:pt x="2177694" y="44564"/>
                </a:lnTo>
                <a:lnTo>
                  <a:pt x="2173960" y="40678"/>
                </a:lnTo>
                <a:lnTo>
                  <a:pt x="2134628" y="0"/>
                </a:lnTo>
                <a:lnTo>
                  <a:pt x="1880298" y="254330"/>
                </a:lnTo>
                <a:lnTo>
                  <a:pt x="1908530" y="306108"/>
                </a:lnTo>
                <a:lnTo>
                  <a:pt x="1939467" y="362800"/>
                </a:lnTo>
                <a:lnTo>
                  <a:pt x="2217496" y="84772"/>
                </a:lnTo>
                <a:close/>
              </a:path>
            </a:pathLst>
          </a:custGeom>
          <a:solidFill>
            <a:srgbClr val="D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5" name="bg object 1475"/>
          <p:cNvSpPr/>
          <p:nvPr/>
        </p:nvSpPr>
        <p:spPr>
          <a:xfrm>
            <a:off x="5129059" y="3141958"/>
            <a:ext cx="2139315" cy="2106295"/>
          </a:xfrm>
          <a:custGeom>
            <a:avLst/>
            <a:gdLst/>
            <a:ahLst/>
            <a:cxnLst/>
            <a:rect l="l" t="t" r="r" b="b"/>
            <a:pathLst>
              <a:path w="2139315" h="2106295">
                <a:moveTo>
                  <a:pt x="1209777" y="966224"/>
                </a:moveTo>
                <a:lnTo>
                  <a:pt x="1107854" y="979248"/>
                </a:lnTo>
                <a:lnTo>
                  <a:pt x="0" y="2087102"/>
                </a:lnTo>
                <a:lnTo>
                  <a:pt x="70098" y="2105903"/>
                </a:lnTo>
                <a:lnTo>
                  <a:pt x="1209777" y="966224"/>
                </a:lnTo>
                <a:close/>
              </a:path>
              <a:path w="2139315" h="2106295">
                <a:moveTo>
                  <a:pt x="1709646" y="377455"/>
                </a:moveTo>
                <a:lnTo>
                  <a:pt x="1225579" y="861523"/>
                </a:lnTo>
                <a:lnTo>
                  <a:pt x="1299018" y="876984"/>
                </a:lnTo>
                <a:lnTo>
                  <a:pt x="1767783" y="408218"/>
                </a:lnTo>
                <a:lnTo>
                  <a:pt x="1716240" y="382291"/>
                </a:lnTo>
                <a:lnTo>
                  <a:pt x="1709646" y="377455"/>
                </a:lnTo>
                <a:close/>
              </a:path>
              <a:path w="2139315" h="2106295">
                <a:moveTo>
                  <a:pt x="2087102" y="0"/>
                </a:moveTo>
                <a:lnTo>
                  <a:pt x="1810594" y="276507"/>
                </a:lnTo>
                <a:lnTo>
                  <a:pt x="1841970" y="334031"/>
                </a:lnTo>
                <a:lnTo>
                  <a:pt x="2138727" y="37274"/>
                </a:lnTo>
                <a:lnTo>
                  <a:pt x="2088350" y="1291"/>
                </a:lnTo>
                <a:lnTo>
                  <a:pt x="2087102" y="0"/>
                </a:lnTo>
                <a:close/>
              </a:path>
            </a:pathLst>
          </a:custGeom>
          <a:solidFill>
            <a:srgbClr val="D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6" name="bg object 1476"/>
          <p:cNvSpPr/>
          <p:nvPr/>
        </p:nvSpPr>
        <p:spPr>
          <a:xfrm>
            <a:off x="5193149" y="3176058"/>
            <a:ext cx="2120900" cy="2083435"/>
          </a:xfrm>
          <a:custGeom>
            <a:avLst/>
            <a:gdLst/>
            <a:ahLst/>
            <a:cxnLst/>
            <a:rect l="l" t="t" r="r" b="b"/>
            <a:pathLst>
              <a:path w="2120900" h="2083435">
                <a:moveTo>
                  <a:pt x="1233050" y="920961"/>
                </a:moveTo>
                <a:lnTo>
                  <a:pt x="1136951" y="933241"/>
                </a:lnTo>
                <a:lnTo>
                  <a:pt x="0" y="2070192"/>
                </a:lnTo>
                <a:lnTo>
                  <a:pt x="43060" y="2081741"/>
                </a:lnTo>
                <a:lnTo>
                  <a:pt x="73719" y="2082832"/>
                </a:lnTo>
                <a:lnTo>
                  <a:pt x="1235279" y="921272"/>
                </a:lnTo>
                <a:lnTo>
                  <a:pt x="1233050" y="920961"/>
                </a:lnTo>
                <a:close/>
              </a:path>
              <a:path w="2120900" h="2083435">
                <a:moveTo>
                  <a:pt x="1698623" y="371568"/>
                </a:moveTo>
                <a:lnTo>
                  <a:pt x="1228633" y="841559"/>
                </a:lnTo>
                <a:lnTo>
                  <a:pt x="1299974" y="856578"/>
                </a:lnTo>
                <a:lnTo>
                  <a:pt x="1756080" y="400471"/>
                </a:lnTo>
                <a:lnTo>
                  <a:pt x="1698623" y="371568"/>
                </a:lnTo>
                <a:close/>
              </a:path>
              <a:path w="2120900" h="2083435">
                <a:moveTo>
                  <a:pt x="2070192" y="0"/>
                </a:moveTo>
                <a:lnTo>
                  <a:pt x="1775191" y="295001"/>
                </a:lnTo>
                <a:lnTo>
                  <a:pt x="1805671" y="350881"/>
                </a:lnTo>
                <a:lnTo>
                  <a:pt x="2120568" y="35983"/>
                </a:lnTo>
                <a:lnTo>
                  <a:pt x="2070192" y="0"/>
                </a:lnTo>
                <a:close/>
              </a:path>
            </a:pathLst>
          </a:custGeom>
          <a:solidFill>
            <a:srgbClr val="D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7" name="bg object 1477"/>
          <p:cNvSpPr/>
          <p:nvPr/>
        </p:nvSpPr>
        <p:spPr>
          <a:xfrm>
            <a:off x="5259511" y="3208866"/>
            <a:ext cx="2096770" cy="2052955"/>
          </a:xfrm>
          <a:custGeom>
            <a:avLst/>
            <a:gdLst/>
            <a:ahLst/>
            <a:cxnLst/>
            <a:rect l="l" t="t" r="r" b="b"/>
            <a:pathLst>
              <a:path w="2096770" h="2052954">
                <a:moveTo>
                  <a:pt x="1166688" y="888153"/>
                </a:moveTo>
                <a:lnTo>
                  <a:pt x="1160864" y="888897"/>
                </a:lnTo>
                <a:lnTo>
                  <a:pt x="0" y="2049762"/>
                </a:lnTo>
                <a:lnTo>
                  <a:pt x="85846" y="2052816"/>
                </a:lnTo>
                <a:lnTo>
                  <a:pt x="1240254" y="898407"/>
                </a:lnTo>
                <a:lnTo>
                  <a:pt x="1166688" y="888153"/>
                </a:lnTo>
                <a:close/>
              </a:path>
              <a:path w="2096770" h="2052954">
                <a:moveTo>
                  <a:pt x="1684649" y="365113"/>
                </a:moveTo>
                <a:lnTo>
                  <a:pt x="1227317" y="822444"/>
                </a:lnTo>
                <a:lnTo>
                  <a:pt x="1261938" y="829733"/>
                </a:lnTo>
                <a:lnTo>
                  <a:pt x="1288537" y="850125"/>
                </a:lnTo>
                <a:lnTo>
                  <a:pt x="1743796" y="394865"/>
                </a:lnTo>
                <a:lnTo>
                  <a:pt x="1684649" y="365113"/>
                </a:lnTo>
                <a:close/>
              </a:path>
              <a:path w="2096770" h="2052954">
                <a:moveTo>
                  <a:pt x="2049762" y="0"/>
                </a:moveTo>
                <a:lnTo>
                  <a:pt x="1736620" y="313142"/>
                </a:lnTo>
                <a:lnTo>
                  <a:pt x="1767996" y="370665"/>
                </a:lnTo>
                <a:lnTo>
                  <a:pt x="2096142" y="42519"/>
                </a:lnTo>
                <a:lnTo>
                  <a:pt x="2091248" y="29633"/>
                </a:lnTo>
                <a:lnTo>
                  <a:pt x="2049762" y="0"/>
                </a:lnTo>
                <a:close/>
              </a:path>
            </a:pathLst>
          </a:custGeom>
          <a:solidFill>
            <a:srgbClr val="D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8" name="bg object 1478"/>
          <p:cNvSpPr/>
          <p:nvPr/>
        </p:nvSpPr>
        <p:spPr>
          <a:xfrm>
            <a:off x="5337999" y="3245863"/>
            <a:ext cx="2039620" cy="2018664"/>
          </a:xfrm>
          <a:custGeom>
            <a:avLst/>
            <a:gdLst/>
            <a:ahLst/>
            <a:cxnLst/>
            <a:rect l="l" t="t" r="r" b="b"/>
            <a:pathLst>
              <a:path w="2039620" h="2018664">
                <a:moveTo>
                  <a:pt x="1155078" y="860478"/>
                </a:moveTo>
                <a:lnTo>
                  <a:pt x="0" y="2015557"/>
                </a:lnTo>
                <a:lnTo>
                  <a:pt x="83393" y="2018523"/>
                </a:lnTo>
                <a:lnTo>
                  <a:pt x="1230873" y="871043"/>
                </a:lnTo>
                <a:lnTo>
                  <a:pt x="1155078" y="860478"/>
                </a:lnTo>
                <a:close/>
              </a:path>
              <a:path w="2039620" h="2018664">
                <a:moveTo>
                  <a:pt x="1660238" y="355318"/>
                </a:moveTo>
                <a:lnTo>
                  <a:pt x="1205735" y="809821"/>
                </a:lnTo>
                <a:lnTo>
                  <a:pt x="1254618" y="847298"/>
                </a:lnTo>
                <a:lnTo>
                  <a:pt x="1718120" y="383796"/>
                </a:lnTo>
                <a:lnTo>
                  <a:pt x="1716850" y="383796"/>
                </a:lnTo>
                <a:lnTo>
                  <a:pt x="1660238" y="355318"/>
                </a:lnTo>
                <a:close/>
              </a:path>
              <a:path w="2039620" h="2018664">
                <a:moveTo>
                  <a:pt x="2015557" y="0"/>
                </a:moveTo>
                <a:lnTo>
                  <a:pt x="1686819" y="328738"/>
                </a:lnTo>
                <a:lnTo>
                  <a:pt x="1716850" y="383796"/>
                </a:lnTo>
                <a:lnTo>
                  <a:pt x="1718120" y="383796"/>
                </a:lnTo>
                <a:lnTo>
                  <a:pt x="2039326" y="62591"/>
                </a:lnTo>
                <a:lnTo>
                  <a:pt x="2015557" y="0"/>
                </a:lnTo>
                <a:close/>
              </a:path>
            </a:pathLst>
          </a:custGeom>
          <a:solidFill>
            <a:srgbClr val="D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9" name="bg object 1479"/>
          <p:cNvSpPr/>
          <p:nvPr/>
        </p:nvSpPr>
        <p:spPr>
          <a:xfrm>
            <a:off x="5414034" y="3302932"/>
            <a:ext cx="1985645" cy="1964689"/>
          </a:xfrm>
          <a:custGeom>
            <a:avLst/>
            <a:gdLst/>
            <a:ahLst/>
            <a:cxnLst/>
            <a:rect l="l" t="t" r="r" b="b"/>
            <a:pathLst>
              <a:path w="1985645" h="1964689">
                <a:moveTo>
                  <a:pt x="1148150" y="813043"/>
                </a:moveTo>
                <a:lnTo>
                  <a:pt x="0" y="1961193"/>
                </a:lnTo>
                <a:lnTo>
                  <a:pt x="85537" y="1964236"/>
                </a:lnTo>
                <a:lnTo>
                  <a:pt x="1226124" y="823297"/>
                </a:lnTo>
                <a:lnTo>
                  <a:pt x="1221715" y="823297"/>
                </a:lnTo>
                <a:lnTo>
                  <a:pt x="1148150" y="813043"/>
                </a:lnTo>
                <a:close/>
              </a:path>
              <a:path w="1985645" h="1964689">
                <a:moveTo>
                  <a:pt x="1636590" y="324602"/>
                </a:moveTo>
                <a:lnTo>
                  <a:pt x="1174270" y="786923"/>
                </a:lnTo>
                <a:lnTo>
                  <a:pt x="1221715" y="823297"/>
                </a:lnTo>
                <a:lnTo>
                  <a:pt x="1226124" y="823297"/>
                </a:lnTo>
                <a:lnTo>
                  <a:pt x="1722541" y="326727"/>
                </a:lnTo>
                <a:lnTo>
                  <a:pt x="1640815" y="326727"/>
                </a:lnTo>
                <a:lnTo>
                  <a:pt x="1636590" y="324602"/>
                </a:lnTo>
                <a:close/>
              </a:path>
              <a:path w="1985645" h="1964689">
                <a:moveTo>
                  <a:pt x="1961193" y="0"/>
                </a:moveTo>
                <a:lnTo>
                  <a:pt x="1638574" y="322619"/>
                </a:lnTo>
                <a:lnTo>
                  <a:pt x="1640815" y="326727"/>
                </a:lnTo>
                <a:lnTo>
                  <a:pt x="1722541" y="326727"/>
                </a:lnTo>
                <a:lnTo>
                  <a:pt x="1985412" y="63776"/>
                </a:lnTo>
                <a:lnTo>
                  <a:pt x="1961193" y="0"/>
                </a:lnTo>
                <a:close/>
              </a:path>
            </a:pathLst>
          </a:custGeom>
          <a:solidFill>
            <a:srgbClr val="D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0" name="bg object 1480"/>
          <p:cNvSpPr/>
          <p:nvPr/>
        </p:nvSpPr>
        <p:spPr>
          <a:xfrm>
            <a:off x="5492522" y="3361841"/>
            <a:ext cx="1929130" cy="1915160"/>
          </a:xfrm>
          <a:custGeom>
            <a:avLst/>
            <a:gdLst/>
            <a:ahLst/>
            <a:cxnLst/>
            <a:rect l="l" t="t" r="r" b="b"/>
            <a:pathLst>
              <a:path w="1929129" h="1915160">
                <a:moveTo>
                  <a:pt x="1140998" y="764077"/>
                </a:moveTo>
                <a:lnTo>
                  <a:pt x="0" y="1905076"/>
                </a:lnTo>
                <a:lnTo>
                  <a:pt x="64997" y="1907388"/>
                </a:lnTo>
                <a:lnTo>
                  <a:pt x="77089" y="1914675"/>
                </a:lnTo>
                <a:lnTo>
                  <a:pt x="1227731" y="764388"/>
                </a:lnTo>
                <a:lnTo>
                  <a:pt x="1143227" y="764388"/>
                </a:lnTo>
                <a:lnTo>
                  <a:pt x="1140998" y="764077"/>
                </a:lnTo>
                <a:close/>
              </a:path>
              <a:path w="1929129" h="1915160">
                <a:moveTo>
                  <a:pt x="1905076" y="0"/>
                </a:moveTo>
                <a:lnTo>
                  <a:pt x="1141790" y="763286"/>
                </a:lnTo>
                <a:lnTo>
                  <a:pt x="1143227" y="764388"/>
                </a:lnTo>
                <a:lnTo>
                  <a:pt x="1227731" y="764388"/>
                </a:lnTo>
                <a:lnTo>
                  <a:pt x="1929092" y="63243"/>
                </a:lnTo>
                <a:lnTo>
                  <a:pt x="1905076" y="0"/>
                </a:lnTo>
                <a:close/>
              </a:path>
            </a:pathLst>
          </a:custGeom>
          <a:solidFill>
            <a:srgbClr val="D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1" name="bg object 1481"/>
          <p:cNvSpPr/>
          <p:nvPr/>
        </p:nvSpPr>
        <p:spPr>
          <a:xfrm>
            <a:off x="5565444" y="3419830"/>
            <a:ext cx="1878964" cy="1887220"/>
          </a:xfrm>
          <a:custGeom>
            <a:avLst/>
            <a:gdLst/>
            <a:ahLst/>
            <a:cxnLst/>
            <a:rect l="l" t="t" r="r" b="b"/>
            <a:pathLst>
              <a:path w="1878965" h="1887220">
                <a:moveTo>
                  <a:pt x="1854175" y="0"/>
                </a:moveTo>
                <a:lnTo>
                  <a:pt x="0" y="1854175"/>
                </a:lnTo>
                <a:lnTo>
                  <a:pt x="54678" y="1887127"/>
                </a:lnTo>
                <a:lnTo>
                  <a:pt x="1878932" y="62872"/>
                </a:lnTo>
                <a:lnTo>
                  <a:pt x="1861515" y="19329"/>
                </a:lnTo>
                <a:lnTo>
                  <a:pt x="1854175" y="0"/>
                </a:lnTo>
                <a:close/>
              </a:path>
            </a:pathLst>
          </a:custGeom>
          <a:solidFill>
            <a:srgbClr val="D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2" name="bg object 1482"/>
          <p:cNvSpPr/>
          <p:nvPr/>
        </p:nvSpPr>
        <p:spPr>
          <a:xfrm>
            <a:off x="5615367" y="3477259"/>
            <a:ext cx="1851660" cy="1859914"/>
          </a:xfrm>
          <a:custGeom>
            <a:avLst/>
            <a:gdLst/>
            <a:ahLst/>
            <a:cxnLst/>
            <a:rect l="l" t="t" r="r" b="b"/>
            <a:pathLst>
              <a:path w="1851659" h="1859914">
                <a:moveTo>
                  <a:pt x="1826832" y="0"/>
                </a:moveTo>
                <a:lnTo>
                  <a:pt x="0" y="1826832"/>
                </a:lnTo>
                <a:lnTo>
                  <a:pt x="53885" y="1859306"/>
                </a:lnTo>
                <a:lnTo>
                  <a:pt x="1851506" y="61685"/>
                </a:lnTo>
                <a:lnTo>
                  <a:pt x="1826832" y="0"/>
                </a:lnTo>
                <a:close/>
              </a:path>
            </a:pathLst>
          </a:custGeom>
          <a:solidFill>
            <a:srgbClr val="D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3" name="bg object 1483"/>
          <p:cNvSpPr/>
          <p:nvPr/>
        </p:nvSpPr>
        <p:spPr>
          <a:xfrm>
            <a:off x="5665291" y="3534409"/>
            <a:ext cx="1824989" cy="1833245"/>
          </a:xfrm>
          <a:custGeom>
            <a:avLst/>
            <a:gdLst/>
            <a:ahLst/>
            <a:cxnLst/>
            <a:rect l="l" t="t" r="r" b="b"/>
            <a:pathLst>
              <a:path w="1824990" h="1833245">
                <a:moveTo>
                  <a:pt x="1799768" y="0"/>
                </a:moveTo>
                <a:lnTo>
                  <a:pt x="0" y="1799768"/>
                </a:lnTo>
                <a:lnTo>
                  <a:pt x="54678" y="1832720"/>
                </a:lnTo>
                <a:lnTo>
                  <a:pt x="1824805" y="62592"/>
                </a:lnTo>
                <a:lnTo>
                  <a:pt x="1799768" y="0"/>
                </a:lnTo>
                <a:close/>
              </a:path>
            </a:pathLst>
          </a:custGeom>
          <a:solidFill>
            <a:srgbClr val="D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4" name="bg object 1484"/>
          <p:cNvSpPr/>
          <p:nvPr/>
        </p:nvSpPr>
        <p:spPr>
          <a:xfrm>
            <a:off x="5715215" y="3591559"/>
            <a:ext cx="1798320" cy="1798955"/>
          </a:xfrm>
          <a:custGeom>
            <a:avLst/>
            <a:gdLst/>
            <a:ahLst/>
            <a:cxnLst/>
            <a:rect l="l" t="t" r="r" b="b"/>
            <a:pathLst>
              <a:path w="1798320" h="1798954">
                <a:moveTo>
                  <a:pt x="1772704" y="0"/>
                </a:moveTo>
                <a:lnTo>
                  <a:pt x="0" y="1772704"/>
                </a:lnTo>
                <a:lnTo>
                  <a:pt x="34074" y="1793240"/>
                </a:lnTo>
                <a:lnTo>
                  <a:pt x="61921" y="1798412"/>
                </a:lnTo>
                <a:lnTo>
                  <a:pt x="1797741" y="62592"/>
                </a:lnTo>
                <a:lnTo>
                  <a:pt x="1772704" y="0"/>
                </a:lnTo>
                <a:close/>
              </a:path>
            </a:pathLst>
          </a:custGeom>
          <a:solidFill>
            <a:srgbClr val="D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5" name="bg object 1485"/>
          <p:cNvSpPr/>
          <p:nvPr/>
        </p:nvSpPr>
        <p:spPr>
          <a:xfrm>
            <a:off x="5770711" y="3648709"/>
            <a:ext cx="1765935" cy="1753870"/>
          </a:xfrm>
          <a:custGeom>
            <a:avLst/>
            <a:gdLst/>
            <a:ahLst/>
            <a:cxnLst/>
            <a:rect l="l" t="t" r="r" b="b"/>
            <a:pathLst>
              <a:path w="1765934" h="1753870">
                <a:moveTo>
                  <a:pt x="1740069" y="0"/>
                </a:moveTo>
                <a:lnTo>
                  <a:pt x="0" y="1740069"/>
                </a:lnTo>
                <a:lnTo>
                  <a:pt x="73902" y="1753797"/>
                </a:lnTo>
                <a:lnTo>
                  <a:pt x="1765614" y="62084"/>
                </a:lnTo>
                <a:lnTo>
                  <a:pt x="1762929" y="57150"/>
                </a:lnTo>
                <a:lnTo>
                  <a:pt x="1740069" y="0"/>
                </a:lnTo>
                <a:close/>
              </a:path>
            </a:pathLst>
          </a:custGeom>
          <a:solidFill>
            <a:srgbClr val="D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6" name="bg object 1486"/>
          <p:cNvSpPr/>
          <p:nvPr/>
        </p:nvSpPr>
        <p:spPr>
          <a:xfrm>
            <a:off x="5838186" y="3705859"/>
            <a:ext cx="1727200" cy="1709420"/>
          </a:xfrm>
          <a:custGeom>
            <a:avLst/>
            <a:gdLst/>
            <a:ahLst/>
            <a:cxnLst/>
            <a:rect l="l" t="t" r="r" b="b"/>
            <a:pathLst>
              <a:path w="1727200" h="1709420">
                <a:moveTo>
                  <a:pt x="1695453" y="0"/>
                </a:moveTo>
                <a:lnTo>
                  <a:pt x="0" y="1695453"/>
                </a:lnTo>
                <a:lnTo>
                  <a:pt x="74973" y="1709380"/>
                </a:lnTo>
                <a:lnTo>
                  <a:pt x="1726779" y="57573"/>
                </a:lnTo>
                <a:lnTo>
                  <a:pt x="1695453" y="0"/>
                </a:lnTo>
                <a:close/>
              </a:path>
            </a:pathLst>
          </a:custGeom>
          <a:solidFill>
            <a:srgbClr val="D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7" name="bg object 1487"/>
          <p:cNvSpPr/>
          <p:nvPr/>
        </p:nvSpPr>
        <p:spPr>
          <a:xfrm>
            <a:off x="5906429" y="3757935"/>
            <a:ext cx="1686560" cy="1670050"/>
          </a:xfrm>
          <a:custGeom>
            <a:avLst/>
            <a:gdLst/>
            <a:ahLst/>
            <a:cxnLst/>
            <a:rect l="l" t="t" r="r" b="b"/>
            <a:pathLst>
              <a:path w="1686559" h="1670050">
                <a:moveTo>
                  <a:pt x="1655545" y="0"/>
                </a:moveTo>
                <a:lnTo>
                  <a:pt x="0" y="1656055"/>
                </a:lnTo>
                <a:lnTo>
                  <a:pt x="73134" y="1669640"/>
                </a:lnTo>
                <a:lnTo>
                  <a:pt x="1686283" y="56491"/>
                </a:lnTo>
                <a:lnTo>
                  <a:pt x="1655545" y="0"/>
                </a:lnTo>
                <a:close/>
              </a:path>
            </a:pathLst>
          </a:custGeom>
          <a:solidFill>
            <a:srgbClr val="C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8" name="bg object 1488"/>
          <p:cNvSpPr/>
          <p:nvPr/>
        </p:nvSpPr>
        <p:spPr>
          <a:xfrm>
            <a:off x="5973138" y="3809491"/>
            <a:ext cx="1648460" cy="1631314"/>
          </a:xfrm>
          <a:custGeom>
            <a:avLst/>
            <a:gdLst/>
            <a:ahLst/>
            <a:cxnLst/>
            <a:rect l="l" t="t" r="r" b="b"/>
            <a:pathLst>
              <a:path w="1648459" h="1631314">
                <a:moveTo>
                  <a:pt x="1616889" y="0"/>
                </a:moveTo>
                <a:lnTo>
                  <a:pt x="0" y="1616889"/>
                </a:lnTo>
                <a:lnTo>
                  <a:pt x="74973" y="1630816"/>
                </a:lnTo>
                <a:lnTo>
                  <a:pt x="1648216" y="57573"/>
                </a:lnTo>
                <a:lnTo>
                  <a:pt x="1616889" y="0"/>
                </a:lnTo>
                <a:close/>
              </a:path>
            </a:pathLst>
          </a:custGeom>
          <a:solidFill>
            <a:srgbClr val="C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9" name="bg object 1489"/>
          <p:cNvSpPr/>
          <p:nvPr/>
        </p:nvSpPr>
        <p:spPr>
          <a:xfrm>
            <a:off x="6040613" y="3861308"/>
            <a:ext cx="1619250" cy="1591945"/>
          </a:xfrm>
          <a:custGeom>
            <a:avLst/>
            <a:gdLst/>
            <a:ahLst/>
            <a:cxnLst/>
            <a:rect l="l" t="t" r="r" b="b"/>
            <a:pathLst>
              <a:path w="1619250" h="1591945">
                <a:moveTo>
                  <a:pt x="1577607" y="0"/>
                </a:moveTo>
                <a:lnTo>
                  <a:pt x="0" y="1577607"/>
                </a:lnTo>
                <a:lnTo>
                  <a:pt x="73902" y="1591335"/>
                </a:lnTo>
                <a:lnTo>
                  <a:pt x="1619029" y="46208"/>
                </a:lnTo>
                <a:lnTo>
                  <a:pt x="1587005" y="17272"/>
                </a:lnTo>
                <a:lnTo>
                  <a:pt x="1577607" y="0"/>
                </a:lnTo>
                <a:close/>
              </a:path>
            </a:pathLst>
          </a:custGeom>
          <a:solidFill>
            <a:srgbClr val="C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0" name="bg object 1490"/>
          <p:cNvSpPr/>
          <p:nvPr/>
        </p:nvSpPr>
        <p:spPr>
          <a:xfrm>
            <a:off x="6108078" y="3903903"/>
            <a:ext cx="1636395" cy="1557655"/>
          </a:xfrm>
          <a:custGeom>
            <a:avLst/>
            <a:gdLst/>
            <a:ahLst/>
            <a:cxnLst/>
            <a:rect l="l" t="t" r="r" b="b"/>
            <a:pathLst>
              <a:path w="1636395" h="1557654">
                <a:moveTo>
                  <a:pt x="1636077" y="79984"/>
                </a:moveTo>
                <a:lnTo>
                  <a:pt x="1593799" y="41795"/>
                </a:lnTo>
                <a:lnTo>
                  <a:pt x="1590255" y="38582"/>
                </a:lnTo>
                <a:lnTo>
                  <a:pt x="1547558" y="0"/>
                </a:lnTo>
                <a:lnTo>
                  <a:pt x="0" y="1547558"/>
                </a:lnTo>
                <a:lnTo>
                  <a:pt x="51422" y="1557096"/>
                </a:lnTo>
                <a:lnTo>
                  <a:pt x="72948" y="1555889"/>
                </a:lnTo>
                <a:lnTo>
                  <a:pt x="78422" y="1555584"/>
                </a:lnTo>
                <a:lnTo>
                  <a:pt x="80606" y="1555457"/>
                </a:lnTo>
                <a:lnTo>
                  <a:pt x="164909" y="1550695"/>
                </a:lnTo>
                <a:lnTo>
                  <a:pt x="1636077" y="79984"/>
                </a:lnTo>
                <a:close/>
              </a:path>
            </a:pathLst>
          </a:custGeom>
          <a:solidFill>
            <a:srgbClr val="C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1" name="bg object 1491"/>
          <p:cNvSpPr/>
          <p:nvPr/>
        </p:nvSpPr>
        <p:spPr>
          <a:xfrm>
            <a:off x="6264482" y="3979858"/>
            <a:ext cx="1522095" cy="1475740"/>
          </a:xfrm>
          <a:custGeom>
            <a:avLst/>
            <a:gdLst/>
            <a:ahLst/>
            <a:cxnLst/>
            <a:rect l="l" t="t" r="r" b="b"/>
            <a:pathLst>
              <a:path w="1522095" h="1475739">
                <a:moveTo>
                  <a:pt x="1475219" y="0"/>
                </a:moveTo>
                <a:lnTo>
                  <a:pt x="0" y="1475219"/>
                </a:lnTo>
                <a:lnTo>
                  <a:pt x="94214" y="1469904"/>
                </a:lnTo>
                <a:lnTo>
                  <a:pt x="1521920" y="42199"/>
                </a:lnTo>
                <a:lnTo>
                  <a:pt x="1475219" y="0"/>
                </a:lnTo>
                <a:close/>
              </a:path>
            </a:pathLst>
          </a:custGeom>
          <a:solidFill>
            <a:srgbClr val="C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2" name="bg object 1492"/>
          <p:cNvSpPr/>
          <p:nvPr/>
        </p:nvSpPr>
        <p:spPr>
          <a:xfrm>
            <a:off x="6350621" y="4018440"/>
            <a:ext cx="1477645" cy="1431925"/>
          </a:xfrm>
          <a:custGeom>
            <a:avLst/>
            <a:gdLst/>
            <a:ahLst/>
            <a:cxnLst/>
            <a:rect l="l" t="t" r="r" b="b"/>
            <a:pathLst>
              <a:path w="1477645" h="1431925">
                <a:moveTo>
                  <a:pt x="1431778" y="0"/>
                </a:moveTo>
                <a:lnTo>
                  <a:pt x="0" y="1431778"/>
                </a:lnTo>
                <a:lnTo>
                  <a:pt x="91522" y="1426615"/>
                </a:lnTo>
                <a:lnTo>
                  <a:pt x="1477144" y="40993"/>
                </a:lnTo>
                <a:lnTo>
                  <a:pt x="1431778" y="0"/>
                </a:lnTo>
                <a:close/>
              </a:path>
            </a:pathLst>
          </a:custGeom>
          <a:solidFill>
            <a:srgbClr val="C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3" name="bg object 1493"/>
          <p:cNvSpPr/>
          <p:nvPr/>
        </p:nvSpPr>
        <p:spPr>
          <a:xfrm>
            <a:off x="6435414" y="4056420"/>
            <a:ext cx="1447165" cy="1389380"/>
          </a:xfrm>
          <a:custGeom>
            <a:avLst/>
            <a:gdLst/>
            <a:ahLst/>
            <a:cxnLst/>
            <a:rect l="l" t="t" r="r" b="b"/>
            <a:pathLst>
              <a:path w="1447165" h="1389379">
                <a:moveTo>
                  <a:pt x="1389015" y="0"/>
                </a:moveTo>
                <a:lnTo>
                  <a:pt x="0" y="1389015"/>
                </a:lnTo>
                <a:lnTo>
                  <a:pt x="92868" y="1383776"/>
                </a:lnTo>
                <a:lnTo>
                  <a:pt x="1446568" y="30076"/>
                </a:lnTo>
                <a:lnTo>
                  <a:pt x="1403025" y="12659"/>
                </a:lnTo>
                <a:lnTo>
                  <a:pt x="1389015" y="0"/>
                </a:lnTo>
                <a:close/>
              </a:path>
            </a:pathLst>
          </a:custGeom>
          <a:solidFill>
            <a:srgbClr val="C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4" name="bg object 1494"/>
          <p:cNvSpPr/>
          <p:nvPr/>
        </p:nvSpPr>
        <p:spPr>
          <a:xfrm>
            <a:off x="6520207" y="4084320"/>
            <a:ext cx="1419225" cy="1356360"/>
          </a:xfrm>
          <a:custGeom>
            <a:avLst/>
            <a:gdLst/>
            <a:ahLst/>
            <a:cxnLst/>
            <a:rect l="l" t="t" r="r" b="b"/>
            <a:pathLst>
              <a:path w="1419225" h="1356360">
                <a:moveTo>
                  <a:pt x="1356332" y="0"/>
                </a:moveTo>
                <a:lnTo>
                  <a:pt x="0" y="1356332"/>
                </a:lnTo>
                <a:lnTo>
                  <a:pt x="92868" y="1351093"/>
                </a:lnTo>
                <a:lnTo>
                  <a:pt x="1418925" y="25037"/>
                </a:lnTo>
                <a:lnTo>
                  <a:pt x="1356332" y="0"/>
                </a:lnTo>
                <a:close/>
              </a:path>
            </a:pathLst>
          </a:custGeom>
          <a:solidFill>
            <a:srgbClr val="D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5" name="bg object 1495"/>
          <p:cNvSpPr/>
          <p:nvPr/>
        </p:nvSpPr>
        <p:spPr>
          <a:xfrm>
            <a:off x="6604146" y="4065372"/>
            <a:ext cx="1459230" cy="1370965"/>
          </a:xfrm>
          <a:custGeom>
            <a:avLst/>
            <a:gdLst/>
            <a:ahLst/>
            <a:cxnLst/>
            <a:rect l="l" t="t" r="r" b="b"/>
            <a:pathLst>
              <a:path w="1459229" h="1370964">
                <a:moveTo>
                  <a:pt x="1329259" y="41693"/>
                </a:moveTo>
                <a:lnTo>
                  <a:pt x="0" y="1370544"/>
                </a:lnTo>
                <a:lnTo>
                  <a:pt x="50653" y="1367687"/>
                </a:lnTo>
                <a:lnTo>
                  <a:pt x="154013" y="1304967"/>
                </a:lnTo>
                <a:lnTo>
                  <a:pt x="1409553" y="49427"/>
                </a:lnTo>
                <a:lnTo>
                  <a:pt x="1348593" y="49427"/>
                </a:lnTo>
                <a:lnTo>
                  <a:pt x="1329259" y="41693"/>
                </a:lnTo>
                <a:close/>
              </a:path>
              <a:path w="1459229" h="1370964">
                <a:moveTo>
                  <a:pt x="1458980" y="0"/>
                </a:moveTo>
                <a:lnTo>
                  <a:pt x="1348593" y="49427"/>
                </a:lnTo>
                <a:lnTo>
                  <a:pt x="1409553" y="49427"/>
                </a:lnTo>
                <a:lnTo>
                  <a:pt x="1458980" y="0"/>
                </a:lnTo>
                <a:close/>
              </a:path>
            </a:pathLst>
          </a:custGeom>
          <a:solidFill>
            <a:srgbClr val="D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6" name="bg object 1496"/>
          <p:cNvSpPr/>
          <p:nvPr/>
        </p:nvSpPr>
        <p:spPr>
          <a:xfrm>
            <a:off x="6738779" y="4000500"/>
            <a:ext cx="1469390" cy="1381760"/>
          </a:xfrm>
          <a:custGeom>
            <a:avLst/>
            <a:gdLst/>
            <a:ahLst/>
            <a:cxnLst/>
            <a:rect l="l" t="t" r="r" b="b"/>
            <a:pathLst>
              <a:path w="1469390" h="1381760">
                <a:moveTo>
                  <a:pt x="1469230" y="0"/>
                </a:moveTo>
                <a:lnTo>
                  <a:pt x="1310548" y="71051"/>
                </a:lnTo>
                <a:lnTo>
                  <a:pt x="0" y="1381600"/>
                </a:lnTo>
                <a:lnTo>
                  <a:pt x="222870" y="1246359"/>
                </a:lnTo>
                <a:lnTo>
                  <a:pt x="1469230" y="0"/>
                </a:lnTo>
                <a:close/>
              </a:path>
            </a:pathLst>
          </a:custGeom>
          <a:solidFill>
            <a:srgbClr val="D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7" name="bg object 1497"/>
          <p:cNvSpPr/>
          <p:nvPr/>
        </p:nvSpPr>
        <p:spPr>
          <a:xfrm>
            <a:off x="6939039" y="3935626"/>
            <a:ext cx="1414145" cy="1325245"/>
          </a:xfrm>
          <a:custGeom>
            <a:avLst/>
            <a:gdLst/>
            <a:ahLst/>
            <a:cxnLst/>
            <a:rect l="l" t="t" r="r" b="b"/>
            <a:pathLst>
              <a:path w="1414145" h="1325245">
                <a:moveTo>
                  <a:pt x="1413852" y="0"/>
                </a:moveTo>
                <a:lnTo>
                  <a:pt x="1252871" y="72081"/>
                </a:lnTo>
                <a:lnTo>
                  <a:pt x="0" y="1324952"/>
                </a:lnTo>
                <a:lnTo>
                  <a:pt x="125969" y="1248512"/>
                </a:lnTo>
                <a:lnTo>
                  <a:pt x="325359" y="1028802"/>
                </a:lnTo>
                <a:lnTo>
                  <a:pt x="401943" y="1011909"/>
                </a:lnTo>
                <a:lnTo>
                  <a:pt x="1088458" y="325394"/>
                </a:lnTo>
                <a:lnTo>
                  <a:pt x="1051800" y="285852"/>
                </a:lnTo>
                <a:lnTo>
                  <a:pt x="1061960" y="285852"/>
                </a:lnTo>
                <a:lnTo>
                  <a:pt x="1070850" y="275692"/>
                </a:lnTo>
                <a:lnTo>
                  <a:pt x="1107680" y="247752"/>
                </a:lnTo>
                <a:lnTo>
                  <a:pt x="1154669" y="209652"/>
                </a:lnTo>
                <a:lnTo>
                  <a:pt x="1202930" y="199492"/>
                </a:lnTo>
                <a:lnTo>
                  <a:pt x="1219693" y="194158"/>
                </a:lnTo>
                <a:lnTo>
                  <a:pt x="1413852" y="0"/>
                </a:lnTo>
                <a:close/>
              </a:path>
            </a:pathLst>
          </a:custGeom>
          <a:solidFill>
            <a:srgbClr val="D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8" name="bg object 1498"/>
          <p:cNvSpPr/>
          <p:nvPr/>
        </p:nvSpPr>
        <p:spPr>
          <a:xfrm>
            <a:off x="7331206" y="3870532"/>
            <a:ext cx="1167130" cy="1131570"/>
          </a:xfrm>
          <a:custGeom>
            <a:avLst/>
            <a:gdLst/>
            <a:ahLst/>
            <a:cxnLst/>
            <a:rect l="l" t="t" r="r" b="b"/>
            <a:pathLst>
              <a:path w="1167129" h="1131570">
                <a:moveTo>
                  <a:pt x="92547" y="1074847"/>
                </a:moveTo>
                <a:lnTo>
                  <a:pt x="19553" y="1074847"/>
                </a:lnTo>
                <a:lnTo>
                  <a:pt x="35899" y="1131513"/>
                </a:lnTo>
                <a:lnTo>
                  <a:pt x="92547" y="1074847"/>
                </a:lnTo>
                <a:close/>
              </a:path>
              <a:path w="1167129" h="1131570">
                <a:moveTo>
                  <a:pt x="692625" y="386534"/>
                </a:moveTo>
                <a:lnTo>
                  <a:pt x="0" y="1079160"/>
                </a:lnTo>
                <a:lnTo>
                  <a:pt x="19553" y="1074847"/>
                </a:lnTo>
                <a:lnTo>
                  <a:pt x="92547" y="1074847"/>
                </a:lnTo>
                <a:lnTo>
                  <a:pt x="734978" y="432218"/>
                </a:lnTo>
                <a:lnTo>
                  <a:pt x="692625" y="386534"/>
                </a:lnTo>
                <a:close/>
              </a:path>
              <a:path w="1167129" h="1131570">
                <a:moveTo>
                  <a:pt x="1167063" y="0"/>
                </a:moveTo>
                <a:lnTo>
                  <a:pt x="1007887" y="71272"/>
                </a:lnTo>
                <a:lnTo>
                  <a:pt x="816351" y="262809"/>
                </a:lnTo>
                <a:lnTo>
                  <a:pt x="838703" y="255697"/>
                </a:lnTo>
                <a:lnTo>
                  <a:pt x="878073" y="236647"/>
                </a:lnTo>
                <a:lnTo>
                  <a:pt x="974593" y="188387"/>
                </a:lnTo>
                <a:lnTo>
                  <a:pt x="983464" y="183656"/>
                </a:lnTo>
                <a:lnTo>
                  <a:pt x="1167063" y="0"/>
                </a:lnTo>
                <a:close/>
              </a:path>
            </a:pathLst>
          </a:custGeom>
          <a:solidFill>
            <a:srgbClr val="D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9" name="bg object 1499"/>
          <p:cNvSpPr/>
          <p:nvPr/>
        </p:nvSpPr>
        <p:spPr>
          <a:xfrm>
            <a:off x="7365260" y="3805880"/>
            <a:ext cx="1277620" cy="1257935"/>
          </a:xfrm>
          <a:custGeom>
            <a:avLst/>
            <a:gdLst/>
            <a:ahLst/>
            <a:cxnLst/>
            <a:rect l="l" t="t" r="r" b="b"/>
            <a:pathLst>
              <a:path w="1277620" h="1257935">
                <a:moveTo>
                  <a:pt x="697063" y="492705"/>
                </a:moveTo>
                <a:lnTo>
                  <a:pt x="0" y="1189768"/>
                </a:lnTo>
                <a:lnTo>
                  <a:pt x="19618" y="1257779"/>
                </a:lnTo>
                <a:lnTo>
                  <a:pt x="739126" y="538271"/>
                </a:lnTo>
                <a:lnTo>
                  <a:pt x="738609" y="537518"/>
                </a:lnTo>
                <a:lnTo>
                  <a:pt x="697063" y="492705"/>
                </a:lnTo>
                <a:close/>
              </a:path>
              <a:path w="1277620" h="1257935">
                <a:moveTo>
                  <a:pt x="1277398" y="0"/>
                </a:moveTo>
                <a:lnTo>
                  <a:pt x="1118716" y="71051"/>
                </a:lnTo>
                <a:lnTo>
                  <a:pt x="932919" y="256848"/>
                </a:lnTo>
                <a:lnTo>
                  <a:pt x="940539" y="253038"/>
                </a:lnTo>
                <a:lnTo>
                  <a:pt x="978639" y="232718"/>
                </a:lnTo>
                <a:lnTo>
                  <a:pt x="1016739" y="206048"/>
                </a:lnTo>
                <a:lnTo>
                  <a:pt x="1044679" y="194618"/>
                </a:lnTo>
                <a:lnTo>
                  <a:pt x="1054839" y="186998"/>
                </a:lnTo>
                <a:lnTo>
                  <a:pt x="1117983" y="159414"/>
                </a:lnTo>
                <a:lnTo>
                  <a:pt x="1277398" y="0"/>
                </a:lnTo>
                <a:close/>
              </a:path>
            </a:pathLst>
          </a:custGeom>
          <a:solidFill>
            <a:srgbClr val="D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0" name="bg object 1500"/>
          <p:cNvSpPr/>
          <p:nvPr/>
        </p:nvSpPr>
        <p:spPr>
          <a:xfrm>
            <a:off x="7383173" y="3740838"/>
            <a:ext cx="1405255" cy="1385570"/>
          </a:xfrm>
          <a:custGeom>
            <a:avLst/>
            <a:gdLst/>
            <a:ahLst/>
            <a:cxnLst/>
            <a:rect l="l" t="t" r="r" b="b"/>
            <a:pathLst>
              <a:path w="1405254" h="1385570">
                <a:moveTo>
                  <a:pt x="717641" y="599265"/>
                </a:moveTo>
                <a:lnTo>
                  <a:pt x="0" y="1316907"/>
                </a:lnTo>
                <a:lnTo>
                  <a:pt x="19760" y="1385411"/>
                </a:lnTo>
                <a:lnTo>
                  <a:pt x="753977" y="650969"/>
                </a:lnTo>
                <a:lnTo>
                  <a:pt x="720696" y="602561"/>
                </a:lnTo>
                <a:lnTo>
                  <a:pt x="717641" y="599265"/>
                </a:lnTo>
                <a:close/>
              </a:path>
              <a:path w="1405254" h="1385570">
                <a:moveTo>
                  <a:pt x="1404746" y="0"/>
                </a:moveTo>
                <a:lnTo>
                  <a:pt x="1245687" y="71220"/>
                </a:lnTo>
                <a:lnTo>
                  <a:pt x="1086539" y="230367"/>
                </a:lnTo>
                <a:lnTo>
                  <a:pt x="1242603" y="162192"/>
                </a:lnTo>
                <a:lnTo>
                  <a:pt x="1404746" y="0"/>
                </a:lnTo>
                <a:close/>
              </a:path>
            </a:pathLst>
          </a:custGeom>
          <a:solidFill>
            <a:srgbClr val="D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1" name="bg object 1501"/>
          <p:cNvSpPr/>
          <p:nvPr/>
        </p:nvSpPr>
        <p:spPr>
          <a:xfrm>
            <a:off x="7401370" y="3676134"/>
            <a:ext cx="1531620" cy="1530985"/>
          </a:xfrm>
          <a:custGeom>
            <a:avLst/>
            <a:gdLst/>
            <a:ahLst/>
            <a:cxnLst/>
            <a:rect l="l" t="t" r="r" b="b"/>
            <a:pathLst>
              <a:path w="1531620" h="1530985">
                <a:moveTo>
                  <a:pt x="733026" y="711667"/>
                </a:moveTo>
                <a:lnTo>
                  <a:pt x="0" y="1444694"/>
                </a:lnTo>
                <a:lnTo>
                  <a:pt x="6539" y="1467364"/>
                </a:lnTo>
                <a:lnTo>
                  <a:pt x="87" y="1530967"/>
                </a:lnTo>
                <a:lnTo>
                  <a:pt x="768210" y="762844"/>
                </a:lnTo>
                <a:lnTo>
                  <a:pt x="733026" y="711667"/>
                </a:lnTo>
                <a:close/>
              </a:path>
              <a:path w="1531620" h="1530985">
                <a:moveTo>
                  <a:pt x="1531054" y="0"/>
                </a:moveTo>
                <a:lnTo>
                  <a:pt x="1374672" y="70021"/>
                </a:lnTo>
                <a:lnTo>
                  <a:pt x="1212671" y="232022"/>
                </a:lnTo>
                <a:lnTo>
                  <a:pt x="1366021" y="165033"/>
                </a:lnTo>
                <a:lnTo>
                  <a:pt x="1531054" y="0"/>
                </a:lnTo>
                <a:close/>
              </a:path>
            </a:pathLst>
          </a:custGeom>
          <a:solidFill>
            <a:srgbClr val="D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2" name="bg object 1502"/>
          <p:cNvSpPr/>
          <p:nvPr/>
        </p:nvSpPr>
        <p:spPr>
          <a:xfrm>
            <a:off x="7395113" y="3611145"/>
            <a:ext cx="1682750" cy="1683385"/>
          </a:xfrm>
          <a:custGeom>
            <a:avLst/>
            <a:gdLst/>
            <a:ahLst/>
            <a:cxnLst/>
            <a:rect l="l" t="t" r="r" b="b"/>
            <a:pathLst>
              <a:path w="1682750" h="1683385">
                <a:moveTo>
                  <a:pt x="771362" y="823318"/>
                </a:moveTo>
                <a:lnTo>
                  <a:pt x="7204" y="1587476"/>
                </a:lnTo>
                <a:lnTo>
                  <a:pt x="3906" y="1619984"/>
                </a:lnTo>
                <a:lnTo>
                  <a:pt x="0" y="1682973"/>
                </a:lnTo>
                <a:lnTo>
                  <a:pt x="807232" y="875492"/>
                </a:lnTo>
                <a:lnTo>
                  <a:pt x="771362" y="823318"/>
                </a:lnTo>
                <a:close/>
              </a:path>
              <a:path w="1682750" h="1683385">
                <a:moveTo>
                  <a:pt x="1682454" y="0"/>
                </a:moveTo>
                <a:lnTo>
                  <a:pt x="1523512" y="71168"/>
                </a:lnTo>
                <a:lnTo>
                  <a:pt x="1358747" y="235933"/>
                </a:lnTo>
                <a:lnTo>
                  <a:pt x="1514699" y="167807"/>
                </a:lnTo>
                <a:lnTo>
                  <a:pt x="1682454" y="0"/>
                </a:lnTo>
                <a:close/>
              </a:path>
            </a:pathLst>
          </a:custGeom>
          <a:solidFill>
            <a:srgbClr val="D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3" name="bg object 1503"/>
          <p:cNvSpPr/>
          <p:nvPr/>
        </p:nvSpPr>
        <p:spPr>
          <a:xfrm>
            <a:off x="7389867" y="3581400"/>
            <a:ext cx="1754505" cy="1797685"/>
          </a:xfrm>
          <a:custGeom>
            <a:avLst/>
            <a:gdLst/>
            <a:ahLst/>
            <a:cxnLst/>
            <a:rect l="l" t="t" r="r" b="b"/>
            <a:pathLst>
              <a:path w="1754504" h="1797685">
                <a:moveTo>
                  <a:pt x="809722" y="901229"/>
                </a:moveTo>
                <a:lnTo>
                  <a:pt x="5709" y="1705242"/>
                </a:lnTo>
                <a:lnTo>
                  <a:pt x="0" y="1797312"/>
                </a:lnTo>
                <a:lnTo>
                  <a:pt x="847677" y="949634"/>
                </a:lnTo>
                <a:lnTo>
                  <a:pt x="839732" y="944880"/>
                </a:lnTo>
                <a:lnTo>
                  <a:pt x="809722" y="901229"/>
                </a:lnTo>
                <a:close/>
              </a:path>
              <a:path w="1754504" h="1797685">
                <a:moveTo>
                  <a:pt x="1754132" y="0"/>
                </a:moveTo>
                <a:lnTo>
                  <a:pt x="1675941" y="35010"/>
                </a:lnTo>
                <a:lnTo>
                  <a:pt x="1508322" y="202630"/>
                </a:lnTo>
                <a:lnTo>
                  <a:pt x="1661671" y="135640"/>
                </a:lnTo>
                <a:lnTo>
                  <a:pt x="1754132" y="43179"/>
                </a:lnTo>
                <a:lnTo>
                  <a:pt x="1754132" y="0"/>
                </a:lnTo>
                <a:close/>
              </a:path>
            </a:pathLst>
          </a:custGeom>
          <a:solidFill>
            <a:srgbClr val="D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4" name="bg object 1504"/>
          <p:cNvSpPr/>
          <p:nvPr/>
        </p:nvSpPr>
        <p:spPr>
          <a:xfrm>
            <a:off x="7388860" y="3618095"/>
            <a:ext cx="1755139" cy="1843405"/>
          </a:xfrm>
          <a:custGeom>
            <a:avLst/>
            <a:gdLst/>
            <a:ahLst/>
            <a:cxnLst/>
            <a:rect l="l" t="t" r="r" b="b"/>
            <a:pathLst>
              <a:path w="1755140" h="1843404">
                <a:moveTo>
                  <a:pt x="844452" y="910406"/>
                </a:moveTo>
                <a:lnTo>
                  <a:pt x="1472" y="1753128"/>
                </a:lnTo>
                <a:lnTo>
                  <a:pt x="0" y="1776864"/>
                </a:lnTo>
                <a:lnTo>
                  <a:pt x="0" y="1842904"/>
                </a:lnTo>
                <a:lnTo>
                  <a:pt x="899535" y="943369"/>
                </a:lnTo>
                <a:lnTo>
                  <a:pt x="844452" y="910406"/>
                </a:lnTo>
                <a:close/>
              </a:path>
              <a:path w="1755140" h="1843404">
                <a:moveTo>
                  <a:pt x="1755140" y="0"/>
                </a:moveTo>
                <a:lnTo>
                  <a:pt x="1651107" y="104000"/>
                </a:lnTo>
                <a:lnTo>
                  <a:pt x="1755140" y="58554"/>
                </a:lnTo>
                <a:lnTo>
                  <a:pt x="1755140" y="0"/>
                </a:lnTo>
                <a:close/>
              </a:path>
            </a:pathLst>
          </a:custGeom>
          <a:solidFill>
            <a:srgbClr val="D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5" name="bg object 1505"/>
          <p:cNvSpPr/>
          <p:nvPr/>
        </p:nvSpPr>
        <p:spPr>
          <a:xfrm>
            <a:off x="7388860" y="4558611"/>
            <a:ext cx="949325" cy="981710"/>
          </a:xfrm>
          <a:custGeom>
            <a:avLst/>
            <a:gdLst/>
            <a:ahLst/>
            <a:cxnLst/>
            <a:rect l="l" t="t" r="r" b="b"/>
            <a:pathLst>
              <a:path w="949325" h="981710">
                <a:moveTo>
                  <a:pt x="894768" y="0"/>
                </a:moveTo>
                <a:lnTo>
                  <a:pt x="0" y="894768"/>
                </a:lnTo>
                <a:lnTo>
                  <a:pt x="0" y="981128"/>
                </a:lnTo>
                <a:lnTo>
                  <a:pt x="948796" y="32331"/>
                </a:lnTo>
                <a:lnTo>
                  <a:pt x="894768" y="0"/>
                </a:lnTo>
                <a:close/>
              </a:path>
            </a:pathLst>
          </a:custGeom>
          <a:solidFill>
            <a:srgbClr val="D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6" name="bg object 1506"/>
          <p:cNvSpPr/>
          <p:nvPr/>
        </p:nvSpPr>
        <p:spPr>
          <a:xfrm>
            <a:off x="7388860" y="4588090"/>
            <a:ext cx="1000125" cy="1026794"/>
          </a:xfrm>
          <a:custGeom>
            <a:avLst/>
            <a:gdLst/>
            <a:ahLst/>
            <a:cxnLst/>
            <a:rect l="l" t="t" r="r" b="b"/>
            <a:pathLst>
              <a:path w="1000125" h="1026795">
                <a:moveTo>
                  <a:pt x="944029" y="0"/>
                </a:moveTo>
                <a:lnTo>
                  <a:pt x="0" y="944029"/>
                </a:lnTo>
                <a:lnTo>
                  <a:pt x="0" y="1016419"/>
                </a:lnTo>
                <a:lnTo>
                  <a:pt x="6613" y="1026315"/>
                </a:lnTo>
                <a:lnTo>
                  <a:pt x="999646" y="33282"/>
                </a:lnTo>
                <a:lnTo>
                  <a:pt x="944029" y="0"/>
                </a:lnTo>
                <a:close/>
              </a:path>
            </a:pathLst>
          </a:custGeom>
          <a:solidFill>
            <a:srgbClr val="D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7" name="bg object 1507"/>
          <p:cNvSpPr/>
          <p:nvPr/>
        </p:nvSpPr>
        <p:spPr>
          <a:xfrm>
            <a:off x="7392421" y="4618520"/>
            <a:ext cx="1044575" cy="1043940"/>
          </a:xfrm>
          <a:custGeom>
            <a:avLst/>
            <a:gdLst/>
            <a:ahLst/>
            <a:cxnLst/>
            <a:rect l="l" t="t" r="r" b="b"/>
            <a:pathLst>
              <a:path w="1044575" h="1043939">
                <a:moveTo>
                  <a:pt x="991317" y="0"/>
                </a:moveTo>
                <a:lnTo>
                  <a:pt x="0" y="991317"/>
                </a:lnTo>
                <a:lnTo>
                  <a:pt x="34818" y="1043416"/>
                </a:lnTo>
                <a:lnTo>
                  <a:pt x="768598" y="309861"/>
                </a:lnTo>
                <a:lnTo>
                  <a:pt x="768598" y="258279"/>
                </a:lnTo>
                <a:lnTo>
                  <a:pt x="820196" y="258279"/>
                </a:lnTo>
                <a:lnTo>
                  <a:pt x="1044020" y="34524"/>
                </a:lnTo>
                <a:lnTo>
                  <a:pt x="998468" y="4279"/>
                </a:lnTo>
                <a:lnTo>
                  <a:pt x="991317" y="0"/>
                </a:lnTo>
                <a:close/>
              </a:path>
              <a:path w="1044575" h="1043939">
                <a:moveTo>
                  <a:pt x="820196" y="258279"/>
                </a:moveTo>
                <a:lnTo>
                  <a:pt x="768598" y="258279"/>
                </a:lnTo>
                <a:lnTo>
                  <a:pt x="788128" y="290337"/>
                </a:lnTo>
                <a:lnTo>
                  <a:pt x="820196" y="258279"/>
                </a:lnTo>
                <a:close/>
              </a:path>
            </a:pathLst>
          </a:custGeom>
          <a:solidFill>
            <a:srgbClr val="D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8" name="bg object 1508"/>
          <p:cNvSpPr/>
          <p:nvPr/>
        </p:nvSpPr>
        <p:spPr>
          <a:xfrm>
            <a:off x="7423964" y="4649658"/>
            <a:ext cx="1061085" cy="1061085"/>
          </a:xfrm>
          <a:custGeom>
            <a:avLst/>
            <a:gdLst/>
            <a:ahLst/>
            <a:cxnLst/>
            <a:rect l="l" t="t" r="r" b="b"/>
            <a:pathLst>
              <a:path w="1061084" h="1061085">
                <a:moveTo>
                  <a:pt x="737055" y="270321"/>
                </a:moveTo>
                <a:lnTo>
                  <a:pt x="0" y="1007377"/>
                </a:lnTo>
                <a:lnTo>
                  <a:pt x="35612" y="1060664"/>
                </a:lnTo>
                <a:lnTo>
                  <a:pt x="737055" y="359221"/>
                </a:lnTo>
                <a:lnTo>
                  <a:pt x="737055" y="270321"/>
                </a:lnTo>
                <a:close/>
              </a:path>
              <a:path w="1061084" h="1061085">
                <a:moveTo>
                  <a:pt x="1007377" y="0"/>
                </a:moveTo>
                <a:lnTo>
                  <a:pt x="753402" y="253974"/>
                </a:lnTo>
                <a:lnTo>
                  <a:pt x="787057" y="309219"/>
                </a:lnTo>
                <a:lnTo>
                  <a:pt x="1060804" y="35473"/>
                </a:lnTo>
                <a:lnTo>
                  <a:pt x="1007377" y="0"/>
                </a:lnTo>
                <a:close/>
              </a:path>
            </a:pathLst>
          </a:custGeom>
          <a:solidFill>
            <a:srgbClr val="D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9" name="bg object 1509"/>
          <p:cNvSpPr/>
          <p:nvPr/>
        </p:nvSpPr>
        <p:spPr>
          <a:xfrm>
            <a:off x="7456524" y="4682091"/>
            <a:ext cx="1076960" cy="1076960"/>
          </a:xfrm>
          <a:custGeom>
            <a:avLst/>
            <a:gdLst/>
            <a:ahLst/>
            <a:cxnLst/>
            <a:rect l="l" t="t" r="r" b="b"/>
            <a:pathLst>
              <a:path w="1076959" h="1076960">
                <a:moveTo>
                  <a:pt x="704495" y="319168"/>
                </a:moveTo>
                <a:lnTo>
                  <a:pt x="0" y="1023664"/>
                </a:lnTo>
                <a:lnTo>
                  <a:pt x="35391" y="1076621"/>
                </a:lnTo>
                <a:lnTo>
                  <a:pt x="710956" y="400848"/>
                </a:lnTo>
                <a:lnTo>
                  <a:pt x="704495" y="367428"/>
                </a:lnTo>
                <a:lnTo>
                  <a:pt x="704495" y="319168"/>
                </a:lnTo>
                <a:close/>
              </a:path>
              <a:path w="1076959" h="1076960">
                <a:moveTo>
                  <a:pt x="1023664" y="0"/>
                </a:moveTo>
                <a:lnTo>
                  <a:pt x="751612" y="272051"/>
                </a:lnTo>
                <a:lnTo>
                  <a:pt x="784971" y="326810"/>
                </a:lnTo>
                <a:lnTo>
                  <a:pt x="1076566" y="35125"/>
                </a:lnTo>
                <a:lnTo>
                  <a:pt x="1023664" y="0"/>
                </a:lnTo>
                <a:close/>
              </a:path>
            </a:pathLst>
          </a:custGeom>
          <a:solidFill>
            <a:srgbClr val="D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0" name="bg object 1510"/>
          <p:cNvSpPr/>
          <p:nvPr/>
        </p:nvSpPr>
        <p:spPr>
          <a:xfrm>
            <a:off x="7488575" y="4714017"/>
            <a:ext cx="1092835" cy="1092835"/>
          </a:xfrm>
          <a:custGeom>
            <a:avLst/>
            <a:gdLst/>
            <a:ahLst/>
            <a:cxnLst/>
            <a:rect l="l" t="t" r="r" b="b"/>
            <a:pathLst>
              <a:path w="1092834" h="1092835">
                <a:moveTo>
                  <a:pt x="677588" y="362108"/>
                </a:moveTo>
                <a:lnTo>
                  <a:pt x="0" y="1039696"/>
                </a:lnTo>
                <a:lnTo>
                  <a:pt x="35104" y="1092222"/>
                </a:lnTo>
                <a:lnTo>
                  <a:pt x="691785" y="435541"/>
                </a:lnTo>
                <a:lnTo>
                  <a:pt x="677588" y="362108"/>
                </a:lnTo>
                <a:close/>
              </a:path>
              <a:path w="1092834" h="1092835">
                <a:moveTo>
                  <a:pt x="1039696" y="0"/>
                </a:moveTo>
                <a:lnTo>
                  <a:pt x="749850" y="289845"/>
                </a:lnTo>
                <a:lnTo>
                  <a:pt x="783024" y="344301"/>
                </a:lnTo>
                <a:lnTo>
                  <a:pt x="1092360" y="34966"/>
                </a:lnTo>
                <a:lnTo>
                  <a:pt x="1039696" y="0"/>
                </a:lnTo>
                <a:close/>
              </a:path>
            </a:pathLst>
          </a:custGeom>
          <a:solidFill>
            <a:srgbClr val="E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1" name="bg object 1511"/>
          <p:cNvSpPr/>
          <p:nvPr/>
        </p:nvSpPr>
        <p:spPr>
          <a:xfrm>
            <a:off x="7520627" y="4745943"/>
            <a:ext cx="1108710" cy="1108710"/>
          </a:xfrm>
          <a:custGeom>
            <a:avLst/>
            <a:gdLst/>
            <a:ahLst/>
            <a:cxnLst/>
            <a:rect l="l" t="t" r="r" b="b"/>
            <a:pathLst>
              <a:path w="1108709" h="1108710">
                <a:moveTo>
                  <a:pt x="658499" y="397229"/>
                </a:moveTo>
                <a:lnTo>
                  <a:pt x="0" y="1055729"/>
                </a:lnTo>
                <a:lnTo>
                  <a:pt x="35104" y="1108255"/>
                </a:lnTo>
                <a:lnTo>
                  <a:pt x="672696" y="470662"/>
                </a:lnTo>
                <a:lnTo>
                  <a:pt x="658499" y="397229"/>
                </a:lnTo>
                <a:close/>
              </a:path>
              <a:path w="1108709" h="1108710">
                <a:moveTo>
                  <a:pt x="1055729" y="0"/>
                </a:moveTo>
                <a:lnTo>
                  <a:pt x="748088" y="307640"/>
                </a:lnTo>
                <a:lnTo>
                  <a:pt x="775012" y="351836"/>
                </a:lnTo>
                <a:lnTo>
                  <a:pt x="783248" y="360111"/>
                </a:lnTo>
                <a:lnTo>
                  <a:pt x="1108392" y="34966"/>
                </a:lnTo>
                <a:lnTo>
                  <a:pt x="1055729" y="0"/>
                </a:lnTo>
                <a:close/>
              </a:path>
            </a:pathLst>
          </a:custGeom>
          <a:solidFill>
            <a:srgbClr val="E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2" name="bg object 1512"/>
          <p:cNvSpPr/>
          <p:nvPr/>
        </p:nvSpPr>
        <p:spPr>
          <a:xfrm>
            <a:off x="7552389" y="4777712"/>
            <a:ext cx="1125220" cy="1118235"/>
          </a:xfrm>
          <a:custGeom>
            <a:avLst/>
            <a:gdLst/>
            <a:ahLst/>
            <a:cxnLst/>
            <a:rect l="l" t="t" r="r" b="b"/>
            <a:pathLst>
              <a:path w="1125220" h="1118235">
                <a:moveTo>
                  <a:pt x="639614" y="432067"/>
                </a:moveTo>
                <a:lnTo>
                  <a:pt x="0" y="1071484"/>
                </a:lnTo>
                <a:lnTo>
                  <a:pt x="7921" y="1083337"/>
                </a:lnTo>
                <a:lnTo>
                  <a:pt x="42102" y="1117736"/>
                </a:lnTo>
                <a:lnTo>
                  <a:pt x="663389" y="496448"/>
                </a:lnTo>
                <a:lnTo>
                  <a:pt x="645461" y="462307"/>
                </a:lnTo>
                <a:lnTo>
                  <a:pt x="639614" y="432067"/>
                </a:lnTo>
                <a:close/>
              </a:path>
              <a:path w="1125220" h="1118235">
                <a:moveTo>
                  <a:pt x="1071814" y="0"/>
                </a:moveTo>
                <a:lnTo>
                  <a:pt x="747439" y="324275"/>
                </a:lnTo>
                <a:lnTo>
                  <a:pt x="791395" y="368442"/>
                </a:lnTo>
                <a:lnTo>
                  <a:pt x="1124714" y="35123"/>
                </a:lnTo>
                <a:lnTo>
                  <a:pt x="1071814" y="0"/>
                </a:lnTo>
                <a:close/>
              </a:path>
            </a:pathLst>
          </a:custGeom>
          <a:solidFill>
            <a:srgbClr val="E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3" name="bg object 1513"/>
          <p:cNvSpPr/>
          <p:nvPr/>
        </p:nvSpPr>
        <p:spPr>
          <a:xfrm>
            <a:off x="7590692" y="4809796"/>
            <a:ext cx="1127760" cy="1126490"/>
          </a:xfrm>
          <a:custGeom>
            <a:avLst/>
            <a:gdLst/>
            <a:ahLst/>
            <a:cxnLst/>
            <a:rect l="l" t="t" r="r" b="b"/>
            <a:pathLst>
              <a:path w="1127759" h="1126489">
                <a:moveTo>
                  <a:pt x="622461" y="459369"/>
                </a:moveTo>
                <a:lnTo>
                  <a:pt x="0" y="1081830"/>
                </a:lnTo>
                <a:lnTo>
                  <a:pt x="44036" y="1126148"/>
                </a:lnTo>
                <a:lnTo>
                  <a:pt x="652818" y="517179"/>
                </a:lnTo>
                <a:lnTo>
                  <a:pt x="622461" y="459369"/>
                </a:lnTo>
                <a:close/>
              </a:path>
              <a:path w="1127759" h="1126489">
                <a:moveTo>
                  <a:pt x="1081830" y="0"/>
                </a:moveTo>
                <a:lnTo>
                  <a:pt x="749290" y="332540"/>
                </a:lnTo>
                <a:lnTo>
                  <a:pt x="793247" y="376707"/>
                </a:lnTo>
                <a:lnTo>
                  <a:pt x="1068922" y="100946"/>
                </a:lnTo>
                <a:lnTo>
                  <a:pt x="1047846" y="87324"/>
                </a:lnTo>
                <a:lnTo>
                  <a:pt x="1085778" y="84086"/>
                </a:lnTo>
                <a:lnTo>
                  <a:pt x="1127758" y="42092"/>
                </a:lnTo>
                <a:lnTo>
                  <a:pt x="1113886" y="21284"/>
                </a:lnTo>
                <a:lnTo>
                  <a:pt x="1081830" y="0"/>
                </a:lnTo>
                <a:close/>
              </a:path>
            </a:pathLst>
          </a:custGeom>
          <a:solidFill>
            <a:srgbClr val="E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4" name="bg object 1514"/>
          <p:cNvSpPr/>
          <p:nvPr/>
        </p:nvSpPr>
        <p:spPr>
          <a:xfrm>
            <a:off x="7630932" y="4847316"/>
            <a:ext cx="1111885" cy="1128395"/>
          </a:xfrm>
          <a:custGeom>
            <a:avLst/>
            <a:gdLst/>
            <a:ahLst/>
            <a:cxnLst/>
            <a:rect l="l" t="t" r="r" b="b"/>
            <a:pathLst>
              <a:path w="1111884" h="1128395">
                <a:moveTo>
                  <a:pt x="609955" y="474662"/>
                </a:moveTo>
                <a:lnTo>
                  <a:pt x="0" y="1084805"/>
                </a:lnTo>
                <a:lnTo>
                  <a:pt x="43314" y="1128396"/>
                </a:lnTo>
                <a:lnTo>
                  <a:pt x="639942" y="531768"/>
                </a:lnTo>
                <a:lnTo>
                  <a:pt x="609955" y="474662"/>
                </a:lnTo>
                <a:close/>
              </a:path>
              <a:path w="1111884" h="1128395">
                <a:moveTo>
                  <a:pt x="1024055" y="60434"/>
                </a:moveTo>
                <a:lnTo>
                  <a:pt x="749207" y="335367"/>
                </a:lnTo>
                <a:lnTo>
                  <a:pt x="792671" y="379040"/>
                </a:lnTo>
                <a:lnTo>
                  <a:pt x="1077034" y="94677"/>
                </a:lnTo>
                <a:lnTo>
                  <a:pt x="1024055" y="60434"/>
                </a:lnTo>
                <a:close/>
              </a:path>
              <a:path w="1111884" h="1128395">
                <a:moveTo>
                  <a:pt x="1084471" y="0"/>
                </a:moveTo>
                <a:lnTo>
                  <a:pt x="1037209" y="47276"/>
                </a:lnTo>
                <a:lnTo>
                  <a:pt x="1111747" y="40913"/>
                </a:lnTo>
                <a:lnTo>
                  <a:pt x="1084471" y="0"/>
                </a:lnTo>
                <a:close/>
              </a:path>
            </a:pathLst>
          </a:custGeom>
          <a:solidFill>
            <a:srgbClr val="E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5" name="bg object 1515"/>
          <p:cNvSpPr/>
          <p:nvPr/>
        </p:nvSpPr>
        <p:spPr>
          <a:xfrm>
            <a:off x="7670449" y="4939001"/>
            <a:ext cx="1080770" cy="1077595"/>
          </a:xfrm>
          <a:custGeom>
            <a:avLst/>
            <a:gdLst/>
            <a:ahLst/>
            <a:cxnLst/>
            <a:rect l="l" t="t" r="r" b="b"/>
            <a:pathLst>
              <a:path w="1080770" h="1077595">
                <a:moveTo>
                  <a:pt x="597802" y="435086"/>
                </a:moveTo>
                <a:lnTo>
                  <a:pt x="0" y="1032888"/>
                </a:lnTo>
                <a:lnTo>
                  <a:pt x="44308" y="1077480"/>
                </a:lnTo>
                <a:lnTo>
                  <a:pt x="628411" y="493377"/>
                </a:lnTo>
                <a:lnTo>
                  <a:pt x="597802" y="435086"/>
                </a:lnTo>
                <a:close/>
              </a:path>
              <a:path w="1080770" h="1077595">
                <a:moveTo>
                  <a:pt x="1032888" y="0"/>
                </a:moveTo>
                <a:lnTo>
                  <a:pt x="749353" y="283535"/>
                </a:lnTo>
                <a:lnTo>
                  <a:pt x="793697" y="328091"/>
                </a:lnTo>
                <a:lnTo>
                  <a:pt x="1080325" y="41463"/>
                </a:lnTo>
                <a:lnTo>
                  <a:pt x="1072230" y="25428"/>
                </a:lnTo>
                <a:lnTo>
                  <a:pt x="1032888" y="0"/>
                </a:lnTo>
                <a:close/>
              </a:path>
            </a:pathLst>
          </a:custGeom>
          <a:solidFill>
            <a:srgbClr val="E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6" name="bg object 1516"/>
          <p:cNvSpPr/>
          <p:nvPr/>
        </p:nvSpPr>
        <p:spPr>
          <a:xfrm>
            <a:off x="7710960" y="4975401"/>
            <a:ext cx="1066800" cy="1080770"/>
          </a:xfrm>
          <a:custGeom>
            <a:avLst/>
            <a:gdLst/>
            <a:ahLst/>
            <a:cxnLst/>
            <a:rect l="l" t="t" r="r" b="b"/>
            <a:pathLst>
              <a:path w="1066800" h="1080770">
                <a:moveTo>
                  <a:pt x="585276" y="451981"/>
                </a:moveTo>
                <a:lnTo>
                  <a:pt x="0" y="1037257"/>
                </a:lnTo>
                <a:lnTo>
                  <a:pt x="43042" y="1080575"/>
                </a:lnTo>
                <a:lnTo>
                  <a:pt x="615011" y="508606"/>
                </a:lnTo>
                <a:lnTo>
                  <a:pt x="585276" y="451981"/>
                </a:lnTo>
                <a:close/>
              </a:path>
              <a:path w="1066800" h="1080770">
                <a:moveTo>
                  <a:pt x="1037257" y="0"/>
                </a:moveTo>
                <a:lnTo>
                  <a:pt x="749385" y="287872"/>
                </a:lnTo>
                <a:lnTo>
                  <a:pt x="792462" y="331155"/>
                </a:lnTo>
                <a:lnTo>
                  <a:pt x="1066226" y="57391"/>
                </a:lnTo>
                <a:lnTo>
                  <a:pt x="1037257" y="0"/>
                </a:lnTo>
                <a:close/>
              </a:path>
            </a:pathLst>
          </a:custGeom>
          <a:solidFill>
            <a:srgbClr val="E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7" name="bg object 1517"/>
          <p:cNvSpPr/>
          <p:nvPr/>
        </p:nvSpPr>
        <p:spPr>
          <a:xfrm>
            <a:off x="7750204" y="5027729"/>
            <a:ext cx="1054100" cy="1076960"/>
          </a:xfrm>
          <a:custGeom>
            <a:avLst/>
            <a:gdLst/>
            <a:ahLst/>
            <a:cxnLst/>
            <a:rect l="l" t="t" r="r" b="b"/>
            <a:pathLst>
              <a:path w="1054100" h="1076960">
                <a:moveTo>
                  <a:pt x="573142" y="451282"/>
                </a:moveTo>
                <a:lnTo>
                  <a:pt x="0" y="1024425"/>
                </a:lnTo>
                <a:lnTo>
                  <a:pt x="9494" y="1033980"/>
                </a:lnTo>
                <a:lnTo>
                  <a:pt x="35979" y="1076802"/>
                </a:lnTo>
                <a:lnTo>
                  <a:pt x="597339" y="515270"/>
                </a:lnTo>
                <a:lnTo>
                  <a:pt x="593694" y="490420"/>
                </a:lnTo>
                <a:lnTo>
                  <a:pt x="573142" y="451282"/>
                </a:lnTo>
                <a:close/>
              </a:path>
              <a:path w="1054100" h="1076960">
                <a:moveTo>
                  <a:pt x="1024425" y="0"/>
                </a:moveTo>
                <a:lnTo>
                  <a:pt x="749416" y="275008"/>
                </a:lnTo>
                <a:lnTo>
                  <a:pt x="793373" y="319175"/>
                </a:lnTo>
                <a:lnTo>
                  <a:pt x="1053959" y="58509"/>
                </a:lnTo>
                <a:lnTo>
                  <a:pt x="1024425" y="0"/>
                </a:lnTo>
                <a:close/>
              </a:path>
            </a:pathLst>
          </a:custGeom>
          <a:solidFill>
            <a:srgbClr val="E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8" name="bg object 1518"/>
          <p:cNvSpPr/>
          <p:nvPr/>
        </p:nvSpPr>
        <p:spPr>
          <a:xfrm>
            <a:off x="7783480" y="5081744"/>
            <a:ext cx="1026794" cy="1071880"/>
          </a:xfrm>
          <a:custGeom>
            <a:avLst/>
            <a:gdLst/>
            <a:ahLst/>
            <a:cxnLst/>
            <a:rect l="l" t="t" r="r" b="b"/>
            <a:pathLst>
              <a:path w="1026795" h="1071879">
                <a:moveTo>
                  <a:pt x="563180" y="455234"/>
                </a:moveTo>
                <a:lnTo>
                  <a:pt x="0" y="1018415"/>
                </a:lnTo>
                <a:lnTo>
                  <a:pt x="33001" y="1071773"/>
                </a:lnTo>
                <a:lnTo>
                  <a:pt x="574226" y="530548"/>
                </a:lnTo>
                <a:lnTo>
                  <a:pt x="563180" y="455234"/>
                </a:lnTo>
                <a:close/>
              </a:path>
              <a:path w="1026795" h="1071879">
                <a:moveTo>
                  <a:pt x="1018415" y="0"/>
                </a:moveTo>
                <a:lnTo>
                  <a:pt x="756684" y="261730"/>
                </a:lnTo>
                <a:lnTo>
                  <a:pt x="777589" y="282735"/>
                </a:lnTo>
                <a:lnTo>
                  <a:pt x="822039" y="282735"/>
                </a:lnTo>
                <a:lnTo>
                  <a:pt x="985623" y="119151"/>
                </a:lnTo>
                <a:lnTo>
                  <a:pt x="979519" y="111285"/>
                </a:lnTo>
                <a:lnTo>
                  <a:pt x="1026509" y="16035"/>
                </a:lnTo>
                <a:lnTo>
                  <a:pt x="1018415" y="0"/>
                </a:lnTo>
                <a:close/>
              </a:path>
            </a:pathLst>
          </a:custGeom>
          <a:solidFill>
            <a:srgbClr val="E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9" name="bg object 1519"/>
          <p:cNvSpPr/>
          <p:nvPr/>
        </p:nvSpPr>
        <p:spPr>
          <a:xfrm>
            <a:off x="7813570" y="5196605"/>
            <a:ext cx="991235" cy="1007744"/>
          </a:xfrm>
          <a:custGeom>
            <a:avLst/>
            <a:gdLst/>
            <a:ahLst/>
            <a:cxnLst/>
            <a:rect l="l" t="t" r="r" b="b"/>
            <a:pathLst>
              <a:path w="991234" h="1007745">
                <a:moveTo>
                  <a:pt x="543162" y="409041"/>
                </a:moveTo>
                <a:lnTo>
                  <a:pt x="0" y="952204"/>
                </a:lnTo>
                <a:lnTo>
                  <a:pt x="33972" y="1007131"/>
                </a:lnTo>
                <a:lnTo>
                  <a:pt x="554533" y="486570"/>
                </a:lnTo>
                <a:lnTo>
                  <a:pt x="543162" y="409041"/>
                </a:lnTo>
                <a:close/>
              </a:path>
              <a:path w="991234" h="1007745">
                <a:moveTo>
                  <a:pt x="952204" y="0"/>
                </a:moveTo>
                <a:lnTo>
                  <a:pt x="784329" y="167874"/>
                </a:lnTo>
                <a:lnTo>
                  <a:pt x="814809" y="167874"/>
                </a:lnTo>
                <a:lnTo>
                  <a:pt x="855549" y="185554"/>
                </a:lnTo>
                <a:lnTo>
                  <a:pt x="991051" y="50052"/>
                </a:lnTo>
                <a:lnTo>
                  <a:pt x="952204" y="0"/>
                </a:lnTo>
                <a:close/>
              </a:path>
            </a:pathLst>
          </a:custGeom>
          <a:solidFill>
            <a:srgbClr val="E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0" name="bg object 1520"/>
          <p:cNvSpPr/>
          <p:nvPr/>
        </p:nvSpPr>
        <p:spPr>
          <a:xfrm>
            <a:off x="7844630" y="5242368"/>
            <a:ext cx="998855" cy="1010285"/>
          </a:xfrm>
          <a:custGeom>
            <a:avLst/>
            <a:gdLst/>
            <a:ahLst/>
            <a:cxnLst/>
            <a:rect l="l" t="t" r="r" b="b"/>
            <a:pathLst>
              <a:path w="998854" h="1010285">
                <a:moveTo>
                  <a:pt x="522497" y="434162"/>
                </a:moveTo>
                <a:lnTo>
                  <a:pt x="0" y="956660"/>
                </a:lnTo>
                <a:lnTo>
                  <a:pt x="33001" y="1010018"/>
                </a:lnTo>
                <a:lnTo>
                  <a:pt x="412654" y="630366"/>
                </a:lnTo>
                <a:lnTo>
                  <a:pt x="412908" y="628842"/>
                </a:lnTo>
                <a:lnTo>
                  <a:pt x="527208" y="466282"/>
                </a:lnTo>
                <a:lnTo>
                  <a:pt x="522497" y="434162"/>
                </a:lnTo>
                <a:close/>
              </a:path>
              <a:path w="998854" h="1010285">
                <a:moveTo>
                  <a:pt x="956660" y="0"/>
                </a:moveTo>
                <a:lnTo>
                  <a:pt x="819175" y="137485"/>
                </a:lnTo>
                <a:lnTo>
                  <a:pt x="879399" y="163621"/>
                </a:lnTo>
                <a:lnTo>
                  <a:pt x="998404" y="44616"/>
                </a:lnTo>
                <a:lnTo>
                  <a:pt x="984408" y="35752"/>
                </a:lnTo>
                <a:lnTo>
                  <a:pt x="956660" y="0"/>
                </a:lnTo>
                <a:close/>
              </a:path>
            </a:pathLst>
          </a:custGeom>
          <a:solidFill>
            <a:srgbClr val="E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1" name="bg object 1521"/>
          <p:cNvSpPr/>
          <p:nvPr/>
        </p:nvSpPr>
        <p:spPr>
          <a:xfrm>
            <a:off x="7874721" y="5284029"/>
            <a:ext cx="1018540" cy="1016635"/>
          </a:xfrm>
          <a:custGeom>
            <a:avLst/>
            <a:gdLst/>
            <a:ahLst/>
            <a:cxnLst/>
            <a:rect l="l" t="t" r="r" b="b"/>
            <a:pathLst>
              <a:path w="1018540" h="1016635">
                <a:moveTo>
                  <a:pt x="397858" y="565791"/>
                </a:moveTo>
                <a:lnTo>
                  <a:pt x="0" y="963649"/>
                </a:lnTo>
                <a:lnTo>
                  <a:pt x="20868" y="997390"/>
                </a:lnTo>
                <a:lnTo>
                  <a:pt x="36315" y="1016233"/>
                </a:lnTo>
                <a:lnTo>
                  <a:pt x="276640" y="775909"/>
                </a:lnTo>
                <a:lnTo>
                  <a:pt x="295188" y="710370"/>
                </a:lnTo>
                <a:lnTo>
                  <a:pt x="349177" y="703372"/>
                </a:lnTo>
                <a:lnTo>
                  <a:pt x="366308" y="686240"/>
                </a:lnTo>
                <a:lnTo>
                  <a:pt x="382818" y="587180"/>
                </a:lnTo>
                <a:lnTo>
                  <a:pt x="397858" y="565791"/>
                </a:lnTo>
                <a:close/>
              </a:path>
              <a:path w="1018540" h="1016635">
                <a:moveTo>
                  <a:pt x="963649" y="0"/>
                </a:moveTo>
                <a:lnTo>
                  <a:pt x="843995" y="119653"/>
                </a:lnTo>
                <a:lnTo>
                  <a:pt x="888278" y="138870"/>
                </a:lnTo>
                <a:lnTo>
                  <a:pt x="907244" y="145305"/>
                </a:lnTo>
                <a:lnTo>
                  <a:pt x="1018078" y="34471"/>
                </a:lnTo>
                <a:lnTo>
                  <a:pt x="963649" y="0"/>
                </a:lnTo>
                <a:close/>
              </a:path>
            </a:pathLst>
          </a:custGeom>
          <a:solidFill>
            <a:srgbClr val="E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2" name="bg object 1522"/>
          <p:cNvSpPr/>
          <p:nvPr/>
        </p:nvSpPr>
        <p:spPr>
          <a:xfrm>
            <a:off x="7907604" y="5315546"/>
            <a:ext cx="1012190" cy="1028700"/>
          </a:xfrm>
          <a:custGeom>
            <a:avLst/>
            <a:gdLst/>
            <a:ahLst/>
            <a:cxnLst/>
            <a:rect l="l" t="t" r="r" b="b"/>
            <a:pathLst>
              <a:path w="1012190" h="1028700">
                <a:moveTo>
                  <a:pt x="246764" y="733764"/>
                </a:moveTo>
                <a:lnTo>
                  <a:pt x="0" y="980529"/>
                </a:lnTo>
                <a:lnTo>
                  <a:pt x="39475" y="1028684"/>
                </a:lnTo>
                <a:lnTo>
                  <a:pt x="217411" y="850747"/>
                </a:lnTo>
                <a:lnTo>
                  <a:pt x="224205" y="813473"/>
                </a:lnTo>
                <a:lnTo>
                  <a:pt x="246764" y="733764"/>
                </a:lnTo>
                <a:close/>
              </a:path>
              <a:path w="1012190" h="1028700">
                <a:moveTo>
                  <a:pt x="334949" y="645579"/>
                </a:moveTo>
                <a:lnTo>
                  <a:pt x="307539" y="672990"/>
                </a:lnTo>
                <a:lnTo>
                  <a:pt x="330885" y="669963"/>
                </a:lnTo>
                <a:lnTo>
                  <a:pt x="334949" y="645579"/>
                </a:lnTo>
                <a:close/>
              </a:path>
              <a:path w="1012190" h="1028700">
                <a:moveTo>
                  <a:pt x="980529" y="0"/>
                </a:moveTo>
                <a:lnTo>
                  <a:pt x="868671" y="111858"/>
                </a:lnTo>
                <a:lnTo>
                  <a:pt x="934101" y="134057"/>
                </a:lnTo>
                <a:lnTo>
                  <a:pt x="1011563" y="56596"/>
                </a:lnTo>
                <a:lnTo>
                  <a:pt x="997635" y="10833"/>
                </a:lnTo>
                <a:lnTo>
                  <a:pt x="980529" y="0"/>
                </a:lnTo>
                <a:close/>
              </a:path>
            </a:pathLst>
          </a:custGeom>
          <a:solidFill>
            <a:srgbClr val="E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3" name="bg object 1523"/>
          <p:cNvSpPr/>
          <p:nvPr/>
        </p:nvSpPr>
        <p:spPr>
          <a:xfrm>
            <a:off x="7943303" y="5365965"/>
            <a:ext cx="1028065" cy="1066800"/>
          </a:xfrm>
          <a:custGeom>
            <a:avLst/>
            <a:gdLst/>
            <a:ahLst/>
            <a:cxnLst/>
            <a:rect l="l" t="t" r="r" b="b"/>
            <a:pathLst>
              <a:path w="1028065" h="1066800">
                <a:moveTo>
                  <a:pt x="183553" y="790181"/>
                </a:moveTo>
                <a:lnTo>
                  <a:pt x="0" y="973683"/>
                </a:lnTo>
                <a:lnTo>
                  <a:pt x="39814" y="1022235"/>
                </a:lnTo>
                <a:lnTo>
                  <a:pt x="76187" y="1066609"/>
                </a:lnTo>
                <a:lnTo>
                  <a:pt x="145872" y="996899"/>
                </a:lnTo>
                <a:lnTo>
                  <a:pt x="163868" y="898182"/>
                </a:lnTo>
                <a:lnTo>
                  <a:pt x="165557" y="888873"/>
                </a:lnTo>
                <a:lnTo>
                  <a:pt x="183553" y="790181"/>
                </a:lnTo>
                <a:close/>
              </a:path>
              <a:path w="1028065" h="1066800">
                <a:moveTo>
                  <a:pt x="1027976" y="95034"/>
                </a:moveTo>
                <a:lnTo>
                  <a:pt x="1000175" y="61874"/>
                </a:lnTo>
                <a:lnTo>
                  <a:pt x="996708" y="57721"/>
                </a:lnTo>
                <a:lnTo>
                  <a:pt x="988606" y="48044"/>
                </a:lnTo>
                <a:lnTo>
                  <a:pt x="973975" y="0"/>
                </a:lnTo>
                <a:lnTo>
                  <a:pt x="892365" y="81597"/>
                </a:lnTo>
                <a:lnTo>
                  <a:pt x="958138" y="103911"/>
                </a:lnTo>
                <a:lnTo>
                  <a:pt x="961936" y="105194"/>
                </a:lnTo>
                <a:lnTo>
                  <a:pt x="1027976" y="95034"/>
                </a:lnTo>
                <a:close/>
              </a:path>
            </a:pathLst>
          </a:custGeom>
          <a:solidFill>
            <a:srgbClr val="E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24" name="bg object 1524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8015732" y="6352662"/>
            <a:ext cx="75314" cy="147197"/>
          </a:xfrm>
          <a:prstGeom prst="rect">
            <a:avLst/>
          </a:prstGeom>
        </p:spPr>
      </p:pic>
      <p:pic>
        <p:nvPicPr>
          <p:cNvPr id="1525" name="bg object 1525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6857999" y="2952750"/>
            <a:ext cx="105212" cy="121920"/>
          </a:xfrm>
          <a:prstGeom prst="rect">
            <a:avLst/>
          </a:prstGeom>
        </p:spPr>
      </p:pic>
      <p:sp>
        <p:nvSpPr>
          <p:cNvPr id="1526" name="bg object 1526"/>
          <p:cNvSpPr/>
          <p:nvPr/>
        </p:nvSpPr>
        <p:spPr>
          <a:xfrm>
            <a:off x="5016500" y="3073400"/>
            <a:ext cx="1957705" cy="13970"/>
          </a:xfrm>
          <a:custGeom>
            <a:avLst/>
            <a:gdLst/>
            <a:ahLst/>
            <a:cxnLst/>
            <a:rect l="l" t="t" r="r" b="b"/>
            <a:pathLst>
              <a:path w="1957704" h="13969">
                <a:moveTo>
                  <a:pt x="0" y="11429"/>
                </a:moveTo>
                <a:lnTo>
                  <a:pt x="7386" y="13970"/>
                </a:lnTo>
                <a:lnTo>
                  <a:pt x="8669" y="13970"/>
                </a:lnTo>
                <a:lnTo>
                  <a:pt x="0" y="11429"/>
                </a:lnTo>
                <a:close/>
              </a:path>
              <a:path w="1957704" h="13969">
                <a:moveTo>
                  <a:pt x="1945616" y="0"/>
                </a:moveTo>
                <a:lnTo>
                  <a:pt x="1924949" y="0"/>
                </a:lnTo>
                <a:lnTo>
                  <a:pt x="1934612" y="13970"/>
                </a:lnTo>
                <a:lnTo>
                  <a:pt x="1957672" y="13970"/>
                </a:lnTo>
                <a:lnTo>
                  <a:pt x="1945616" y="0"/>
                </a:lnTo>
                <a:close/>
              </a:path>
            </a:pathLst>
          </a:custGeom>
          <a:solidFill>
            <a:srgbClr val="CCC8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7" name="bg object 1527"/>
          <p:cNvSpPr/>
          <p:nvPr/>
        </p:nvSpPr>
        <p:spPr>
          <a:xfrm>
            <a:off x="5020193" y="3086100"/>
            <a:ext cx="1964055" cy="12700"/>
          </a:xfrm>
          <a:custGeom>
            <a:avLst/>
            <a:gdLst/>
            <a:ahLst/>
            <a:cxnLst/>
            <a:rect l="l" t="t" r="r" b="b"/>
            <a:pathLst>
              <a:path w="1964054" h="12700">
                <a:moveTo>
                  <a:pt x="641" y="0"/>
                </a:moveTo>
                <a:lnTo>
                  <a:pt x="0" y="0"/>
                </a:lnTo>
                <a:lnTo>
                  <a:pt x="36933" y="12700"/>
                </a:lnTo>
                <a:lnTo>
                  <a:pt x="43989" y="12700"/>
                </a:lnTo>
                <a:lnTo>
                  <a:pt x="641" y="0"/>
                </a:lnTo>
                <a:close/>
              </a:path>
              <a:path w="1964054" h="12700">
                <a:moveTo>
                  <a:pt x="1952882" y="0"/>
                </a:moveTo>
                <a:lnTo>
                  <a:pt x="1930040" y="0"/>
                </a:lnTo>
                <a:lnTo>
                  <a:pt x="1938824" y="12700"/>
                </a:lnTo>
                <a:lnTo>
                  <a:pt x="1963842" y="12700"/>
                </a:lnTo>
                <a:lnTo>
                  <a:pt x="1952882" y="0"/>
                </a:lnTo>
                <a:close/>
              </a:path>
            </a:pathLst>
          </a:custGeom>
          <a:solidFill>
            <a:srgbClr val="CCC7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8" name="bg object 1528"/>
          <p:cNvSpPr/>
          <p:nvPr/>
        </p:nvSpPr>
        <p:spPr>
          <a:xfrm>
            <a:off x="5053433" y="3097529"/>
            <a:ext cx="1941830" cy="13970"/>
          </a:xfrm>
          <a:custGeom>
            <a:avLst/>
            <a:gdLst/>
            <a:ahLst/>
            <a:cxnLst/>
            <a:rect l="l" t="t" r="r" b="b"/>
            <a:pathLst>
              <a:path w="1941829" h="13969">
                <a:moveTo>
                  <a:pt x="6414" y="0"/>
                </a:moveTo>
                <a:lnTo>
                  <a:pt x="0" y="0"/>
                </a:lnTo>
                <a:lnTo>
                  <a:pt x="40627" y="13970"/>
                </a:lnTo>
                <a:lnTo>
                  <a:pt x="54096" y="13970"/>
                </a:lnTo>
                <a:lnTo>
                  <a:pt x="6414" y="0"/>
                </a:lnTo>
                <a:close/>
              </a:path>
              <a:path w="1941829" h="13969">
                <a:moveTo>
                  <a:pt x="1929506" y="0"/>
                </a:moveTo>
                <a:lnTo>
                  <a:pt x="1904705" y="0"/>
                </a:lnTo>
                <a:lnTo>
                  <a:pt x="1914368" y="13970"/>
                </a:lnTo>
                <a:lnTo>
                  <a:pt x="1941561" y="13970"/>
                </a:lnTo>
                <a:lnTo>
                  <a:pt x="1929506" y="0"/>
                </a:lnTo>
                <a:close/>
              </a:path>
            </a:pathLst>
          </a:custGeom>
          <a:solidFill>
            <a:srgbClr val="CCC7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9" name="bg object 1529"/>
          <p:cNvSpPr/>
          <p:nvPr/>
        </p:nvSpPr>
        <p:spPr>
          <a:xfrm>
            <a:off x="5090367" y="3110229"/>
            <a:ext cx="1915795" cy="13970"/>
          </a:xfrm>
          <a:custGeom>
            <a:avLst/>
            <a:gdLst/>
            <a:ahLst/>
            <a:cxnLst/>
            <a:rect l="l" t="t" r="r" b="b"/>
            <a:pathLst>
              <a:path w="1915795" h="13969">
                <a:moveTo>
                  <a:pt x="12828" y="0"/>
                </a:moveTo>
                <a:lnTo>
                  <a:pt x="0" y="0"/>
                </a:lnTo>
                <a:lnTo>
                  <a:pt x="40627" y="13970"/>
                </a:lnTo>
                <a:lnTo>
                  <a:pt x="60511" y="13970"/>
                </a:lnTo>
                <a:lnTo>
                  <a:pt x="12828" y="0"/>
                </a:lnTo>
                <a:close/>
              </a:path>
              <a:path w="1915795" h="13969">
                <a:moveTo>
                  <a:pt x="1903532" y="0"/>
                </a:moveTo>
                <a:lnTo>
                  <a:pt x="1876556" y="0"/>
                </a:lnTo>
                <a:lnTo>
                  <a:pt x="1886218" y="13970"/>
                </a:lnTo>
                <a:lnTo>
                  <a:pt x="1915587" y="13970"/>
                </a:lnTo>
                <a:lnTo>
                  <a:pt x="1903532" y="0"/>
                </a:lnTo>
                <a:close/>
              </a:path>
            </a:pathLst>
          </a:custGeom>
          <a:solidFill>
            <a:srgbClr val="CAC6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0" name="bg object 1530"/>
          <p:cNvSpPr/>
          <p:nvPr/>
        </p:nvSpPr>
        <p:spPr>
          <a:xfrm>
            <a:off x="5127301" y="3122929"/>
            <a:ext cx="1889125" cy="12700"/>
          </a:xfrm>
          <a:custGeom>
            <a:avLst/>
            <a:gdLst/>
            <a:ahLst/>
            <a:cxnLst/>
            <a:rect l="l" t="t" r="r" b="b"/>
            <a:pathLst>
              <a:path w="1889125" h="12700">
                <a:moveTo>
                  <a:pt x="19242" y="0"/>
                </a:moveTo>
                <a:lnTo>
                  <a:pt x="0" y="0"/>
                </a:lnTo>
                <a:lnTo>
                  <a:pt x="36933" y="12700"/>
                </a:lnTo>
                <a:lnTo>
                  <a:pt x="62590" y="12700"/>
                </a:lnTo>
                <a:lnTo>
                  <a:pt x="19242" y="0"/>
                </a:lnTo>
                <a:close/>
              </a:path>
              <a:path w="1889125" h="12700">
                <a:moveTo>
                  <a:pt x="1877558" y="0"/>
                </a:moveTo>
                <a:lnTo>
                  <a:pt x="1848406" y="0"/>
                </a:lnTo>
                <a:lnTo>
                  <a:pt x="1857190" y="12700"/>
                </a:lnTo>
                <a:lnTo>
                  <a:pt x="1888517" y="12700"/>
                </a:lnTo>
                <a:lnTo>
                  <a:pt x="1877558" y="0"/>
                </a:lnTo>
                <a:close/>
              </a:path>
            </a:pathLst>
          </a:custGeom>
          <a:solidFill>
            <a:srgbClr val="CAC6F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1" name="bg object 1531"/>
          <p:cNvSpPr/>
          <p:nvPr/>
        </p:nvSpPr>
        <p:spPr>
          <a:xfrm>
            <a:off x="5160541" y="3134359"/>
            <a:ext cx="1866264" cy="13970"/>
          </a:xfrm>
          <a:custGeom>
            <a:avLst/>
            <a:gdLst/>
            <a:ahLst/>
            <a:cxnLst/>
            <a:rect l="l" t="t" r="r" b="b"/>
            <a:pathLst>
              <a:path w="1866265" h="13969">
                <a:moveTo>
                  <a:pt x="25015" y="0"/>
                </a:moveTo>
                <a:lnTo>
                  <a:pt x="0" y="0"/>
                </a:lnTo>
                <a:lnTo>
                  <a:pt x="40627" y="13969"/>
                </a:lnTo>
                <a:lnTo>
                  <a:pt x="72698" y="13969"/>
                </a:lnTo>
                <a:lnTo>
                  <a:pt x="25015" y="0"/>
                </a:lnTo>
                <a:close/>
              </a:path>
              <a:path w="1866265" h="13969">
                <a:moveTo>
                  <a:pt x="1854181" y="0"/>
                </a:moveTo>
                <a:lnTo>
                  <a:pt x="1823072" y="0"/>
                </a:lnTo>
                <a:lnTo>
                  <a:pt x="1832734" y="13969"/>
                </a:lnTo>
                <a:lnTo>
                  <a:pt x="1866236" y="13969"/>
                </a:lnTo>
                <a:lnTo>
                  <a:pt x="1854181" y="0"/>
                </a:lnTo>
                <a:close/>
              </a:path>
            </a:pathLst>
          </a:custGeom>
          <a:solidFill>
            <a:srgbClr val="CAC6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2" name="bg object 1532"/>
          <p:cNvSpPr/>
          <p:nvPr/>
        </p:nvSpPr>
        <p:spPr>
          <a:xfrm>
            <a:off x="5197475" y="3147059"/>
            <a:ext cx="1839595" cy="12700"/>
          </a:xfrm>
          <a:custGeom>
            <a:avLst/>
            <a:gdLst/>
            <a:ahLst/>
            <a:cxnLst/>
            <a:rect l="l" t="t" r="r" b="b"/>
            <a:pathLst>
              <a:path w="1839595" h="12700">
                <a:moveTo>
                  <a:pt x="31429" y="0"/>
                </a:moveTo>
                <a:lnTo>
                  <a:pt x="0" y="0"/>
                </a:lnTo>
                <a:lnTo>
                  <a:pt x="36933" y="12700"/>
                </a:lnTo>
                <a:lnTo>
                  <a:pt x="74777" y="12700"/>
                </a:lnTo>
                <a:lnTo>
                  <a:pt x="31429" y="0"/>
                </a:lnTo>
                <a:close/>
              </a:path>
              <a:path w="1839595" h="12700">
                <a:moveTo>
                  <a:pt x="1828207" y="0"/>
                </a:moveTo>
                <a:lnTo>
                  <a:pt x="1794922" y="0"/>
                </a:lnTo>
                <a:lnTo>
                  <a:pt x="1803706" y="12700"/>
                </a:lnTo>
                <a:lnTo>
                  <a:pt x="1839166" y="12700"/>
                </a:lnTo>
                <a:lnTo>
                  <a:pt x="1828207" y="0"/>
                </a:lnTo>
                <a:close/>
              </a:path>
            </a:pathLst>
          </a:custGeom>
          <a:solidFill>
            <a:srgbClr val="CAC5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3" name="bg object 1533"/>
          <p:cNvSpPr/>
          <p:nvPr/>
        </p:nvSpPr>
        <p:spPr>
          <a:xfrm>
            <a:off x="5230715" y="3158490"/>
            <a:ext cx="1817370" cy="13970"/>
          </a:xfrm>
          <a:custGeom>
            <a:avLst/>
            <a:gdLst/>
            <a:ahLst/>
            <a:cxnLst/>
            <a:rect l="l" t="t" r="r" b="b"/>
            <a:pathLst>
              <a:path w="1817370" h="13969">
                <a:moveTo>
                  <a:pt x="37202" y="0"/>
                </a:moveTo>
                <a:lnTo>
                  <a:pt x="0" y="0"/>
                </a:lnTo>
                <a:lnTo>
                  <a:pt x="40627" y="13970"/>
                </a:lnTo>
                <a:lnTo>
                  <a:pt x="84885" y="13970"/>
                </a:lnTo>
                <a:lnTo>
                  <a:pt x="37202" y="0"/>
                </a:lnTo>
                <a:close/>
              </a:path>
              <a:path w="1817370" h="13969">
                <a:moveTo>
                  <a:pt x="1804830" y="0"/>
                </a:moveTo>
                <a:lnTo>
                  <a:pt x="1769588" y="0"/>
                </a:lnTo>
                <a:lnTo>
                  <a:pt x="1779250" y="13970"/>
                </a:lnTo>
                <a:lnTo>
                  <a:pt x="1816886" y="13970"/>
                </a:lnTo>
                <a:lnTo>
                  <a:pt x="1804830" y="0"/>
                </a:lnTo>
                <a:close/>
              </a:path>
            </a:pathLst>
          </a:custGeom>
          <a:solidFill>
            <a:srgbClr val="CAC5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4" name="bg object 1534"/>
          <p:cNvSpPr/>
          <p:nvPr/>
        </p:nvSpPr>
        <p:spPr>
          <a:xfrm>
            <a:off x="5267649" y="3171190"/>
            <a:ext cx="1791335" cy="13970"/>
          </a:xfrm>
          <a:custGeom>
            <a:avLst/>
            <a:gdLst/>
            <a:ahLst/>
            <a:cxnLst/>
            <a:rect l="l" t="t" r="r" b="b"/>
            <a:pathLst>
              <a:path w="1791334" h="13969">
                <a:moveTo>
                  <a:pt x="43616" y="0"/>
                </a:moveTo>
                <a:lnTo>
                  <a:pt x="0" y="0"/>
                </a:lnTo>
                <a:lnTo>
                  <a:pt x="40627" y="13970"/>
                </a:lnTo>
                <a:lnTo>
                  <a:pt x="91299" y="13970"/>
                </a:lnTo>
                <a:lnTo>
                  <a:pt x="43616" y="0"/>
                </a:lnTo>
                <a:close/>
              </a:path>
              <a:path w="1791334" h="13969">
                <a:moveTo>
                  <a:pt x="1778856" y="0"/>
                </a:moveTo>
                <a:lnTo>
                  <a:pt x="1741438" y="0"/>
                </a:lnTo>
                <a:lnTo>
                  <a:pt x="1751101" y="13970"/>
                </a:lnTo>
                <a:lnTo>
                  <a:pt x="1790912" y="13970"/>
                </a:lnTo>
                <a:lnTo>
                  <a:pt x="1778856" y="0"/>
                </a:lnTo>
                <a:close/>
              </a:path>
            </a:pathLst>
          </a:custGeom>
          <a:solidFill>
            <a:srgbClr val="CAC5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5" name="bg object 1535"/>
          <p:cNvSpPr/>
          <p:nvPr/>
        </p:nvSpPr>
        <p:spPr>
          <a:xfrm>
            <a:off x="5304574" y="3183889"/>
            <a:ext cx="1764030" cy="12700"/>
          </a:xfrm>
          <a:custGeom>
            <a:avLst/>
            <a:gdLst/>
            <a:ahLst/>
            <a:cxnLst/>
            <a:rect l="l" t="t" r="r" b="b"/>
            <a:pathLst>
              <a:path w="1764029" h="12700">
                <a:moveTo>
                  <a:pt x="93383" y="12700"/>
                </a:moveTo>
                <a:lnTo>
                  <a:pt x="50038" y="0"/>
                </a:lnTo>
                <a:lnTo>
                  <a:pt x="0" y="0"/>
                </a:lnTo>
                <a:lnTo>
                  <a:pt x="36931" y="12700"/>
                </a:lnTo>
                <a:lnTo>
                  <a:pt x="93383" y="12700"/>
                </a:lnTo>
                <a:close/>
              </a:path>
              <a:path w="1764029" h="12700">
                <a:moveTo>
                  <a:pt x="1763839" y="12700"/>
                </a:moveTo>
                <a:lnTo>
                  <a:pt x="1752879" y="0"/>
                </a:lnTo>
                <a:lnTo>
                  <a:pt x="1713293" y="0"/>
                </a:lnTo>
                <a:lnTo>
                  <a:pt x="1722081" y="12700"/>
                </a:lnTo>
                <a:lnTo>
                  <a:pt x="1763839" y="12700"/>
                </a:lnTo>
                <a:close/>
              </a:path>
            </a:pathLst>
          </a:custGeom>
          <a:solidFill>
            <a:srgbClr val="CAC4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6" name="bg object 1536"/>
          <p:cNvSpPr/>
          <p:nvPr/>
        </p:nvSpPr>
        <p:spPr>
          <a:xfrm>
            <a:off x="5337823" y="3195319"/>
            <a:ext cx="1741805" cy="13970"/>
          </a:xfrm>
          <a:custGeom>
            <a:avLst/>
            <a:gdLst/>
            <a:ahLst/>
            <a:cxnLst/>
            <a:rect l="l" t="t" r="r" b="b"/>
            <a:pathLst>
              <a:path w="1741804" h="13969">
                <a:moveTo>
                  <a:pt x="55804" y="0"/>
                </a:moveTo>
                <a:lnTo>
                  <a:pt x="0" y="0"/>
                </a:lnTo>
                <a:lnTo>
                  <a:pt x="40627" y="13969"/>
                </a:lnTo>
                <a:lnTo>
                  <a:pt x="103486" y="13969"/>
                </a:lnTo>
                <a:lnTo>
                  <a:pt x="55804" y="0"/>
                </a:lnTo>
                <a:close/>
              </a:path>
              <a:path w="1741804" h="13969">
                <a:moveTo>
                  <a:pt x="1729505" y="0"/>
                </a:moveTo>
                <a:lnTo>
                  <a:pt x="1687954" y="0"/>
                </a:lnTo>
                <a:lnTo>
                  <a:pt x="1697617" y="13969"/>
                </a:lnTo>
                <a:lnTo>
                  <a:pt x="1741561" y="13969"/>
                </a:lnTo>
                <a:lnTo>
                  <a:pt x="1729505" y="0"/>
                </a:lnTo>
                <a:close/>
              </a:path>
            </a:pathLst>
          </a:custGeom>
          <a:solidFill>
            <a:srgbClr val="CAC4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7" name="bg object 1537"/>
          <p:cNvSpPr/>
          <p:nvPr/>
        </p:nvSpPr>
        <p:spPr>
          <a:xfrm>
            <a:off x="5374756" y="3208019"/>
            <a:ext cx="1714500" cy="12700"/>
          </a:xfrm>
          <a:custGeom>
            <a:avLst/>
            <a:gdLst/>
            <a:ahLst/>
            <a:cxnLst/>
            <a:rect l="l" t="t" r="r" b="b"/>
            <a:pathLst>
              <a:path w="1714500" h="12700">
                <a:moveTo>
                  <a:pt x="62218" y="0"/>
                </a:moveTo>
                <a:lnTo>
                  <a:pt x="0" y="0"/>
                </a:lnTo>
                <a:lnTo>
                  <a:pt x="3693" y="1269"/>
                </a:lnTo>
                <a:lnTo>
                  <a:pt x="24257" y="12700"/>
                </a:lnTo>
                <a:lnTo>
                  <a:pt x="105566" y="12700"/>
                </a:lnTo>
                <a:lnTo>
                  <a:pt x="62218" y="0"/>
                </a:lnTo>
                <a:close/>
              </a:path>
              <a:path w="1714500" h="12700">
                <a:moveTo>
                  <a:pt x="1703531" y="0"/>
                </a:moveTo>
                <a:lnTo>
                  <a:pt x="1659805" y="0"/>
                </a:lnTo>
                <a:lnTo>
                  <a:pt x="1668589" y="12700"/>
                </a:lnTo>
                <a:lnTo>
                  <a:pt x="1714491" y="12700"/>
                </a:lnTo>
                <a:lnTo>
                  <a:pt x="1703531" y="0"/>
                </a:lnTo>
                <a:close/>
              </a:path>
            </a:pathLst>
          </a:custGeom>
          <a:solidFill>
            <a:srgbClr val="CAC3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8" name="bg object 1538"/>
          <p:cNvSpPr/>
          <p:nvPr/>
        </p:nvSpPr>
        <p:spPr>
          <a:xfrm>
            <a:off x="5399011" y="3220719"/>
            <a:ext cx="1701800" cy="12700"/>
          </a:xfrm>
          <a:custGeom>
            <a:avLst/>
            <a:gdLst/>
            <a:ahLst/>
            <a:cxnLst/>
            <a:rect l="l" t="t" r="r" b="b"/>
            <a:pathLst>
              <a:path w="1701800" h="12700">
                <a:moveTo>
                  <a:pt x="124650" y="12700"/>
                </a:moveTo>
                <a:lnTo>
                  <a:pt x="81305" y="0"/>
                </a:lnTo>
                <a:lnTo>
                  <a:pt x="0" y="0"/>
                </a:lnTo>
                <a:lnTo>
                  <a:pt x="22847" y="12700"/>
                </a:lnTo>
                <a:lnTo>
                  <a:pt x="124650" y="12700"/>
                </a:lnTo>
                <a:close/>
              </a:path>
              <a:path w="1701800" h="12700">
                <a:moveTo>
                  <a:pt x="1701190" y="12700"/>
                </a:moveTo>
                <a:lnTo>
                  <a:pt x="1690230" y="0"/>
                </a:lnTo>
                <a:lnTo>
                  <a:pt x="1644332" y="0"/>
                </a:lnTo>
                <a:lnTo>
                  <a:pt x="1653108" y="12700"/>
                </a:lnTo>
                <a:lnTo>
                  <a:pt x="1701190" y="12700"/>
                </a:lnTo>
                <a:close/>
              </a:path>
            </a:pathLst>
          </a:custGeom>
          <a:solidFill>
            <a:srgbClr val="CAC3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9" name="bg object 1539"/>
          <p:cNvSpPr/>
          <p:nvPr/>
        </p:nvSpPr>
        <p:spPr>
          <a:xfrm>
            <a:off x="5425287" y="3232149"/>
            <a:ext cx="1685289" cy="12700"/>
          </a:xfrm>
          <a:custGeom>
            <a:avLst/>
            <a:gdLst/>
            <a:ahLst/>
            <a:cxnLst/>
            <a:rect l="l" t="t" r="r" b="b"/>
            <a:pathLst>
              <a:path w="1685290" h="12700">
                <a:moveTo>
                  <a:pt x="121704" y="6350"/>
                </a:moveTo>
                <a:lnTo>
                  <a:pt x="104876" y="6350"/>
                </a:lnTo>
                <a:lnTo>
                  <a:pt x="104876" y="0"/>
                </a:lnTo>
                <a:lnTo>
                  <a:pt x="0" y="0"/>
                </a:lnTo>
                <a:lnTo>
                  <a:pt x="0" y="6350"/>
                </a:lnTo>
                <a:lnTo>
                  <a:pt x="11417" y="6350"/>
                </a:lnTo>
                <a:lnTo>
                  <a:pt x="11417" y="12700"/>
                </a:lnTo>
                <a:lnTo>
                  <a:pt x="121704" y="12700"/>
                </a:lnTo>
                <a:lnTo>
                  <a:pt x="121704" y="6350"/>
                </a:lnTo>
                <a:close/>
              </a:path>
              <a:path w="1685290" h="12700">
                <a:moveTo>
                  <a:pt x="1684782" y="12700"/>
                </a:moveTo>
                <a:lnTo>
                  <a:pt x="1673821" y="0"/>
                </a:lnTo>
                <a:lnTo>
                  <a:pt x="1625955" y="0"/>
                </a:lnTo>
                <a:lnTo>
                  <a:pt x="1634744" y="12700"/>
                </a:lnTo>
                <a:lnTo>
                  <a:pt x="1684782" y="12700"/>
                </a:lnTo>
                <a:close/>
              </a:path>
            </a:pathLst>
          </a:custGeom>
          <a:solidFill>
            <a:srgbClr val="CAC3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0" name="bg object 1540"/>
          <p:cNvSpPr/>
          <p:nvPr/>
        </p:nvSpPr>
        <p:spPr>
          <a:xfrm>
            <a:off x="5442420" y="3244849"/>
            <a:ext cx="1678939" cy="12700"/>
          </a:xfrm>
          <a:custGeom>
            <a:avLst/>
            <a:gdLst/>
            <a:ahLst/>
            <a:cxnLst/>
            <a:rect l="l" t="t" r="r" b="b"/>
            <a:pathLst>
              <a:path w="1678940" h="12700">
                <a:moveTo>
                  <a:pt x="134518" y="12700"/>
                </a:moveTo>
                <a:lnTo>
                  <a:pt x="110566" y="0"/>
                </a:lnTo>
                <a:lnTo>
                  <a:pt x="0" y="0"/>
                </a:lnTo>
                <a:lnTo>
                  <a:pt x="22847" y="12700"/>
                </a:lnTo>
                <a:lnTo>
                  <a:pt x="134518" y="12700"/>
                </a:lnTo>
                <a:close/>
              </a:path>
              <a:path w="1678940" h="12700">
                <a:moveTo>
                  <a:pt x="1678609" y="12700"/>
                </a:moveTo>
                <a:lnTo>
                  <a:pt x="1667649" y="0"/>
                </a:lnTo>
                <a:lnTo>
                  <a:pt x="1617611" y="0"/>
                </a:lnTo>
                <a:lnTo>
                  <a:pt x="1626400" y="12700"/>
                </a:lnTo>
                <a:lnTo>
                  <a:pt x="1678609" y="12700"/>
                </a:lnTo>
                <a:close/>
              </a:path>
            </a:pathLst>
          </a:custGeom>
          <a:solidFill>
            <a:srgbClr val="CAC2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1" name="bg object 1541"/>
          <p:cNvSpPr/>
          <p:nvPr/>
        </p:nvSpPr>
        <p:spPr>
          <a:xfrm>
            <a:off x="5462989" y="3256279"/>
            <a:ext cx="1669414" cy="13970"/>
          </a:xfrm>
          <a:custGeom>
            <a:avLst/>
            <a:gdLst/>
            <a:ahLst/>
            <a:cxnLst/>
            <a:rect l="l" t="t" r="r" b="b"/>
            <a:pathLst>
              <a:path w="1669415" h="13970">
                <a:moveTo>
                  <a:pt x="111558" y="0"/>
                </a:moveTo>
                <a:lnTo>
                  <a:pt x="0" y="0"/>
                </a:lnTo>
                <a:lnTo>
                  <a:pt x="25133" y="13970"/>
                </a:lnTo>
                <a:lnTo>
                  <a:pt x="137909" y="13970"/>
                </a:lnTo>
                <a:lnTo>
                  <a:pt x="111558" y="0"/>
                </a:lnTo>
                <a:close/>
              </a:path>
              <a:path w="1669415" h="13970">
                <a:moveTo>
                  <a:pt x="1656945" y="0"/>
                </a:moveTo>
                <a:lnTo>
                  <a:pt x="1604952" y="0"/>
                </a:lnTo>
                <a:lnTo>
                  <a:pt x="1605830" y="1270"/>
                </a:lnTo>
                <a:lnTo>
                  <a:pt x="1612368" y="13970"/>
                </a:lnTo>
                <a:lnTo>
                  <a:pt x="1669001" y="13970"/>
                </a:lnTo>
                <a:lnTo>
                  <a:pt x="1656945" y="0"/>
                </a:lnTo>
                <a:close/>
              </a:path>
            </a:pathLst>
          </a:custGeom>
          <a:solidFill>
            <a:srgbClr val="C9C2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2" name="bg object 1542"/>
          <p:cNvSpPr/>
          <p:nvPr/>
        </p:nvSpPr>
        <p:spPr>
          <a:xfrm>
            <a:off x="5485828" y="3268979"/>
            <a:ext cx="1656080" cy="12700"/>
          </a:xfrm>
          <a:custGeom>
            <a:avLst/>
            <a:gdLst/>
            <a:ahLst/>
            <a:cxnLst/>
            <a:rect l="l" t="t" r="r" b="b"/>
            <a:pathLst>
              <a:path w="1656079" h="12700">
                <a:moveTo>
                  <a:pt x="136626" y="12700"/>
                </a:moveTo>
                <a:lnTo>
                  <a:pt x="112674" y="0"/>
                </a:lnTo>
                <a:lnTo>
                  <a:pt x="0" y="0"/>
                </a:lnTo>
                <a:lnTo>
                  <a:pt x="22847" y="12700"/>
                </a:lnTo>
                <a:lnTo>
                  <a:pt x="136626" y="12700"/>
                </a:lnTo>
                <a:close/>
              </a:path>
              <a:path w="1656079" h="12700">
                <a:moveTo>
                  <a:pt x="1656016" y="12700"/>
                </a:moveTo>
                <a:lnTo>
                  <a:pt x="1645056" y="0"/>
                </a:lnTo>
                <a:lnTo>
                  <a:pt x="1588871" y="0"/>
                </a:lnTo>
                <a:lnTo>
                  <a:pt x="1595412" y="12700"/>
                </a:lnTo>
                <a:lnTo>
                  <a:pt x="1656016" y="12700"/>
                </a:lnTo>
                <a:close/>
              </a:path>
            </a:pathLst>
          </a:custGeom>
          <a:solidFill>
            <a:srgbClr val="C9C1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3" name="bg object 1543"/>
          <p:cNvSpPr/>
          <p:nvPr/>
        </p:nvSpPr>
        <p:spPr>
          <a:xfrm>
            <a:off x="5506401" y="3280409"/>
            <a:ext cx="1646555" cy="13970"/>
          </a:xfrm>
          <a:custGeom>
            <a:avLst/>
            <a:gdLst/>
            <a:ahLst/>
            <a:cxnLst/>
            <a:rect l="l" t="t" r="r" b="b"/>
            <a:pathLst>
              <a:path w="1646554" h="13970">
                <a:moveTo>
                  <a:pt x="113661" y="0"/>
                </a:moveTo>
                <a:lnTo>
                  <a:pt x="0" y="0"/>
                </a:lnTo>
                <a:lnTo>
                  <a:pt x="25133" y="13969"/>
                </a:lnTo>
                <a:lnTo>
                  <a:pt x="140013" y="13969"/>
                </a:lnTo>
                <a:lnTo>
                  <a:pt x="113661" y="0"/>
                </a:lnTo>
                <a:close/>
              </a:path>
              <a:path w="1646554" h="13970">
                <a:moveTo>
                  <a:pt x="1634356" y="0"/>
                </a:moveTo>
                <a:lnTo>
                  <a:pt x="1574186" y="0"/>
                </a:lnTo>
                <a:lnTo>
                  <a:pt x="1581378" y="13969"/>
                </a:lnTo>
                <a:lnTo>
                  <a:pt x="1646412" y="13969"/>
                </a:lnTo>
                <a:lnTo>
                  <a:pt x="1634356" y="0"/>
                </a:lnTo>
                <a:close/>
              </a:path>
            </a:pathLst>
          </a:custGeom>
          <a:solidFill>
            <a:srgbClr val="C9C1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4" name="bg object 1544"/>
          <p:cNvSpPr/>
          <p:nvPr/>
        </p:nvSpPr>
        <p:spPr>
          <a:xfrm>
            <a:off x="5529250" y="3293109"/>
            <a:ext cx="1631314" cy="13970"/>
          </a:xfrm>
          <a:custGeom>
            <a:avLst/>
            <a:gdLst/>
            <a:ahLst/>
            <a:cxnLst/>
            <a:rect l="l" t="t" r="r" b="b"/>
            <a:pathLst>
              <a:path w="1631315" h="13970">
                <a:moveTo>
                  <a:pt x="114769" y="0"/>
                </a:moveTo>
                <a:lnTo>
                  <a:pt x="0" y="0"/>
                </a:lnTo>
                <a:lnTo>
                  <a:pt x="25133" y="13969"/>
                </a:lnTo>
                <a:lnTo>
                  <a:pt x="141120" y="13969"/>
                </a:lnTo>
                <a:lnTo>
                  <a:pt x="114769" y="0"/>
                </a:lnTo>
                <a:close/>
              </a:path>
              <a:path w="1631315" h="13970">
                <a:moveTo>
                  <a:pt x="1622467" y="0"/>
                </a:moveTo>
                <a:lnTo>
                  <a:pt x="1557875" y="0"/>
                </a:lnTo>
                <a:lnTo>
                  <a:pt x="1565067" y="13969"/>
                </a:lnTo>
                <a:lnTo>
                  <a:pt x="1631051" y="13969"/>
                </a:lnTo>
                <a:lnTo>
                  <a:pt x="1624659" y="2539"/>
                </a:lnTo>
                <a:lnTo>
                  <a:pt x="1622467" y="0"/>
                </a:lnTo>
                <a:close/>
              </a:path>
            </a:pathLst>
          </a:custGeom>
          <a:solidFill>
            <a:srgbClr val="C9C1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5" name="bg object 1545"/>
          <p:cNvSpPr/>
          <p:nvPr/>
        </p:nvSpPr>
        <p:spPr>
          <a:xfrm>
            <a:off x="5552097" y="3305809"/>
            <a:ext cx="1614805" cy="12700"/>
          </a:xfrm>
          <a:custGeom>
            <a:avLst/>
            <a:gdLst/>
            <a:ahLst/>
            <a:cxnLst/>
            <a:rect l="l" t="t" r="r" b="b"/>
            <a:pathLst>
              <a:path w="1614804" h="12700">
                <a:moveTo>
                  <a:pt x="139827" y="12700"/>
                </a:moveTo>
                <a:lnTo>
                  <a:pt x="115874" y="0"/>
                </a:lnTo>
                <a:lnTo>
                  <a:pt x="0" y="0"/>
                </a:lnTo>
                <a:lnTo>
                  <a:pt x="22847" y="12700"/>
                </a:lnTo>
                <a:lnTo>
                  <a:pt x="139827" y="12700"/>
                </a:lnTo>
                <a:close/>
              </a:path>
              <a:path w="1614804" h="12700">
                <a:moveTo>
                  <a:pt x="1614589" y="12700"/>
                </a:moveTo>
                <a:lnTo>
                  <a:pt x="1607489" y="0"/>
                </a:lnTo>
                <a:lnTo>
                  <a:pt x="1541564" y="0"/>
                </a:lnTo>
                <a:lnTo>
                  <a:pt x="1548104" y="12700"/>
                </a:lnTo>
                <a:lnTo>
                  <a:pt x="1614589" y="12700"/>
                </a:lnTo>
                <a:close/>
              </a:path>
            </a:pathLst>
          </a:custGeom>
          <a:solidFill>
            <a:srgbClr val="C9C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6" name="bg object 1546"/>
          <p:cNvSpPr/>
          <p:nvPr/>
        </p:nvSpPr>
        <p:spPr>
          <a:xfrm>
            <a:off x="5572662" y="3317239"/>
            <a:ext cx="1601470" cy="13970"/>
          </a:xfrm>
          <a:custGeom>
            <a:avLst/>
            <a:gdLst/>
            <a:ahLst/>
            <a:cxnLst/>
            <a:rect l="l" t="t" r="r" b="b"/>
            <a:pathLst>
              <a:path w="1601470" h="13970">
                <a:moveTo>
                  <a:pt x="116872" y="0"/>
                </a:moveTo>
                <a:lnTo>
                  <a:pt x="0" y="0"/>
                </a:lnTo>
                <a:lnTo>
                  <a:pt x="25133" y="13970"/>
                </a:lnTo>
                <a:lnTo>
                  <a:pt x="143223" y="13970"/>
                </a:lnTo>
                <a:lnTo>
                  <a:pt x="116872" y="0"/>
                </a:lnTo>
                <a:close/>
              </a:path>
              <a:path w="1601470" h="13970">
                <a:moveTo>
                  <a:pt x="1593319" y="0"/>
                </a:moveTo>
                <a:lnTo>
                  <a:pt x="1526885" y="0"/>
                </a:lnTo>
                <a:lnTo>
                  <a:pt x="1534077" y="13970"/>
                </a:lnTo>
                <a:lnTo>
                  <a:pt x="1601131" y="13970"/>
                </a:lnTo>
                <a:lnTo>
                  <a:pt x="1593319" y="0"/>
                </a:lnTo>
                <a:close/>
              </a:path>
            </a:pathLst>
          </a:custGeom>
          <a:solidFill>
            <a:srgbClr val="C9C0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7" name="bg object 1547"/>
          <p:cNvSpPr/>
          <p:nvPr/>
        </p:nvSpPr>
        <p:spPr>
          <a:xfrm>
            <a:off x="5595505" y="3329939"/>
            <a:ext cx="1584960" cy="12700"/>
          </a:xfrm>
          <a:custGeom>
            <a:avLst/>
            <a:gdLst/>
            <a:ahLst/>
            <a:cxnLst/>
            <a:rect l="l" t="t" r="r" b="b"/>
            <a:pathLst>
              <a:path w="1584959" h="12700">
                <a:moveTo>
                  <a:pt x="141935" y="12700"/>
                </a:moveTo>
                <a:lnTo>
                  <a:pt x="117983" y="0"/>
                </a:lnTo>
                <a:lnTo>
                  <a:pt x="0" y="0"/>
                </a:lnTo>
                <a:lnTo>
                  <a:pt x="22847" y="12700"/>
                </a:lnTo>
                <a:lnTo>
                  <a:pt x="141935" y="12700"/>
                </a:lnTo>
                <a:close/>
              </a:path>
              <a:path w="1584959" h="12700">
                <a:moveTo>
                  <a:pt x="1584667" y="12700"/>
                </a:moveTo>
                <a:lnTo>
                  <a:pt x="1577568" y="0"/>
                </a:lnTo>
                <a:lnTo>
                  <a:pt x="1510576" y="0"/>
                </a:lnTo>
                <a:lnTo>
                  <a:pt x="1517116" y="12700"/>
                </a:lnTo>
                <a:lnTo>
                  <a:pt x="1584667" y="12700"/>
                </a:lnTo>
                <a:close/>
              </a:path>
            </a:pathLst>
          </a:custGeom>
          <a:solidFill>
            <a:srgbClr val="C9BF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8" name="bg object 1548"/>
          <p:cNvSpPr/>
          <p:nvPr/>
        </p:nvSpPr>
        <p:spPr>
          <a:xfrm>
            <a:off x="5616074" y="3341370"/>
            <a:ext cx="1571625" cy="13970"/>
          </a:xfrm>
          <a:custGeom>
            <a:avLst/>
            <a:gdLst/>
            <a:ahLst/>
            <a:cxnLst/>
            <a:rect l="l" t="t" r="r" b="b"/>
            <a:pathLst>
              <a:path w="1571625" h="13970">
                <a:moveTo>
                  <a:pt x="118976" y="0"/>
                </a:moveTo>
                <a:lnTo>
                  <a:pt x="0" y="0"/>
                </a:lnTo>
                <a:lnTo>
                  <a:pt x="25133" y="13969"/>
                </a:lnTo>
                <a:lnTo>
                  <a:pt x="145327" y="13969"/>
                </a:lnTo>
                <a:lnTo>
                  <a:pt x="118976" y="0"/>
                </a:lnTo>
                <a:close/>
              </a:path>
              <a:path w="1571625" h="13970">
                <a:moveTo>
                  <a:pt x="1563400" y="0"/>
                </a:moveTo>
                <a:lnTo>
                  <a:pt x="1495895" y="0"/>
                </a:lnTo>
                <a:lnTo>
                  <a:pt x="1503086" y="13969"/>
                </a:lnTo>
                <a:lnTo>
                  <a:pt x="1571212" y="13969"/>
                </a:lnTo>
                <a:lnTo>
                  <a:pt x="1563400" y="0"/>
                </a:lnTo>
                <a:close/>
              </a:path>
            </a:pathLst>
          </a:custGeom>
          <a:solidFill>
            <a:srgbClr val="C9BF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9" name="bg object 1549"/>
          <p:cNvSpPr/>
          <p:nvPr/>
        </p:nvSpPr>
        <p:spPr>
          <a:xfrm>
            <a:off x="5638923" y="3354070"/>
            <a:ext cx="1555750" cy="13970"/>
          </a:xfrm>
          <a:custGeom>
            <a:avLst/>
            <a:gdLst/>
            <a:ahLst/>
            <a:cxnLst/>
            <a:rect l="l" t="t" r="r" b="b"/>
            <a:pathLst>
              <a:path w="1555750" h="13970">
                <a:moveTo>
                  <a:pt x="120083" y="0"/>
                </a:moveTo>
                <a:lnTo>
                  <a:pt x="0" y="0"/>
                </a:lnTo>
                <a:lnTo>
                  <a:pt x="25133" y="13969"/>
                </a:lnTo>
                <a:lnTo>
                  <a:pt x="146434" y="13969"/>
                </a:lnTo>
                <a:lnTo>
                  <a:pt x="120083" y="0"/>
                </a:lnTo>
                <a:close/>
              </a:path>
              <a:path w="1555750" h="13970">
                <a:moveTo>
                  <a:pt x="1547653" y="0"/>
                </a:moveTo>
                <a:lnTo>
                  <a:pt x="1479584" y="0"/>
                </a:lnTo>
                <a:lnTo>
                  <a:pt x="1486776" y="13969"/>
                </a:lnTo>
                <a:lnTo>
                  <a:pt x="1555465" y="13969"/>
                </a:lnTo>
                <a:lnTo>
                  <a:pt x="1547653" y="0"/>
                </a:lnTo>
                <a:close/>
              </a:path>
            </a:pathLst>
          </a:custGeom>
          <a:solidFill>
            <a:srgbClr val="C9BF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0" name="bg object 1550"/>
          <p:cNvSpPr/>
          <p:nvPr/>
        </p:nvSpPr>
        <p:spPr>
          <a:xfrm>
            <a:off x="5661761" y="3366769"/>
            <a:ext cx="1539240" cy="12700"/>
          </a:xfrm>
          <a:custGeom>
            <a:avLst/>
            <a:gdLst/>
            <a:ahLst/>
            <a:cxnLst/>
            <a:rect l="l" t="t" r="r" b="b"/>
            <a:pathLst>
              <a:path w="1539240" h="12700">
                <a:moveTo>
                  <a:pt x="145148" y="12700"/>
                </a:moveTo>
                <a:lnTo>
                  <a:pt x="121196" y="0"/>
                </a:lnTo>
                <a:lnTo>
                  <a:pt x="0" y="0"/>
                </a:lnTo>
                <a:lnTo>
                  <a:pt x="22847" y="12700"/>
                </a:lnTo>
                <a:lnTo>
                  <a:pt x="145148" y="12700"/>
                </a:lnTo>
                <a:close/>
              </a:path>
              <a:path w="1539240" h="12700">
                <a:moveTo>
                  <a:pt x="1539011" y="12700"/>
                </a:moveTo>
                <a:lnTo>
                  <a:pt x="1531912" y="0"/>
                </a:lnTo>
                <a:lnTo>
                  <a:pt x="1463281" y="0"/>
                </a:lnTo>
                <a:lnTo>
                  <a:pt x="1469821" y="12700"/>
                </a:lnTo>
                <a:lnTo>
                  <a:pt x="1539011" y="12700"/>
                </a:lnTo>
                <a:close/>
              </a:path>
            </a:pathLst>
          </a:custGeom>
          <a:solidFill>
            <a:srgbClr val="C9BE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1" name="bg object 1551"/>
          <p:cNvSpPr/>
          <p:nvPr/>
        </p:nvSpPr>
        <p:spPr>
          <a:xfrm>
            <a:off x="5682335" y="3378200"/>
            <a:ext cx="1525905" cy="13970"/>
          </a:xfrm>
          <a:custGeom>
            <a:avLst/>
            <a:gdLst/>
            <a:ahLst/>
            <a:cxnLst/>
            <a:rect l="l" t="t" r="r" b="b"/>
            <a:pathLst>
              <a:path w="1525904" h="13970">
                <a:moveTo>
                  <a:pt x="122187" y="0"/>
                </a:moveTo>
                <a:lnTo>
                  <a:pt x="0" y="0"/>
                </a:lnTo>
                <a:lnTo>
                  <a:pt x="25133" y="13970"/>
                </a:lnTo>
                <a:lnTo>
                  <a:pt x="148538" y="13970"/>
                </a:lnTo>
                <a:lnTo>
                  <a:pt x="122187" y="0"/>
                </a:lnTo>
                <a:close/>
              </a:path>
              <a:path w="1525904" h="13970">
                <a:moveTo>
                  <a:pt x="1517734" y="0"/>
                </a:moveTo>
                <a:lnTo>
                  <a:pt x="1448594" y="0"/>
                </a:lnTo>
                <a:lnTo>
                  <a:pt x="1455785" y="13970"/>
                </a:lnTo>
                <a:lnTo>
                  <a:pt x="1525545" y="13970"/>
                </a:lnTo>
                <a:lnTo>
                  <a:pt x="1517734" y="0"/>
                </a:lnTo>
                <a:close/>
              </a:path>
            </a:pathLst>
          </a:custGeom>
          <a:solidFill>
            <a:srgbClr val="C9BE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2" name="bg object 1552"/>
          <p:cNvSpPr/>
          <p:nvPr/>
        </p:nvSpPr>
        <p:spPr>
          <a:xfrm>
            <a:off x="5705183" y="3390899"/>
            <a:ext cx="1509395" cy="12700"/>
          </a:xfrm>
          <a:custGeom>
            <a:avLst/>
            <a:gdLst/>
            <a:ahLst/>
            <a:cxnLst/>
            <a:rect l="l" t="t" r="r" b="b"/>
            <a:pathLst>
              <a:path w="1509395" h="12700">
                <a:moveTo>
                  <a:pt x="147243" y="12700"/>
                </a:moveTo>
                <a:lnTo>
                  <a:pt x="123291" y="0"/>
                </a:lnTo>
                <a:lnTo>
                  <a:pt x="0" y="0"/>
                </a:lnTo>
                <a:lnTo>
                  <a:pt x="22847" y="12700"/>
                </a:lnTo>
                <a:lnTo>
                  <a:pt x="147243" y="12700"/>
                </a:lnTo>
                <a:close/>
              </a:path>
              <a:path w="1509395" h="12700">
                <a:moveTo>
                  <a:pt x="1509077" y="12700"/>
                </a:moveTo>
                <a:lnTo>
                  <a:pt x="1501978" y="0"/>
                </a:lnTo>
                <a:lnTo>
                  <a:pt x="1432280" y="0"/>
                </a:lnTo>
                <a:lnTo>
                  <a:pt x="1438821" y="12700"/>
                </a:lnTo>
                <a:lnTo>
                  <a:pt x="1509077" y="12700"/>
                </a:lnTo>
                <a:close/>
              </a:path>
            </a:pathLst>
          </a:custGeom>
          <a:solidFill>
            <a:srgbClr val="C9BE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3" name="bg object 1553"/>
          <p:cNvSpPr/>
          <p:nvPr/>
        </p:nvSpPr>
        <p:spPr>
          <a:xfrm>
            <a:off x="5728030" y="3403599"/>
            <a:ext cx="1493520" cy="12700"/>
          </a:xfrm>
          <a:custGeom>
            <a:avLst/>
            <a:gdLst/>
            <a:ahLst/>
            <a:cxnLst/>
            <a:rect l="l" t="t" r="r" b="b"/>
            <a:pathLst>
              <a:path w="1493520" h="12700">
                <a:moveTo>
                  <a:pt x="148348" y="12700"/>
                </a:moveTo>
                <a:lnTo>
                  <a:pt x="124396" y="0"/>
                </a:lnTo>
                <a:lnTo>
                  <a:pt x="0" y="0"/>
                </a:lnTo>
                <a:lnTo>
                  <a:pt x="22847" y="12700"/>
                </a:lnTo>
                <a:lnTo>
                  <a:pt x="148348" y="12700"/>
                </a:lnTo>
                <a:close/>
              </a:path>
              <a:path w="1493520" h="12700">
                <a:moveTo>
                  <a:pt x="1493342" y="12700"/>
                </a:moveTo>
                <a:lnTo>
                  <a:pt x="1486230" y="0"/>
                </a:lnTo>
                <a:lnTo>
                  <a:pt x="1415973" y="0"/>
                </a:lnTo>
                <a:lnTo>
                  <a:pt x="1422501" y="12700"/>
                </a:lnTo>
                <a:lnTo>
                  <a:pt x="1493342" y="12700"/>
                </a:lnTo>
                <a:close/>
              </a:path>
            </a:pathLst>
          </a:custGeom>
          <a:solidFill>
            <a:srgbClr val="C8BD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4" name="bg object 1554"/>
          <p:cNvSpPr/>
          <p:nvPr/>
        </p:nvSpPr>
        <p:spPr>
          <a:xfrm>
            <a:off x="5748591" y="3415029"/>
            <a:ext cx="1479550" cy="12700"/>
          </a:xfrm>
          <a:custGeom>
            <a:avLst/>
            <a:gdLst/>
            <a:ahLst/>
            <a:cxnLst/>
            <a:rect l="l" t="t" r="r" b="b"/>
            <a:pathLst>
              <a:path w="1479550" h="12700">
                <a:moveTo>
                  <a:pt x="149352" y="12700"/>
                </a:moveTo>
                <a:lnTo>
                  <a:pt x="125399" y="0"/>
                </a:lnTo>
                <a:lnTo>
                  <a:pt x="0" y="0"/>
                </a:lnTo>
                <a:lnTo>
                  <a:pt x="22847" y="12700"/>
                </a:lnTo>
                <a:lnTo>
                  <a:pt x="149352" y="12700"/>
                </a:lnTo>
                <a:close/>
              </a:path>
              <a:path w="1479550" h="12700">
                <a:moveTo>
                  <a:pt x="1479169" y="12700"/>
                </a:moveTo>
                <a:lnTo>
                  <a:pt x="1472069" y="0"/>
                </a:lnTo>
                <a:lnTo>
                  <a:pt x="1401292" y="0"/>
                </a:lnTo>
                <a:lnTo>
                  <a:pt x="1407833" y="12700"/>
                </a:lnTo>
                <a:lnTo>
                  <a:pt x="1479169" y="12700"/>
                </a:lnTo>
                <a:close/>
              </a:path>
            </a:pathLst>
          </a:custGeom>
          <a:solidFill>
            <a:srgbClr val="C8BD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5" name="bg object 1555"/>
          <p:cNvSpPr/>
          <p:nvPr/>
        </p:nvSpPr>
        <p:spPr>
          <a:xfrm>
            <a:off x="5771438" y="3427729"/>
            <a:ext cx="1463675" cy="12700"/>
          </a:xfrm>
          <a:custGeom>
            <a:avLst/>
            <a:gdLst/>
            <a:ahLst/>
            <a:cxnLst/>
            <a:rect l="l" t="t" r="r" b="b"/>
            <a:pathLst>
              <a:path w="1463675" h="12700">
                <a:moveTo>
                  <a:pt x="150456" y="12700"/>
                </a:moveTo>
                <a:lnTo>
                  <a:pt x="126504" y="0"/>
                </a:lnTo>
                <a:lnTo>
                  <a:pt x="0" y="0"/>
                </a:lnTo>
                <a:lnTo>
                  <a:pt x="22847" y="12700"/>
                </a:lnTo>
                <a:lnTo>
                  <a:pt x="150456" y="12700"/>
                </a:lnTo>
                <a:close/>
              </a:path>
              <a:path w="1463675" h="12700">
                <a:moveTo>
                  <a:pt x="1463421" y="12700"/>
                </a:moveTo>
                <a:lnTo>
                  <a:pt x="1456321" y="0"/>
                </a:lnTo>
                <a:lnTo>
                  <a:pt x="1384985" y="0"/>
                </a:lnTo>
                <a:lnTo>
                  <a:pt x="1391526" y="12700"/>
                </a:lnTo>
                <a:lnTo>
                  <a:pt x="1463421" y="12700"/>
                </a:lnTo>
                <a:close/>
              </a:path>
            </a:pathLst>
          </a:custGeom>
          <a:solidFill>
            <a:srgbClr val="C8BC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6" name="bg object 1556"/>
          <p:cNvSpPr/>
          <p:nvPr/>
        </p:nvSpPr>
        <p:spPr>
          <a:xfrm>
            <a:off x="5792008" y="3439159"/>
            <a:ext cx="1450340" cy="13970"/>
          </a:xfrm>
          <a:custGeom>
            <a:avLst/>
            <a:gdLst/>
            <a:ahLst/>
            <a:cxnLst/>
            <a:rect l="l" t="t" r="r" b="b"/>
            <a:pathLst>
              <a:path w="1450340" h="13970">
                <a:moveTo>
                  <a:pt x="127501" y="0"/>
                </a:moveTo>
                <a:lnTo>
                  <a:pt x="0" y="0"/>
                </a:lnTo>
                <a:lnTo>
                  <a:pt x="25133" y="13969"/>
                </a:lnTo>
                <a:lnTo>
                  <a:pt x="153852" y="13969"/>
                </a:lnTo>
                <a:lnTo>
                  <a:pt x="127501" y="0"/>
                </a:lnTo>
                <a:close/>
              </a:path>
              <a:path w="1450340" h="13970">
                <a:moveTo>
                  <a:pt x="1442148" y="0"/>
                </a:moveTo>
                <a:lnTo>
                  <a:pt x="1370303" y="0"/>
                </a:lnTo>
                <a:lnTo>
                  <a:pt x="1377494" y="13969"/>
                </a:lnTo>
                <a:lnTo>
                  <a:pt x="1449959" y="13969"/>
                </a:lnTo>
                <a:lnTo>
                  <a:pt x="1442148" y="0"/>
                </a:lnTo>
                <a:close/>
              </a:path>
            </a:pathLst>
          </a:custGeom>
          <a:solidFill>
            <a:srgbClr val="C8BC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7" name="bg object 1557"/>
          <p:cNvSpPr/>
          <p:nvPr/>
        </p:nvSpPr>
        <p:spPr>
          <a:xfrm>
            <a:off x="5814847" y="3451859"/>
            <a:ext cx="1433830" cy="12700"/>
          </a:xfrm>
          <a:custGeom>
            <a:avLst/>
            <a:gdLst/>
            <a:ahLst/>
            <a:cxnLst/>
            <a:rect l="l" t="t" r="r" b="b"/>
            <a:pathLst>
              <a:path w="1433829" h="12700">
                <a:moveTo>
                  <a:pt x="152565" y="12700"/>
                </a:moveTo>
                <a:lnTo>
                  <a:pt x="128612" y="0"/>
                </a:lnTo>
                <a:lnTo>
                  <a:pt x="0" y="0"/>
                </a:lnTo>
                <a:lnTo>
                  <a:pt x="22847" y="12700"/>
                </a:lnTo>
                <a:lnTo>
                  <a:pt x="152565" y="12700"/>
                </a:lnTo>
                <a:close/>
              </a:path>
              <a:path w="1433829" h="12700">
                <a:moveTo>
                  <a:pt x="1433499" y="12700"/>
                </a:moveTo>
                <a:lnTo>
                  <a:pt x="1426400" y="0"/>
                </a:lnTo>
                <a:lnTo>
                  <a:pt x="1353997" y="0"/>
                </a:lnTo>
                <a:lnTo>
                  <a:pt x="1360538" y="12700"/>
                </a:lnTo>
                <a:lnTo>
                  <a:pt x="1433499" y="12700"/>
                </a:lnTo>
                <a:close/>
              </a:path>
            </a:pathLst>
          </a:custGeom>
          <a:solidFill>
            <a:srgbClr val="C8BC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8" name="bg object 1558"/>
          <p:cNvSpPr/>
          <p:nvPr/>
        </p:nvSpPr>
        <p:spPr>
          <a:xfrm>
            <a:off x="5835420" y="3463289"/>
            <a:ext cx="1420495" cy="13970"/>
          </a:xfrm>
          <a:custGeom>
            <a:avLst/>
            <a:gdLst/>
            <a:ahLst/>
            <a:cxnLst/>
            <a:rect l="l" t="t" r="r" b="b"/>
            <a:pathLst>
              <a:path w="1420495" h="13970">
                <a:moveTo>
                  <a:pt x="129604" y="0"/>
                </a:moveTo>
                <a:lnTo>
                  <a:pt x="0" y="0"/>
                </a:lnTo>
                <a:lnTo>
                  <a:pt x="25133" y="13970"/>
                </a:lnTo>
                <a:lnTo>
                  <a:pt x="155956" y="13970"/>
                </a:lnTo>
                <a:lnTo>
                  <a:pt x="129604" y="0"/>
                </a:lnTo>
                <a:close/>
              </a:path>
              <a:path w="1420495" h="13970">
                <a:moveTo>
                  <a:pt x="1412228" y="0"/>
                </a:moveTo>
                <a:lnTo>
                  <a:pt x="1339312" y="0"/>
                </a:lnTo>
                <a:lnTo>
                  <a:pt x="1346504" y="13970"/>
                </a:lnTo>
                <a:lnTo>
                  <a:pt x="1420040" y="13970"/>
                </a:lnTo>
                <a:lnTo>
                  <a:pt x="1412228" y="0"/>
                </a:lnTo>
                <a:close/>
              </a:path>
            </a:pathLst>
          </a:custGeom>
          <a:solidFill>
            <a:srgbClr val="C8BB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9" name="bg object 1559"/>
          <p:cNvSpPr/>
          <p:nvPr/>
        </p:nvSpPr>
        <p:spPr>
          <a:xfrm>
            <a:off x="5858269" y="3475989"/>
            <a:ext cx="1404620" cy="13970"/>
          </a:xfrm>
          <a:custGeom>
            <a:avLst/>
            <a:gdLst/>
            <a:ahLst/>
            <a:cxnLst/>
            <a:rect l="l" t="t" r="r" b="b"/>
            <a:pathLst>
              <a:path w="1404620" h="13970">
                <a:moveTo>
                  <a:pt x="130712" y="0"/>
                </a:moveTo>
                <a:lnTo>
                  <a:pt x="0" y="0"/>
                </a:lnTo>
                <a:lnTo>
                  <a:pt x="25133" y="13970"/>
                </a:lnTo>
                <a:lnTo>
                  <a:pt x="157063" y="13970"/>
                </a:lnTo>
                <a:lnTo>
                  <a:pt x="130712" y="0"/>
                </a:lnTo>
                <a:close/>
              </a:path>
              <a:path w="1404620" h="13970">
                <a:moveTo>
                  <a:pt x="1396481" y="0"/>
                </a:moveTo>
                <a:lnTo>
                  <a:pt x="1323002" y="0"/>
                </a:lnTo>
                <a:lnTo>
                  <a:pt x="1330193" y="13970"/>
                </a:lnTo>
                <a:lnTo>
                  <a:pt x="1404293" y="13970"/>
                </a:lnTo>
                <a:lnTo>
                  <a:pt x="1396481" y="0"/>
                </a:lnTo>
                <a:close/>
              </a:path>
            </a:pathLst>
          </a:custGeom>
          <a:solidFill>
            <a:srgbClr val="C8BB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0" name="bg object 1560"/>
          <p:cNvSpPr/>
          <p:nvPr/>
        </p:nvSpPr>
        <p:spPr>
          <a:xfrm>
            <a:off x="5881116" y="3488689"/>
            <a:ext cx="1388110" cy="12700"/>
          </a:xfrm>
          <a:custGeom>
            <a:avLst/>
            <a:gdLst/>
            <a:ahLst/>
            <a:cxnLst/>
            <a:rect l="l" t="t" r="r" b="b"/>
            <a:pathLst>
              <a:path w="1388109" h="12700">
                <a:moveTo>
                  <a:pt x="155765" y="12700"/>
                </a:moveTo>
                <a:lnTo>
                  <a:pt x="131813" y="0"/>
                </a:lnTo>
                <a:lnTo>
                  <a:pt x="0" y="0"/>
                </a:lnTo>
                <a:lnTo>
                  <a:pt x="22847" y="12700"/>
                </a:lnTo>
                <a:lnTo>
                  <a:pt x="155765" y="12700"/>
                </a:lnTo>
                <a:close/>
              </a:path>
              <a:path w="1388109" h="12700">
                <a:moveTo>
                  <a:pt x="1387830" y="12700"/>
                </a:moveTo>
                <a:lnTo>
                  <a:pt x="1380731" y="0"/>
                </a:lnTo>
                <a:lnTo>
                  <a:pt x="1306690" y="0"/>
                </a:lnTo>
                <a:lnTo>
                  <a:pt x="1313230" y="12700"/>
                </a:lnTo>
                <a:lnTo>
                  <a:pt x="1387830" y="12700"/>
                </a:lnTo>
                <a:close/>
              </a:path>
            </a:pathLst>
          </a:custGeom>
          <a:solidFill>
            <a:srgbClr val="C8BA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1" name="bg object 1561"/>
          <p:cNvSpPr/>
          <p:nvPr/>
        </p:nvSpPr>
        <p:spPr>
          <a:xfrm>
            <a:off x="5901681" y="3500120"/>
            <a:ext cx="1374775" cy="13970"/>
          </a:xfrm>
          <a:custGeom>
            <a:avLst/>
            <a:gdLst/>
            <a:ahLst/>
            <a:cxnLst/>
            <a:rect l="l" t="t" r="r" b="b"/>
            <a:pathLst>
              <a:path w="1374775" h="13970">
                <a:moveTo>
                  <a:pt x="132815" y="0"/>
                </a:moveTo>
                <a:lnTo>
                  <a:pt x="0" y="0"/>
                </a:lnTo>
                <a:lnTo>
                  <a:pt x="25133" y="13969"/>
                </a:lnTo>
                <a:lnTo>
                  <a:pt x="159166" y="13969"/>
                </a:lnTo>
                <a:lnTo>
                  <a:pt x="132815" y="0"/>
                </a:lnTo>
                <a:close/>
              </a:path>
              <a:path w="1374775" h="13970">
                <a:moveTo>
                  <a:pt x="1366562" y="0"/>
                </a:moveTo>
                <a:lnTo>
                  <a:pt x="1292011" y="0"/>
                </a:lnTo>
                <a:lnTo>
                  <a:pt x="1299203" y="13969"/>
                </a:lnTo>
                <a:lnTo>
                  <a:pt x="1374374" y="13969"/>
                </a:lnTo>
                <a:lnTo>
                  <a:pt x="1366562" y="0"/>
                </a:lnTo>
                <a:close/>
              </a:path>
            </a:pathLst>
          </a:custGeom>
          <a:solidFill>
            <a:srgbClr val="C8BA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2" name="bg object 1562"/>
          <p:cNvSpPr/>
          <p:nvPr/>
        </p:nvSpPr>
        <p:spPr>
          <a:xfrm>
            <a:off x="5924524" y="3512819"/>
            <a:ext cx="1358265" cy="12700"/>
          </a:xfrm>
          <a:custGeom>
            <a:avLst/>
            <a:gdLst/>
            <a:ahLst/>
            <a:cxnLst/>
            <a:rect l="l" t="t" r="r" b="b"/>
            <a:pathLst>
              <a:path w="1358265" h="12700">
                <a:moveTo>
                  <a:pt x="157873" y="12700"/>
                </a:moveTo>
                <a:lnTo>
                  <a:pt x="133921" y="0"/>
                </a:lnTo>
                <a:lnTo>
                  <a:pt x="0" y="0"/>
                </a:lnTo>
                <a:lnTo>
                  <a:pt x="22847" y="12700"/>
                </a:lnTo>
                <a:lnTo>
                  <a:pt x="157873" y="12700"/>
                </a:lnTo>
                <a:close/>
              </a:path>
              <a:path w="1358265" h="12700">
                <a:moveTo>
                  <a:pt x="1357922" y="12700"/>
                </a:moveTo>
                <a:lnTo>
                  <a:pt x="1350810" y="0"/>
                </a:lnTo>
                <a:lnTo>
                  <a:pt x="1275702" y="0"/>
                </a:lnTo>
                <a:lnTo>
                  <a:pt x="1282242" y="12700"/>
                </a:lnTo>
                <a:lnTo>
                  <a:pt x="1357922" y="12700"/>
                </a:lnTo>
                <a:close/>
              </a:path>
            </a:pathLst>
          </a:custGeom>
          <a:solidFill>
            <a:srgbClr val="C8BA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3" name="bg object 1563"/>
          <p:cNvSpPr/>
          <p:nvPr/>
        </p:nvSpPr>
        <p:spPr>
          <a:xfrm>
            <a:off x="5945093" y="3524250"/>
            <a:ext cx="1344930" cy="13970"/>
          </a:xfrm>
          <a:custGeom>
            <a:avLst/>
            <a:gdLst/>
            <a:ahLst/>
            <a:cxnLst/>
            <a:rect l="l" t="t" r="r" b="b"/>
            <a:pathLst>
              <a:path w="1344929" h="13970">
                <a:moveTo>
                  <a:pt x="134919" y="0"/>
                </a:moveTo>
                <a:lnTo>
                  <a:pt x="0" y="0"/>
                </a:lnTo>
                <a:lnTo>
                  <a:pt x="25133" y="13970"/>
                </a:lnTo>
                <a:lnTo>
                  <a:pt x="161270" y="13970"/>
                </a:lnTo>
                <a:lnTo>
                  <a:pt x="134919" y="0"/>
                </a:lnTo>
                <a:close/>
              </a:path>
              <a:path w="1344929" h="13970">
                <a:moveTo>
                  <a:pt x="1336643" y="0"/>
                </a:moveTo>
                <a:lnTo>
                  <a:pt x="1261021" y="0"/>
                </a:lnTo>
                <a:lnTo>
                  <a:pt x="1268213" y="13970"/>
                </a:lnTo>
                <a:lnTo>
                  <a:pt x="1344454" y="13970"/>
                </a:lnTo>
                <a:lnTo>
                  <a:pt x="1336643" y="0"/>
                </a:lnTo>
                <a:close/>
              </a:path>
            </a:pathLst>
          </a:custGeom>
          <a:solidFill>
            <a:srgbClr val="C8B9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4" name="bg object 1564"/>
          <p:cNvSpPr/>
          <p:nvPr/>
        </p:nvSpPr>
        <p:spPr>
          <a:xfrm>
            <a:off x="5967942" y="3536950"/>
            <a:ext cx="1329055" cy="13970"/>
          </a:xfrm>
          <a:custGeom>
            <a:avLst/>
            <a:gdLst/>
            <a:ahLst/>
            <a:cxnLst/>
            <a:rect l="l" t="t" r="r" b="b"/>
            <a:pathLst>
              <a:path w="1329054" h="13970">
                <a:moveTo>
                  <a:pt x="136026" y="0"/>
                </a:moveTo>
                <a:lnTo>
                  <a:pt x="0" y="0"/>
                </a:lnTo>
                <a:lnTo>
                  <a:pt x="25133" y="13970"/>
                </a:lnTo>
                <a:lnTo>
                  <a:pt x="162377" y="13970"/>
                </a:lnTo>
                <a:lnTo>
                  <a:pt x="136026" y="0"/>
                </a:lnTo>
                <a:close/>
              </a:path>
              <a:path w="1329054" h="13970">
                <a:moveTo>
                  <a:pt x="1320895" y="0"/>
                </a:moveTo>
                <a:lnTo>
                  <a:pt x="1244710" y="0"/>
                </a:lnTo>
                <a:lnTo>
                  <a:pt x="1251902" y="13970"/>
                </a:lnTo>
                <a:lnTo>
                  <a:pt x="1328707" y="13970"/>
                </a:lnTo>
                <a:lnTo>
                  <a:pt x="1320895" y="0"/>
                </a:lnTo>
                <a:close/>
              </a:path>
            </a:pathLst>
          </a:custGeom>
          <a:solidFill>
            <a:srgbClr val="C8B9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5" name="bg object 1565"/>
          <p:cNvSpPr/>
          <p:nvPr/>
        </p:nvSpPr>
        <p:spPr>
          <a:xfrm>
            <a:off x="5990780" y="3549649"/>
            <a:ext cx="1312545" cy="12700"/>
          </a:xfrm>
          <a:custGeom>
            <a:avLst/>
            <a:gdLst/>
            <a:ahLst/>
            <a:cxnLst/>
            <a:rect l="l" t="t" r="r" b="b"/>
            <a:pathLst>
              <a:path w="1312545" h="12700">
                <a:moveTo>
                  <a:pt x="161099" y="12700"/>
                </a:moveTo>
                <a:lnTo>
                  <a:pt x="137134" y="0"/>
                </a:lnTo>
                <a:lnTo>
                  <a:pt x="0" y="0"/>
                </a:lnTo>
                <a:lnTo>
                  <a:pt x="22847" y="12700"/>
                </a:lnTo>
                <a:lnTo>
                  <a:pt x="161099" y="12700"/>
                </a:lnTo>
                <a:close/>
              </a:path>
              <a:path w="1312545" h="12700">
                <a:moveTo>
                  <a:pt x="1312252" y="12700"/>
                </a:moveTo>
                <a:lnTo>
                  <a:pt x="1305153" y="0"/>
                </a:lnTo>
                <a:lnTo>
                  <a:pt x="1228407" y="0"/>
                </a:lnTo>
                <a:lnTo>
                  <a:pt x="1234948" y="12700"/>
                </a:lnTo>
                <a:lnTo>
                  <a:pt x="1312252" y="12700"/>
                </a:lnTo>
                <a:close/>
              </a:path>
            </a:pathLst>
          </a:custGeom>
          <a:solidFill>
            <a:srgbClr val="C7B9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6" name="bg object 1566"/>
          <p:cNvSpPr/>
          <p:nvPr/>
        </p:nvSpPr>
        <p:spPr>
          <a:xfrm>
            <a:off x="6011354" y="3561079"/>
            <a:ext cx="1299210" cy="13970"/>
          </a:xfrm>
          <a:custGeom>
            <a:avLst/>
            <a:gdLst/>
            <a:ahLst/>
            <a:cxnLst/>
            <a:rect l="l" t="t" r="r" b="b"/>
            <a:pathLst>
              <a:path w="1299209" h="13970">
                <a:moveTo>
                  <a:pt x="138130" y="0"/>
                </a:moveTo>
                <a:lnTo>
                  <a:pt x="0" y="0"/>
                </a:lnTo>
                <a:lnTo>
                  <a:pt x="25133" y="13970"/>
                </a:lnTo>
                <a:lnTo>
                  <a:pt x="166772" y="13970"/>
                </a:lnTo>
                <a:lnTo>
                  <a:pt x="140525" y="1270"/>
                </a:lnTo>
                <a:lnTo>
                  <a:pt x="138130" y="0"/>
                </a:lnTo>
                <a:close/>
              </a:path>
              <a:path w="1299209" h="13970">
                <a:moveTo>
                  <a:pt x="1290976" y="0"/>
                </a:moveTo>
                <a:lnTo>
                  <a:pt x="1213720" y="0"/>
                </a:lnTo>
                <a:lnTo>
                  <a:pt x="1220912" y="13970"/>
                </a:lnTo>
                <a:lnTo>
                  <a:pt x="1298788" y="13970"/>
                </a:lnTo>
                <a:lnTo>
                  <a:pt x="1290976" y="0"/>
                </a:lnTo>
                <a:close/>
              </a:path>
            </a:pathLst>
          </a:custGeom>
          <a:solidFill>
            <a:srgbClr val="C7B8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7" name="bg object 1567"/>
          <p:cNvSpPr/>
          <p:nvPr/>
        </p:nvSpPr>
        <p:spPr>
          <a:xfrm>
            <a:off x="6034201" y="3573779"/>
            <a:ext cx="1282700" cy="12700"/>
          </a:xfrm>
          <a:custGeom>
            <a:avLst/>
            <a:gdLst/>
            <a:ahLst/>
            <a:cxnLst/>
            <a:rect l="l" t="t" r="r" b="b"/>
            <a:pathLst>
              <a:path w="1282700" h="12700">
                <a:moveTo>
                  <a:pt x="167538" y="12700"/>
                </a:moveTo>
                <a:lnTo>
                  <a:pt x="141287" y="0"/>
                </a:lnTo>
                <a:lnTo>
                  <a:pt x="0" y="0"/>
                </a:lnTo>
                <a:lnTo>
                  <a:pt x="22847" y="12700"/>
                </a:lnTo>
                <a:lnTo>
                  <a:pt x="167538" y="12700"/>
                </a:lnTo>
                <a:close/>
              </a:path>
              <a:path w="1282700" h="12700">
                <a:moveTo>
                  <a:pt x="1282331" y="12700"/>
                </a:moveTo>
                <a:lnTo>
                  <a:pt x="1275219" y="0"/>
                </a:lnTo>
                <a:lnTo>
                  <a:pt x="1197406" y="0"/>
                </a:lnTo>
                <a:lnTo>
                  <a:pt x="1203947" y="12700"/>
                </a:lnTo>
                <a:lnTo>
                  <a:pt x="1282331" y="12700"/>
                </a:lnTo>
                <a:close/>
              </a:path>
            </a:pathLst>
          </a:custGeom>
          <a:solidFill>
            <a:srgbClr val="C7B8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8" name="bg object 1568"/>
          <p:cNvSpPr/>
          <p:nvPr/>
        </p:nvSpPr>
        <p:spPr>
          <a:xfrm>
            <a:off x="6054766" y="3585209"/>
            <a:ext cx="1269365" cy="13970"/>
          </a:xfrm>
          <a:custGeom>
            <a:avLst/>
            <a:gdLst/>
            <a:ahLst/>
            <a:cxnLst/>
            <a:rect l="l" t="t" r="r" b="b"/>
            <a:pathLst>
              <a:path w="1269365" h="13970">
                <a:moveTo>
                  <a:pt x="144357" y="0"/>
                </a:moveTo>
                <a:lnTo>
                  <a:pt x="0" y="0"/>
                </a:lnTo>
                <a:lnTo>
                  <a:pt x="25133" y="13969"/>
                </a:lnTo>
                <a:lnTo>
                  <a:pt x="173228" y="13969"/>
                </a:lnTo>
                <a:lnTo>
                  <a:pt x="144357" y="0"/>
                </a:lnTo>
                <a:close/>
              </a:path>
              <a:path w="1269365" h="13970">
                <a:moveTo>
                  <a:pt x="1261057" y="0"/>
                </a:moveTo>
                <a:lnTo>
                  <a:pt x="1182730" y="0"/>
                </a:lnTo>
                <a:lnTo>
                  <a:pt x="1189922" y="13969"/>
                </a:lnTo>
                <a:lnTo>
                  <a:pt x="1268868" y="13969"/>
                </a:lnTo>
                <a:lnTo>
                  <a:pt x="1261057" y="0"/>
                </a:lnTo>
                <a:close/>
              </a:path>
            </a:pathLst>
          </a:custGeom>
          <a:solidFill>
            <a:srgbClr val="C7B7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9" name="bg object 1569"/>
          <p:cNvSpPr/>
          <p:nvPr/>
        </p:nvSpPr>
        <p:spPr>
          <a:xfrm>
            <a:off x="6077610" y="3597909"/>
            <a:ext cx="1252855" cy="12700"/>
          </a:xfrm>
          <a:custGeom>
            <a:avLst/>
            <a:gdLst/>
            <a:ahLst/>
            <a:cxnLst/>
            <a:rect l="l" t="t" r="r" b="b"/>
            <a:pathLst>
              <a:path w="1252854" h="12700">
                <a:moveTo>
                  <a:pt x="174002" y="12700"/>
                </a:moveTo>
                <a:lnTo>
                  <a:pt x="147751" y="0"/>
                </a:lnTo>
                <a:lnTo>
                  <a:pt x="0" y="0"/>
                </a:lnTo>
                <a:lnTo>
                  <a:pt x="22847" y="12700"/>
                </a:lnTo>
                <a:lnTo>
                  <a:pt x="174002" y="12700"/>
                </a:lnTo>
                <a:close/>
              </a:path>
              <a:path w="1252854" h="12700">
                <a:moveTo>
                  <a:pt x="1252410" y="12700"/>
                </a:moveTo>
                <a:lnTo>
                  <a:pt x="1245311" y="0"/>
                </a:lnTo>
                <a:lnTo>
                  <a:pt x="1166418" y="0"/>
                </a:lnTo>
                <a:lnTo>
                  <a:pt x="1172959" y="12700"/>
                </a:lnTo>
                <a:lnTo>
                  <a:pt x="1252410" y="12700"/>
                </a:lnTo>
                <a:close/>
              </a:path>
            </a:pathLst>
          </a:custGeom>
          <a:solidFill>
            <a:srgbClr val="C7B7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0" name="bg object 1570"/>
          <p:cNvSpPr/>
          <p:nvPr/>
        </p:nvSpPr>
        <p:spPr>
          <a:xfrm>
            <a:off x="6100457" y="3610609"/>
            <a:ext cx="1236980" cy="12700"/>
          </a:xfrm>
          <a:custGeom>
            <a:avLst/>
            <a:gdLst/>
            <a:ahLst/>
            <a:cxnLst/>
            <a:rect l="l" t="t" r="r" b="b"/>
            <a:pathLst>
              <a:path w="1236979" h="12700">
                <a:moveTo>
                  <a:pt x="177393" y="12700"/>
                </a:moveTo>
                <a:lnTo>
                  <a:pt x="151155" y="0"/>
                </a:lnTo>
                <a:lnTo>
                  <a:pt x="0" y="0"/>
                </a:lnTo>
                <a:lnTo>
                  <a:pt x="22847" y="12700"/>
                </a:lnTo>
                <a:lnTo>
                  <a:pt x="177393" y="12700"/>
                </a:lnTo>
                <a:close/>
              </a:path>
              <a:path w="1236979" h="12700">
                <a:moveTo>
                  <a:pt x="1236662" y="12700"/>
                </a:moveTo>
                <a:lnTo>
                  <a:pt x="1229563" y="0"/>
                </a:lnTo>
                <a:lnTo>
                  <a:pt x="1150112" y="0"/>
                </a:lnTo>
                <a:lnTo>
                  <a:pt x="1156652" y="12700"/>
                </a:lnTo>
                <a:lnTo>
                  <a:pt x="1236662" y="12700"/>
                </a:lnTo>
                <a:close/>
              </a:path>
            </a:pathLst>
          </a:custGeom>
          <a:solidFill>
            <a:srgbClr val="C7B7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1" name="bg object 1571"/>
          <p:cNvSpPr/>
          <p:nvPr/>
        </p:nvSpPr>
        <p:spPr>
          <a:xfrm>
            <a:off x="6121027" y="3622039"/>
            <a:ext cx="1223645" cy="13970"/>
          </a:xfrm>
          <a:custGeom>
            <a:avLst/>
            <a:gdLst/>
            <a:ahLst/>
            <a:cxnLst/>
            <a:rect l="l" t="t" r="r" b="b"/>
            <a:pathLst>
              <a:path w="1223645" h="13970">
                <a:moveTo>
                  <a:pt x="154212" y="0"/>
                </a:moveTo>
                <a:lnTo>
                  <a:pt x="0" y="0"/>
                </a:lnTo>
                <a:lnTo>
                  <a:pt x="25133" y="13970"/>
                </a:lnTo>
                <a:lnTo>
                  <a:pt x="183083" y="13970"/>
                </a:lnTo>
                <a:lnTo>
                  <a:pt x="154212" y="0"/>
                </a:lnTo>
                <a:close/>
              </a:path>
              <a:path w="1223645" h="13970">
                <a:moveTo>
                  <a:pt x="1215390" y="0"/>
                </a:moveTo>
                <a:lnTo>
                  <a:pt x="1135429" y="0"/>
                </a:lnTo>
                <a:lnTo>
                  <a:pt x="1142621" y="13970"/>
                </a:lnTo>
                <a:lnTo>
                  <a:pt x="1223202" y="13970"/>
                </a:lnTo>
                <a:lnTo>
                  <a:pt x="1215390" y="0"/>
                </a:lnTo>
                <a:close/>
              </a:path>
            </a:pathLst>
          </a:custGeom>
          <a:solidFill>
            <a:srgbClr val="C7B6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2" name="bg object 1572"/>
          <p:cNvSpPr/>
          <p:nvPr/>
        </p:nvSpPr>
        <p:spPr>
          <a:xfrm>
            <a:off x="6143866" y="3634739"/>
            <a:ext cx="1207135" cy="12700"/>
          </a:xfrm>
          <a:custGeom>
            <a:avLst/>
            <a:gdLst/>
            <a:ahLst/>
            <a:cxnLst/>
            <a:rect l="l" t="t" r="r" b="b"/>
            <a:pathLst>
              <a:path w="1207134" h="12700">
                <a:moveTo>
                  <a:pt x="183857" y="12700"/>
                </a:moveTo>
                <a:lnTo>
                  <a:pt x="157607" y="0"/>
                </a:lnTo>
                <a:lnTo>
                  <a:pt x="0" y="0"/>
                </a:lnTo>
                <a:lnTo>
                  <a:pt x="22847" y="12700"/>
                </a:lnTo>
                <a:lnTo>
                  <a:pt x="183857" y="12700"/>
                </a:lnTo>
                <a:close/>
              </a:path>
              <a:path w="1207134" h="12700">
                <a:moveTo>
                  <a:pt x="1206754" y="12700"/>
                </a:moveTo>
                <a:lnTo>
                  <a:pt x="1199642" y="0"/>
                </a:lnTo>
                <a:lnTo>
                  <a:pt x="1119124" y="0"/>
                </a:lnTo>
                <a:lnTo>
                  <a:pt x="1125664" y="12700"/>
                </a:lnTo>
                <a:lnTo>
                  <a:pt x="1206754" y="12700"/>
                </a:lnTo>
                <a:close/>
              </a:path>
            </a:pathLst>
          </a:custGeom>
          <a:solidFill>
            <a:srgbClr val="C7B6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3" name="bg object 1573"/>
          <p:cNvSpPr/>
          <p:nvPr/>
        </p:nvSpPr>
        <p:spPr>
          <a:xfrm>
            <a:off x="6164439" y="3646170"/>
            <a:ext cx="1193800" cy="13970"/>
          </a:xfrm>
          <a:custGeom>
            <a:avLst/>
            <a:gdLst/>
            <a:ahLst/>
            <a:cxnLst/>
            <a:rect l="l" t="t" r="r" b="b"/>
            <a:pathLst>
              <a:path w="1193800" h="13970">
                <a:moveTo>
                  <a:pt x="160668" y="0"/>
                </a:moveTo>
                <a:lnTo>
                  <a:pt x="0" y="0"/>
                </a:lnTo>
                <a:lnTo>
                  <a:pt x="25133" y="13969"/>
                </a:lnTo>
                <a:lnTo>
                  <a:pt x="189539" y="13969"/>
                </a:lnTo>
                <a:lnTo>
                  <a:pt x="160668" y="0"/>
                </a:lnTo>
                <a:close/>
              </a:path>
              <a:path w="1193800" h="13970">
                <a:moveTo>
                  <a:pt x="1185471" y="0"/>
                </a:moveTo>
                <a:lnTo>
                  <a:pt x="1104439" y="0"/>
                </a:lnTo>
                <a:lnTo>
                  <a:pt x="1111630" y="13969"/>
                </a:lnTo>
                <a:lnTo>
                  <a:pt x="1193282" y="13969"/>
                </a:lnTo>
                <a:lnTo>
                  <a:pt x="1185471" y="0"/>
                </a:lnTo>
                <a:close/>
              </a:path>
            </a:pathLst>
          </a:custGeom>
          <a:solidFill>
            <a:srgbClr val="C7B5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4" name="bg object 1574"/>
          <p:cNvSpPr/>
          <p:nvPr/>
        </p:nvSpPr>
        <p:spPr>
          <a:xfrm>
            <a:off x="6187287" y="3658870"/>
            <a:ext cx="1177925" cy="13970"/>
          </a:xfrm>
          <a:custGeom>
            <a:avLst/>
            <a:gdLst/>
            <a:ahLst/>
            <a:cxnLst/>
            <a:rect l="l" t="t" r="r" b="b"/>
            <a:pathLst>
              <a:path w="1177925" h="13970">
                <a:moveTo>
                  <a:pt x="164066" y="0"/>
                </a:moveTo>
                <a:lnTo>
                  <a:pt x="0" y="0"/>
                </a:lnTo>
                <a:lnTo>
                  <a:pt x="25133" y="13969"/>
                </a:lnTo>
                <a:lnTo>
                  <a:pt x="192937" y="13969"/>
                </a:lnTo>
                <a:lnTo>
                  <a:pt x="164066" y="0"/>
                </a:lnTo>
                <a:close/>
              </a:path>
              <a:path w="1177925" h="13970">
                <a:moveTo>
                  <a:pt x="1169724" y="0"/>
                </a:moveTo>
                <a:lnTo>
                  <a:pt x="1088128" y="0"/>
                </a:lnTo>
                <a:lnTo>
                  <a:pt x="1095320" y="13969"/>
                </a:lnTo>
                <a:lnTo>
                  <a:pt x="1177535" y="13969"/>
                </a:lnTo>
                <a:lnTo>
                  <a:pt x="1169724" y="0"/>
                </a:lnTo>
                <a:close/>
              </a:path>
            </a:pathLst>
          </a:custGeom>
          <a:solidFill>
            <a:srgbClr val="C7B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5" name="bg object 1575"/>
          <p:cNvSpPr/>
          <p:nvPr/>
        </p:nvSpPr>
        <p:spPr>
          <a:xfrm>
            <a:off x="6210135" y="3671569"/>
            <a:ext cx="1161415" cy="12700"/>
          </a:xfrm>
          <a:custGeom>
            <a:avLst/>
            <a:gdLst/>
            <a:ahLst/>
            <a:cxnLst/>
            <a:rect l="l" t="t" r="r" b="b"/>
            <a:pathLst>
              <a:path w="1161415" h="12700">
                <a:moveTo>
                  <a:pt x="193713" y="12700"/>
                </a:moveTo>
                <a:lnTo>
                  <a:pt x="167462" y="0"/>
                </a:lnTo>
                <a:lnTo>
                  <a:pt x="0" y="0"/>
                </a:lnTo>
                <a:lnTo>
                  <a:pt x="22847" y="12700"/>
                </a:lnTo>
                <a:lnTo>
                  <a:pt x="193713" y="12700"/>
                </a:lnTo>
                <a:close/>
              </a:path>
              <a:path w="1161415" h="12700">
                <a:moveTo>
                  <a:pt x="1161072" y="12700"/>
                </a:moveTo>
                <a:lnTo>
                  <a:pt x="1153972" y="0"/>
                </a:lnTo>
                <a:lnTo>
                  <a:pt x="1071816" y="0"/>
                </a:lnTo>
                <a:lnTo>
                  <a:pt x="1078357" y="12700"/>
                </a:lnTo>
                <a:lnTo>
                  <a:pt x="1161072" y="12700"/>
                </a:lnTo>
                <a:close/>
              </a:path>
            </a:pathLst>
          </a:custGeom>
          <a:solidFill>
            <a:srgbClr val="C7B5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6" name="bg object 1576"/>
          <p:cNvSpPr/>
          <p:nvPr/>
        </p:nvSpPr>
        <p:spPr>
          <a:xfrm>
            <a:off x="6230700" y="3683000"/>
            <a:ext cx="1148080" cy="13970"/>
          </a:xfrm>
          <a:custGeom>
            <a:avLst/>
            <a:gdLst/>
            <a:ahLst/>
            <a:cxnLst/>
            <a:rect l="l" t="t" r="r" b="b"/>
            <a:pathLst>
              <a:path w="1148079" h="13970">
                <a:moveTo>
                  <a:pt x="170523" y="0"/>
                </a:moveTo>
                <a:lnTo>
                  <a:pt x="0" y="0"/>
                </a:lnTo>
                <a:lnTo>
                  <a:pt x="25133" y="13969"/>
                </a:lnTo>
                <a:lnTo>
                  <a:pt x="199394" y="13969"/>
                </a:lnTo>
                <a:lnTo>
                  <a:pt x="170523" y="0"/>
                </a:lnTo>
                <a:close/>
              </a:path>
              <a:path w="1148079" h="13970">
                <a:moveTo>
                  <a:pt x="1139804" y="0"/>
                </a:moveTo>
                <a:lnTo>
                  <a:pt x="1057138" y="0"/>
                </a:lnTo>
                <a:lnTo>
                  <a:pt x="1059099" y="3810"/>
                </a:lnTo>
                <a:lnTo>
                  <a:pt x="1067273" y="13969"/>
                </a:lnTo>
                <a:lnTo>
                  <a:pt x="1147616" y="13969"/>
                </a:lnTo>
                <a:lnTo>
                  <a:pt x="1139804" y="0"/>
                </a:lnTo>
                <a:close/>
              </a:path>
            </a:pathLst>
          </a:custGeom>
          <a:solidFill>
            <a:srgbClr val="C7B4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7" name="bg object 1577"/>
          <p:cNvSpPr/>
          <p:nvPr/>
        </p:nvSpPr>
        <p:spPr>
          <a:xfrm>
            <a:off x="6253543" y="3695699"/>
            <a:ext cx="1131570" cy="12700"/>
          </a:xfrm>
          <a:custGeom>
            <a:avLst/>
            <a:gdLst/>
            <a:ahLst/>
            <a:cxnLst/>
            <a:rect l="l" t="t" r="r" b="b"/>
            <a:pathLst>
              <a:path w="1131570" h="12700">
                <a:moveTo>
                  <a:pt x="200164" y="12700"/>
                </a:moveTo>
                <a:lnTo>
                  <a:pt x="173913" y="0"/>
                </a:lnTo>
                <a:lnTo>
                  <a:pt x="0" y="0"/>
                </a:lnTo>
                <a:lnTo>
                  <a:pt x="22847" y="12700"/>
                </a:lnTo>
                <a:lnTo>
                  <a:pt x="200164" y="12700"/>
                </a:lnTo>
                <a:close/>
              </a:path>
              <a:path w="1131570" h="12700">
                <a:moveTo>
                  <a:pt x="1131163" y="12700"/>
                </a:moveTo>
                <a:lnTo>
                  <a:pt x="1124051" y="0"/>
                </a:lnTo>
                <a:lnTo>
                  <a:pt x="1043406" y="0"/>
                </a:lnTo>
                <a:lnTo>
                  <a:pt x="1053617" y="12700"/>
                </a:lnTo>
                <a:lnTo>
                  <a:pt x="1131163" y="12700"/>
                </a:lnTo>
                <a:close/>
              </a:path>
            </a:pathLst>
          </a:custGeom>
          <a:solidFill>
            <a:srgbClr val="C6B4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8" name="bg object 1578"/>
          <p:cNvSpPr/>
          <p:nvPr/>
        </p:nvSpPr>
        <p:spPr>
          <a:xfrm>
            <a:off x="6274112" y="3707129"/>
            <a:ext cx="1118235" cy="13970"/>
          </a:xfrm>
          <a:custGeom>
            <a:avLst/>
            <a:gdLst/>
            <a:ahLst/>
            <a:cxnLst/>
            <a:rect l="l" t="t" r="r" b="b"/>
            <a:pathLst>
              <a:path w="1118234" h="13970">
                <a:moveTo>
                  <a:pt x="176979" y="0"/>
                </a:moveTo>
                <a:lnTo>
                  <a:pt x="0" y="0"/>
                </a:lnTo>
                <a:lnTo>
                  <a:pt x="25133" y="13970"/>
                </a:lnTo>
                <a:lnTo>
                  <a:pt x="205850" y="13970"/>
                </a:lnTo>
                <a:lnTo>
                  <a:pt x="176979" y="0"/>
                </a:lnTo>
                <a:close/>
              </a:path>
              <a:path w="1118234" h="13970">
                <a:moveTo>
                  <a:pt x="1109885" y="0"/>
                </a:moveTo>
                <a:lnTo>
                  <a:pt x="1032035" y="0"/>
                </a:lnTo>
                <a:lnTo>
                  <a:pt x="1043274" y="13970"/>
                </a:lnTo>
                <a:lnTo>
                  <a:pt x="1117697" y="13970"/>
                </a:lnTo>
                <a:lnTo>
                  <a:pt x="1109885" y="0"/>
                </a:lnTo>
                <a:close/>
              </a:path>
            </a:pathLst>
          </a:custGeom>
          <a:solidFill>
            <a:srgbClr val="C6B3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9" name="bg object 1579"/>
          <p:cNvSpPr/>
          <p:nvPr/>
        </p:nvSpPr>
        <p:spPr>
          <a:xfrm>
            <a:off x="6296961" y="3719829"/>
            <a:ext cx="1104265" cy="13970"/>
          </a:xfrm>
          <a:custGeom>
            <a:avLst/>
            <a:gdLst/>
            <a:ahLst/>
            <a:cxnLst/>
            <a:rect l="l" t="t" r="r" b="b"/>
            <a:pathLst>
              <a:path w="1104265" h="13970">
                <a:moveTo>
                  <a:pt x="180377" y="0"/>
                </a:moveTo>
                <a:lnTo>
                  <a:pt x="0" y="0"/>
                </a:lnTo>
                <a:lnTo>
                  <a:pt x="25133" y="13970"/>
                </a:lnTo>
                <a:lnTo>
                  <a:pt x="209248" y="13970"/>
                </a:lnTo>
                <a:lnTo>
                  <a:pt x="180377" y="0"/>
                </a:lnTo>
                <a:close/>
              </a:path>
              <a:path w="1104265" h="13970">
                <a:moveTo>
                  <a:pt x="1094138" y="0"/>
                </a:moveTo>
                <a:lnTo>
                  <a:pt x="1019404" y="0"/>
                </a:lnTo>
                <a:lnTo>
                  <a:pt x="1030643" y="13970"/>
                </a:lnTo>
                <a:lnTo>
                  <a:pt x="1104211" y="13970"/>
                </a:lnTo>
                <a:lnTo>
                  <a:pt x="1096978" y="5080"/>
                </a:lnTo>
                <a:lnTo>
                  <a:pt x="1094138" y="0"/>
                </a:lnTo>
                <a:close/>
              </a:path>
            </a:pathLst>
          </a:custGeom>
          <a:solidFill>
            <a:srgbClr val="C6B3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0" name="bg object 1580"/>
          <p:cNvSpPr/>
          <p:nvPr/>
        </p:nvSpPr>
        <p:spPr>
          <a:xfrm>
            <a:off x="6320942" y="3732529"/>
            <a:ext cx="1089660" cy="12700"/>
          </a:xfrm>
          <a:custGeom>
            <a:avLst/>
            <a:gdLst/>
            <a:ahLst/>
            <a:cxnLst/>
            <a:rect l="l" t="t" r="r" b="b"/>
            <a:pathLst>
              <a:path w="1089659" h="12700">
                <a:moveTo>
                  <a:pt x="208699" y="1270"/>
                </a:moveTo>
                <a:lnTo>
                  <a:pt x="183946" y="1270"/>
                </a:lnTo>
                <a:lnTo>
                  <a:pt x="183946" y="0"/>
                </a:lnTo>
                <a:lnTo>
                  <a:pt x="0" y="0"/>
                </a:lnTo>
                <a:lnTo>
                  <a:pt x="0" y="1270"/>
                </a:lnTo>
                <a:lnTo>
                  <a:pt x="11430" y="1270"/>
                </a:lnTo>
                <a:lnTo>
                  <a:pt x="11430" y="12700"/>
                </a:lnTo>
                <a:lnTo>
                  <a:pt x="208699" y="12700"/>
                </a:lnTo>
                <a:lnTo>
                  <a:pt x="208699" y="1270"/>
                </a:lnTo>
                <a:close/>
              </a:path>
              <a:path w="1089659" h="12700">
                <a:moveTo>
                  <a:pt x="1089520" y="12700"/>
                </a:moveTo>
                <a:lnTo>
                  <a:pt x="1079195" y="0"/>
                </a:lnTo>
                <a:lnTo>
                  <a:pt x="1005636" y="0"/>
                </a:lnTo>
                <a:lnTo>
                  <a:pt x="1015847" y="12700"/>
                </a:lnTo>
                <a:lnTo>
                  <a:pt x="1089520" y="12700"/>
                </a:lnTo>
                <a:close/>
              </a:path>
            </a:pathLst>
          </a:custGeom>
          <a:solidFill>
            <a:srgbClr val="C6B3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1" name="bg object 1581"/>
          <p:cNvSpPr/>
          <p:nvPr/>
        </p:nvSpPr>
        <p:spPr>
          <a:xfrm>
            <a:off x="6340373" y="3743959"/>
            <a:ext cx="1080770" cy="13970"/>
          </a:xfrm>
          <a:custGeom>
            <a:avLst/>
            <a:gdLst/>
            <a:ahLst/>
            <a:cxnLst/>
            <a:rect l="l" t="t" r="r" b="b"/>
            <a:pathLst>
              <a:path w="1080770" h="13970">
                <a:moveTo>
                  <a:pt x="207508" y="0"/>
                </a:moveTo>
                <a:lnTo>
                  <a:pt x="0" y="0"/>
                </a:lnTo>
                <a:lnTo>
                  <a:pt x="25133" y="13969"/>
                </a:lnTo>
                <a:lnTo>
                  <a:pt x="264807" y="13969"/>
                </a:lnTo>
                <a:lnTo>
                  <a:pt x="207508" y="0"/>
                </a:lnTo>
                <a:close/>
              </a:path>
              <a:path w="1080770" h="13970">
                <a:moveTo>
                  <a:pt x="1069065" y="0"/>
                </a:moveTo>
                <a:lnTo>
                  <a:pt x="995405" y="0"/>
                </a:lnTo>
                <a:lnTo>
                  <a:pt x="1006645" y="13969"/>
                </a:lnTo>
                <a:lnTo>
                  <a:pt x="1080431" y="13969"/>
                </a:lnTo>
                <a:lnTo>
                  <a:pt x="1069065" y="0"/>
                </a:lnTo>
                <a:close/>
              </a:path>
            </a:pathLst>
          </a:custGeom>
          <a:solidFill>
            <a:srgbClr val="C6B2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2" name="bg object 1582"/>
          <p:cNvSpPr/>
          <p:nvPr/>
        </p:nvSpPr>
        <p:spPr>
          <a:xfrm>
            <a:off x="6363220" y="3756659"/>
            <a:ext cx="1067435" cy="12700"/>
          </a:xfrm>
          <a:custGeom>
            <a:avLst/>
            <a:gdLst/>
            <a:ahLst/>
            <a:cxnLst/>
            <a:rect l="l" t="t" r="r" b="b"/>
            <a:pathLst>
              <a:path w="1067434" h="12700">
                <a:moveTo>
                  <a:pt x="288836" y="12700"/>
                </a:moveTo>
                <a:lnTo>
                  <a:pt x="236740" y="0"/>
                </a:lnTo>
                <a:lnTo>
                  <a:pt x="0" y="0"/>
                </a:lnTo>
                <a:lnTo>
                  <a:pt x="22847" y="12700"/>
                </a:lnTo>
                <a:lnTo>
                  <a:pt x="288836" y="12700"/>
                </a:lnTo>
                <a:close/>
              </a:path>
              <a:path w="1067434" h="12700">
                <a:moveTo>
                  <a:pt x="1066876" y="12700"/>
                </a:moveTo>
                <a:lnTo>
                  <a:pt x="1056551" y="0"/>
                </a:lnTo>
                <a:lnTo>
                  <a:pt x="982764" y="0"/>
                </a:lnTo>
                <a:lnTo>
                  <a:pt x="992987" y="12700"/>
                </a:lnTo>
                <a:lnTo>
                  <a:pt x="1066876" y="12700"/>
                </a:lnTo>
                <a:close/>
              </a:path>
            </a:pathLst>
          </a:custGeom>
          <a:solidFill>
            <a:srgbClr val="C6B2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3" name="bg object 1583"/>
          <p:cNvSpPr/>
          <p:nvPr/>
        </p:nvSpPr>
        <p:spPr>
          <a:xfrm>
            <a:off x="6383785" y="3768089"/>
            <a:ext cx="1057275" cy="13970"/>
          </a:xfrm>
          <a:custGeom>
            <a:avLst/>
            <a:gdLst/>
            <a:ahLst/>
            <a:cxnLst/>
            <a:rect l="l" t="t" r="r" b="b"/>
            <a:pathLst>
              <a:path w="1057275" h="13970">
                <a:moveTo>
                  <a:pt x="263067" y="0"/>
                </a:moveTo>
                <a:lnTo>
                  <a:pt x="0" y="0"/>
                </a:lnTo>
                <a:lnTo>
                  <a:pt x="6854" y="3810"/>
                </a:lnTo>
                <a:lnTo>
                  <a:pt x="51155" y="13970"/>
                </a:lnTo>
                <a:lnTo>
                  <a:pt x="320365" y="13970"/>
                </a:lnTo>
                <a:lnTo>
                  <a:pt x="263067" y="0"/>
                </a:lnTo>
                <a:close/>
              </a:path>
              <a:path w="1057275" h="13970">
                <a:moveTo>
                  <a:pt x="1045285" y="0"/>
                </a:moveTo>
                <a:lnTo>
                  <a:pt x="971406" y="0"/>
                </a:lnTo>
                <a:lnTo>
                  <a:pt x="982646" y="13970"/>
                </a:lnTo>
                <a:lnTo>
                  <a:pt x="1056651" y="13970"/>
                </a:lnTo>
                <a:lnTo>
                  <a:pt x="1045285" y="0"/>
                </a:lnTo>
                <a:close/>
              </a:path>
            </a:pathLst>
          </a:custGeom>
          <a:solidFill>
            <a:srgbClr val="C6B2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4" name="bg object 1584"/>
          <p:cNvSpPr/>
          <p:nvPr/>
        </p:nvSpPr>
        <p:spPr>
          <a:xfrm>
            <a:off x="6429400" y="3780789"/>
            <a:ext cx="1020444" cy="12700"/>
          </a:xfrm>
          <a:custGeom>
            <a:avLst/>
            <a:gdLst/>
            <a:ahLst/>
            <a:cxnLst/>
            <a:rect l="l" t="t" r="r" b="b"/>
            <a:pathLst>
              <a:path w="1020445" h="12700">
                <a:moveTo>
                  <a:pt x="321627" y="12700"/>
                </a:moveTo>
                <a:lnTo>
                  <a:pt x="269532" y="0"/>
                </a:lnTo>
                <a:lnTo>
                  <a:pt x="0" y="0"/>
                </a:lnTo>
                <a:lnTo>
                  <a:pt x="55372" y="12700"/>
                </a:lnTo>
                <a:lnTo>
                  <a:pt x="321627" y="12700"/>
                </a:lnTo>
                <a:close/>
              </a:path>
              <a:path w="1020445" h="12700">
                <a:moveTo>
                  <a:pt x="1020330" y="12700"/>
                </a:moveTo>
                <a:lnTo>
                  <a:pt x="1009992" y="0"/>
                </a:lnTo>
                <a:lnTo>
                  <a:pt x="936002" y="0"/>
                </a:lnTo>
                <a:lnTo>
                  <a:pt x="946226" y="12700"/>
                </a:lnTo>
                <a:lnTo>
                  <a:pt x="1020330" y="12700"/>
                </a:lnTo>
                <a:close/>
              </a:path>
            </a:pathLst>
          </a:custGeom>
          <a:solidFill>
            <a:srgbClr val="C6B1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5" name="bg object 1585"/>
          <p:cNvSpPr/>
          <p:nvPr/>
        </p:nvSpPr>
        <p:spPr>
          <a:xfrm>
            <a:off x="6484772" y="3793489"/>
            <a:ext cx="975360" cy="12700"/>
          </a:xfrm>
          <a:custGeom>
            <a:avLst/>
            <a:gdLst/>
            <a:ahLst/>
            <a:cxnLst/>
            <a:rect l="l" t="t" r="r" b="b"/>
            <a:pathLst>
              <a:path w="975359" h="12700">
                <a:moveTo>
                  <a:pt x="318338" y="12700"/>
                </a:moveTo>
                <a:lnTo>
                  <a:pt x="266255" y="0"/>
                </a:lnTo>
                <a:lnTo>
                  <a:pt x="0" y="0"/>
                </a:lnTo>
                <a:lnTo>
                  <a:pt x="55372" y="12700"/>
                </a:lnTo>
                <a:lnTo>
                  <a:pt x="318338" y="12700"/>
                </a:lnTo>
                <a:close/>
              </a:path>
              <a:path w="975359" h="12700">
                <a:moveTo>
                  <a:pt x="975296" y="12700"/>
                </a:moveTo>
                <a:lnTo>
                  <a:pt x="964958" y="0"/>
                </a:lnTo>
                <a:lnTo>
                  <a:pt x="890854" y="0"/>
                </a:lnTo>
                <a:lnTo>
                  <a:pt x="901065" y="12700"/>
                </a:lnTo>
                <a:lnTo>
                  <a:pt x="975296" y="12700"/>
                </a:lnTo>
                <a:close/>
              </a:path>
            </a:pathLst>
          </a:custGeom>
          <a:solidFill>
            <a:srgbClr val="C6B1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6" name="bg object 1586"/>
          <p:cNvSpPr/>
          <p:nvPr/>
        </p:nvSpPr>
        <p:spPr>
          <a:xfrm>
            <a:off x="6534617" y="3804920"/>
            <a:ext cx="935990" cy="13970"/>
          </a:xfrm>
          <a:custGeom>
            <a:avLst/>
            <a:gdLst/>
            <a:ahLst/>
            <a:cxnLst/>
            <a:rect l="l" t="t" r="r" b="b"/>
            <a:pathLst>
              <a:path w="935990" h="13970">
                <a:moveTo>
                  <a:pt x="263296" y="0"/>
                </a:moveTo>
                <a:lnTo>
                  <a:pt x="0" y="0"/>
                </a:lnTo>
                <a:lnTo>
                  <a:pt x="60913" y="13969"/>
                </a:lnTo>
                <a:lnTo>
                  <a:pt x="320595" y="13969"/>
                </a:lnTo>
                <a:lnTo>
                  <a:pt x="263296" y="0"/>
                </a:lnTo>
                <a:close/>
              </a:path>
              <a:path w="935990" h="13970">
                <a:moveTo>
                  <a:pt x="924419" y="0"/>
                </a:moveTo>
                <a:lnTo>
                  <a:pt x="850206" y="0"/>
                </a:lnTo>
                <a:lnTo>
                  <a:pt x="861445" y="13969"/>
                </a:lnTo>
                <a:lnTo>
                  <a:pt x="935785" y="13969"/>
                </a:lnTo>
                <a:lnTo>
                  <a:pt x="924419" y="0"/>
                </a:lnTo>
                <a:close/>
              </a:path>
            </a:pathLst>
          </a:custGeom>
          <a:solidFill>
            <a:srgbClr val="C6B0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7" name="bg object 1587"/>
          <p:cNvSpPr/>
          <p:nvPr/>
        </p:nvSpPr>
        <p:spPr>
          <a:xfrm>
            <a:off x="6589992" y="3817619"/>
            <a:ext cx="890269" cy="12700"/>
          </a:xfrm>
          <a:custGeom>
            <a:avLst/>
            <a:gdLst/>
            <a:ahLst/>
            <a:cxnLst/>
            <a:rect l="l" t="t" r="r" b="b"/>
            <a:pathLst>
              <a:path w="890270" h="12700">
                <a:moveTo>
                  <a:pt x="312089" y="12700"/>
                </a:moveTo>
                <a:lnTo>
                  <a:pt x="260007" y="0"/>
                </a:lnTo>
                <a:lnTo>
                  <a:pt x="0" y="0"/>
                </a:lnTo>
                <a:lnTo>
                  <a:pt x="55372" y="12700"/>
                </a:lnTo>
                <a:lnTo>
                  <a:pt x="312089" y="12700"/>
                </a:lnTo>
                <a:close/>
              </a:path>
              <a:path w="890270" h="12700">
                <a:moveTo>
                  <a:pt x="889698" y="12700"/>
                </a:moveTo>
                <a:lnTo>
                  <a:pt x="879373" y="0"/>
                </a:lnTo>
                <a:lnTo>
                  <a:pt x="805040" y="0"/>
                </a:lnTo>
                <a:lnTo>
                  <a:pt x="815263" y="12700"/>
                </a:lnTo>
                <a:lnTo>
                  <a:pt x="889698" y="12700"/>
                </a:lnTo>
                <a:close/>
              </a:path>
            </a:pathLst>
          </a:custGeom>
          <a:solidFill>
            <a:srgbClr val="C6B0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8" name="bg object 1588"/>
          <p:cNvSpPr/>
          <p:nvPr/>
        </p:nvSpPr>
        <p:spPr>
          <a:xfrm>
            <a:off x="6639830" y="3829050"/>
            <a:ext cx="850265" cy="13970"/>
          </a:xfrm>
          <a:custGeom>
            <a:avLst/>
            <a:gdLst/>
            <a:ahLst/>
            <a:cxnLst/>
            <a:rect l="l" t="t" r="r" b="b"/>
            <a:pathLst>
              <a:path w="850265" h="13970">
                <a:moveTo>
                  <a:pt x="257053" y="0"/>
                </a:moveTo>
                <a:lnTo>
                  <a:pt x="0" y="0"/>
                </a:lnTo>
                <a:lnTo>
                  <a:pt x="60913" y="13969"/>
                </a:lnTo>
                <a:lnTo>
                  <a:pt x="314351" y="13969"/>
                </a:lnTo>
                <a:lnTo>
                  <a:pt x="257053" y="0"/>
                </a:lnTo>
                <a:close/>
              </a:path>
              <a:path w="850265" h="13970">
                <a:moveTo>
                  <a:pt x="838837" y="0"/>
                </a:moveTo>
                <a:lnTo>
                  <a:pt x="764405" y="0"/>
                </a:lnTo>
                <a:lnTo>
                  <a:pt x="775645" y="13969"/>
                </a:lnTo>
                <a:lnTo>
                  <a:pt x="850203" y="13969"/>
                </a:lnTo>
                <a:lnTo>
                  <a:pt x="838837" y="0"/>
                </a:lnTo>
                <a:close/>
              </a:path>
            </a:pathLst>
          </a:custGeom>
          <a:solidFill>
            <a:srgbClr val="C6B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9" name="bg object 1589"/>
          <p:cNvSpPr/>
          <p:nvPr/>
        </p:nvSpPr>
        <p:spPr>
          <a:xfrm>
            <a:off x="6695206" y="3841750"/>
            <a:ext cx="805180" cy="13970"/>
          </a:xfrm>
          <a:custGeom>
            <a:avLst/>
            <a:gdLst/>
            <a:ahLst/>
            <a:cxnLst/>
            <a:rect l="l" t="t" r="r" b="b"/>
            <a:pathLst>
              <a:path w="805179" h="13970">
                <a:moveTo>
                  <a:pt x="253767" y="0"/>
                </a:moveTo>
                <a:lnTo>
                  <a:pt x="0" y="0"/>
                </a:lnTo>
                <a:lnTo>
                  <a:pt x="60913" y="13969"/>
                </a:lnTo>
                <a:lnTo>
                  <a:pt x="311065" y="13969"/>
                </a:lnTo>
                <a:lnTo>
                  <a:pt x="253767" y="0"/>
                </a:lnTo>
                <a:close/>
              </a:path>
              <a:path w="805179" h="13970">
                <a:moveTo>
                  <a:pt x="793794" y="0"/>
                </a:moveTo>
                <a:lnTo>
                  <a:pt x="719247" y="0"/>
                </a:lnTo>
                <a:lnTo>
                  <a:pt x="730487" y="13969"/>
                </a:lnTo>
                <a:lnTo>
                  <a:pt x="805160" y="13969"/>
                </a:lnTo>
                <a:lnTo>
                  <a:pt x="793794" y="0"/>
                </a:lnTo>
                <a:close/>
              </a:path>
            </a:pathLst>
          </a:custGeom>
          <a:solidFill>
            <a:srgbClr val="C5AF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0" name="bg object 1590"/>
          <p:cNvSpPr/>
          <p:nvPr/>
        </p:nvSpPr>
        <p:spPr>
          <a:xfrm>
            <a:off x="6750571" y="3854449"/>
            <a:ext cx="759460" cy="12700"/>
          </a:xfrm>
          <a:custGeom>
            <a:avLst/>
            <a:gdLst/>
            <a:ahLst/>
            <a:cxnLst/>
            <a:rect l="l" t="t" r="r" b="b"/>
            <a:pathLst>
              <a:path w="759459" h="12700">
                <a:moveTo>
                  <a:pt x="302577" y="12700"/>
                </a:moveTo>
                <a:lnTo>
                  <a:pt x="250482" y="0"/>
                </a:lnTo>
                <a:lnTo>
                  <a:pt x="0" y="0"/>
                </a:lnTo>
                <a:lnTo>
                  <a:pt x="55384" y="12700"/>
                </a:lnTo>
                <a:lnTo>
                  <a:pt x="302577" y="12700"/>
                </a:lnTo>
                <a:close/>
              </a:path>
              <a:path w="759459" h="12700">
                <a:moveTo>
                  <a:pt x="759091" y="12700"/>
                </a:moveTo>
                <a:lnTo>
                  <a:pt x="748753" y="0"/>
                </a:lnTo>
                <a:lnTo>
                  <a:pt x="674090" y="0"/>
                </a:lnTo>
                <a:lnTo>
                  <a:pt x="684314" y="12700"/>
                </a:lnTo>
                <a:lnTo>
                  <a:pt x="759091" y="12700"/>
                </a:lnTo>
                <a:close/>
              </a:path>
            </a:pathLst>
          </a:custGeom>
          <a:solidFill>
            <a:srgbClr val="C5AF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1" name="bg object 1591"/>
          <p:cNvSpPr/>
          <p:nvPr/>
        </p:nvSpPr>
        <p:spPr>
          <a:xfrm>
            <a:off x="6800420" y="3865879"/>
            <a:ext cx="720090" cy="13970"/>
          </a:xfrm>
          <a:custGeom>
            <a:avLst/>
            <a:gdLst/>
            <a:ahLst/>
            <a:cxnLst/>
            <a:rect l="l" t="t" r="r" b="b"/>
            <a:pathLst>
              <a:path w="720090" h="13970">
                <a:moveTo>
                  <a:pt x="247523" y="0"/>
                </a:moveTo>
                <a:lnTo>
                  <a:pt x="0" y="0"/>
                </a:lnTo>
                <a:lnTo>
                  <a:pt x="60913" y="13970"/>
                </a:lnTo>
                <a:lnTo>
                  <a:pt x="304822" y="13970"/>
                </a:lnTo>
                <a:lnTo>
                  <a:pt x="247523" y="0"/>
                </a:lnTo>
                <a:close/>
              </a:path>
              <a:path w="720090" h="13970">
                <a:moveTo>
                  <a:pt x="708213" y="0"/>
                </a:moveTo>
                <a:lnTo>
                  <a:pt x="633447" y="0"/>
                </a:lnTo>
                <a:lnTo>
                  <a:pt x="644686" y="13970"/>
                </a:lnTo>
                <a:lnTo>
                  <a:pt x="719579" y="13970"/>
                </a:lnTo>
                <a:lnTo>
                  <a:pt x="708213" y="0"/>
                </a:lnTo>
                <a:close/>
              </a:path>
            </a:pathLst>
          </a:custGeom>
          <a:solidFill>
            <a:srgbClr val="C5AE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2" name="bg object 1592"/>
          <p:cNvSpPr/>
          <p:nvPr/>
        </p:nvSpPr>
        <p:spPr>
          <a:xfrm>
            <a:off x="6855790" y="3878579"/>
            <a:ext cx="673735" cy="12700"/>
          </a:xfrm>
          <a:custGeom>
            <a:avLst/>
            <a:gdLst/>
            <a:ahLst/>
            <a:cxnLst/>
            <a:rect l="l" t="t" r="r" b="b"/>
            <a:pathLst>
              <a:path w="673734" h="12700">
                <a:moveTo>
                  <a:pt x="296329" y="12700"/>
                </a:moveTo>
                <a:lnTo>
                  <a:pt x="244233" y="0"/>
                </a:lnTo>
                <a:lnTo>
                  <a:pt x="0" y="0"/>
                </a:lnTo>
                <a:lnTo>
                  <a:pt x="55372" y="12700"/>
                </a:lnTo>
                <a:lnTo>
                  <a:pt x="296329" y="12700"/>
                </a:lnTo>
                <a:close/>
              </a:path>
              <a:path w="673734" h="12700">
                <a:moveTo>
                  <a:pt x="673506" y="12700"/>
                </a:moveTo>
                <a:lnTo>
                  <a:pt x="663168" y="0"/>
                </a:lnTo>
                <a:lnTo>
                  <a:pt x="588289" y="0"/>
                </a:lnTo>
                <a:lnTo>
                  <a:pt x="598500" y="12700"/>
                </a:lnTo>
                <a:lnTo>
                  <a:pt x="673506" y="12700"/>
                </a:lnTo>
                <a:close/>
              </a:path>
            </a:pathLst>
          </a:custGeom>
          <a:solidFill>
            <a:srgbClr val="C5AE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3" name="bg object 1593"/>
          <p:cNvSpPr/>
          <p:nvPr/>
        </p:nvSpPr>
        <p:spPr>
          <a:xfrm>
            <a:off x="6905633" y="3890009"/>
            <a:ext cx="634365" cy="13970"/>
          </a:xfrm>
          <a:custGeom>
            <a:avLst/>
            <a:gdLst/>
            <a:ahLst/>
            <a:cxnLst/>
            <a:rect l="l" t="t" r="r" b="b"/>
            <a:pathLst>
              <a:path w="634365" h="13970">
                <a:moveTo>
                  <a:pt x="241280" y="0"/>
                </a:moveTo>
                <a:lnTo>
                  <a:pt x="0" y="0"/>
                </a:lnTo>
                <a:lnTo>
                  <a:pt x="60913" y="13969"/>
                </a:lnTo>
                <a:lnTo>
                  <a:pt x="282565" y="13969"/>
                </a:lnTo>
                <a:lnTo>
                  <a:pt x="267325" y="6350"/>
                </a:lnTo>
                <a:lnTo>
                  <a:pt x="241280" y="0"/>
                </a:lnTo>
                <a:close/>
              </a:path>
              <a:path w="634365" h="13970">
                <a:moveTo>
                  <a:pt x="622631" y="0"/>
                </a:moveTo>
                <a:lnTo>
                  <a:pt x="547646" y="0"/>
                </a:lnTo>
                <a:lnTo>
                  <a:pt x="558886" y="13969"/>
                </a:lnTo>
                <a:lnTo>
                  <a:pt x="633997" y="13969"/>
                </a:lnTo>
                <a:lnTo>
                  <a:pt x="622631" y="0"/>
                </a:lnTo>
                <a:close/>
              </a:path>
            </a:pathLst>
          </a:custGeom>
          <a:solidFill>
            <a:srgbClr val="C5AE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4" name="bg object 1594"/>
          <p:cNvSpPr/>
          <p:nvPr/>
        </p:nvSpPr>
        <p:spPr>
          <a:xfrm>
            <a:off x="6961010" y="3902709"/>
            <a:ext cx="589280" cy="13970"/>
          </a:xfrm>
          <a:custGeom>
            <a:avLst/>
            <a:gdLst/>
            <a:ahLst/>
            <a:cxnLst/>
            <a:rect l="l" t="t" r="r" b="b"/>
            <a:pathLst>
              <a:path w="589279" h="13970">
                <a:moveTo>
                  <a:pt x="224649" y="0"/>
                </a:moveTo>
                <a:lnTo>
                  <a:pt x="0" y="0"/>
                </a:lnTo>
                <a:lnTo>
                  <a:pt x="60913" y="13969"/>
                </a:lnTo>
                <a:lnTo>
                  <a:pt x="252589" y="13969"/>
                </a:lnTo>
                <a:lnTo>
                  <a:pt x="224649" y="0"/>
                </a:lnTo>
                <a:close/>
              </a:path>
              <a:path w="589279" h="13970">
                <a:moveTo>
                  <a:pt x="577588" y="0"/>
                </a:moveTo>
                <a:lnTo>
                  <a:pt x="502488" y="0"/>
                </a:lnTo>
                <a:lnTo>
                  <a:pt x="513727" y="13969"/>
                </a:lnTo>
                <a:lnTo>
                  <a:pt x="588954" y="13969"/>
                </a:lnTo>
                <a:lnTo>
                  <a:pt x="577588" y="0"/>
                </a:lnTo>
                <a:close/>
              </a:path>
            </a:pathLst>
          </a:custGeom>
          <a:solidFill>
            <a:srgbClr val="C5AD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5" name="bg object 1595"/>
          <p:cNvSpPr/>
          <p:nvPr/>
        </p:nvSpPr>
        <p:spPr>
          <a:xfrm>
            <a:off x="7016382" y="3915409"/>
            <a:ext cx="542925" cy="12700"/>
          </a:xfrm>
          <a:custGeom>
            <a:avLst/>
            <a:gdLst/>
            <a:ahLst/>
            <a:cxnLst/>
            <a:rect l="l" t="t" r="r" b="b"/>
            <a:pathLst>
              <a:path w="542925" h="12700">
                <a:moveTo>
                  <a:pt x="220078" y="12700"/>
                </a:moveTo>
                <a:lnTo>
                  <a:pt x="194678" y="0"/>
                </a:lnTo>
                <a:lnTo>
                  <a:pt x="0" y="0"/>
                </a:lnTo>
                <a:lnTo>
                  <a:pt x="55372" y="12700"/>
                </a:lnTo>
                <a:lnTo>
                  <a:pt x="220078" y="12700"/>
                </a:lnTo>
                <a:close/>
              </a:path>
              <a:path w="542925" h="12700">
                <a:moveTo>
                  <a:pt x="542874" y="12700"/>
                </a:moveTo>
                <a:lnTo>
                  <a:pt x="532549" y="0"/>
                </a:lnTo>
                <a:lnTo>
                  <a:pt x="457327" y="0"/>
                </a:lnTo>
                <a:lnTo>
                  <a:pt x="467550" y="12700"/>
                </a:lnTo>
                <a:lnTo>
                  <a:pt x="542874" y="12700"/>
                </a:lnTo>
                <a:close/>
              </a:path>
            </a:pathLst>
          </a:custGeom>
          <a:solidFill>
            <a:srgbClr val="C5AD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6" name="bg object 1596"/>
          <p:cNvSpPr/>
          <p:nvPr/>
        </p:nvSpPr>
        <p:spPr>
          <a:xfrm>
            <a:off x="7066224" y="3926839"/>
            <a:ext cx="503555" cy="13970"/>
          </a:xfrm>
          <a:custGeom>
            <a:avLst/>
            <a:gdLst/>
            <a:ahLst/>
            <a:cxnLst/>
            <a:rect l="l" t="t" r="r" b="b"/>
            <a:pathLst>
              <a:path w="503554" h="13970">
                <a:moveTo>
                  <a:pt x="167696" y="0"/>
                </a:moveTo>
                <a:lnTo>
                  <a:pt x="0" y="0"/>
                </a:lnTo>
                <a:lnTo>
                  <a:pt x="60913" y="13970"/>
                </a:lnTo>
                <a:lnTo>
                  <a:pt x="195636" y="13970"/>
                </a:lnTo>
                <a:lnTo>
                  <a:pt x="167696" y="0"/>
                </a:lnTo>
                <a:close/>
              </a:path>
              <a:path w="503554" h="13970">
                <a:moveTo>
                  <a:pt x="492006" y="0"/>
                </a:moveTo>
                <a:lnTo>
                  <a:pt x="416687" y="0"/>
                </a:lnTo>
                <a:lnTo>
                  <a:pt x="427927" y="13970"/>
                </a:lnTo>
                <a:lnTo>
                  <a:pt x="503372" y="13970"/>
                </a:lnTo>
                <a:lnTo>
                  <a:pt x="492006" y="0"/>
                </a:lnTo>
                <a:close/>
              </a:path>
            </a:pathLst>
          </a:custGeom>
          <a:solidFill>
            <a:srgbClr val="C5AD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7" name="bg object 1597"/>
          <p:cNvSpPr/>
          <p:nvPr/>
        </p:nvSpPr>
        <p:spPr>
          <a:xfrm>
            <a:off x="7132663" y="3939539"/>
            <a:ext cx="446405" cy="12700"/>
          </a:xfrm>
          <a:custGeom>
            <a:avLst/>
            <a:gdLst/>
            <a:ahLst/>
            <a:cxnLst/>
            <a:rect l="l" t="t" r="r" b="b"/>
            <a:pathLst>
              <a:path w="446404" h="12700">
                <a:moveTo>
                  <a:pt x="144424" y="5080"/>
                </a:moveTo>
                <a:lnTo>
                  <a:pt x="131724" y="5080"/>
                </a:lnTo>
                <a:lnTo>
                  <a:pt x="131724" y="0"/>
                </a:lnTo>
                <a:lnTo>
                  <a:pt x="0" y="0"/>
                </a:lnTo>
                <a:lnTo>
                  <a:pt x="0" y="5080"/>
                </a:lnTo>
                <a:lnTo>
                  <a:pt x="18249" y="5080"/>
                </a:lnTo>
                <a:lnTo>
                  <a:pt x="18249" y="12700"/>
                </a:lnTo>
                <a:lnTo>
                  <a:pt x="144424" y="12700"/>
                </a:lnTo>
                <a:lnTo>
                  <a:pt x="144424" y="5080"/>
                </a:lnTo>
                <a:close/>
              </a:path>
              <a:path w="446404" h="12700">
                <a:moveTo>
                  <a:pt x="446227" y="12700"/>
                </a:moveTo>
                <a:lnTo>
                  <a:pt x="435889" y="0"/>
                </a:lnTo>
                <a:lnTo>
                  <a:pt x="360464" y="0"/>
                </a:lnTo>
                <a:lnTo>
                  <a:pt x="370674" y="12700"/>
                </a:lnTo>
                <a:lnTo>
                  <a:pt x="446227" y="12700"/>
                </a:lnTo>
                <a:close/>
              </a:path>
            </a:pathLst>
          </a:custGeom>
          <a:solidFill>
            <a:srgbClr val="C5AC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8" name="bg object 1598"/>
          <p:cNvSpPr/>
          <p:nvPr/>
        </p:nvSpPr>
        <p:spPr>
          <a:xfrm>
            <a:off x="7155709" y="3950970"/>
            <a:ext cx="433705" cy="13970"/>
          </a:xfrm>
          <a:custGeom>
            <a:avLst/>
            <a:gdLst/>
            <a:ahLst/>
            <a:cxnLst/>
            <a:rect l="l" t="t" r="r" b="b"/>
            <a:pathLst>
              <a:path w="433704" h="13970">
                <a:moveTo>
                  <a:pt x="126470" y="0"/>
                </a:moveTo>
                <a:lnTo>
                  <a:pt x="0" y="0"/>
                </a:lnTo>
                <a:lnTo>
                  <a:pt x="26310" y="13969"/>
                </a:lnTo>
                <a:lnTo>
                  <a:pt x="154410" y="13969"/>
                </a:lnTo>
                <a:lnTo>
                  <a:pt x="126470" y="0"/>
                </a:lnTo>
                <a:close/>
              </a:path>
              <a:path w="433704" h="13970">
                <a:moveTo>
                  <a:pt x="422153" y="0"/>
                </a:moveTo>
                <a:lnTo>
                  <a:pt x="346616" y="0"/>
                </a:lnTo>
                <a:lnTo>
                  <a:pt x="357855" y="13969"/>
                </a:lnTo>
                <a:lnTo>
                  <a:pt x="433519" y="13969"/>
                </a:lnTo>
                <a:lnTo>
                  <a:pt x="422153" y="0"/>
                </a:lnTo>
                <a:close/>
              </a:path>
            </a:pathLst>
          </a:custGeom>
          <a:solidFill>
            <a:srgbClr val="C5AC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9" name="bg object 1599"/>
          <p:cNvSpPr/>
          <p:nvPr/>
        </p:nvSpPr>
        <p:spPr>
          <a:xfrm>
            <a:off x="7179628" y="3963669"/>
            <a:ext cx="419100" cy="12700"/>
          </a:xfrm>
          <a:custGeom>
            <a:avLst/>
            <a:gdLst/>
            <a:ahLst/>
            <a:cxnLst/>
            <a:rect l="l" t="t" r="r" b="b"/>
            <a:pathLst>
              <a:path w="419100" h="12700">
                <a:moveTo>
                  <a:pt x="153352" y="12700"/>
                </a:moveTo>
                <a:lnTo>
                  <a:pt x="127952" y="0"/>
                </a:lnTo>
                <a:lnTo>
                  <a:pt x="0" y="0"/>
                </a:lnTo>
                <a:lnTo>
                  <a:pt x="23914" y="12700"/>
                </a:lnTo>
                <a:lnTo>
                  <a:pt x="153352" y="12700"/>
                </a:lnTo>
                <a:close/>
              </a:path>
              <a:path w="419100" h="12700">
                <a:moveTo>
                  <a:pt x="418896" y="12700"/>
                </a:moveTo>
                <a:lnTo>
                  <a:pt x="408559" y="0"/>
                </a:lnTo>
                <a:lnTo>
                  <a:pt x="332905" y="0"/>
                </a:lnTo>
                <a:lnTo>
                  <a:pt x="343128" y="12700"/>
                </a:lnTo>
                <a:lnTo>
                  <a:pt x="418896" y="12700"/>
                </a:lnTo>
                <a:close/>
              </a:path>
            </a:pathLst>
          </a:custGeom>
          <a:solidFill>
            <a:srgbClr val="C5AB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0" name="bg object 1600"/>
          <p:cNvSpPr/>
          <p:nvPr/>
        </p:nvSpPr>
        <p:spPr>
          <a:xfrm>
            <a:off x="7203542" y="3976369"/>
            <a:ext cx="405765" cy="12700"/>
          </a:xfrm>
          <a:custGeom>
            <a:avLst/>
            <a:gdLst/>
            <a:ahLst/>
            <a:cxnLst/>
            <a:rect l="l" t="t" r="r" b="b"/>
            <a:pathLst>
              <a:path w="405765" h="12700">
                <a:moveTo>
                  <a:pt x="154838" y="12700"/>
                </a:moveTo>
                <a:lnTo>
                  <a:pt x="129438" y="0"/>
                </a:lnTo>
                <a:lnTo>
                  <a:pt x="0" y="0"/>
                </a:lnTo>
                <a:lnTo>
                  <a:pt x="23914" y="12700"/>
                </a:lnTo>
                <a:lnTo>
                  <a:pt x="154838" y="12700"/>
                </a:lnTo>
                <a:close/>
              </a:path>
              <a:path w="405765" h="12700">
                <a:moveTo>
                  <a:pt x="405307" y="12700"/>
                </a:moveTo>
                <a:lnTo>
                  <a:pt x="394982" y="0"/>
                </a:lnTo>
                <a:lnTo>
                  <a:pt x="319214" y="0"/>
                </a:lnTo>
                <a:lnTo>
                  <a:pt x="329425" y="12700"/>
                </a:lnTo>
                <a:lnTo>
                  <a:pt x="405307" y="12700"/>
                </a:lnTo>
                <a:close/>
              </a:path>
            </a:pathLst>
          </a:custGeom>
          <a:solidFill>
            <a:srgbClr val="C5ABA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1" name="bg object 1601"/>
          <p:cNvSpPr/>
          <p:nvPr/>
        </p:nvSpPr>
        <p:spPr>
          <a:xfrm>
            <a:off x="7225072" y="3987800"/>
            <a:ext cx="394335" cy="13970"/>
          </a:xfrm>
          <a:custGeom>
            <a:avLst/>
            <a:gdLst/>
            <a:ahLst/>
            <a:cxnLst/>
            <a:rect l="l" t="t" r="r" b="b"/>
            <a:pathLst>
              <a:path w="394334" h="13970">
                <a:moveTo>
                  <a:pt x="130767" y="0"/>
                </a:moveTo>
                <a:lnTo>
                  <a:pt x="0" y="0"/>
                </a:lnTo>
                <a:lnTo>
                  <a:pt x="26310" y="13969"/>
                </a:lnTo>
                <a:lnTo>
                  <a:pt x="158707" y="13969"/>
                </a:lnTo>
                <a:lnTo>
                  <a:pt x="130767" y="0"/>
                </a:lnTo>
                <a:close/>
              </a:path>
              <a:path w="394334" h="13970">
                <a:moveTo>
                  <a:pt x="382755" y="0"/>
                </a:moveTo>
                <a:lnTo>
                  <a:pt x="306883" y="0"/>
                </a:lnTo>
                <a:lnTo>
                  <a:pt x="318123" y="13969"/>
                </a:lnTo>
                <a:lnTo>
                  <a:pt x="394121" y="13969"/>
                </a:lnTo>
                <a:lnTo>
                  <a:pt x="382755" y="0"/>
                </a:lnTo>
                <a:close/>
              </a:path>
            </a:pathLst>
          </a:custGeom>
          <a:solidFill>
            <a:srgbClr val="C4AB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2" name="bg object 1602"/>
          <p:cNvSpPr/>
          <p:nvPr/>
        </p:nvSpPr>
        <p:spPr>
          <a:xfrm>
            <a:off x="7248982" y="4000499"/>
            <a:ext cx="379730" cy="12700"/>
          </a:xfrm>
          <a:custGeom>
            <a:avLst/>
            <a:gdLst/>
            <a:ahLst/>
            <a:cxnLst/>
            <a:rect l="l" t="t" r="r" b="b"/>
            <a:pathLst>
              <a:path w="379729" h="12700">
                <a:moveTo>
                  <a:pt x="157645" y="12700"/>
                </a:moveTo>
                <a:lnTo>
                  <a:pt x="132257" y="0"/>
                </a:lnTo>
                <a:lnTo>
                  <a:pt x="0" y="0"/>
                </a:lnTo>
                <a:lnTo>
                  <a:pt x="23926" y="12700"/>
                </a:lnTo>
                <a:lnTo>
                  <a:pt x="157645" y="12700"/>
                </a:lnTo>
                <a:close/>
              </a:path>
              <a:path w="379729" h="12700">
                <a:moveTo>
                  <a:pt x="379501" y="12700"/>
                </a:moveTo>
                <a:lnTo>
                  <a:pt x="369176" y="0"/>
                </a:lnTo>
                <a:lnTo>
                  <a:pt x="293179" y="0"/>
                </a:lnTo>
                <a:lnTo>
                  <a:pt x="303403" y="12700"/>
                </a:lnTo>
                <a:lnTo>
                  <a:pt x="379501" y="12700"/>
                </a:lnTo>
                <a:close/>
              </a:path>
            </a:pathLst>
          </a:custGeom>
          <a:solidFill>
            <a:srgbClr val="C4AA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3" name="bg object 1603"/>
          <p:cNvSpPr/>
          <p:nvPr/>
        </p:nvSpPr>
        <p:spPr>
          <a:xfrm>
            <a:off x="7270517" y="4011929"/>
            <a:ext cx="368935" cy="13970"/>
          </a:xfrm>
          <a:custGeom>
            <a:avLst/>
            <a:gdLst/>
            <a:ahLst/>
            <a:cxnLst/>
            <a:rect l="l" t="t" r="r" b="b"/>
            <a:pathLst>
              <a:path w="368934" h="13970">
                <a:moveTo>
                  <a:pt x="133582" y="0"/>
                </a:moveTo>
                <a:lnTo>
                  <a:pt x="0" y="0"/>
                </a:lnTo>
                <a:lnTo>
                  <a:pt x="26310" y="13970"/>
                </a:lnTo>
                <a:lnTo>
                  <a:pt x="161522" y="13970"/>
                </a:lnTo>
                <a:lnTo>
                  <a:pt x="133582" y="0"/>
                </a:lnTo>
                <a:close/>
              </a:path>
              <a:path w="368934" h="13970">
                <a:moveTo>
                  <a:pt x="356942" y="0"/>
                </a:moveTo>
                <a:lnTo>
                  <a:pt x="280852" y="0"/>
                </a:lnTo>
                <a:lnTo>
                  <a:pt x="292091" y="13970"/>
                </a:lnTo>
                <a:lnTo>
                  <a:pt x="368308" y="13970"/>
                </a:lnTo>
                <a:lnTo>
                  <a:pt x="356942" y="0"/>
                </a:lnTo>
                <a:close/>
              </a:path>
            </a:pathLst>
          </a:custGeom>
          <a:solidFill>
            <a:srgbClr val="C4AA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4" name="bg object 1604"/>
          <p:cNvSpPr/>
          <p:nvPr/>
        </p:nvSpPr>
        <p:spPr>
          <a:xfrm>
            <a:off x="7294435" y="4024629"/>
            <a:ext cx="353695" cy="12700"/>
          </a:xfrm>
          <a:custGeom>
            <a:avLst/>
            <a:gdLst/>
            <a:ahLst/>
            <a:cxnLst/>
            <a:rect l="l" t="t" r="r" b="b"/>
            <a:pathLst>
              <a:path w="353695" h="12700">
                <a:moveTo>
                  <a:pt x="160464" y="12700"/>
                </a:moveTo>
                <a:lnTo>
                  <a:pt x="135064" y="0"/>
                </a:lnTo>
                <a:lnTo>
                  <a:pt x="0" y="0"/>
                </a:lnTo>
                <a:lnTo>
                  <a:pt x="23914" y="12700"/>
                </a:lnTo>
                <a:lnTo>
                  <a:pt x="160464" y="12700"/>
                </a:lnTo>
                <a:close/>
              </a:path>
              <a:path w="353695" h="12700">
                <a:moveTo>
                  <a:pt x="353682" y="12700"/>
                </a:moveTo>
                <a:lnTo>
                  <a:pt x="343357" y="0"/>
                </a:lnTo>
                <a:lnTo>
                  <a:pt x="267144" y="0"/>
                </a:lnTo>
                <a:lnTo>
                  <a:pt x="277368" y="12700"/>
                </a:lnTo>
                <a:lnTo>
                  <a:pt x="353682" y="12700"/>
                </a:lnTo>
                <a:close/>
              </a:path>
            </a:pathLst>
          </a:custGeom>
          <a:solidFill>
            <a:srgbClr val="C4A9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5" name="bg object 1605"/>
          <p:cNvSpPr/>
          <p:nvPr/>
        </p:nvSpPr>
        <p:spPr>
          <a:xfrm>
            <a:off x="7315961" y="4036059"/>
            <a:ext cx="342900" cy="13970"/>
          </a:xfrm>
          <a:custGeom>
            <a:avLst/>
            <a:gdLst/>
            <a:ahLst/>
            <a:cxnLst/>
            <a:rect l="l" t="t" r="r" b="b"/>
            <a:pathLst>
              <a:path w="342900" h="13970">
                <a:moveTo>
                  <a:pt x="136397" y="0"/>
                </a:moveTo>
                <a:lnTo>
                  <a:pt x="0" y="0"/>
                </a:lnTo>
                <a:lnTo>
                  <a:pt x="26310" y="13969"/>
                </a:lnTo>
                <a:lnTo>
                  <a:pt x="164337" y="13969"/>
                </a:lnTo>
                <a:lnTo>
                  <a:pt x="136397" y="0"/>
                </a:lnTo>
                <a:close/>
              </a:path>
              <a:path w="342900" h="13970">
                <a:moveTo>
                  <a:pt x="331130" y="0"/>
                </a:moveTo>
                <a:lnTo>
                  <a:pt x="254821" y="0"/>
                </a:lnTo>
                <a:lnTo>
                  <a:pt x="266060" y="13969"/>
                </a:lnTo>
                <a:lnTo>
                  <a:pt x="342496" y="13969"/>
                </a:lnTo>
                <a:lnTo>
                  <a:pt x="331130" y="0"/>
                </a:lnTo>
                <a:close/>
              </a:path>
            </a:pathLst>
          </a:custGeom>
          <a:solidFill>
            <a:srgbClr val="C4A9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6" name="bg object 1606"/>
          <p:cNvSpPr/>
          <p:nvPr/>
        </p:nvSpPr>
        <p:spPr>
          <a:xfrm>
            <a:off x="7339880" y="4048759"/>
            <a:ext cx="328930" cy="13970"/>
          </a:xfrm>
          <a:custGeom>
            <a:avLst/>
            <a:gdLst/>
            <a:ahLst/>
            <a:cxnLst/>
            <a:rect l="l" t="t" r="r" b="b"/>
            <a:pathLst>
              <a:path w="328929" h="13970">
                <a:moveTo>
                  <a:pt x="137879" y="0"/>
                </a:moveTo>
                <a:lnTo>
                  <a:pt x="0" y="0"/>
                </a:lnTo>
                <a:lnTo>
                  <a:pt x="26310" y="13969"/>
                </a:lnTo>
                <a:lnTo>
                  <a:pt x="165819" y="13969"/>
                </a:lnTo>
                <a:lnTo>
                  <a:pt x="137879" y="0"/>
                </a:lnTo>
                <a:close/>
              </a:path>
              <a:path w="328929" h="13970">
                <a:moveTo>
                  <a:pt x="317544" y="0"/>
                </a:moveTo>
                <a:lnTo>
                  <a:pt x="241120" y="0"/>
                </a:lnTo>
                <a:lnTo>
                  <a:pt x="252359" y="13969"/>
                </a:lnTo>
                <a:lnTo>
                  <a:pt x="328910" y="13969"/>
                </a:lnTo>
                <a:lnTo>
                  <a:pt x="317544" y="0"/>
                </a:lnTo>
                <a:close/>
              </a:path>
            </a:pathLst>
          </a:custGeom>
          <a:solidFill>
            <a:srgbClr val="C4A9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7" name="bg object 1607"/>
          <p:cNvSpPr/>
          <p:nvPr/>
        </p:nvSpPr>
        <p:spPr>
          <a:xfrm>
            <a:off x="7363790" y="4061459"/>
            <a:ext cx="314325" cy="12700"/>
          </a:xfrm>
          <a:custGeom>
            <a:avLst/>
            <a:gdLst/>
            <a:ahLst/>
            <a:cxnLst/>
            <a:rect l="l" t="t" r="r" b="b"/>
            <a:pathLst>
              <a:path w="314325" h="12700">
                <a:moveTo>
                  <a:pt x="164769" y="12700"/>
                </a:moveTo>
                <a:lnTo>
                  <a:pt x="139369" y="0"/>
                </a:lnTo>
                <a:lnTo>
                  <a:pt x="0" y="0"/>
                </a:lnTo>
                <a:lnTo>
                  <a:pt x="23926" y="12700"/>
                </a:lnTo>
                <a:lnTo>
                  <a:pt x="164769" y="12700"/>
                </a:lnTo>
                <a:close/>
              </a:path>
              <a:path w="314325" h="12700">
                <a:moveTo>
                  <a:pt x="314299" y="12700"/>
                </a:moveTo>
                <a:lnTo>
                  <a:pt x="303961" y="0"/>
                </a:lnTo>
                <a:lnTo>
                  <a:pt x="227418" y="0"/>
                </a:lnTo>
                <a:lnTo>
                  <a:pt x="237642" y="12700"/>
                </a:lnTo>
                <a:lnTo>
                  <a:pt x="314299" y="12700"/>
                </a:lnTo>
                <a:close/>
              </a:path>
            </a:pathLst>
          </a:custGeom>
          <a:solidFill>
            <a:srgbClr val="C4A8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8" name="bg object 1608"/>
          <p:cNvSpPr/>
          <p:nvPr/>
        </p:nvSpPr>
        <p:spPr>
          <a:xfrm>
            <a:off x="7385324" y="4072889"/>
            <a:ext cx="303530" cy="13970"/>
          </a:xfrm>
          <a:custGeom>
            <a:avLst/>
            <a:gdLst/>
            <a:ahLst/>
            <a:cxnLst/>
            <a:rect l="l" t="t" r="r" b="b"/>
            <a:pathLst>
              <a:path w="303529" h="13970">
                <a:moveTo>
                  <a:pt x="140694" y="0"/>
                </a:moveTo>
                <a:lnTo>
                  <a:pt x="0" y="0"/>
                </a:lnTo>
                <a:lnTo>
                  <a:pt x="26310" y="13970"/>
                </a:lnTo>
                <a:lnTo>
                  <a:pt x="168634" y="13970"/>
                </a:lnTo>
                <a:lnTo>
                  <a:pt x="140694" y="0"/>
                </a:lnTo>
                <a:close/>
              </a:path>
              <a:path w="303529" h="13970">
                <a:moveTo>
                  <a:pt x="291732" y="0"/>
                </a:moveTo>
                <a:lnTo>
                  <a:pt x="215088" y="0"/>
                </a:lnTo>
                <a:lnTo>
                  <a:pt x="226328" y="13970"/>
                </a:lnTo>
                <a:lnTo>
                  <a:pt x="303098" y="13970"/>
                </a:lnTo>
                <a:lnTo>
                  <a:pt x="291732" y="0"/>
                </a:lnTo>
                <a:close/>
              </a:path>
            </a:pathLst>
          </a:custGeom>
          <a:solidFill>
            <a:srgbClr val="C4A8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9" name="bg object 1609"/>
          <p:cNvSpPr/>
          <p:nvPr/>
        </p:nvSpPr>
        <p:spPr>
          <a:xfrm>
            <a:off x="7409243" y="4085589"/>
            <a:ext cx="289560" cy="13970"/>
          </a:xfrm>
          <a:custGeom>
            <a:avLst/>
            <a:gdLst/>
            <a:ahLst/>
            <a:cxnLst/>
            <a:rect l="l" t="t" r="r" b="b"/>
            <a:pathLst>
              <a:path w="289559" h="13970">
                <a:moveTo>
                  <a:pt x="142176" y="0"/>
                </a:moveTo>
                <a:lnTo>
                  <a:pt x="0" y="0"/>
                </a:lnTo>
                <a:lnTo>
                  <a:pt x="26310" y="13970"/>
                </a:lnTo>
                <a:lnTo>
                  <a:pt x="170116" y="13970"/>
                </a:lnTo>
                <a:lnTo>
                  <a:pt x="142176" y="0"/>
                </a:lnTo>
                <a:close/>
              </a:path>
              <a:path w="289559" h="13970">
                <a:moveTo>
                  <a:pt x="278146" y="0"/>
                </a:moveTo>
                <a:lnTo>
                  <a:pt x="201388" y="0"/>
                </a:lnTo>
                <a:lnTo>
                  <a:pt x="212627" y="13970"/>
                </a:lnTo>
                <a:lnTo>
                  <a:pt x="289512" y="13970"/>
                </a:lnTo>
                <a:lnTo>
                  <a:pt x="278146" y="0"/>
                </a:lnTo>
                <a:close/>
              </a:path>
            </a:pathLst>
          </a:custGeom>
          <a:solidFill>
            <a:srgbClr val="C4A7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0" name="bg object 1610"/>
          <p:cNvSpPr/>
          <p:nvPr/>
        </p:nvSpPr>
        <p:spPr>
          <a:xfrm>
            <a:off x="7433157" y="4098289"/>
            <a:ext cx="274955" cy="12700"/>
          </a:xfrm>
          <a:custGeom>
            <a:avLst/>
            <a:gdLst/>
            <a:ahLst/>
            <a:cxnLst/>
            <a:rect l="l" t="t" r="r" b="b"/>
            <a:pathLst>
              <a:path w="274954" h="12700">
                <a:moveTo>
                  <a:pt x="169049" y="12700"/>
                </a:moveTo>
                <a:lnTo>
                  <a:pt x="143649" y="0"/>
                </a:lnTo>
                <a:lnTo>
                  <a:pt x="0" y="0"/>
                </a:lnTo>
                <a:lnTo>
                  <a:pt x="23914" y="12700"/>
                </a:lnTo>
                <a:lnTo>
                  <a:pt x="169049" y="12700"/>
                </a:lnTo>
                <a:close/>
              </a:path>
              <a:path w="274954" h="12700">
                <a:moveTo>
                  <a:pt x="274891" y="12700"/>
                </a:moveTo>
                <a:lnTo>
                  <a:pt x="264553" y="0"/>
                </a:lnTo>
                <a:lnTo>
                  <a:pt x="187680" y="0"/>
                </a:lnTo>
                <a:lnTo>
                  <a:pt x="197904" y="12700"/>
                </a:lnTo>
                <a:lnTo>
                  <a:pt x="274891" y="12700"/>
                </a:lnTo>
                <a:close/>
              </a:path>
            </a:pathLst>
          </a:custGeom>
          <a:solidFill>
            <a:srgbClr val="C4A7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1" name="bg object 1611"/>
          <p:cNvSpPr/>
          <p:nvPr/>
        </p:nvSpPr>
        <p:spPr>
          <a:xfrm>
            <a:off x="7454688" y="4109720"/>
            <a:ext cx="264160" cy="13970"/>
          </a:xfrm>
          <a:custGeom>
            <a:avLst/>
            <a:gdLst/>
            <a:ahLst/>
            <a:cxnLst/>
            <a:rect l="l" t="t" r="r" b="b"/>
            <a:pathLst>
              <a:path w="264159" h="13970">
                <a:moveTo>
                  <a:pt x="144991" y="0"/>
                </a:moveTo>
                <a:lnTo>
                  <a:pt x="0" y="0"/>
                </a:lnTo>
                <a:lnTo>
                  <a:pt x="26310" y="13969"/>
                </a:lnTo>
                <a:lnTo>
                  <a:pt x="172931" y="13969"/>
                </a:lnTo>
                <a:lnTo>
                  <a:pt x="144991" y="0"/>
                </a:lnTo>
                <a:close/>
              </a:path>
              <a:path w="264159" h="13970">
                <a:moveTo>
                  <a:pt x="252333" y="0"/>
                </a:moveTo>
                <a:lnTo>
                  <a:pt x="175356" y="0"/>
                </a:lnTo>
                <a:lnTo>
                  <a:pt x="186595" y="13969"/>
                </a:lnTo>
                <a:lnTo>
                  <a:pt x="263699" y="13969"/>
                </a:lnTo>
                <a:lnTo>
                  <a:pt x="252333" y="0"/>
                </a:lnTo>
                <a:close/>
              </a:path>
            </a:pathLst>
          </a:custGeom>
          <a:solidFill>
            <a:srgbClr val="C4A7A0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612" name="bg object 1612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7478606" y="4122420"/>
            <a:ext cx="407500" cy="147319"/>
          </a:xfrm>
          <a:prstGeom prst="rect">
            <a:avLst/>
          </a:prstGeom>
        </p:spPr>
      </p:pic>
      <p:sp>
        <p:nvSpPr>
          <p:cNvPr id="1613" name="bg object 1613"/>
          <p:cNvSpPr/>
          <p:nvPr/>
        </p:nvSpPr>
        <p:spPr>
          <a:xfrm>
            <a:off x="7636279" y="4268470"/>
            <a:ext cx="275590" cy="13970"/>
          </a:xfrm>
          <a:custGeom>
            <a:avLst/>
            <a:gdLst/>
            <a:ahLst/>
            <a:cxnLst/>
            <a:rect l="l" t="t" r="r" b="b"/>
            <a:pathLst>
              <a:path w="275590" h="13970">
                <a:moveTo>
                  <a:pt x="247267" y="0"/>
                </a:moveTo>
                <a:lnTo>
                  <a:pt x="34485" y="0"/>
                </a:lnTo>
                <a:lnTo>
                  <a:pt x="0" y="13969"/>
                </a:lnTo>
                <a:lnTo>
                  <a:pt x="275439" y="13969"/>
                </a:lnTo>
                <a:lnTo>
                  <a:pt x="247267" y="0"/>
                </a:lnTo>
                <a:close/>
              </a:path>
            </a:pathLst>
          </a:custGeom>
          <a:solidFill>
            <a:srgbClr val="C3A2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4" name="bg object 1614"/>
          <p:cNvSpPr/>
          <p:nvPr/>
        </p:nvSpPr>
        <p:spPr>
          <a:xfrm>
            <a:off x="7608063" y="4281170"/>
            <a:ext cx="327025" cy="12700"/>
          </a:xfrm>
          <a:custGeom>
            <a:avLst/>
            <a:gdLst/>
            <a:ahLst/>
            <a:cxnLst/>
            <a:rect l="l" t="t" r="r" b="b"/>
            <a:pathLst>
              <a:path w="327025" h="12700">
                <a:moveTo>
                  <a:pt x="301094" y="0"/>
                </a:moveTo>
                <a:lnTo>
                  <a:pt x="31350" y="0"/>
                </a:lnTo>
                <a:lnTo>
                  <a:pt x="0" y="12699"/>
                </a:lnTo>
                <a:lnTo>
                  <a:pt x="326705" y="12699"/>
                </a:lnTo>
                <a:lnTo>
                  <a:pt x="301094" y="0"/>
                </a:lnTo>
                <a:close/>
              </a:path>
            </a:pathLst>
          </a:custGeom>
          <a:solidFill>
            <a:srgbClr val="C2A1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5" name="bg object 1615"/>
          <p:cNvSpPr/>
          <p:nvPr/>
        </p:nvSpPr>
        <p:spPr>
          <a:xfrm>
            <a:off x="7576713" y="4292600"/>
            <a:ext cx="382270" cy="13970"/>
          </a:xfrm>
          <a:custGeom>
            <a:avLst/>
            <a:gdLst/>
            <a:ahLst/>
            <a:cxnLst/>
            <a:rect l="l" t="t" r="r" b="b"/>
            <a:pathLst>
              <a:path w="382270" h="13970">
                <a:moveTo>
                  <a:pt x="355494" y="0"/>
                </a:moveTo>
                <a:lnTo>
                  <a:pt x="34485" y="0"/>
                </a:lnTo>
                <a:lnTo>
                  <a:pt x="0" y="13969"/>
                </a:lnTo>
                <a:lnTo>
                  <a:pt x="381819" y="13969"/>
                </a:lnTo>
                <a:lnTo>
                  <a:pt x="381106" y="12700"/>
                </a:lnTo>
                <a:lnTo>
                  <a:pt x="355494" y="0"/>
                </a:lnTo>
                <a:close/>
              </a:path>
            </a:pathLst>
          </a:custGeom>
          <a:solidFill>
            <a:srgbClr val="C2A1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6" name="bg object 1616"/>
          <p:cNvSpPr/>
          <p:nvPr/>
        </p:nvSpPr>
        <p:spPr>
          <a:xfrm>
            <a:off x="7548497" y="4305300"/>
            <a:ext cx="416559" cy="12700"/>
          </a:xfrm>
          <a:custGeom>
            <a:avLst/>
            <a:gdLst/>
            <a:ahLst/>
            <a:cxnLst/>
            <a:rect l="l" t="t" r="r" b="b"/>
            <a:pathLst>
              <a:path w="416559" h="12700">
                <a:moveTo>
                  <a:pt x="409321" y="0"/>
                </a:moveTo>
                <a:lnTo>
                  <a:pt x="31350" y="0"/>
                </a:lnTo>
                <a:lnTo>
                  <a:pt x="0" y="12700"/>
                </a:lnTo>
                <a:lnTo>
                  <a:pt x="416450" y="12700"/>
                </a:lnTo>
                <a:lnTo>
                  <a:pt x="409321" y="0"/>
                </a:lnTo>
                <a:close/>
              </a:path>
            </a:pathLst>
          </a:custGeom>
          <a:solidFill>
            <a:srgbClr val="C2A1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7" name="bg object 1617"/>
          <p:cNvSpPr/>
          <p:nvPr/>
        </p:nvSpPr>
        <p:spPr>
          <a:xfrm>
            <a:off x="7517147" y="4316729"/>
            <a:ext cx="455295" cy="13970"/>
          </a:xfrm>
          <a:custGeom>
            <a:avLst/>
            <a:gdLst/>
            <a:ahLst/>
            <a:cxnLst/>
            <a:rect l="l" t="t" r="r" b="b"/>
            <a:pathLst>
              <a:path w="455295" h="13970">
                <a:moveTo>
                  <a:pt x="447088" y="0"/>
                </a:moveTo>
                <a:lnTo>
                  <a:pt x="34485" y="0"/>
                </a:lnTo>
                <a:lnTo>
                  <a:pt x="0" y="13970"/>
                </a:lnTo>
                <a:lnTo>
                  <a:pt x="454929" y="13970"/>
                </a:lnTo>
                <a:lnTo>
                  <a:pt x="447088" y="0"/>
                </a:lnTo>
                <a:close/>
              </a:path>
            </a:pathLst>
          </a:custGeom>
          <a:solidFill>
            <a:srgbClr val="C2A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8" name="bg object 1618"/>
          <p:cNvSpPr/>
          <p:nvPr/>
        </p:nvSpPr>
        <p:spPr>
          <a:xfrm>
            <a:off x="7488932" y="4329429"/>
            <a:ext cx="489584" cy="12700"/>
          </a:xfrm>
          <a:custGeom>
            <a:avLst/>
            <a:gdLst/>
            <a:ahLst/>
            <a:cxnLst/>
            <a:rect l="l" t="t" r="r" b="b"/>
            <a:pathLst>
              <a:path w="489584" h="12700">
                <a:moveTo>
                  <a:pt x="482432" y="0"/>
                </a:moveTo>
                <a:lnTo>
                  <a:pt x="31350" y="0"/>
                </a:lnTo>
                <a:lnTo>
                  <a:pt x="0" y="12700"/>
                </a:lnTo>
                <a:lnTo>
                  <a:pt x="489560" y="12700"/>
                </a:lnTo>
                <a:lnTo>
                  <a:pt x="482432" y="0"/>
                </a:lnTo>
                <a:close/>
              </a:path>
            </a:pathLst>
          </a:custGeom>
          <a:solidFill>
            <a:srgbClr val="C2A0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9" name="bg object 1619"/>
          <p:cNvSpPr/>
          <p:nvPr/>
        </p:nvSpPr>
        <p:spPr>
          <a:xfrm>
            <a:off x="7471690" y="4342129"/>
            <a:ext cx="514350" cy="12700"/>
          </a:xfrm>
          <a:custGeom>
            <a:avLst/>
            <a:gdLst/>
            <a:ahLst/>
            <a:cxnLst/>
            <a:rect l="l" t="t" r="r" b="b"/>
            <a:pathLst>
              <a:path w="514350" h="12700">
                <a:moveTo>
                  <a:pt x="513930" y="12700"/>
                </a:moveTo>
                <a:lnTo>
                  <a:pt x="507504" y="1270"/>
                </a:lnTo>
                <a:lnTo>
                  <a:pt x="507149" y="1270"/>
                </a:lnTo>
                <a:lnTo>
                  <a:pt x="507149" y="0"/>
                </a:lnTo>
                <a:lnTo>
                  <a:pt x="15671" y="0"/>
                </a:lnTo>
                <a:lnTo>
                  <a:pt x="15671" y="1270"/>
                </a:lnTo>
                <a:lnTo>
                  <a:pt x="0" y="1270"/>
                </a:lnTo>
                <a:lnTo>
                  <a:pt x="0" y="12700"/>
                </a:lnTo>
                <a:lnTo>
                  <a:pt x="348957" y="12700"/>
                </a:lnTo>
                <a:lnTo>
                  <a:pt x="348957" y="1270"/>
                </a:lnTo>
                <a:lnTo>
                  <a:pt x="370560" y="1270"/>
                </a:lnTo>
                <a:lnTo>
                  <a:pt x="370255" y="12700"/>
                </a:lnTo>
                <a:lnTo>
                  <a:pt x="513930" y="12700"/>
                </a:lnTo>
                <a:close/>
              </a:path>
            </a:pathLst>
          </a:custGeom>
          <a:solidFill>
            <a:srgbClr val="C29F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0" name="bg object 1620"/>
          <p:cNvSpPr/>
          <p:nvPr/>
        </p:nvSpPr>
        <p:spPr>
          <a:xfrm>
            <a:off x="7426231" y="4353559"/>
            <a:ext cx="567055" cy="13970"/>
          </a:xfrm>
          <a:custGeom>
            <a:avLst/>
            <a:gdLst/>
            <a:ahLst/>
            <a:cxnLst/>
            <a:rect l="l" t="t" r="r" b="b"/>
            <a:pathLst>
              <a:path w="567054" h="13970">
                <a:moveTo>
                  <a:pt x="558677" y="0"/>
                </a:moveTo>
                <a:lnTo>
                  <a:pt x="415748" y="0"/>
                </a:lnTo>
                <a:lnTo>
                  <a:pt x="415378" y="13969"/>
                </a:lnTo>
                <a:lnTo>
                  <a:pt x="566519" y="13969"/>
                </a:lnTo>
                <a:lnTo>
                  <a:pt x="558677" y="0"/>
                </a:lnTo>
                <a:close/>
              </a:path>
              <a:path w="567054" h="13970">
                <a:moveTo>
                  <a:pt x="377629" y="0"/>
                </a:moveTo>
                <a:lnTo>
                  <a:pt x="34485" y="0"/>
                </a:lnTo>
                <a:lnTo>
                  <a:pt x="0" y="13969"/>
                </a:lnTo>
                <a:lnTo>
                  <a:pt x="324844" y="13969"/>
                </a:lnTo>
                <a:lnTo>
                  <a:pt x="377629" y="0"/>
                </a:lnTo>
                <a:close/>
              </a:path>
            </a:pathLst>
          </a:custGeom>
          <a:solidFill>
            <a:srgbClr val="C29F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1" name="bg object 1621"/>
          <p:cNvSpPr/>
          <p:nvPr/>
        </p:nvSpPr>
        <p:spPr>
          <a:xfrm>
            <a:off x="7398004" y="4366259"/>
            <a:ext cx="601345" cy="12700"/>
          </a:xfrm>
          <a:custGeom>
            <a:avLst/>
            <a:gdLst/>
            <a:ahLst/>
            <a:cxnLst/>
            <a:rect l="l" t="t" r="r" b="b"/>
            <a:pathLst>
              <a:path w="601345" h="12700">
                <a:moveTo>
                  <a:pt x="357860" y="0"/>
                </a:moveTo>
                <a:lnTo>
                  <a:pt x="31356" y="0"/>
                </a:lnTo>
                <a:lnTo>
                  <a:pt x="0" y="12700"/>
                </a:lnTo>
                <a:lnTo>
                  <a:pt x="309880" y="12700"/>
                </a:lnTo>
                <a:lnTo>
                  <a:pt x="357860" y="0"/>
                </a:lnTo>
                <a:close/>
              </a:path>
              <a:path w="601345" h="12700">
                <a:moveTo>
                  <a:pt x="601154" y="12700"/>
                </a:moveTo>
                <a:lnTo>
                  <a:pt x="594029" y="0"/>
                </a:lnTo>
                <a:lnTo>
                  <a:pt x="443636" y="0"/>
                </a:lnTo>
                <a:lnTo>
                  <a:pt x="443293" y="12700"/>
                </a:lnTo>
                <a:lnTo>
                  <a:pt x="601154" y="12700"/>
                </a:lnTo>
                <a:close/>
              </a:path>
            </a:pathLst>
          </a:custGeom>
          <a:solidFill>
            <a:srgbClr val="C29F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bg object 1622"/>
          <p:cNvSpPr/>
          <p:nvPr/>
        </p:nvSpPr>
        <p:spPr>
          <a:xfrm>
            <a:off x="7366666" y="4377689"/>
            <a:ext cx="640080" cy="13970"/>
          </a:xfrm>
          <a:custGeom>
            <a:avLst/>
            <a:gdLst/>
            <a:ahLst/>
            <a:cxnLst/>
            <a:rect l="l" t="t" r="r" b="b"/>
            <a:pathLst>
              <a:path w="640079" h="13970">
                <a:moveTo>
                  <a:pt x="631787" y="0"/>
                </a:moveTo>
                <a:lnTo>
                  <a:pt x="474674" y="0"/>
                </a:lnTo>
                <a:lnTo>
                  <a:pt x="474304" y="13970"/>
                </a:lnTo>
                <a:lnTo>
                  <a:pt x="639629" y="13970"/>
                </a:lnTo>
                <a:lnTo>
                  <a:pt x="631787" y="0"/>
                </a:lnTo>
                <a:close/>
              </a:path>
              <a:path w="640079" h="13970">
                <a:moveTo>
                  <a:pt x="346021" y="0"/>
                </a:moveTo>
                <a:lnTo>
                  <a:pt x="34485" y="0"/>
                </a:lnTo>
                <a:lnTo>
                  <a:pt x="0" y="13970"/>
                </a:lnTo>
                <a:lnTo>
                  <a:pt x="293236" y="13970"/>
                </a:lnTo>
                <a:lnTo>
                  <a:pt x="346021" y="0"/>
                </a:lnTo>
                <a:close/>
              </a:path>
            </a:pathLst>
          </a:custGeom>
          <a:solidFill>
            <a:srgbClr val="C29E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bg object 1623"/>
          <p:cNvSpPr/>
          <p:nvPr/>
        </p:nvSpPr>
        <p:spPr>
          <a:xfrm>
            <a:off x="7338441" y="4390389"/>
            <a:ext cx="674370" cy="12700"/>
          </a:xfrm>
          <a:custGeom>
            <a:avLst/>
            <a:gdLst/>
            <a:ahLst/>
            <a:cxnLst/>
            <a:rect l="l" t="t" r="r" b="b"/>
            <a:pathLst>
              <a:path w="674370" h="12700">
                <a:moveTo>
                  <a:pt x="326250" y="0"/>
                </a:moveTo>
                <a:lnTo>
                  <a:pt x="31356" y="0"/>
                </a:lnTo>
                <a:lnTo>
                  <a:pt x="0" y="12700"/>
                </a:lnTo>
                <a:lnTo>
                  <a:pt x="278269" y="12700"/>
                </a:lnTo>
                <a:lnTo>
                  <a:pt x="326250" y="0"/>
                </a:lnTo>
                <a:close/>
              </a:path>
              <a:path w="674370" h="12700">
                <a:moveTo>
                  <a:pt x="674268" y="12700"/>
                </a:moveTo>
                <a:lnTo>
                  <a:pt x="667131" y="0"/>
                </a:lnTo>
                <a:lnTo>
                  <a:pt x="502551" y="0"/>
                </a:lnTo>
                <a:lnTo>
                  <a:pt x="502221" y="12700"/>
                </a:lnTo>
                <a:lnTo>
                  <a:pt x="674268" y="12700"/>
                </a:lnTo>
                <a:close/>
              </a:path>
            </a:pathLst>
          </a:custGeom>
          <a:solidFill>
            <a:srgbClr val="C29E8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bg object 1624"/>
          <p:cNvSpPr/>
          <p:nvPr/>
        </p:nvSpPr>
        <p:spPr>
          <a:xfrm>
            <a:off x="7307100" y="4401820"/>
            <a:ext cx="713105" cy="13970"/>
          </a:xfrm>
          <a:custGeom>
            <a:avLst/>
            <a:gdLst/>
            <a:ahLst/>
            <a:cxnLst/>
            <a:rect l="l" t="t" r="r" b="b"/>
            <a:pathLst>
              <a:path w="713104" h="13970">
                <a:moveTo>
                  <a:pt x="704898" y="0"/>
                </a:moveTo>
                <a:lnTo>
                  <a:pt x="533600" y="0"/>
                </a:lnTo>
                <a:lnTo>
                  <a:pt x="533230" y="13969"/>
                </a:lnTo>
                <a:lnTo>
                  <a:pt x="712739" y="13969"/>
                </a:lnTo>
                <a:lnTo>
                  <a:pt x="704898" y="0"/>
                </a:lnTo>
                <a:close/>
              </a:path>
              <a:path w="713104" h="13970">
                <a:moveTo>
                  <a:pt x="314412" y="0"/>
                </a:moveTo>
                <a:lnTo>
                  <a:pt x="34485" y="0"/>
                </a:lnTo>
                <a:lnTo>
                  <a:pt x="0" y="13969"/>
                </a:lnTo>
                <a:lnTo>
                  <a:pt x="261628" y="13969"/>
                </a:lnTo>
                <a:lnTo>
                  <a:pt x="314412" y="0"/>
                </a:lnTo>
                <a:close/>
              </a:path>
            </a:pathLst>
          </a:custGeom>
          <a:solidFill>
            <a:srgbClr val="C29D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5" name="bg object 1625"/>
          <p:cNvSpPr/>
          <p:nvPr/>
        </p:nvSpPr>
        <p:spPr>
          <a:xfrm>
            <a:off x="7275750" y="4414520"/>
            <a:ext cx="751840" cy="13970"/>
          </a:xfrm>
          <a:custGeom>
            <a:avLst/>
            <a:gdLst/>
            <a:ahLst/>
            <a:cxnLst/>
            <a:rect l="l" t="t" r="r" b="b"/>
            <a:pathLst>
              <a:path w="751840" h="13970">
                <a:moveTo>
                  <a:pt x="743377" y="0"/>
                </a:moveTo>
                <a:lnTo>
                  <a:pt x="564614" y="0"/>
                </a:lnTo>
                <a:lnTo>
                  <a:pt x="564243" y="13969"/>
                </a:lnTo>
                <a:lnTo>
                  <a:pt x="751219" y="13969"/>
                </a:lnTo>
                <a:lnTo>
                  <a:pt x="743377" y="0"/>
                </a:lnTo>
                <a:close/>
              </a:path>
              <a:path w="751840" h="13970">
                <a:moveTo>
                  <a:pt x="297777" y="0"/>
                </a:moveTo>
                <a:lnTo>
                  <a:pt x="34485" y="0"/>
                </a:lnTo>
                <a:lnTo>
                  <a:pt x="0" y="13969"/>
                </a:lnTo>
                <a:lnTo>
                  <a:pt x="244992" y="13969"/>
                </a:lnTo>
                <a:lnTo>
                  <a:pt x="297777" y="0"/>
                </a:lnTo>
                <a:close/>
              </a:path>
            </a:pathLst>
          </a:custGeom>
          <a:solidFill>
            <a:srgbClr val="C29D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6" name="bg object 1626"/>
          <p:cNvSpPr/>
          <p:nvPr/>
        </p:nvSpPr>
        <p:spPr>
          <a:xfrm>
            <a:off x="7253377" y="4427219"/>
            <a:ext cx="780415" cy="12700"/>
          </a:xfrm>
          <a:custGeom>
            <a:avLst/>
            <a:gdLst/>
            <a:ahLst/>
            <a:cxnLst/>
            <a:rect l="l" t="t" r="r" b="b"/>
            <a:pathLst>
              <a:path w="780415" h="12700">
                <a:moveTo>
                  <a:pt x="264960" y="0"/>
                </a:moveTo>
                <a:lnTo>
                  <a:pt x="20802" y="0"/>
                </a:lnTo>
                <a:lnTo>
                  <a:pt x="20802" y="3810"/>
                </a:lnTo>
                <a:lnTo>
                  <a:pt x="0" y="3810"/>
                </a:lnTo>
                <a:lnTo>
                  <a:pt x="0" y="12700"/>
                </a:lnTo>
                <a:lnTo>
                  <a:pt x="240969" y="12700"/>
                </a:lnTo>
                <a:lnTo>
                  <a:pt x="240969" y="3810"/>
                </a:lnTo>
                <a:lnTo>
                  <a:pt x="264960" y="3810"/>
                </a:lnTo>
                <a:lnTo>
                  <a:pt x="264960" y="0"/>
                </a:lnTo>
                <a:close/>
              </a:path>
              <a:path w="780415" h="12700">
                <a:moveTo>
                  <a:pt x="780008" y="12700"/>
                </a:moveTo>
                <a:lnTo>
                  <a:pt x="775017" y="3810"/>
                </a:lnTo>
                <a:lnTo>
                  <a:pt x="773938" y="3810"/>
                </a:lnTo>
                <a:lnTo>
                  <a:pt x="773938" y="0"/>
                </a:lnTo>
                <a:lnTo>
                  <a:pt x="586600" y="0"/>
                </a:lnTo>
                <a:lnTo>
                  <a:pt x="586600" y="3810"/>
                </a:lnTo>
                <a:lnTo>
                  <a:pt x="586422" y="3810"/>
                </a:lnTo>
                <a:lnTo>
                  <a:pt x="586422" y="12700"/>
                </a:lnTo>
                <a:lnTo>
                  <a:pt x="731266" y="12700"/>
                </a:lnTo>
                <a:lnTo>
                  <a:pt x="731266" y="3810"/>
                </a:lnTo>
                <a:lnTo>
                  <a:pt x="732383" y="3810"/>
                </a:lnTo>
                <a:lnTo>
                  <a:pt x="737857" y="12700"/>
                </a:lnTo>
                <a:lnTo>
                  <a:pt x="780008" y="12700"/>
                </a:lnTo>
                <a:close/>
              </a:path>
            </a:pathLst>
          </a:custGeom>
          <a:solidFill>
            <a:srgbClr val="C19D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7" name="bg object 1627"/>
          <p:cNvSpPr/>
          <p:nvPr/>
        </p:nvSpPr>
        <p:spPr>
          <a:xfrm>
            <a:off x="7191276" y="4438650"/>
            <a:ext cx="849630" cy="13970"/>
          </a:xfrm>
          <a:custGeom>
            <a:avLst/>
            <a:gdLst/>
            <a:ahLst/>
            <a:cxnLst/>
            <a:rect l="l" t="t" r="r" b="b"/>
            <a:pathLst>
              <a:path w="849629" h="13970">
                <a:moveTo>
                  <a:pt x="792569" y="0"/>
                </a:moveTo>
                <a:lnTo>
                  <a:pt x="648448" y="0"/>
                </a:lnTo>
                <a:lnTo>
                  <a:pt x="648077" y="13969"/>
                </a:lnTo>
                <a:lnTo>
                  <a:pt x="789058" y="13969"/>
                </a:lnTo>
                <a:lnTo>
                  <a:pt x="792569" y="0"/>
                </a:lnTo>
                <a:close/>
              </a:path>
              <a:path w="849629" h="13970">
                <a:moveTo>
                  <a:pt x="291077" y="0"/>
                </a:moveTo>
                <a:lnTo>
                  <a:pt x="50602" y="0"/>
                </a:lnTo>
                <a:lnTo>
                  <a:pt x="0" y="13969"/>
                </a:lnTo>
                <a:lnTo>
                  <a:pt x="238292" y="13969"/>
                </a:lnTo>
                <a:lnTo>
                  <a:pt x="291077" y="0"/>
                </a:lnTo>
                <a:close/>
              </a:path>
              <a:path w="849629" h="13970">
                <a:moveTo>
                  <a:pt x="841395" y="0"/>
                </a:moveTo>
                <a:lnTo>
                  <a:pt x="799182" y="0"/>
                </a:lnTo>
                <a:lnTo>
                  <a:pt x="807797" y="13969"/>
                </a:lnTo>
                <a:lnTo>
                  <a:pt x="849237" y="13969"/>
                </a:lnTo>
                <a:lnTo>
                  <a:pt x="841395" y="0"/>
                </a:lnTo>
                <a:close/>
              </a:path>
            </a:pathLst>
          </a:custGeom>
          <a:solidFill>
            <a:srgbClr val="C19C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bg object 1628"/>
          <p:cNvSpPr/>
          <p:nvPr/>
        </p:nvSpPr>
        <p:spPr>
          <a:xfrm>
            <a:off x="7145273" y="4451350"/>
            <a:ext cx="902969" cy="13970"/>
          </a:xfrm>
          <a:custGeom>
            <a:avLst/>
            <a:gdLst/>
            <a:ahLst/>
            <a:cxnLst/>
            <a:rect l="l" t="t" r="r" b="b"/>
            <a:pathLst>
              <a:path w="902970" h="13970">
                <a:moveTo>
                  <a:pt x="835379" y="0"/>
                </a:moveTo>
                <a:lnTo>
                  <a:pt x="694113" y="0"/>
                </a:lnTo>
                <a:lnTo>
                  <a:pt x="693743" y="13969"/>
                </a:lnTo>
                <a:lnTo>
                  <a:pt x="831869" y="13969"/>
                </a:lnTo>
                <a:lnTo>
                  <a:pt x="835379" y="0"/>
                </a:lnTo>
                <a:close/>
              </a:path>
              <a:path w="902970" h="13970">
                <a:moveTo>
                  <a:pt x="289093" y="0"/>
                </a:moveTo>
                <a:lnTo>
                  <a:pt x="50602" y="0"/>
                </a:lnTo>
                <a:lnTo>
                  <a:pt x="0" y="13969"/>
                </a:lnTo>
                <a:lnTo>
                  <a:pt x="236308" y="13969"/>
                </a:lnTo>
                <a:lnTo>
                  <a:pt x="289093" y="0"/>
                </a:lnTo>
                <a:close/>
              </a:path>
              <a:path w="902970" h="13970">
                <a:moveTo>
                  <a:pt x="894526" y="0"/>
                </a:moveTo>
                <a:lnTo>
                  <a:pt x="853016" y="0"/>
                </a:lnTo>
                <a:lnTo>
                  <a:pt x="861631" y="13969"/>
                </a:lnTo>
                <a:lnTo>
                  <a:pt x="902368" y="13969"/>
                </a:lnTo>
                <a:lnTo>
                  <a:pt x="894526" y="0"/>
                </a:lnTo>
                <a:close/>
              </a:path>
            </a:pathLst>
          </a:custGeom>
          <a:solidFill>
            <a:srgbClr val="C19C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9" name="bg object 1629"/>
          <p:cNvSpPr/>
          <p:nvPr/>
        </p:nvSpPr>
        <p:spPr>
          <a:xfrm>
            <a:off x="7103872" y="4464050"/>
            <a:ext cx="950594" cy="12700"/>
          </a:xfrm>
          <a:custGeom>
            <a:avLst/>
            <a:gdLst/>
            <a:ahLst/>
            <a:cxnLst/>
            <a:rect l="l" t="t" r="r" b="b"/>
            <a:pathLst>
              <a:path w="950595" h="12700">
                <a:moveTo>
                  <a:pt x="282498" y="0"/>
                </a:moveTo>
                <a:lnTo>
                  <a:pt x="45999" y="0"/>
                </a:lnTo>
                <a:lnTo>
                  <a:pt x="0" y="12700"/>
                </a:lnTo>
                <a:lnTo>
                  <a:pt x="234518" y="12700"/>
                </a:lnTo>
                <a:lnTo>
                  <a:pt x="282498" y="0"/>
                </a:lnTo>
                <a:close/>
              </a:path>
              <a:path w="950595" h="12700">
                <a:moveTo>
                  <a:pt x="873582" y="0"/>
                </a:moveTo>
                <a:lnTo>
                  <a:pt x="735177" y="0"/>
                </a:lnTo>
                <a:lnTo>
                  <a:pt x="734834" y="12700"/>
                </a:lnTo>
                <a:lnTo>
                  <a:pt x="870394" y="12700"/>
                </a:lnTo>
                <a:lnTo>
                  <a:pt x="873582" y="0"/>
                </a:lnTo>
                <a:close/>
              </a:path>
              <a:path w="950595" h="12700">
                <a:moveTo>
                  <a:pt x="950175" y="12700"/>
                </a:moveTo>
                <a:lnTo>
                  <a:pt x="943051" y="0"/>
                </a:lnTo>
                <a:lnTo>
                  <a:pt x="902246" y="0"/>
                </a:lnTo>
                <a:lnTo>
                  <a:pt x="910082" y="12700"/>
                </a:lnTo>
                <a:lnTo>
                  <a:pt x="950175" y="12700"/>
                </a:lnTo>
                <a:close/>
              </a:path>
            </a:pathLst>
          </a:custGeom>
          <a:solidFill>
            <a:srgbClr val="C19B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0" name="bg object 1630"/>
          <p:cNvSpPr/>
          <p:nvPr/>
        </p:nvSpPr>
        <p:spPr>
          <a:xfrm>
            <a:off x="7057869" y="4475479"/>
            <a:ext cx="1003935" cy="13970"/>
          </a:xfrm>
          <a:custGeom>
            <a:avLst/>
            <a:gdLst/>
            <a:ahLst/>
            <a:cxnLst/>
            <a:rect l="l" t="t" r="r" b="b"/>
            <a:pathLst>
              <a:path w="1003934" h="13970">
                <a:moveTo>
                  <a:pt x="916720" y="0"/>
                </a:moveTo>
                <a:lnTo>
                  <a:pt x="780878" y="0"/>
                </a:lnTo>
                <a:lnTo>
                  <a:pt x="780507" y="13970"/>
                </a:lnTo>
                <a:lnTo>
                  <a:pt x="913210" y="13970"/>
                </a:lnTo>
                <a:lnTo>
                  <a:pt x="916720" y="0"/>
                </a:lnTo>
                <a:close/>
              </a:path>
              <a:path w="1003934" h="13970">
                <a:moveTo>
                  <a:pt x="285323" y="0"/>
                </a:moveTo>
                <a:lnTo>
                  <a:pt x="50602" y="0"/>
                </a:lnTo>
                <a:lnTo>
                  <a:pt x="0" y="13970"/>
                </a:lnTo>
                <a:lnTo>
                  <a:pt x="232538" y="13970"/>
                </a:lnTo>
                <a:lnTo>
                  <a:pt x="285323" y="0"/>
                </a:lnTo>
                <a:close/>
              </a:path>
              <a:path w="1003934" h="13970">
                <a:moveTo>
                  <a:pt x="995475" y="0"/>
                </a:moveTo>
                <a:lnTo>
                  <a:pt x="955301" y="0"/>
                </a:lnTo>
                <a:lnTo>
                  <a:pt x="963915" y="13970"/>
                </a:lnTo>
                <a:lnTo>
                  <a:pt x="1003317" y="13970"/>
                </a:lnTo>
                <a:lnTo>
                  <a:pt x="995475" y="0"/>
                </a:lnTo>
                <a:close/>
              </a:path>
            </a:pathLst>
          </a:custGeom>
          <a:solidFill>
            <a:srgbClr val="C19B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1" name="bg object 1631"/>
          <p:cNvSpPr/>
          <p:nvPr/>
        </p:nvSpPr>
        <p:spPr>
          <a:xfrm>
            <a:off x="7016458" y="4488179"/>
            <a:ext cx="1051560" cy="12700"/>
          </a:xfrm>
          <a:custGeom>
            <a:avLst/>
            <a:gdLst/>
            <a:ahLst/>
            <a:cxnLst/>
            <a:rect l="l" t="t" r="r" b="b"/>
            <a:pathLst>
              <a:path w="1051559" h="12700">
                <a:moveTo>
                  <a:pt x="278739" y="0"/>
                </a:moveTo>
                <a:lnTo>
                  <a:pt x="46012" y="0"/>
                </a:lnTo>
                <a:lnTo>
                  <a:pt x="0" y="12700"/>
                </a:lnTo>
                <a:lnTo>
                  <a:pt x="230759" y="12700"/>
                </a:lnTo>
                <a:lnTo>
                  <a:pt x="278739" y="0"/>
                </a:lnTo>
                <a:close/>
              </a:path>
              <a:path w="1051559" h="12700">
                <a:moveTo>
                  <a:pt x="954938" y="0"/>
                </a:moveTo>
                <a:lnTo>
                  <a:pt x="821944" y="0"/>
                </a:lnTo>
                <a:lnTo>
                  <a:pt x="821613" y="12700"/>
                </a:lnTo>
                <a:lnTo>
                  <a:pt x="951738" y="12700"/>
                </a:lnTo>
                <a:lnTo>
                  <a:pt x="954938" y="0"/>
                </a:lnTo>
                <a:close/>
              </a:path>
              <a:path w="1051559" h="12700">
                <a:moveTo>
                  <a:pt x="1051140" y="12700"/>
                </a:moveTo>
                <a:lnTo>
                  <a:pt x="1044016" y="0"/>
                </a:lnTo>
                <a:lnTo>
                  <a:pt x="1004544" y="0"/>
                </a:lnTo>
                <a:lnTo>
                  <a:pt x="1012367" y="12700"/>
                </a:lnTo>
                <a:lnTo>
                  <a:pt x="1051140" y="12700"/>
                </a:lnTo>
                <a:close/>
              </a:path>
            </a:pathLst>
          </a:custGeom>
          <a:solidFill>
            <a:srgbClr val="C19B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2" name="bg object 1632"/>
          <p:cNvSpPr/>
          <p:nvPr/>
        </p:nvSpPr>
        <p:spPr>
          <a:xfrm>
            <a:off x="6970465" y="4499609"/>
            <a:ext cx="1104265" cy="13970"/>
          </a:xfrm>
          <a:custGeom>
            <a:avLst/>
            <a:gdLst/>
            <a:ahLst/>
            <a:cxnLst/>
            <a:rect l="l" t="t" r="r" b="b"/>
            <a:pathLst>
              <a:path w="1104265" h="13970">
                <a:moveTo>
                  <a:pt x="998061" y="0"/>
                </a:moveTo>
                <a:lnTo>
                  <a:pt x="867642" y="0"/>
                </a:lnTo>
                <a:lnTo>
                  <a:pt x="867272" y="13969"/>
                </a:lnTo>
                <a:lnTo>
                  <a:pt x="994551" y="13969"/>
                </a:lnTo>
                <a:lnTo>
                  <a:pt x="998061" y="0"/>
                </a:lnTo>
                <a:close/>
              </a:path>
              <a:path w="1104265" h="13970">
                <a:moveTo>
                  <a:pt x="281553" y="0"/>
                </a:moveTo>
                <a:lnTo>
                  <a:pt x="50602" y="0"/>
                </a:lnTo>
                <a:lnTo>
                  <a:pt x="0" y="13969"/>
                </a:lnTo>
                <a:lnTo>
                  <a:pt x="228768" y="13969"/>
                </a:lnTo>
                <a:lnTo>
                  <a:pt x="281553" y="0"/>
                </a:lnTo>
                <a:close/>
              </a:path>
              <a:path w="1104265" h="13970">
                <a:moveTo>
                  <a:pt x="1096424" y="0"/>
                </a:moveTo>
                <a:lnTo>
                  <a:pt x="1057585" y="0"/>
                </a:lnTo>
                <a:lnTo>
                  <a:pt x="1062284" y="7619"/>
                </a:lnTo>
                <a:lnTo>
                  <a:pt x="1067594" y="13969"/>
                </a:lnTo>
                <a:lnTo>
                  <a:pt x="1104266" y="13969"/>
                </a:lnTo>
                <a:lnTo>
                  <a:pt x="1096424" y="0"/>
                </a:lnTo>
                <a:close/>
              </a:path>
            </a:pathLst>
          </a:custGeom>
          <a:solidFill>
            <a:srgbClr val="C19A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3" name="bg object 1633"/>
          <p:cNvSpPr/>
          <p:nvPr/>
        </p:nvSpPr>
        <p:spPr>
          <a:xfrm>
            <a:off x="6929056" y="4512309"/>
            <a:ext cx="1152525" cy="12700"/>
          </a:xfrm>
          <a:custGeom>
            <a:avLst/>
            <a:gdLst/>
            <a:ahLst/>
            <a:cxnLst/>
            <a:rect l="l" t="t" r="r" b="b"/>
            <a:pathLst>
              <a:path w="1152525" h="12700">
                <a:moveTo>
                  <a:pt x="274967" y="0"/>
                </a:moveTo>
                <a:lnTo>
                  <a:pt x="45999" y="0"/>
                </a:lnTo>
                <a:lnTo>
                  <a:pt x="0" y="12700"/>
                </a:lnTo>
                <a:lnTo>
                  <a:pt x="226987" y="12700"/>
                </a:lnTo>
                <a:lnTo>
                  <a:pt x="274967" y="0"/>
                </a:lnTo>
                <a:close/>
              </a:path>
              <a:path w="1152525" h="12700">
                <a:moveTo>
                  <a:pt x="1036269" y="0"/>
                </a:moveTo>
                <a:lnTo>
                  <a:pt x="908710" y="0"/>
                </a:lnTo>
                <a:lnTo>
                  <a:pt x="908367" y="12700"/>
                </a:lnTo>
                <a:lnTo>
                  <a:pt x="1033081" y="12700"/>
                </a:lnTo>
                <a:lnTo>
                  <a:pt x="1036269" y="0"/>
                </a:lnTo>
                <a:close/>
              </a:path>
              <a:path w="1152525" h="12700">
                <a:moveTo>
                  <a:pt x="1152080" y="12700"/>
                </a:moveTo>
                <a:lnTo>
                  <a:pt x="1144955" y="0"/>
                </a:lnTo>
                <a:lnTo>
                  <a:pt x="1107935" y="0"/>
                </a:lnTo>
                <a:lnTo>
                  <a:pt x="1118552" y="12700"/>
                </a:lnTo>
                <a:lnTo>
                  <a:pt x="1152080" y="12700"/>
                </a:lnTo>
                <a:close/>
              </a:path>
            </a:pathLst>
          </a:custGeom>
          <a:solidFill>
            <a:srgbClr val="C19A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4" name="bg object 1634"/>
          <p:cNvSpPr/>
          <p:nvPr/>
        </p:nvSpPr>
        <p:spPr>
          <a:xfrm>
            <a:off x="6883057" y="4525009"/>
            <a:ext cx="1205230" cy="12700"/>
          </a:xfrm>
          <a:custGeom>
            <a:avLst/>
            <a:gdLst/>
            <a:ahLst/>
            <a:cxnLst/>
            <a:rect l="l" t="t" r="r" b="b"/>
            <a:pathLst>
              <a:path w="1205229" h="12700">
                <a:moveTo>
                  <a:pt x="272986" y="0"/>
                </a:moveTo>
                <a:lnTo>
                  <a:pt x="45999" y="0"/>
                </a:lnTo>
                <a:lnTo>
                  <a:pt x="0" y="12700"/>
                </a:lnTo>
                <a:lnTo>
                  <a:pt x="224993" y="12700"/>
                </a:lnTo>
                <a:lnTo>
                  <a:pt x="272986" y="0"/>
                </a:lnTo>
                <a:close/>
              </a:path>
              <a:path w="1205229" h="12700">
                <a:moveTo>
                  <a:pt x="1079080" y="0"/>
                </a:moveTo>
                <a:lnTo>
                  <a:pt x="954366" y="0"/>
                </a:lnTo>
                <a:lnTo>
                  <a:pt x="954036" y="12700"/>
                </a:lnTo>
                <a:lnTo>
                  <a:pt x="1075893" y="12700"/>
                </a:lnTo>
                <a:lnTo>
                  <a:pt x="1079080" y="0"/>
                </a:lnTo>
                <a:close/>
              </a:path>
              <a:path w="1205229" h="12700">
                <a:moveTo>
                  <a:pt x="1205217" y="12700"/>
                </a:moveTo>
                <a:lnTo>
                  <a:pt x="1198079" y="0"/>
                </a:lnTo>
                <a:lnTo>
                  <a:pt x="1164551" y="0"/>
                </a:lnTo>
                <a:lnTo>
                  <a:pt x="1175181" y="12700"/>
                </a:lnTo>
                <a:lnTo>
                  <a:pt x="1205217" y="12700"/>
                </a:lnTo>
                <a:close/>
              </a:path>
            </a:pathLst>
          </a:custGeom>
          <a:solidFill>
            <a:srgbClr val="C19A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5" name="bg object 1635"/>
          <p:cNvSpPr/>
          <p:nvPr/>
        </p:nvSpPr>
        <p:spPr>
          <a:xfrm>
            <a:off x="6837059" y="4536439"/>
            <a:ext cx="1258570" cy="13970"/>
          </a:xfrm>
          <a:custGeom>
            <a:avLst/>
            <a:gdLst/>
            <a:ahLst/>
            <a:cxnLst/>
            <a:rect l="l" t="t" r="r" b="b"/>
            <a:pathLst>
              <a:path w="1258570" h="13970">
                <a:moveTo>
                  <a:pt x="1122213" y="0"/>
                </a:moveTo>
                <a:lnTo>
                  <a:pt x="1000072" y="0"/>
                </a:lnTo>
                <a:lnTo>
                  <a:pt x="999701" y="13970"/>
                </a:lnTo>
                <a:lnTo>
                  <a:pt x="1118702" y="13970"/>
                </a:lnTo>
                <a:lnTo>
                  <a:pt x="1122213" y="0"/>
                </a:lnTo>
                <a:close/>
              </a:path>
              <a:path w="1258570" h="13970">
                <a:moveTo>
                  <a:pt x="275800" y="0"/>
                </a:moveTo>
                <a:lnTo>
                  <a:pt x="50602" y="0"/>
                </a:lnTo>
                <a:lnTo>
                  <a:pt x="0" y="13970"/>
                </a:lnTo>
                <a:lnTo>
                  <a:pt x="223015" y="13970"/>
                </a:lnTo>
                <a:lnTo>
                  <a:pt x="275800" y="0"/>
                </a:lnTo>
                <a:close/>
              </a:path>
              <a:path w="1258570" h="13970">
                <a:moveTo>
                  <a:pt x="1250504" y="0"/>
                </a:moveTo>
                <a:lnTo>
                  <a:pt x="1220118" y="0"/>
                </a:lnTo>
                <a:lnTo>
                  <a:pt x="1231801" y="13970"/>
                </a:lnTo>
                <a:lnTo>
                  <a:pt x="1258346" y="13970"/>
                </a:lnTo>
                <a:lnTo>
                  <a:pt x="1250504" y="0"/>
                </a:lnTo>
                <a:close/>
              </a:path>
            </a:pathLst>
          </a:custGeom>
          <a:solidFill>
            <a:srgbClr val="C199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6" name="bg object 1636"/>
          <p:cNvSpPr/>
          <p:nvPr/>
        </p:nvSpPr>
        <p:spPr>
          <a:xfrm>
            <a:off x="6807149" y="4549139"/>
            <a:ext cx="1294765" cy="12700"/>
          </a:xfrm>
          <a:custGeom>
            <a:avLst/>
            <a:gdLst/>
            <a:ahLst/>
            <a:cxnLst/>
            <a:rect l="l" t="t" r="r" b="b"/>
            <a:pathLst>
              <a:path w="1294765" h="12700">
                <a:moveTo>
                  <a:pt x="245719" y="0"/>
                </a:moveTo>
                <a:lnTo>
                  <a:pt x="22999" y="0"/>
                </a:lnTo>
                <a:lnTo>
                  <a:pt x="22999" y="6350"/>
                </a:lnTo>
                <a:lnTo>
                  <a:pt x="0" y="6350"/>
                </a:lnTo>
                <a:lnTo>
                  <a:pt x="0" y="12700"/>
                </a:lnTo>
                <a:lnTo>
                  <a:pt x="222389" y="12700"/>
                </a:lnTo>
                <a:lnTo>
                  <a:pt x="222389" y="6350"/>
                </a:lnTo>
                <a:lnTo>
                  <a:pt x="245719" y="6350"/>
                </a:lnTo>
                <a:lnTo>
                  <a:pt x="245719" y="0"/>
                </a:lnTo>
                <a:close/>
              </a:path>
              <a:path w="1294765" h="12700">
                <a:moveTo>
                  <a:pt x="1148930" y="0"/>
                </a:moveTo>
                <a:lnTo>
                  <a:pt x="1029639" y="0"/>
                </a:lnTo>
                <a:lnTo>
                  <a:pt x="1029296" y="12700"/>
                </a:lnTo>
                <a:lnTo>
                  <a:pt x="1145730" y="12700"/>
                </a:lnTo>
                <a:lnTo>
                  <a:pt x="1148930" y="0"/>
                </a:lnTo>
                <a:close/>
              </a:path>
              <a:path w="1294765" h="12700">
                <a:moveTo>
                  <a:pt x="1294663" y="12700"/>
                </a:moveTo>
                <a:lnTo>
                  <a:pt x="1287538" y="0"/>
                </a:lnTo>
                <a:lnTo>
                  <a:pt x="1260640" y="0"/>
                </a:lnTo>
                <a:lnTo>
                  <a:pt x="1271257" y="12700"/>
                </a:lnTo>
                <a:lnTo>
                  <a:pt x="1294663" y="12700"/>
                </a:lnTo>
                <a:close/>
              </a:path>
            </a:pathLst>
          </a:custGeom>
          <a:solidFill>
            <a:srgbClr val="C199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7" name="bg object 1637"/>
          <p:cNvSpPr/>
          <p:nvPr/>
        </p:nvSpPr>
        <p:spPr>
          <a:xfrm>
            <a:off x="6749655" y="4560570"/>
            <a:ext cx="1359535" cy="13970"/>
          </a:xfrm>
          <a:custGeom>
            <a:avLst/>
            <a:gdLst/>
            <a:ahLst/>
            <a:cxnLst/>
            <a:rect l="l" t="t" r="r" b="b"/>
            <a:pathLst>
              <a:path w="1359534" h="13970">
                <a:moveTo>
                  <a:pt x="1203554" y="0"/>
                </a:moveTo>
                <a:lnTo>
                  <a:pt x="1086836" y="0"/>
                </a:lnTo>
                <a:lnTo>
                  <a:pt x="1086466" y="13969"/>
                </a:lnTo>
                <a:lnTo>
                  <a:pt x="1200043" y="13969"/>
                </a:lnTo>
                <a:lnTo>
                  <a:pt x="1203554" y="0"/>
                </a:lnTo>
                <a:close/>
              </a:path>
              <a:path w="1359534" h="13970">
                <a:moveTo>
                  <a:pt x="273086" y="0"/>
                </a:moveTo>
                <a:lnTo>
                  <a:pt x="50602" y="0"/>
                </a:lnTo>
                <a:lnTo>
                  <a:pt x="0" y="13969"/>
                </a:lnTo>
                <a:lnTo>
                  <a:pt x="223206" y="13969"/>
                </a:lnTo>
                <a:lnTo>
                  <a:pt x="273086" y="0"/>
                </a:lnTo>
                <a:close/>
              </a:path>
              <a:path w="1359534" h="13970">
                <a:moveTo>
                  <a:pt x="1351453" y="0"/>
                </a:moveTo>
                <a:lnTo>
                  <a:pt x="1327701" y="0"/>
                </a:lnTo>
                <a:lnTo>
                  <a:pt x="1339384" y="13969"/>
                </a:lnTo>
                <a:lnTo>
                  <a:pt x="1359295" y="13969"/>
                </a:lnTo>
                <a:lnTo>
                  <a:pt x="1351453" y="0"/>
                </a:lnTo>
                <a:close/>
              </a:path>
            </a:pathLst>
          </a:custGeom>
          <a:solidFill>
            <a:srgbClr val="C199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8" name="bg object 1638"/>
          <p:cNvSpPr/>
          <p:nvPr/>
        </p:nvSpPr>
        <p:spPr>
          <a:xfrm>
            <a:off x="6708242" y="4573269"/>
            <a:ext cx="1405255" cy="12700"/>
          </a:xfrm>
          <a:custGeom>
            <a:avLst/>
            <a:gdLst/>
            <a:ahLst/>
            <a:cxnLst/>
            <a:rect l="l" t="t" r="r" b="b"/>
            <a:pathLst>
              <a:path w="1405254" h="12700">
                <a:moveTo>
                  <a:pt x="269151" y="0"/>
                </a:moveTo>
                <a:lnTo>
                  <a:pt x="46012" y="0"/>
                </a:lnTo>
                <a:lnTo>
                  <a:pt x="0" y="12700"/>
                </a:lnTo>
                <a:lnTo>
                  <a:pt x="223799" y="12700"/>
                </a:lnTo>
                <a:lnTo>
                  <a:pt x="269151" y="0"/>
                </a:lnTo>
                <a:close/>
              </a:path>
              <a:path w="1405254" h="12700">
                <a:moveTo>
                  <a:pt x="1241767" y="0"/>
                </a:moveTo>
                <a:lnTo>
                  <a:pt x="1127912" y="0"/>
                </a:lnTo>
                <a:lnTo>
                  <a:pt x="1127569" y="12700"/>
                </a:lnTo>
                <a:lnTo>
                  <a:pt x="1238580" y="12700"/>
                </a:lnTo>
                <a:lnTo>
                  <a:pt x="1241767" y="0"/>
                </a:lnTo>
                <a:close/>
              </a:path>
              <a:path w="1405254" h="12700">
                <a:moveTo>
                  <a:pt x="1405153" y="1270"/>
                </a:moveTo>
                <a:lnTo>
                  <a:pt x="1400340" y="1270"/>
                </a:lnTo>
                <a:lnTo>
                  <a:pt x="1400340" y="0"/>
                </a:lnTo>
                <a:lnTo>
                  <a:pt x="1380261" y="0"/>
                </a:lnTo>
                <a:lnTo>
                  <a:pt x="1380261" y="1270"/>
                </a:lnTo>
                <a:lnTo>
                  <a:pt x="1385570" y="1270"/>
                </a:lnTo>
                <a:lnTo>
                  <a:pt x="1385570" y="12700"/>
                </a:lnTo>
                <a:lnTo>
                  <a:pt x="1405153" y="12700"/>
                </a:lnTo>
                <a:lnTo>
                  <a:pt x="1405153" y="1270"/>
                </a:lnTo>
                <a:close/>
              </a:path>
            </a:pathLst>
          </a:custGeom>
          <a:solidFill>
            <a:srgbClr val="C099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9" name="bg object 1639"/>
          <p:cNvSpPr/>
          <p:nvPr/>
        </p:nvSpPr>
        <p:spPr>
          <a:xfrm>
            <a:off x="6662250" y="4584700"/>
            <a:ext cx="1465580" cy="13970"/>
          </a:xfrm>
          <a:custGeom>
            <a:avLst/>
            <a:gdLst/>
            <a:ahLst/>
            <a:cxnLst/>
            <a:rect l="l" t="t" r="r" b="b"/>
            <a:pathLst>
              <a:path w="1465579" h="13970">
                <a:moveTo>
                  <a:pt x="1284894" y="0"/>
                </a:moveTo>
                <a:lnTo>
                  <a:pt x="1173601" y="0"/>
                </a:lnTo>
                <a:lnTo>
                  <a:pt x="1173230" y="13969"/>
                </a:lnTo>
                <a:lnTo>
                  <a:pt x="1281384" y="13969"/>
                </a:lnTo>
                <a:lnTo>
                  <a:pt x="1284894" y="0"/>
                </a:lnTo>
                <a:close/>
              </a:path>
              <a:path w="1465579" h="13970">
                <a:moveTo>
                  <a:pt x="274334" y="0"/>
                </a:moveTo>
                <a:lnTo>
                  <a:pt x="50602" y="0"/>
                </a:lnTo>
                <a:lnTo>
                  <a:pt x="0" y="13969"/>
                </a:lnTo>
                <a:lnTo>
                  <a:pt x="224454" y="13969"/>
                </a:lnTo>
                <a:lnTo>
                  <a:pt x="274334" y="0"/>
                </a:lnTo>
                <a:close/>
              </a:path>
              <a:path w="1465579" h="13970">
                <a:moveTo>
                  <a:pt x="1454619" y="0"/>
                </a:moveTo>
                <a:lnTo>
                  <a:pt x="1435285" y="0"/>
                </a:lnTo>
                <a:lnTo>
                  <a:pt x="1446968" y="13969"/>
                </a:lnTo>
                <a:lnTo>
                  <a:pt x="1465510" y="13969"/>
                </a:lnTo>
                <a:lnTo>
                  <a:pt x="1454619" y="0"/>
                </a:lnTo>
                <a:close/>
              </a:path>
            </a:pathLst>
          </a:custGeom>
          <a:solidFill>
            <a:srgbClr val="C099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0" name="bg object 1640"/>
          <p:cNvSpPr/>
          <p:nvPr/>
        </p:nvSpPr>
        <p:spPr>
          <a:xfrm>
            <a:off x="6620055" y="4597400"/>
            <a:ext cx="1517650" cy="13970"/>
          </a:xfrm>
          <a:custGeom>
            <a:avLst/>
            <a:gdLst/>
            <a:ahLst/>
            <a:cxnLst/>
            <a:rect l="l" t="t" r="r" b="b"/>
            <a:pathLst>
              <a:path w="1517650" h="13970">
                <a:moveTo>
                  <a:pt x="1323899" y="0"/>
                </a:moveTo>
                <a:lnTo>
                  <a:pt x="1215460" y="0"/>
                </a:lnTo>
                <a:lnTo>
                  <a:pt x="1215089" y="13969"/>
                </a:lnTo>
                <a:lnTo>
                  <a:pt x="1320388" y="13969"/>
                </a:lnTo>
                <a:lnTo>
                  <a:pt x="1323899" y="0"/>
                </a:lnTo>
                <a:close/>
              </a:path>
              <a:path w="1517650" h="13970">
                <a:moveTo>
                  <a:pt x="271184" y="0"/>
                </a:moveTo>
                <a:lnTo>
                  <a:pt x="46795" y="0"/>
                </a:lnTo>
                <a:lnTo>
                  <a:pt x="28394" y="5080"/>
                </a:lnTo>
                <a:lnTo>
                  <a:pt x="0" y="13969"/>
                </a:lnTo>
                <a:lnTo>
                  <a:pt x="221304" y="13969"/>
                </a:lnTo>
                <a:lnTo>
                  <a:pt x="271184" y="0"/>
                </a:lnTo>
                <a:close/>
              </a:path>
              <a:path w="1517650" h="13970">
                <a:moveTo>
                  <a:pt x="1506715" y="0"/>
                </a:moveTo>
                <a:lnTo>
                  <a:pt x="1488101" y="0"/>
                </a:lnTo>
                <a:lnTo>
                  <a:pt x="1499784" y="13969"/>
                </a:lnTo>
                <a:lnTo>
                  <a:pt x="1517606" y="13969"/>
                </a:lnTo>
                <a:lnTo>
                  <a:pt x="1506715" y="0"/>
                </a:lnTo>
                <a:close/>
              </a:path>
            </a:pathLst>
          </a:custGeom>
          <a:solidFill>
            <a:srgbClr val="C097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1" name="bg object 1641"/>
          <p:cNvSpPr/>
          <p:nvPr/>
        </p:nvSpPr>
        <p:spPr>
          <a:xfrm>
            <a:off x="6583540" y="4610100"/>
            <a:ext cx="1563370" cy="12700"/>
          </a:xfrm>
          <a:custGeom>
            <a:avLst/>
            <a:gdLst/>
            <a:ahLst/>
            <a:cxnLst/>
            <a:rect l="l" t="t" r="r" b="b"/>
            <a:pathLst>
              <a:path w="1563370" h="12700">
                <a:moveTo>
                  <a:pt x="262343" y="0"/>
                </a:moveTo>
                <a:lnTo>
                  <a:pt x="40563" y="0"/>
                </a:lnTo>
                <a:lnTo>
                  <a:pt x="0" y="12700"/>
                </a:lnTo>
                <a:lnTo>
                  <a:pt x="217004" y="12700"/>
                </a:lnTo>
                <a:lnTo>
                  <a:pt x="262343" y="0"/>
                </a:lnTo>
                <a:close/>
              </a:path>
              <a:path w="1563370" h="12700">
                <a:moveTo>
                  <a:pt x="1357210" y="0"/>
                </a:moveTo>
                <a:lnTo>
                  <a:pt x="1251635" y="0"/>
                </a:lnTo>
                <a:lnTo>
                  <a:pt x="1251292" y="12700"/>
                </a:lnTo>
                <a:lnTo>
                  <a:pt x="1354023" y="12700"/>
                </a:lnTo>
                <a:lnTo>
                  <a:pt x="1357210" y="0"/>
                </a:lnTo>
                <a:close/>
              </a:path>
              <a:path w="1563370" h="12700">
                <a:moveTo>
                  <a:pt x="1563027" y="12700"/>
                </a:moveTo>
                <a:lnTo>
                  <a:pt x="1553121" y="0"/>
                </a:lnTo>
                <a:lnTo>
                  <a:pt x="1535226" y="0"/>
                </a:lnTo>
                <a:lnTo>
                  <a:pt x="1545856" y="12700"/>
                </a:lnTo>
                <a:lnTo>
                  <a:pt x="1563027" y="12700"/>
                </a:lnTo>
                <a:close/>
              </a:path>
            </a:pathLst>
          </a:custGeom>
          <a:solidFill>
            <a:srgbClr val="C097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2" name="bg object 1642"/>
          <p:cNvSpPr/>
          <p:nvPr/>
        </p:nvSpPr>
        <p:spPr>
          <a:xfrm>
            <a:off x="6542983" y="4621529"/>
            <a:ext cx="1613535" cy="13970"/>
          </a:xfrm>
          <a:custGeom>
            <a:avLst/>
            <a:gdLst/>
            <a:ahLst/>
            <a:cxnLst/>
            <a:rect l="l" t="t" r="r" b="b"/>
            <a:pathLst>
              <a:path w="1613534" h="13970">
                <a:moveTo>
                  <a:pt x="1394907" y="0"/>
                </a:moveTo>
                <a:lnTo>
                  <a:pt x="1291892" y="0"/>
                </a:lnTo>
                <a:lnTo>
                  <a:pt x="1291521" y="13970"/>
                </a:lnTo>
                <a:lnTo>
                  <a:pt x="1391397" y="13970"/>
                </a:lnTo>
                <a:lnTo>
                  <a:pt x="1394907" y="0"/>
                </a:lnTo>
                <a:close/>
              </a:path>
              <a:path w="1613534" h="13970">
                <a:moveTo>
                  <a:pt x="262100" y="0"/>
                </a:moveTo>
                <a:lnTo>
                  <a:pt x="44620" y="0"/>
                </a:lnTo>
                <a:lnTo>
                  <a:pt x="0" y="13970"/>
                </a:lnTo>
                <a:lnTo>
                  <a:pt x="212220" y="13970"/>
                </a:lnTo>
                <a:lnTo>
                  <a:pt x="262100" y="0"/>
                </a:lnTo>
                <a:close/>
              </a:path>
              <a:path w="1613534" h="13970">
                <a:moveTo>
                  <a:pt x="1602598" y="0"/>
                </a:moveTo>
                <a:lnTo>
                  <a:pt x="1585352" y="0"/>
                </a:lnTo>
                <a:lnTo>
                  <a:pt x="1597035" y="13970"/>
                </a:lnTo>
                <a:lnTo>
                  <a:pt x="1613489" y="13970"/>
                </a:lnTo>
                <a:lnTo>
                  <a:pt x="1602598" y="0"/>
                </a:lnTo>
                <a:close/>
              </a:path>
            </a:pathLst>
          </a:custGeom>
          <a:solidFill>
            <a:srgbClr val="C096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3" name="bg object 1643"/>
          <p:cNvSpPr/>
          <p:nvPr/>
        </p:nvSpPr>
        <p:spPr>
          <a:xfrm>
            <a:off x="6502419" y="4634229"/>
            <a:ext cx="1664335" cy="13970"/>
          </a:xfrm>
          <a:custGeom>
            <a:avLst/>
            <a:gdLst/>
            <a:ahLst/>
            <a:cxnLst/>
            <a:rect l="l" t="t" r="r" b="b"/>
            <a:pathLst>
              <a:path w="1664334" h="13970">
                <a:moveTo>
                  <a:pt x="1432280" y="0"/>
                </a:moveTo>
                <a:lnTo>
                  <a:pt x="1332119" y="0"/>
                </a:lnTo>
                <a:lnTo>
                  <a:pt x="1331749" y="13970"/>
                </a:lnTo>
                <a:lnTo>
                  <a:pt x="1428770" y="13970"/>
                </a:lnTo>
                <a:lnTo>
                  <a:pt x="1432280" y="0"/>
                </a:lnTo>
                <a:close/>
              </a:path>
              <a:path w="1664334" h="13970">
                <a:moveTo>
                  <a:pt x="257318" y="0"/>
                </a:moveTo>
                <a:lnTo>
                  <a:pt x="44620" y="0"/>
                </a:lnTo>
                <a:lnTo>
                  <a:pt x="0" y="13970"/>
                </a:lnTo>
                <a:lnTo>
                  <a:pt x="207438" y="13970"/>
                </a:lnTo>
                <a:lnTo>
                  <a:pt x="257318" y="0"/>
                </a:lnTo>
                <a:close/>
              </a:path>
              <a:path w="1664334" h="13970">
                <a:moveTo>
                  <a:pt x="1653063" y="0"/>
                </a:moveTo>
                <a:lnTo>
                  <a:pt x="1636537" y="0"/>
                </a:lnTo>
                <a:lnTo>
                  <a:pt x="1648220" y="13970"/>
                </a:lnTo>
                <a:lnTo>
                  <a:pt x="1663954" y="13970"/>
                </a:lnTo>
                <a:lnTo>
                  <a:pt x="1653063" y="0"/>
                </a:lnTo>
                <a:close/>
              </a:path>
            </a:pathLst>
          </a:custGeom>
          <a:solidFill>
            <a:srgbClr val="C096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4" name="bg object 1644"/>
          <p:cNvSpPr/>
          <p:nvPr/>
        </p:nvSpPr>
        <p:spPr>
          <a:xfrm>
            <a:off x="6465900" y="4646929"/>
            <a:ext cx="1709420" cy="12700"/>
          </a:xfrm>
          <a:custGeom>
            <a:avLst/>
            <a:gdLst/>
            <a:ahLst/>
            <a:cxnLst/>
            <a:rect l="l" t="t" r="r" b="b"/>
            <a:pathLst>
              <a:path w="1709420" h="12700">
                <a:moveTo>
                  <a:pt x="248488" y="0"/>
                </a:moveTo>
                <a:lnTo>
                  <a:pt x="40563" y="0"/>
                </a:lnTo>
                <a:lnTo>
                  <a:pt x="0" y="12700"/>
                </a:lnTo>
                <a:lnTo>
                  <a:pt x="203136" y="12700"/>
                </a:lnTo>
                <a:lnTo>
                  <a:pt x="248488" y="0"/>
                </a:lnTo>
                <a:close/>
              </a:path>
              <a:path w="1709420" h="12700">
                <a:moveTo>
                  <a:pt x="1465605" y="0"/>
                </a:moveTo>
                <a:lnTo>
                  <a:pt x="1368298" y="0"/>
                </a:lnTo>
                <a:lnTo>
                  <a:pt x="1367955" y="12700"/>
                </a:lnTo>
                <a:lnTo>
                  <a:pt x="1462405" y="12700"/>
                </a:lnTo>
                <a:lnTo>
                  <a:pt x="1465605" y="0"/>
                </a:lnTo>
                <a:close/>
              </a:path>
              <a:path w="1709420" h="12700">
                <a:moveTo>
                  <a:pt x="1709381" y="12700"/>
                </a:moveTo>
                <a:lnTo>
                  <a:pt x="1699475" y="0"/>
                </a:lnTo>
                <a:lnTo>
                  <a:pt x="1683664" y="0"/>
                </a:lnTo>
                <a:lnTo>
                  <a:pt x="1694294" y="12700"/>
                </a:lnTo>
                <a:lnTo>
                  <a:pt x="1709381" y="12700"/>
                </a:lnTo>
                <a:close/>
              </a:path>
            </a:pathLst>
          </a:custGeom>
          <a:solidFill>
            <a:srgbClr val="C096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5" name="bg object 1645"/>
          <p:cNvSpPr/>
          <p:nvPr/>
        </p:nvSpPr>
        <p:spPr>
          <a:xfrm>
            <a:off x="6425347" y="4658359"/>
            <a:ext cx="1760220" cy="13970"/>
          </a:xfrm>
          <a:custGeom>
            <a:avLst/>
            <a:gdLst/>
            <a:ahLst/>
            <a:cxnLst/>
            <a:rect l="l" t="t" r="r" b="b"/>
            <a:pathLst>
              <a:path w="1760220" h="13970">
                <a:moveTo>
                  <a:pt x="1503289" y="0"/>
                </a:moveTo>
                <a:lnTo>
                  <a:pt x="1408551" y="0"/>
                </a:lnTo>
                <a:lnTo>
                  <a:pt x="1408181" y="13969"/>
                </a:lnTo>
                <a:lnTo>
                  <a:pt x="1499778" y="13969"/>
                </a:lnTo>
                <a:lnTo>
                  <a:pt x="1503289" y="0"/>
                </a:lnTo>
                <a:close/>
              </a:path>
              <a:path w="1760220" h="13970">
                <a:moveTo>
                  <a:pt x="248234" y="0"/>
                </a:moveTo>
                <a:lnTo>
                  <a:pt x="44620" y="0"/>
                </a:lnTo>
                <a:lnTo>
                  <a:pt x="0" y="13969"/>
                </a:lnTo>
                <a:lnTo>
                  <a:pt x="198354" y="13969"/>
                </a:lnTo>
                <a:lnTo>
                  <a:pt x="248234" y="0"/>
                </a:lnTo>
                <a:close/>
              </a:path>
              <a:path w="1760220" h="13970">
                <a:moveTo>
                  <a:pt x="1748946" y="0"/>
                </a:moveTo>
                <a:lnTo>
                  <a:pt x="1733788" y="0"/>
                </a:lnTo>
                <a:lnTo>
                  <a:pt x="1745471" y="13969"/>
                </a:lnTo>
                <a:lnTo>
                  <a:pt x="1759837" y="13969"/>
                </a:lnTo>
                <a:lnTo>
                  <a:pt x="1748946" y="0"/>
                </a:lnTo>
                <a:close/>
              </a:path>
            </a:pathLst>
          </a:custGeom>
          <a:solidFill>
            <a:srgbClr val="C095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6" name="bg object 1646"/>
          <p:cNvSpPr/>
          <p:nvPr/>
        </p:nvSpPr>
        <p:spPr>
          <a:xfrm>
            <a:off x="6388836" y="4671059"/>
            <a:ext cx="1805305" cy="12700"/>
          </a:xfrm>
          <a:custGeom>
            <a:avLst/>
            <a:gdLst/>
            <a:ahLst/>
            <a:cxnLst/>
            <a:rect l="l" t="t" r="r" b="b"/>
            <a:pathLst>
              <a:path w="1805304" h="12700">
                <a:moveTo>
                  <a:pt x="239395" y="0"/>
                </a:moveTo>
                <a:lnTo>
                  <a:pt x="40563" y="0"/>
                </a:lnTo>
                <a:lnTo>
                  <a:pt x="0" y="12700"/>
                </a:lnTo>
                <a:lnTo>
                  <a:pt x="194043" y="12700"/>
                </a:lnTo>
                <a:lnTo>
                  <a:pt x="239395" y="0"/>
                </a:lnTo>
                <a:close/>
              </a:path>
              <a:path w="1805304" h="12700">
                <a:moveTo>
                  <a:pt x="1535645" y="0"/>
                </a:moveTo>
                <a:lnTo>
                  <a:pt x="1444612" y="0"/>
                </a:lnTo>
                <a:lnTo>
                  <a:pt x="1444612" y="7620"/>
                </a:lnTo>
                <a:lnTo>
                  <a:pt x="1444053" y="7620"/>
                </a:lnTo>
                <a:lnTo>
                  <a:pt x="1444053" y="12700"/>
                </a:lnTo>
                <a:lnTo>
                  <a:pt x="1534045" y="12700"/>
                </a:lnTo>
                <a:lnTo>
                  <a:pt x="1534045" y="7620"/>
                </a:lnTo>
                <a:lnTo>
                  <a:pt x="1535645" y="7620"/>
                </a:lnTo>
                <a:lnTo>
                  <a:pt x="1535645" y="0"/>
                </a:lnTo>
                <a:close/>
              </a:path>
              <a:path w="1805304" h="12700">
                <a:moveTo>
                  <a:pt x="1805254" y="12700"/>
                </a:moveTo>
                <a:lnTo>
                  <a:pt x="1795348" y="0"/>
                </a:lnTo>
                <a:lnTo>
                  <a:pt x="1780908" y="0"/>
                </a:lnTo>
                <a:lnTo>
                  <a:pt x="1791538" y="12700"/>
                </a:lnTo>
                <a:lnTo>
                  <a:pt x="1805254" y="12700"/>
                </a:lnTo>
                <a:close/>
              </a:path>
            </a:pathLst>
          </a:custGeom>
          <a:solidFill>
            <a:srgbClr val="C095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7" name="bg object 1647"/>
          <p:cNvSpPr/>
          <p:nvPr/>
        </p:nvSpPr>
        <p:spPr>
          <a:xfrm>
            <a:off x="6348274" y="4682489"/>
            <a:ext cx="1856105" cy="13970"/>
          </a:xfrm>
          <a:custGeom>
            <a:avLst/>
            <a:gdLst/>
            <a:ahLst/>
            <a:cxnLst/>
            <a:rect l="l" t="t" r="r" b="b"/>
            <a:pathLst>
              <a:path w="1856104" h="13970">
                <a:moveTo>
                  <a:pt x="1574297" y="0"/>
                </a:moveTo>
                <a:lnTo>
                  <a:pt x="1484397" y="0"/>
                </a:lnTo>
                <a:lnTo>
                  <a:pt x="1481877" y="13970"/>
                </a:lnTo>
                <a:lnTo>
                  <a:pt x="1570787" y="13970"/>
                </a:lnTo>
                <a:lnTo>
                  <a:pt x="1574297" y="0"/>
                </a:lnTo>
                <a:close/>
              </a:path>
              <a:path w="1856104" h="13970">
                <a:moveTo>
                  <a:pt x="239149" y="0"/>
                </a:moveTo>
                <a:lnTo>
                  <a:pt x="44620" y="0"/>
                </a:lnTo>
                <a:lnTo>
                  <a:pt x="0" y="13970"/>
                </a:lnTo>
                <a:lnTo>
                  <a:pt x="189269" y="13970"/>
                </a:lnTo>
                <a:lnTo>
                  <a:pt x="239149" y="0"/>
                </a:lnTo>
                <a:close/>
              </a:path>
              <a:path w="1856104" h="13970">
                <a:moveTo>
                  <a:pt x="1844829" y="0"/>
                </a:moveTo>
                <a:lnTo>
                  <a:pt x="1831039" y="0"/>
                </a:lnTo>
                <a:lnTo>
                  <a:pt x="1842722" y="13970"/>
                </a:lnTo>
                <a:lnTo>
                  <a:pt x="1855720" y="13970"/>
                </a:lnTo>
                <a:lnTo>
                  <a:pt x="1844829" y="0"/>
                </a:lnTo>
                <a:close/>
              </a:path>
            </a:pathLst>
          </a:custGeom>
          <a:solidFill>
            <a:srgbClr val="C094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8" name="bg object 1648"/>
          <p:cNvSpPr/>
          <p:nvPr/>
        </p:nvSpPr>
        <p:spPr>
          <a:xfrm>
            <a:off x="6311760" y="4695189"/>
            <a:ext cx="1901189" cy="12700"/>
          </a:xfrm>
          <a:custGeom>
            <a:avLst/>
            <a:gdLst/>
            <a:ahLst/>
            <a:cxnLst/>
            <a:rect l="l" t="t" r="r" b="b"/>
            <a:pathLst>
              <a:path w="1901190" h="12700">
                <a:moveTo>
                  <a:pt x="230314" y="0"/>
                </a:moveTo>
                <a:lnTo>
                  <a:pt x="40563" y="0"/>
                </a:lnTo>
                <a:lnTo>
                  <a:pt x="0" y="12700"/>
                </a:lnTo>
                <a:lnTo>
                  <a:pt x="184962" y="12700"/>
                </a:lnTo>
                <a:lnTo>
                  <a:pt x="230314" y="0"/>
                </a:lnTo>
                <a:close/>
              </a:path>
              <a:path w="1901190" h="12700">
                <a:moveTo>
                  <a:pt x="1607616" y="0"/>
                </a:moveTo>
                <a:lnTo>
                  <a:pt x="1518615" y="0"/>
                </a:lnTo>
                <a:lnTo>
                  <a:pt x="1516329" y="12700"/>
                </a:lnTo>
                <a:lnTo>
                  <a:pt x="1604429" y="12700"/>
                </a:lnTo>
                <a:lnTo>
                  <a:pt x="1607616" y="0"/>
                </a:lnTo>
                <a:close/>
              </a:path>
              <a:path w="1901190" h="12700">
                <a:moveTo>
                  <a:pt x="1901139" y="12700"/>
                </a:moveTo>
                <a:lnTo>
                  <a:pt x="1891233" y="0"/>
                </a:lnTo>
                <a:lnTo>
                  <a:pt x="1878164" y="0"/>
                </a:lnTo>
                <a:lnTo>
                  <a:pt x="1888794" y="12700"/>
                </a:lnTo>
                <a:lnTo>
                  <a:pt x="1901139" y="12700"/>
                </a:lnTo>
                <a:close/>
              </a:path>
            </a:pathLst>
          </a:custGeom>
          <a:solidFill>
            <a:srgbClr val="C0947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9" name="bg object 1649"/>
          <p:cNvSpPr/>
          <p:nvPr/>
        </p:nvSpPr>
        <p:spPr>
          <a:xfrm>
            <a:off x="6271196" y="4707889"/>
            <a:ext cx="1951989" cy="12700"/>
          </a:xfrm>
          <a:custGeom>
            <a:avLst/>
            <a:gdLst/>
            <a:ahLst/>
            <a:cxnLst/>
            <a:rect l="l" t="t" r="r" b="b"/>
            <a:pathLst>
              <a:path w="1951990" h="12700">
                <a:moveTo>
                  <a:pt x="225526" y="0"/>
                </a:moveTo>
                <a:lnTo>
                  <a:pt x="40563" y="0"/>
                </a:lnTo>
                <a:lnTo>
                  <a:pt x="0" y="12700"/>
                </a:lnTo>
                <a:lnTo>
                  <a:pt x="180187" y="12700"/>
                </a:lnTo>
                <a:lnTo>
                  <a:pt x="225526" y="0"/>
                </a:lnTo>
                <a:close/>
              </a:path>
              <a:path w="1951990" h="12700">
                <a:moveTo>
                  <a:pt x="1644992" y="0"/>
                </a:moveTo>
                <a:lnTo>
                  <a:pt x="1556893" y="0"/>
                </a:lnTo>
                <a:lnTo>
                  <a:pt x="1554594" y="12700"/>
                </a:lnTo>
                <a:lnTo>
                  <a:pt x="1641792" y="12700"/>
                </a:lnTo>
                <a:lnTo>
                  <a:pt x="1644992" y="0"/>
                </a:lnTo>
                <a:close/>
              </a:path>
              <a:path w="1951990" h="12700">
                <a:moveTo>
                  <a:pt x="1951609" y="12700"/>
                </a:moveTo>
                <a:lnTo>
                  <a:pt x="1941703" y="0"/>
                </a:lnTo>
                <a:lnTo>
                  <a:pt x="1929358" y="0"/>
                </a:lnTo>
                <a:lnTo>
                  <a:pt x="1939975" y="12700"/>
                </a:lnTo>
                <a:lnTo>
                  <a:pt x="1951609" y="12700"/>
                </a:lnTo>
                <a:close/>
              </a:path>
            </a:pathLst>
          </a:custGeom>
          <a:solidFill>
            <a:srgbClr val="C094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0" name="bg object 1650"/>
          <p:cNvSpPr/>
          <p:nvPr/>
        </p:nvSpPr>
        <p:spPr>
          <a:xfrm>
            <a:off x="6230639" y="4719320"/>
            <a:ext cx="2002155" cy="13970"/>
          </a:xfrm>
          <a:custGeom>
            <a:avLst/>
            <a:gdLst/>
            <a:ahLst/>
            <a:cxnLst/>
            <a:rect l="l" t="t" r="r" b="b"/>
            <a:pathLst>
              <a:path w="2002154" h="13970">
                <a:moveTo>
                  <a:pt x="1682678" y="0"/>
                </a:moveTo>
                <a:lnTo>
                  <a:pt x="1595389" y="0"/>
                </a:lnTo>
                <a:lnTo>
                  <a:pt x="1592869" y="13969"/>
                </a:lnTo>
                <a:lnTo>
                  <a:pt x="1679168" y="13969"/>
                </a:lnTo>
                <a:lnTo>
                  <a:pt x="1682678" y="0"/>
                </a:lnTo>
                <a:close/>
              </a:path>
              <a:path w="2002154" h="13970">
                <a:moveTo>
                  <a:pt x="225283" y="0"/>
                </a:moveTo>
                <a:lnTo>
                  <a:pt x="44620" y="0"/>
                </a:lnTo>
                <a:lnTo>
                  <a:pt x="0" y="13969"/>
                </a:lnTo>
                <a:lnTo>
                  <a:pt x="175403" y="13969"/>
                </a:lnTo>
                <a:lnTo>
                  <a:pt x="225283" y="0"/>
                </a:lnTo>
                <a:close/>
              </a:path>
              <a:path w="2002154" h="13970">
                <a:moveTo>
                  <a:pt x="1991177" y="0"/>
                </a:moveTo>
                <a:lnTo>
                  <a:pt x="1979475" y="0"/>
                </a:lnTo>
                <a:lnTo>
                  <a:pt x="1991158" y="13969"/>
                </a:lnTo>
                <a:lnTo>
                  <a:pt x="2002067" y="13969"/>
                </a:lnTo>
                <a:lnTo>
                  <a:pt x="1991177" y="0"/>
                </a:lnTo>
                <a:close/>
              </a:path>
            </a:pathLst>
          </a:custGeom>
          <a:solidFill>
            <a:srgbClr val="BF93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1" name="bg object 1651"/>
          <p:cNvSpPr/>
          <p:nvPr/>
        </p:nvSpPr>
        <p:spPr>
          <a:xfrm>
            <a:off x="6194120" y="4732019"/>
            <a:ext cx="2047875" cy="12700"/>
          </a:xfrm>
          <a:custGeom>
            <a:avLst/>
            <a:gdLst/>
            <a:ahLst/>
            <a:cxnLst/>
            <a:rect l="l" t="t" r="r" b="b"/>
            <a:pathLst>
              <a:path w="2047875" h="12700">
                <a:moveTo>
                  <a:pt x="216446" y="0"/>
                </a:moveTo>
                <a:lnTo>
                  <a:pt x="40563" y="0"/>
                </a:lnTo>
                <a:lnTo>
                  <a:pt x="0" y="12700"/>
                </a:lnTo>
                <a:lnTo>
                  <a:pt x="171107" y="12700"/>
                </a:lnTo>
                <a:lnTo>
                  <a:pt x="216446" y="0"/>
                </a:lnTo>
                <a:close/>
              </a:path>
              <a:path w="2047875" h="12700">
                <a:moveTo>
                  <a:pt x="1715998" y="0"/>
                </a:moveTo>
                <a:lnTo>
                  <a:pt x="1629613" y="0"/>
                </a:lnTo>
                <a:lnTo>
                  <a:pt x="1627314" y="12700"/>
                </a:lnTo>
                <a:lnTo>
                  <a:pt x="1712810" y="12700"/>
                </a:lnTo>
                <a:lnTo>
                  <a:pt x="1715998" y="0"/>
                </a:lnTo>
                <a:close/>
              </a:path>
              <a:path w="2047875" h="12700">
                <a:moveTo>
                  <a:pt x="2047494" y="12700"/>
                </a:moveTo>
                <a:lnTo>
                  <a:pt x="2037588" y="0"/>
                </a:lnTo>
                <a:lnTo>
                  <a:pt x="2026615" y="0"/>
                </a:lnTo>
                <a:lnTo>
                  <a:pt x="2037232" y="12700"/>
                </a:lnTo>
                <a:lnTo>
                  <a:pt x="2047494" y="12700"/>
                </a:lnTo>
                <a:close/>
              </a:path>
            </a:pathLst>
          </a:custGeom>
          <a:solidFill>
            <a:srgbClr val="BF93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2" name="bg object 1652"/>
          <p:cNvSpPr/>
          <p:nvPr/>
        </p:nvSpPr>
        <p:spPr>
          <a:xfrm>
            <a:off x="6153567" y="4743450"/>
            <a:ext cx="2098040" cy="13970"/>
          </a:xfrm>
          <a:custGeom>
            <a:avLst/>
            <a:gdLst/>
            <a:ahLst/>
            <a:cxnLst/>
            <a:rect l="l" t="t" r="r" b="b"/>
            <a:pathLst>
              <a:path w="2098040" h="13970">
                <a:moveTo>
                  <a:pt x="1753687" y="0"/>
                </a:moveTo>
                <a:lnTo>
                  <a:pt x="1668108" y="0"/>
                </a:lnTo>
                <a:lnTo>
                  <a:pt x="1665588" y="13969"/>
                </a:lnTo>
                <a:lnTo>
                  <a:pt x="1750177" y="13969"/>
                </a:lnTo>
                <a:lnTo>
                  <a:pt x="1753687" y="0"/>
                </a:lnTo>
                <a:close/>
              </a:path>
              <a:path w="2098040" h="13970">
                <a:moveTo>
                  <a:pt x="216199" y="0"/>
                </a:moveTo>
                <a:lnTo>
                  <a:pt x="44620" y="0"/>
                </a:lnTo>
                <a:lnTo>
                  <a:pt x="0" y="13969"/>
                </a:lnTo>
                <a:lnTo>
                  <a:pt x="169210" y="13969"/>
                </a:lnTo>
                <a:lnTo>
                  <a:pt x="179922" y="10160"/>
                </a:lnTo>
                <a:lnTo>
                  <a:pt x="216199" y="0"/>
                </a:lnTo>
                <a:close/>
              </a:path>
              <a:path w="2098040" h="13970">
                <a:moveTo>
                  <a:pt x="2087060" y="0"/>
                </a:moveTo>
                <a:lnTo>
                  <a:pt x="2076727" y="0"/>
                </a:lnTo>
                <a:lnTo>
                  <a:pt x="2088409" y="13969"/>
                </a:lnTo>
                <a:lnTo>
                  <a:pt x="2097950" y="13969"/>
                </a:lnTo>
                <a:lnTo>
                  <a:pt x="2087060" y="0"/>
                </a:lnTo>
                <a:close/>
              </a:path>
            </a:pathLst>
          </a:custGeom>
          <a:solidFill>
            <a:srgbClr val="BF93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3" name="bg object 1653"/>
          <p:cNvSpPr/>
          <p:nvPr/>
        </p:nvSpPr>
        <p:spPr>
          <a:xfrm>
            <a:off x="6117056" y="4756150"/>
            <a:ext cx="2143760" cy="12700"/>
          </a:xfrm>
          <a:custGeom>
            <a:avLst/>
            <a:gdLst/>
            <a:ahLst/>
            <a:cxnLst/>
            <a:rect l="l" t="t" r="r" b="b"/>
            <a:pathLst>
              <a:path w="2143759" h="12700">
                <a:moveTo>
                  <a:pt x="209283" y="0"/>
                </a:moveTo>
                <a:lnTo>
                  <a:pt x="40563" y="0"/>
                </a:lnTo>
                <a:lnTo>
                  <a:pt x="0" y="12700"/>
                </a:lnTo>
                <a:lnTo>
                  <a:pt x="173583" y="12700"/>
                </a:lnTo>
                <a:lnTo>
                  <a:pt x="209283" y="0"/>
                </a:lnTo>
                <a:close/>
              </a:path>
              <a:path w="2143759" h="12700">
                <a:moveTo>
                  <a:pt x="1787004" y="0"/>
                </a:moveTo>
                <a:lnTo>
                  <a:pt x="1702320" y="0"/>
                </a:lnTo>
                <a:lnTo>
                  <a:pt x="1700034" y="12700"/>
                </a:lnTo>
                <a:lnTo>
                  <a:pt x="1783803" y="12700"/>
                </a:lnTo>
                <a:lnTo>
                  <a:pt x="1787004" y="0"/>
                </a:lnTo>
                <a:close/>
              </a:path>
              <a:path w="2143759" h="12700">
                <a:moveTo>
                  <a:pt x="2143366" y="12700"/>
                </a:moveTo>
                <a:lnTo>
                  <a:pt x="2133460" y="0"/>
                </a:lnTo>
                <a:lnTo>
                  <a:pt x="2123846" y="0"/>
                </a:lnTo>
                <a:lnTo>
                  <a:pt x="2134476" y="12700"/>
                </a:lnTo>
                <a:lnTo>
                  <a:pt x="2143366" y="12700"/>
                </a:lnTo>
                <a:close/>
              </a:path>
            </a:pathLst>
          </a:custGeom>
          <a:solidFill>
            <a:srgbClr val="BF926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4" name="bg object 1654"/>
          <p:cNvSpPr/>
          <p:nvPr/>
        </p:nvSpPr>
        <p:spPr>
          <a:xfrm>
            <a:off x="6080752" y="4767579"/>
            <a:ext cx="2190115" cy="13970"/>
          </a:xfrm>
          <a:custGeom>
            <a:avLst/>
            <a:gdLst/>
            <a:ahLst/>
            <a:cxnLst/>
            <a:rect l="l" t="t" r="r" b="b"/>
            <a:pathLst>
              <a:path w="2190115" h="13970">
                <a:moveTo>
                  <a:pt x="1820438" y="0"/>
                </a:moveTo>
                <a:lnTo>
                  <a:pt x="1736570" y="0"/>
                </a:lnTo>
                <a:lnTo>
                  <a:pt x="1734050" y="13970"/>
                </a:lnTo>
                <a:lnTo>
                  <a:pt x="1816927" y="13970"/>
                </a:lnTo>
                <a:lnTo>
                  <a:pt x="1820438" y="0"/>
                </a:lnTo>
                <a:close/>
              </a:path>
              <a:path w="2190115" h="13970">
                <a:moveTo>
                  <a:pt x="213458" y="0"/>
                </a:moveTo>
                <a:lnTo>
                  <a:pt x="40363" y="0"/>
                </a:lnTo>
                <a:lnTo>
                  <a:pt x="24137" y="5080"/>
                </a:lnTo>
                <a:lnTo>
                  <a:pt x="0" y="13970"/>
                </a:lnTo>
                <a:lnTo>
                  <a:pt x="174180" y="13970"/>
                </a:lnTo>
                <a:lnTo>
                  <a:pt x="213458" y="0"/>
                </a:lnTo>
                <a:close/>
              </a:path>
              <a:path w="2190115" h="13970">
                <a:moveTo>
                  <a:pt x="2178685" y="0"/>
                </a:moveTo>
                <a:lnTo>
                  <a:pt x="2169720" y="0"/>
                </a:lnTo>
                <a:lnTo>
                  <a:pt x="2181403" y="13970"/>
                </a:lnTo>
                <a:lnTo>
                  <a:pt x="2189576" y="13970"/>
                </a:lnTo>
                <a:lnTo>
                  <a:pt x="2178685" y="0"/>
                </a:lnTo>
                <a:close/>
              </a:path>
            </a:pathLst>
          </a:custGeom>
          <a:solidFill>
            <a:srgbClr val="BF92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5" name="bg object 1655"/>
          <p:cNvSpPr/>
          <p:nvPr/>
        </p:nvSpPr>
        <p:spPr>
          <a:xfrm>
            <a:off x="6046270" y="4780279"/>
            <a:ext cx="2234565" cy="13970"/>
          </a:xfrm>
          <a:custGeom>
            <a:avLst/>
            <a:gdLst/>
            <a:ahLst/>
            <a:cxnLst/>
            <a:rect l="l" t="t" r="r" b="b"/>
            <a:pathLst>
              <a:path w="2234565" h="13970">
                <a:moveTo>
                  <a:pt x="1851729" y="0"/>
                </a:moveTo>
                <a:lnTo>
                  <a:pt x="1768761" y="0"/>
                </a:lnTo>
                <a:lnTo>
                  <a:pt x="1766241" y="13970"/>
                </a:lnTo>
                <a:lnTo>
                  <a:pt x="1848218" y="13970"/>
                </a:lnTo>
                <a:lnTo>
                  <a:pt x="1851729" y="0"/>
                </a:lnTo>
                <a:close/>
              </a:path>
              <a:path w="2234565" h="13970">
                <a:moveTo>
                  <a:pt x="212233" y="0"/>
                </a:moveTo>
                <a:lnTo>
                  <a:pt x="37930" y="0"/>
                </a:lnTo>
                <a:lnTo>
                  <a:pt x="0" y="13970"/>
                </a:lnTo>
                <a:lnTo>
                  <a:pt x="172954" y="13970"/>
                </a:lnTo>
                <a:lnTo>
                  <a:pt x="212233" y="0"/>
                </a:lnTo>
                <a:close/>
              </a:path>
              <a:path w="2234565" h="13970">
                <a:moveTo>
                  <a:pt x="2223068" y="0"/>
                </a:moveTo>
                <a:lnTo>
                  <a:pt x="2214823" y="0"/>
                </a:lnTo>
                <a:lnTo>
                  <a:pt x="2226506" y="13970"/>
                </a:lnTo>
                <a:lnTo>
                  <a:pt x="2233958" y="13970"/>
                </a:lnTo>
                <a:lnTo>
                  <a:pt x="2223068" y="0"/>
                </a:lnTo>
                <a:close/>
              </a:path>
            </a:pathLst>
          </a:custGeom>
          <a:solidFill>
            <a:srgbClr val="BF916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6" name="bg object 1656"/>
          <p:cNvSpPr/>
          <p:nvPr/>
        </p:nvSpPr>
        <p:spPr>
          <a:xfrm>
            <a:off x="6015228" y="4792979"/>
            <a:ext cx="2273935" cy="12700"/>
          </a:xfrm>
          <a:custGeom>
            <a:avLst/>
            <a:gdLst/>
            <a:ahLst/>
            <a:cxnLst/>
            <a:rect l="l" t="t" r="r" b="b"/>
            <a:pathLst>
              <a:path w="2273934" h="12700">
                <a:moveTo>
                  <a:pt x="207556" y="0"/>
                </a:moveTo>
                <a:lnTo>
                  <a:pt x="34480" y="0"/>
                </a:lnTo>
                <a:lnTo>
                  <a:pt x="0" y="12700"/>
                </a:lnTo>
                <a:lnTo>
                  <a:pt x="171856" y="12700"/>
                </a:lnTo>
                <a:lnTo>
                  <a:pt x="207556" y="0"/>
                </a:lnTo>
                <a:close/>
              </a:path>
              <a:path w="2273934" h="12700">
                <a:moveTo>
                  <a:pt x="1879574" y="0"/>
                </a:moveTo>
                <a:lnTo>
                  <a:pt x="1797507" y="0"/>
                </a:lnTo>
                <a:lnTo>
                  <a:pt x="1795221" y="12700"/>
                </a:lnTo>
                <a:lnTo>
                  <a:pt x="1876386" y="12700"/>
                </a:lnTo>
                <a:lnTo>
                  <a:pt x="1879574" y="0"/>
                </a:lnTo>
                <a:close/>
              </a:path>
              <a:path w="2273934" h="12700">
                <a:moveTo>
                  <a:pt x="2273909" y="12700"/>
                </a:moveTo>
                <a:lnTo>
                  <a:pt x="2264003" y="0"/>
                </a:lnTo>
                <a:lnTo>
                  <a:pt x="2256485" y="0"/>
                </a:lnTo>
                <a:lnTo>
                  <a:pt x="2267102" y="12700"/>
                </a:lnTo>
                <a:lnTo>
                  <a:pt x="2273909" y="12700"/>
                </a:lnTo>
                <a:close/>
              </a:path>
            </a:pathLst>
          </a:custGeom>
          <a:solidFill>
            <a:srgbClr val="BF916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7" name="bg object 1657"/>
          <p:cNvSpPr/>
          <p:nvPr/>
        </p:nvSpPr>
        <p:spPr>
          <a:xfrm>
            <a:off x="5980754" y="4804409"/>
            <a:ext cx="2319020" cy="13970"/>
          </a:xfrm>
          <a:custGeom>
            <a:avLst/>
            <a:gdLst/>
            <a:ahLst/>
            <a:cxnLst/>
            <a:rect l="l" t="t" r="r" b="b"/>
            <a:pathLst>
              <a:path w="2319020" h="13970">
                <a:moveTo>
                  <a:pt x="1911181" y="0"/>
                </a:moveTo>
                <a:lnTo>
                  <a:pt x="1829924" y="0"/>
                </a:lnTo>
                <a:lnTo>
                  <a:pt x="1827404" y="13969"/>
                </a:lnTo>
                <a:lnTo>
                  <a:pt x="1907671" y="13969"/>
                </a:lnTo>
                <a:lnTo>
                  <a:pt x="1911181" y="0"/>
                </a:lnTo>
                <a:close/>
              </a:path>
              <a:path w="2319020" h="13970">
                <a:moveTo>
                  <a:pt x="209904" y="0"/>
                </a:moveTo>
                <a:lnTo>
                  <a:pt x="37930" y="0"/>
                </a:lnTo>
                <a:lnTo>
                  <a:pt x="0" y="13969"/>
                </a:lnTo>
                <a:lnTo>
                  <a:pt x="170625" y="13969"/>
                </a:lnTo>
                <a:lnTo>
                  <a:pt x="209904" y="0"/>
                </a:lnTo>
                <a:close/>
              </a:path>
              <a:path w="2319020" h="13970">
                <a:moveTo>
                  <a:pt x="2307394" y="0"/>
                </a:moveTo>
                <a:lnTo>
                  <a:pt x="2300518" y="0"/>
                </a:lnTo>
                <a:lnTo>
                  <a:pt x="2312201" y="13969"/>
                </a:lnTo>
                <a:lnTo>
                  <a:pt x="2318721" y="13969"/>
                </a:lnTo>
                <a:lnTo>
                  <a:pt x="2312345" y="6350"/>
                </a:lnTo>
                <a:lnTo>
                  <a:pt x="2307394" y="0"/>
                </a:lnTo>
                <a:close/>
              </a:path>
            </a:pathLst>
          </a:custGeom>
          <a:solidFill>
            <a:srgbClr val="BF916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8" name="bg object 1658"/>
          <p:cNvSpPr/>
          <p:nvPr/>
        </p:nvSpPr>
        <p:spPr>
          <a:xfrm>
            <a:off x="5915228" y="4817109"/>
            <a:ext cx="2404745" cy="25400"/>
          </a:xfrm>
          <a:custGeom>
            <a:avLst/>
            <a:gdLst/>
            <a:ahLst/>
            <a:cxnLst/>
            <a:rect l="l" t="t" r="r" b="b"/>
            <a:pathLst>
              <a:path w="2404745" h="25400">
                <a:moveTo>
                  <a:pt x="239712" y="0"/>
                </a:moveTo>
                <a:lnTo>
                  <a:pt x="68973" y="0"/>
                </a:lnTo>
                <a:lnTo>
                  <a:pt x="34480" y="12700"/>
                </a:lnTo>
                <a:lnTo>
                  <a:pt x="31038" y="13970"/>
                </a:lnTo>
                <a:lnTo>
                  <a:pt x="0" y="25400"/>
                </a:lnTo>
                <a:lnTo>
                  <a:pt x="168300" y="25400"/>
                </a:lnTo>
                <a:lnTo>
                  <a:pt x="200431" y="13970"/>
                </a:lnTo>
                <a:lnTo>
                  <a:pt x="204012" y="12700"/>
                </a:lnTo>
                <a:lnTo>
                  <a:pt x="239712" y="0"/>
                </a:lnTo>
                <a:close/>
              </a:path>
              <a:path w="2404745" h="25400">
                <a:moveTo>
                  <a:pt x="1973516" y="0"/>
                </a:moveTo>
                <a:lnTo>
                  <a:pt x="1893150" y="0"/>
                </a:lnTo>
                <a:lnTo>
                  <a:pt x="1890864" y="12700"/>
                </a:lnTo>
                <a:lnTo>
                  <a:pt x="1890636" y="13970"/>
                </a:lnTo>
                <a:lnTo>
                  <a:pt x="1888566" y="25400"/>
                </a:lnTo>
                <a:lnTo>
                  <a:pt x="1967128" y="25400"/>
                </a:lnTo>
                <a:lnTo>
                  <a:pt x="1969985" y="13970"/>
                </a:lnTo>
                <a:lnTo>
                  <a:pt x="1970316" y="12700"/>
                </a:lnTo>
                <a:lnTo>
                  <a:pt x="1973516" y="0"/>
                </a:lnTo>
                <a:close/>
              </a:path>
              <a:path w="2404745" h="25400">
                <a:moveTo>
                  <a:pt x="2404427" y="25400"/>
                </a:moveTo>
                <a:lnTo>
                  <a:pt x="2394864" y="13970"/>
                </a:lnTo>
                <a:lnTo>
                  <a:pt x="2393810" y="12700"/>
                </a:lnTo>
                <a:lnTo>
                  <a:pt x="2383180" y="0"/>
                </a:lnTo>
                <a:lnTo>
                  <a:pt x="2376665" y="0"/>
                </a:lnTo>
                <a:lnTo>
                  <a:pt x="2388336" y="13970"/>
                </a:lnTo>
                <a:lnTo>
                  <a:pt x="2397899" y="25400"/>
                </a:lnTo>
                <a:lnTo>
                  <a:pt x="2404427" y="25400"/>
                </a:lnTo>
                <a:close/>
              </a:path>
            </a:pathLst>
          </a:custGeom>
          <a:solidFill>
            <a:srgbClr val="BF90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9" name="bg object 1659"/>
          <p:cNvSpPr/>
          <p:nvPr/>
        </p:nvSpPr>
        <p:spPr>
          <a:xfrm>
            <a:off x="5880757" y="4841239"/>
            <a:ext cx="2449830" cy="13970"/>
          </a:xfrm>
          <a:custGeom>
            <a:avLst/>
            <a:gdLst/>
            <a:ahLst/>
            <a:cxnLst/>
            <a:rect l="l" t="t" r="r" b="b"/>
            <a:pathLst>
              <a:path w="2449829" h="13970">
                <a:moveTo>
                  <a:pt x="2001924" y="0"/>
                </a:moveTo>
                <a:lnTo>
                  <a:pt x="1923278" y="0"/>
                </a:lnTo>
                <a:lnTo>
                  <a:pt x="1920758" y="13970"/>
                </a:lnTo>
                <a:lnTo>
                  <a:pt x="1998414" y="13970"/>
                </a:lnTo>
                <a:lnTo>
                  <a:pt x="2001924" y="0"/>
                </a:lnTo>
                <a:close/>
              </a:path>
              <a:path w="2449829" h="13970">
                <a:moveTo>
                  <a:pt x="206349" y="0"/>
                </a:moveTo>
                <a:lnTo>
                  <a:pt x="37930" y="0"/>
                </a:lnTo>
                <a:lnTo>
                  <a:pt x="0" y="13970"/>
                </a:lnTo>
                <a:lnTo>
                  <a:pt x="167070" y="13970"/>
                </a:lnTo>
                <a:lnTo>
                  <a:pt x="206349" y="0"/>
                </a:lnTo>
                <a:close/>
              </a:path>
              <a:path w="2449829" h="13970">
                <a:moveTo>
                  <a:pt x="2437846" y="0"/>
                </a:moveTo>
                <a:lnTo>
                  <a:pt x="2431316" y="0"/>
                </a:lnTo>
                <a:lnTo>
                  <a:pt x="2442998" y="13970"/>
                </a:lnTo>
                <a:lnTo>
                  <a:pt x="2449535" y="13970"/>
                </a:lnTo>
                <a:lnTo>
                  <a:pt x="2437846" y="0"/>
                </a:lnTo>
                <a:close/>
              </a:path>
            </a:pathLst>
          </a:custGeom>
          <a:solidFill>
            <a:srgbClr val="BF8F6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0" name="bg object 1660"/>
          <p:cNvSpPr/>
          <p:nvPr/>
        </p:nvSpPr>
        <p:spPr>
          <a:xfrm>
            <a:off x="5849721" y="4853939"/>
            <a:ext cx="2490470" cy="12700"/>
          </a:xfrm>
          <a:custGeom>
            <a:avLst/>
            <a:gdLst/>
            <a:ahLst/>
            <a:cxnLst/>
            <a:rect l="l" t="t" r="r" b="b"/>
            <a:pathLst>
              <a:path w="2490470" h="12700">
                <a:moveTo>
                  <a:pt x="201676" y="0"/>
                </a:moveTo>
                <a:lnTo>
                  <a:pt x="34480" y="0"/>
                </a:lnTo>
                <a:lnTo>
                  <a:pt x="0" y="12700"/>
                </a:lnTo>
                <a:lnTo>
                  <a:pt x="165963" y="12700"/>
                </a:lnTo>
                <a:lnTo>
                  <a:pt x="201676" y="0"/>
                </a:lnTo>
                <a:close/>
              </a:path>
              <a:path w="2490470" h="12700">
                <a:moveTo>
                  <a:pt x="2029764" y="0"/>
                </a:moveTo>
                <a:lnTo>
                  <a:pt x="1952015" y="0"/>
                </a:lnTo>
                <a:lnTo>
                  <a:pt x="1949729" y="12700"/>
                </a:lnTo>
                <a:lnTo>
                  <a:pt x="2026577" y="12700"/>
                </a:lnTo>
                <a:lnTo>
                  <a:pt x="2029764" y="0"/>
                </a:lnTo>
                <a:close/>
              </a:path>
              <a:path w="2490470" h="12700">
                <a:moveTo>
                  <a:pt x="2490127" y="12700"/>
                </a:moveTo>
                <a:lnTo>
                  <a:pt x="2479497" y="0"/>
                </a:lnTo>
                <a:lnTo>
                  <a:pt x="2472969" y="0"/>
                </a:lnTo>
                <a:lnTo>
                  <a:pt x="2483586" y="12700"/>
                </a:lnTo>
                <a:lnTo>
                  <a:pt x="2490127" y="12700"/>
                </a:lnTo>
                <a:close/>
              </a:path>
            </a:pathLst>
          </a:custGeom>
          <a:solidFill>
            <a:srgbClr val="BF8F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1" name="bg object 1661"/>
          <p:cNvSpPr/>
          <p:nvPr/>
        </p:nvSpPr>
        <p:spPr>
          <a:xfrm>
            <a:off x="5815241" y="4865370"/>
            <a:ext cx="2535555" cy="13970"/>
          </a:xfrm>
          <a:custGeom>
            <a:avLst/>
            <a:gdLst/>
            <a:ahLst/>
            <a:cxnLst/>
            <a:rect l="l" t="t" r="r" b="b"/>
            <a:pathLst>
              <a:path w="2535554" h="13970">
                <a:moveTo>
                  <a:pt x="2061376" y="0"/>
                </a:moveTo>
                <a:lnTo>
                  <a:pt x="1984441" y="0"/>
                </a:lnTo>
                <a:lnTo>
                  <a:pt x="1981921" y="13969"/>
                </a:lnTo>
                <a:lnTo>
                  <a:pt x="2057866" y="13969"/>
                </a:lnTo>
                <a:lnTo>
                  <a:pt x="2061376" y="0"/>
                </a:lnTo>
                <a:close/>
              </a:path>
              <a:path w="2535554" h="13970">
                <a:moveTo>
                  <a:pt x="204020" y="0"/>
                </a:moveTo>
                <a:lnTo>
                  <a:pt x="37930" y="0"/>
                </a:lnTo>
                <a:lnTo>
                  <a:pt x="0" y="13969"/>
                </a:lnTo>
                <a:lnTo>
                  <a:pt x="164741" y="13969"/>
                </a:lnTo>
                <a:lnTo>
                  <a:pt x="204020" y="0"/>
                </a:lnTo>
                <a:close/>
              </a:path>
              <a:path w="2535554" h="13970">
                <a:moveTo>
                  <a:pt x="2523552" y="0"/>
                </a:moveTo>
                <a:lnTo>
                  <a:pt x="2517011" y="0"/>
                </a:lnTo>
                <a:lnTo>
                  <a:pt x="2528693" y="13969"/>
                </a:lnTo>
                <a:lnTo>
                  <a:pt x="2535241" y="13969"/>
                </a:lnTo>
                <a:lnTo>
                  <a:pt x="2523552" y="0"/>
                </a:lnTo>
                <a:close/>
              </a:path>
            </a:pathLst>
          </a:custGeom>
          <a:solidFill>
            <a:srgbClr val="BE8F6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2" name="bg object 1662"/>
          <p:cNvSpPr/>
          <p:nvPr/>
        </p:nvSpPr>
        <p:spPr>
          <a:xfrm>
            <a:off x="5784202" y="4878069"/>
            <a:ext cx="2576195" cy="12700"/>
          </a:xfrm>
          <a:custGeom>
            <a:avLst/>
            <a:gdLst/>
            <a:ahLst/>
            <a:cxnLst/>
            <a:rect l="l" t="t" r="r" b="b"/>
            <a:pathLst>
              <a:path w="2576195" h="12700">
                <a:moveTo>
                  <a:pt x="199339" y="0"/>
                </a:moveTo>
                <a:lnTo>
                  <a:pt x="34480" y="0"/>
                </a:lnTo>
                <a:lnTo>
                  <a:pt x="0" y="12700"/>
                </a:lnTo>
                <a:lnTo>
                  <a:pt x="163639" y="12700"/>
                </a:lnTo>
                <a:lnTo>
                  <a:pt x="199339" y="0"/>
                </a:lnTo>
                <a:close/>
              </a:path>
              <a:path w="2576195" h="12700">
                <a:moveTo>
                  <a:pt x="2089213" y="0"/>
                </a:moveTo>
                <a:lnTo>
                  <a:pt x="2013178" y="0"/>
                </a:lnTo>
                <a:lnTo>
                  <a:pt x="2010892" y="12700"/>
                </a:lnTo>
                <a:lnTo>
                  <a:pt x="2086025" y="12700"/>
                </a:lnTo>
                <a:lnTo>
                  <a:pt x="2089213" y="0"/>
                </a:lnTo>
                <a:close/>
              </a:path>
              <a:path w="2576195" h="12700">
                <a:moveTo>
                  <a:pt x="2575839" y="12700"/>
                </a:moveTo>
                <a:lnTo>
                  <a:pt x="2565209" y="0"/>
                </a:lnTo>
                <a:lnTo>
                  <a:pt x="2558669" y="0"/>
                </a:lnTo>
                <a:lnTo>
                  <a:pt x="2569286" y="12700"/>
                </a:lnTo>
                <a:lnTo>
                  <a:pt x="2575839" y="12700"/>
                </a:lnTo>
                <a:close/>
              </a:path>
            </a:pathLst>
          </a:custGeom>
          <a:solidFill>
            <a:srgbClr val="BE8E6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3" name="bg object 1663"/>
          <p:cNvSpPr/>
          <p:nvPr/>
        </p:nvSpPr>
        <p:spPr>
          <a:xfrm>
            <a:off x="5749721" y="4890769"/>
            <a:ext cx="2621280" cy="12700"/>
          </a:xfrm>
          <a:custGeom>
            <a:avLst/>
            <a:gdLst/>
            <a:ahLst/>
            <a:cxnLst/>
            <a:rect l="l" t="t" r="r" b="b"/>
            <a:pathLst>
              <a:path w="2621279" h="12700">
                <a:moveTo>
                  <a:pt x="198120" y="0"/>
                </a:moveTo>
                <a:lnTo>
                  <a:pt x="34480" y="0"/>
                </a:lnTo>
                <a:lnTo>
                  <a:pt x="0" y="12700"/>
                </a:lnTo>
                <a:lnTo>
                  <a:pt x="162407" y="12700"/>
                </a:lnTo>
                <a:lnTo>
                  <a:pt x="198120" y="0"/>
                </a:lnTo>
                <a:close/>
              </a:path>
              <a:path w="2621279" h="12700">
                <a:moveTo>
                  <a:pt x="2120506" y="0"/>
                </a:moveTo>
                <a:lnTo>
                  <a:pt x="2045373" y="0"/>
                </a:lnTo>
                <a:lnTo>
                  <a:pt x="2043087" y="12700"/>
                </a:lnTo>
                <a:lnTo>
                  <a:pt x="2117318" y="12700"/>
                </a:lnTo>
                <a:lnTo>
                  <a:pt x="2120506" y="0"/>
                </a:lnTo>
                <a:close/>
              </a:path>
              <a:path w="2621279" h="12700">
                <a:moveTo>
                  <a:pt x="2620949" y="12700"/>
                </a:moveTo>
                <a:lnTo>
                  <a:pt x="2610320" y="0"/>
                </a:lnTo>
                <a:lnTo>
                  <a:pt x="2603766" y="0"/>
                </a:lnTo>
                <a:lnTo>
                  <a:pt x="2614384" y="12700"/>
                </a:lnTo>
                <a:lnTo>
                  <a:pt x="2620949" y="12700"/>
                </a:lnTo>
                <a:close/>
              </a:path>
            </a:pathLst>
          </a:custGeom>
          <a:solidFill>
            <a:srgbClr val="BE8E6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4" name="bg object 1664"/>
          <p:cNvSpPr/>
          <p:nvPr/>
        </p:nvSpPr>
        <p:spPr>
          <a:xfrm>
            <a:off x="5715243" y="4902200"/>
            <a:ext cx="2666365" cy="13970"/>
          </a:xfrm>
          <a:custGeom>
            <a:avLst/>
            <a:gdLst/>
            <a:ahLst/>
            <a:cxnLst/>
            <a:rect l="l" t="t" r="r" b="b"/>
            <a:pathLst>
              <a:path w="2666365" h="13970">
                <a:moveTo>
                  <a:pt x="2152119" y="0"/>
                </a:moveTo>
                <a:lnTo>
                  <a:pt x="2077795" y="0"/>
                </a:lnTo>
                <a:lnTo>
                  <a:pt x="2075275" y="13969"/>
                </a:lnTo>
                <a:lnTo>
                  <a:pt x="2148609" y="13969"/>
                </a:lnTo>
                <a:lnTo>
                  <a:pt x="2152119" y="0"/>
                </a:lnTo>
                <a:close/>
              </a:path>
              <a:path w="2666365" h="13970">
                <a:moveTo>
                  <a:pt x="200465" y="0"/>
                </a:moveTo>
                <a:lnTo>
                  <a:pt x="37930" y="0"/>
                </a:lnTo>
                <a:lnTo>
                  <a:pt x="0" y="13969"/>
                </a:lnTo>
                <a:lnTo>
                  <a:pt x="161187" y="13969"/>
                </a:lnTo>
                <a:lnTo>
                  <a:pt x="200465" y="0"/>
                </a:lnTo>
                <a:close/>
              </a:path>
              <a:path w="2666365" h="13970">
                <a:moveTo>
                  <a:pt x="2654367" y="0"/>
                </a:moveTo>
                <a:lnTo>
                  <a:pt x="2647808" y="0"/>
                </a:lnTo>
                <a:lnTo>
                  <a:pt x="2659491" y="13969"/>
                </a:lnTo>
                <a:lnTo>
                  <a:pt x="2666056" y="13969"/>
                </a:lnTo>
                <a:lnTo>
                  <a:pt x="2654367" y="0"/>
                </a:lnTo>
                <a:close/>
              </a:path>
            </a:pathLst>
          </a:custGeom>
          <a:solidFill>
            <a:srgbClr val="BE8E5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5" name="bg object 1665"/>
          <p:cNvSpPr/>
          <p:nvPr/>
        </p:nvSpPr>
        <p:spPr>
          <a:xfrm>
            <a:off x="5684202" y="4914900"/>
            <a:ext cx="2707005" cy="12700"/>
          </a:xfrm>
          <a:custGeom>
            <a:avLst/>
            <a:gdLst/>
            <a:ahLst/>
            <a:cxnLst/>
            <a:rect l="l" t="t" r="r" b="b"/>
            <a:pathLst>
              <a:path w="2707004" h="12700">
                <a:moveTo>
                  <a:pt x="195795" y="0"/>
                </a:moveTo>
                <a:lnTo>
                  <a:pt x="34480" y="0"/>
                </a:lnTo>
                <a:lnTo>
                  <a:pt x="0" y="12700"/>
                </a:lnTo>
                <a:lnTo>
                  <a:pt x="160083" y="12700"/>
                </a:lnTo>
                <a:lnTo>
                  <a:pt x="195795" y="0"/>
                </a:lnTo>
                <a:close/>
              </a:path>
              <a:path w="2707004" h="12700">
                <a:moveTo>
                  <a:pt x="2178532" y="0"/>
                </a:moveTo>
                <a:lnTo>
                  <a:pt x="2105507" y="0"/>
                </a:lnTo>
                <a:lnTo>
                  <a:pt x="2105507" y="11430"/>
                </a:lnTo>
                <a:lnTo>
                  <a:pt x="2104364" y="11430"/>
                </a:lnTo>
                <a:lnTo>
                  <a:pt x="2104364" y="12700"/>
                </a:lnTo>
                <a:lnTo>
                  <a:pt x="2177059" y="12700"/>
                </a:lnTo>
                <a:lnTo>
                  <a:pt x="2177059" y="11430"/>
                </a:lnTo>
                <a:lnTo>
                  <a:pt x="2178532" y="11430"/>
                </a:lnTo>
                <a:lnTo>
                  <a:pt x="2178532" y="0"/>
                </a:lnTo>
                <a:close/>
              </a:path>
              <a:path w="2707004" h="12700">
                <a:moveTo>
                  <a:pt x="2706649" y="12700"/>
                </a:moveTo>
                <a:lnTo>
                  <a:pt x="2696032" y="0"/>
                </a:lnTo>
                <a:lnTo>
                  <a:pt x="2689466" y="0"/>
                </a:lnTo>
                <a:lnTo>
                  <a:pt x="2700083" y="12700"/>
                </a:lnTo>
                <a:lnTo>
                  <a:pt x="2706649" y="12700"/>
                </a:lnTo>
                <a:close/>
              </a:path>
            </a:pathLst>
          </a:custGeom>
          <a:solidFill>
            <a:srgbClr val="BE8D5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6" name="bg object 1666"/>
          <p:cNvSpPr/>
          <p:nvPr/>
        </p:nvSpPr>
        <p:spPr>
          <a:xfrm>
            <a:off x="5649728" y="4926329"/>
            <a:ext cx="2751455" cy="13970"/>
          </a:xfrm>
          <a:custGeom>
            <a:avLst/>
            <a:gdLst/>
            <a:ahLst/>
            <a:cxnLst/>
            <a:rect l="l" t="t" r="r" b="b"/>
            <a:pathLst>
              <a:path w="2751454" h="13970">
                <a:moveTo>
                  <a:pt x="2211572" y="0"/>
                </a:moveTo>
                <a:lnTo>
                  <a:pt x="2138957" y="0"/>
                </a:lnTo>
                <a:lnTo>
                  <a:pt x="2136437" y="13970"/>
                </a:lnTo>
                <a:lnTo>
                  <a:pt x="2210891" y="13970"/>
                </a:lnTo>
                <a:lnTo>
                  <a:pt x="2211572" y="0"/>
                </a:lnTo>
                <a:close/>
              </a:path>
              <a:path w="2751454" h="13970">
                <a:moveTo>
                  <a:pt x="198136" y="0"/>
                </a:moveTo>
                <a:lnTo>
                  <a:pt x="37930" y="0"/>
                </a:lnTo>
                <a:lnTo>
                  <a:pt x="0" y="13970"/>
                </a:lnTo>
                <a:lnTo>
                  <a:pt x="158858" y="13970"/>
                </a:lnTo>
                <a:lnTo>
                  <a:pt x="198136" y="0"/>
                </a:lnTo>
                <a:close/>
              </a:path>
              <a:path w="2751454" h="13970">
                <a:moveTo>
                  <a:pt x="2740073" y="0"/>
                </a:moveTo>
                <a:lnTo>
                  <a:pt x="2733503" y="0"/>
                </a:lnTo>
                <a:lnTo>
                  <a:pt x="2745186" y="13970"/>
                </a:lnTo>
                <a:lnTo>
                  <a:pt x="2751322" y="13970"/>
                </a:lnTo>
                <a:lnTo>
                  <a:pt x="2747512" y="8890"/>
                </a:lnTo>
                <a:lnTo>
                  <a:pt x="2740073" y="0"/>
                </a:lnTo>
                <a:close/>
              </a:path>
            </a:pathLst>
          </a:custGeom>
          <a:solidFill>
            <a:srgbClr val="BE8D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7" name="bg object 1667"/>
          <p:cNvSpPr/>
          <p:nvPr/>
        </p:nvSpPr>
        <p:spPr>
          <a:xfrm>
            <a:off x="5618683" y="4939029"/>
            <a:ext cx="2791460" cy="12700"/>
          </a:xfrm>
          <a:custGeom>
            <a:avLst/>
            <a:gdLst/>
            <a:ahLst/>
            <a:cxnLst/>
            <a:rect l="l" t="t" r="r" b="b"/>
            <a:pathLst>
              <a:path w="2791459" h="12700">
                <a:moveTo>
                  <a:pt x="193471" y="0"/>
                </a:moveTo>
                <a:lnTo>
                  <a:pt x="34480" y="0"/>
                </a:lnTo>
                <a:lnTo>
                  <a:pt x="0" y="12700"/>
                </a:lnTo>
                <a:lnTo>
                  <a:pt x="157759" y="12700"/>
                </a:lnTo>
                <a:lnTo>
                  <a:pt x="193471" y="0"/>
                </a:lnTo>
                <a:close/>
              </a:path>
              <a:path w="2791459" h="12700">
                <a:moveTo>
                  <a:pt x="2241994" y="0"/>
                </a:moveTo>
                <a:lnTo>
                  <a:pt x="2167699" y="0"/>
                </a:lnTo>
                <a:lnTo>
                  <a:pt x="2165413" y="12700"/>
                </a:lnTo>
                <a:lnTo>
                  <a:pt x="2241372" y="12700"/>
                </a:lnTo>
                <a:lnTo>
                  <a:pt x="2241994" y="0"/>
                </a:lnTo>
                <a:close/>
              </a:path>
              <a:path w="2791459" h="12700">
                <a:moveTo>
                  <a:pt x="2790939" y="12700"/>
                </a:moveTo>
                <a:lnTo>
                  <a:pt x="2781414" y="0"/>
                </a:lnTo>
                <a:lnTo>
                  <a:pt x="2775166" y="0"/>
                </a:lnTo>
                <a:lnTo>
                  <a:pt x="2785783" y="12700"/>
                </a:lnTo>
                <a:lnTo>
                  <a:pt x="2790939" y="12700"/>
                </a:lnTo>
                <a:close/>
              </a:path>
            </a:pathLst>
          </a:custGeom>
          <a:solidFill>
            <a:srgbClr val="BE8C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8" name="bg object 1668"/>
          <p:cNvSpPr/>
          <p:nvPr/>
        </p:nvSpPr>
        <p:spPr>
          <a:xfrm>
            <a:off x="5584212" y="4950459"/>
            <a:ext cx="2835275" cy="13970"/>
          </a:xfrm>
          <a:custGeom>
            <a:avLst/>
            <a:gdLst/>
            <a:ahLst/>
            <a:cxnLst/>
            <a:rect l="l" t="t" r="r" b="b"/>
            <a:pathLst>
              <a:path w="2835275" h="13970">
                <a:moveTo>
                  <a:pt x="2275912" y="0"/>
                </a:moveTo>
                <a:lnTo>
                  <a:pt x="2200120" y="0"/>
                </a:lnTo>
                <a:lnTo>
                  <a:pt x="2197600" y="13969"/>
                </a:lnTo>
                <a:lnTo>
                  <a:pt x="2275232" y="13969"/>
                </a:lnTo>
                <a:lnTo>
                  <a:pt x="2275912" y="0"/>
                </a:lnTo>
                <a:close/>
              </a:path>
              <a:path w="2835275" h="13970">
                <a:moveTo>
                  <a:pt x="195807" y="0"/>
                </a:moveTo>
                <a:lnTo>
                  <a:pt x="37930" y="0"/>
                </a:lnTo>
                <a:lnTo>
                  <a:pt x="0" y="13969"/>
                </a:lnTo>
                <a:lnTo>
                  <a:pt x="156529" y="13969"/>
                </a:lnTo>
                <a:lnTo>
                  <a:pt x="195807" y="0"/>
                </a:lnTo>
                <a:close/>
              </a:path>
              <a:path w="2835275" h="13970">
                <a:moveTo>
                  <a:pt x="2824457" y="0"/>
                </a:moveTo>
                <a:lnTo>
                  <a:pt x="2819198" y="0"/>
                </a:lnTo>
                <a:lnTo>
                  <a:pt x="2830881" y="13969"/>
                </a:lnTo>
                <a:lnTo>
                  <a:pt x="2834935" y="13969"/>
                </a:lnTo>
                <a:lnTo>
                  <a:pt x="2824457" y="0"/>
                </a:lnTo>
                <a:close/>
              </a:path>
            </a:pathLst>
          </a:custGeom>
          <a:solidFill>
            <a:srgbClr val="BE8C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9" name="bg object 1669"/>
          <p:cNvSpPr/>
          <p:nvPr/>
        </p:nvSpPr>
        <p:spPr>
          <a:xfrm>
            <a:off x="5549730" y="4963159"/>
            <a:ext cx="2879090" cy="13970"/>
          </a:xfrm>
          <a:custGeom>
            <a:avLst/>
            <a:gdLst/>
            <a:ahLst/>
            <a:cxnLst/>
            <a:rect l="l" t="t" r="r" b="b"/>
            <a:pathLst>
              <a:path w="2879090" h="13970">
                <a:moveTo>
                  <a:pt x="2309776" y="0"/>
                </a:moveTo>
                <a:lnTo>
                  <a:pt x="2232311" y="0"/>
                </a:lnTo>
                <a:lnTo>
                  <a:pt x="2229791" y="13969"/>
                </a:lnTo>
                <a:lnTo>
                  <a:pt x="2309095" y="13969"/>
                </a:lnTo>
                <a:lnTo>
                  <a:pt x="2309776" y="0"/>
                </a:lnTo>
                <a:close/>
              </a:path>
              <a:path w="2879090" h="13970">
                <a:moveTo>
                  <a:pt x="194581" y="0"/>
                </a:moveTo>
                <a:lnTo>
                  <a:pt x="37930" y="0"/>
                </a:lnTo>
                <a:lnTo>
                  <a:pt x="0" y="13969"/>
                </a:lnTo>
                <a:lnTo>
                  <a:pt x="155303" y="13969"/>
                </a:lnTo>
                <a:lnTo>
                  <a:pt x="194581" y="0"/>
                </a:lnTo>
                <a:close/>
              </a:path>
              <a:path w="2879090" h="13970">
                <a:moveTo>
                  <a:pt x="2868464" y="0"/>
                </a:moveTo>
                <a:lnTo>
                  <a:pt x="2864301" y="0"/>
                </a:lnTo>
                <a:lnTo>
                  <a:pt x="2875984" y="13969"/>
                </a:lnTo>
                <a:lnTo>
                  <a:pt x="2878942" y="13969"/>
                </a:lnTo>
                <a:lnTo>
                  <a:pt x="2868464" y="0"/>
                </a:lnTo>
                <a:close/>
              </a:path>
            </a:pathLst>
          </a:custGeom>
          <a:solidFill>
            <a:srgbClr val="BE8C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0" name="bg object 1670"/>
          <p:cNvSpPr/>
          <p:nvPr/>
        </p:nvSpPr>
        <p:spPr>
          <a:xfrm>
            <a:off x="5518696" y="4975859"/>
            <a:ext cx="2919095" cy="12700"/>
          </a:xfrm>
          <a:custGeom>
            <a:avLst/>
            <a:gdLst/>
            <a:ahLst/>
            <a:cxnLst/>
            <a:rect l="l" t="t" r="r" b="b"/>
            <a:pathLst>
              <a:path w="2919095" h="12700">
                <a:moveTo>
                  <a:pt x="189903" y="0"/>
                </a:moveTo>
                <a:lnTo>
                  <a:pt x="34480" y="0"/>
                </a:lnTo>
                <a:lnTo>
                  <a:pt x="0" y="12700"/>
                </a:lnTo>
                <a:lnTo>
                  <a:pt x="154190" y="12700"/>
                </a:lnTo>
                <a:lnTo>
                  <a:pt x="189903" y="0"/>
                </a:lnTo>
                <a:close/>
              </a:path>
              <a:path w="2919095" h="12700">
                <a:moveTo>
                  <a:pt x="2340191" y="0"/>
                </a:moveTo>
                <a:lnTo>
                  <a:pt x="2261044" y="0"/>
                </a:lnTo>
                <a:lnTo>
                  <a:pt x="2258758" y="12700"/>
                </a:lnTo>
                <a:lnTo>
                  <a:pt x="2339568" y="12700"/>
                </a:lnTo>
                <a:lnTo>
                  <a:pt x="2340191" y="0"/>
                </a:lnTo>
                <a:close/>
              </a:path>
              <a:path w="2919095" h="12700">
                <a:moveTo>
                  <a:pt x="2918549" y="12700"/>
                </a:moveTo>
                <a:lnTo>
                  <a:pt x="2909024" y="0"/>
                </a:lnTo>
                <a:lnTo>
                  <a:pt x="2905950" y="0"/>
                </a:lnTo>
                <a:lnTo>
                  <a:pt x="2916567" y="12700"/>
                </a:lnTo>
                <a:lnTo>
                  <a:pt x="2918549" y="12700"/>
                </a:lnTo>
                <a:close/>
              </a:path>
            </a:pathLst>
          </a:custGeom>
          <a:solidFill>
            <a:srgbClr val="BE8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1" name="bg object 1671"/>
          <p:cNvSpPr/>
          <p:nvPr/>
        </p:nvSpPr>
        <p:spPr>
          <a:xfrm>
            <a:off x="5490312" y="4987289"/>
            <a:ext cx="2956560" cy="13970"/>
          </a:xfrm>
          <a:custGeom>
            <a:avLst/>
            <a:gdLst/>
            <a:ahLst/>
            <a:cxnLst/>
            <a:rect l="l" t="t" r="r" b="b"/>
            <a:pathLst>
              <a:path w="2956559" h="13970">
                <a:moveTo>
                  <a:pt x="2368018" y="0"/>
                </a:moveTo>
                <a:lnTo>
                  <a:pt x="2287376" y="0"/>
                </a:lnTo>
                <a:lnTo>
                  <a:pt x="2284856" y="13970"/>
                </a:lnTo>
                <a:lnTo>
                  <a:pt x="2367338" y="13970"/>
                </a:lnTo>
                <a:lnTo>
                  <a:pt x="2368018" y="0"/>
                </a:lnTo>
                <a:close/>
              </a:path>
              <a:path w="2956559" h="13970">
                <a:moveTo>
                  <a:pt x="186155" y="0"/>
                </a:moveTo>
                <a:lnTo>
                  <a:pt x="31832" y="0"/>
                </a:lnTo>
                <a:lnTo>
                  <a:pt x="21487" y="3810"/>
                </a:lnTo>
                <a:lnTo>
                  <a:pt x="0" y="13970"/>
                </a:lnTo>
                <a:lnTo>
                  <a:pt x="146876" y="13970"/>
                </a:lnTo>
                <a:lnTo>
                  <a:pt x="186155" y="0"/>
                </a:lnTo>
                <a:close/>
              </a:path>
              <a:path w="2956559" h="13970">
                <a:moveTo>
                  <a:pt x="2945980" y="0"/>
                </a:moveTo>
                <a:lnTo>
                  <a:pt x="2943898" y="0"/>
                </a:lnTo>
                <a:lnTo>
                  <a:pt x="2955581" y="13970"/>
                </a:lnTo>
                <a:lnTo>
                  <a:pt x="2956457" y="13970"/>
                </a:lnTo>
                <a:lnTo>
                  <a:pt x="2945980" y="0"/>
                </a:lnTo>
                <a:close/>
              </a:path>
            </a:pathLst>
          </a:custGeom>
          <a:solidFill>
            <a:srgbClr val="BE8B5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2" name="bg object 1672"/>
          <p:cNvSpPr/>
          <p:nvPr/>
        </p:nvSpPr>
        <p:spPr>
          <a:xfrm>
            <a:off x="5463452" y="4999989"/>
            <a:ext cx="2991485" cy="13970"/>
          </a:xfrm>
          <a:custGeom>
            <a:avLst/>
            <a:gdLst/>
            <a:ahLst/>
            <a:cxnLst/>
            <a:rect l="l" t="t" r="r" b="b"/>
            <a:pathLst>
              <a:path w="2991484" h="13970">
                <a:moveTo>
                  <a:pt x="2394260" y="0"/>
                </a:moveTo>
                <a:lnTo>
                  <a:pt x="2311945" y="0"/>
                </a:lnTo>
                <a:lnTo>
                  <a:pt x="2311487" y="2540"/>
                </a:lnTo>
                <a:lnTo>
                  <a:pt x="2312341" y="13970"/>
                </a:lnTo>
                <a:lnTo>
                  <a:pt x="2393579" y="13970"/>
                </a:lnTo>
                <a:lnTo>
                  <a:pt x="2394260" y="0"/>
                </a:lnTo>
                <a:close/>
              </a:path>
              <a:path w="2991484" h="13970">
                <a:moveTo>
                  <a:pt x="177307" y="0"/>
                </a:moveTo>
                <a:lnTo>
                  <a:pt x="29545" y="0"/>
                </a:lnTo>
                <a:lnTo>
                  <a:pt x="0" y="13970"/>
                </a:lnTo>
                <a:lnTo>
                  <a:pt x="138028" y="13970"/>
                </a:lnTo>
                <a:lnTo>
                  <a:pt x="177307" y="0"/>
                </a:lnTo>
                <a:close/>
              </a:path>
              <a:path w="2991484" h="13970">
                <a:moveTo>
                  <a:pt x="2982365" y="0"/>
                </a:moveTo>
                <a:lnTo>
                  <a:pt x="2981378" y="0"/>
                </a:lnTo>
                <a:lnTo>
                  <a:pt x="2990937" y="11430"/>
                </a:lnTo>
                <a:lnTo>
                  <a:pt x="2982365" y="0"/>
                </a:lnTo>
                <a:close/>
              </a:path>
            </a:pathLst>
          </a:custGeom>
          <a:solidFill>
            <a:srgbClr val="BE8A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3" name="bg object 1673"/>
          <p:cNvSpPr/>
          <p:nvPr/>
        </p:nvSpPr>
        <p:spPr>
          <a:xfrm>
            <a:off x="5439270" y="5012689"/>
            <a:ext cx="2418080" cy="12700"/>
          </a:xfrm>
          <a:custGeom>
            <a:avLst/>
            <a:gdLst/>
            <a:ahLst/>
            <a:cxnLst/>
            <a:rect l="l" t="t" r="r" b="b"/>
            <a:pathLst>
              <a:path w="2418079" h="12700">
                <a:moveTo>
                  <a:pt x="165773" y="0"/>
                </a:moveTo>
                <a:lnTo>
                  <a:pt x="26860" y="0"/>
                </a:lnTo>
                <a:lnTo>
                  <a:pt x="0" y="12700"/>
                </a:lnTo>
                <a:lnTo>
                  <a:pt x="130073" y="12700"/>
                </a:lnTo>
                <a:lnTo>
                  <a:pt x="165773" y="0"/>
                </a:lnTo>
                <a:close/>
              </a:path>
              <a:path w="2418079" h="12700">
                <a:moveTo>
                  <a:pt x="2417813" y="0"/>
                </a:moveTo>
                <a:lnTo>
                  <a:pt x="2336419" y="0"/>
                </a:lnTo>
                <a:lnTo>
                  <a:pt x="2337371" y="12700"/>
                </a:lnTo>
                <a:lnTo>
                  <a:pt x="2417203" y="12700"/>
                </a:lnTo>
                <a:lnTo>
                  <a:pt x="2417813" y="0"/>
                </a:lnTo>
                <a:close/>
              </a:path>
            </a:pathLst>
          </a:custGeom>
          <a:solidFill>
            <a:srgbClr val="BD8A5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4" name="bg object 1674"/>
          <p:cNvSpPr/>
          <p:nvPr/>
        </p:nvSpPr>
        <p:spPr>
          <a:xfrm>
            <a:off x="5412418" y="5024120"/>
            <a:ext cx="2444115" cy="13970"/>
          </a:xfrm>
          <a:custGeom>
            <a:avLst/>
            <a:gdLst/>
            <a:ahLst/>
            <a:cxnLst/>
            <a:rect l="l" t="t" r="r" b="b"/>
            <a:pathLst>
              <a:path w="2444115" h="13970">
                <a:moveTo>
                  <a:pt x="2444118" y="0"/>
                </a:moveTo>
                <a:lnTo>
                  <a:pt x="2364133" y="0"/>
                </a:lnTo>
                <a:lnTo>
                  <a:pt x="2365176" y="13969"/>
                </a:lnTo>
                <a:lnTo>
                  <a:pt x="2443438" y="13969"/>
                </a:lnTo>
                <a:lnTo>
                  <a:pt x="2444118" y="0"/>
                </a:lnTo>
                <a:close/>
              </a:path>
              <a:path w="2444115" h="13970">
                <a:moveTo>
                  <a:pt x="160495" y="0"/>
                </a:moveTo>
                <a:lnTo>
                  <a:pt x="29545" y="0"/>
                </a:lnTo>
                <a:lnTo>
                  <a:pt x="0" y="13969"/>
                </a:lnTo>
                <a:lnTo>
                  <a:pt x="121217" y="13969"/>
                </a:lnTo>
                <a:lnTo>
                  <a:pt x="160495" y="0"/>
                </a:lnTo>
                <a:close/>
              </a:path>
            </a:pathLst>
          </a:custGeom>
          <a:solidFill>
            <a:srgbClr val="BD8A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5" name="bg object 1675"/>
          <p:cNvSpPr/>
          <p:nvPr/>
        </p:nvSpPr>
        <p:spPr>
          <a:xfrm>
            <a:off x="5388242" y="5036819"/>
            <a:ext cx="2468245" cy="12700"/>
          </a:xfrm>
          <a:custGeom>
            <a:avLst/>
            <a:gdLst/>
            <a:ahLst/>
            <a:cxnLst/>
            <a:rect l="l" t="t" r="r" b="b"/>
            <a:pathLst>
              <a:path w="2468245" h="12700">
                <a:moveTo>
                  <a:pt x="148958" y="0"/>
                </a:moveTo>
                <a:lnTo>
                  <a:pt x="26860" y="0"/>
                </a:lnTo>
                <a:lnTo>
                  <a:pt x="0" y="12700"/>
                </a:lnTo>
                <a:lnTo>
                  <a:pt x="113245" y="12700"/>
                </a:lnTo>
                <a:lnTo>
                  <a:pt x="148958" y="0"/>
                </a:lnTo>
                <a:close/>
              </a:path>
              <a:path w="2468245" h="12700">
                <a:moveTo>
                  <a:pt x="2467673" y="0"/>
                </a:moveTo>
                <a:lnTo>
                  <a:pt x="2389251" y="0"/>
                </a:lnTo>
                <a:lnTo>
                  <a:pt x="2390203" y="12700"/>
                </a:lnTo>
                <a:lnTo>
                  <a:pt x="2467051" y="12700"/>
                </a:lnTo>
                <a:lnTo>
                  <a:pt x="2467673" y="0"/>
                </a:lnTo>
                <a:close/>
              </a:path>
            </a:pathLst>
          </a:custGeom>
          <a:solidFill>
            <a:srgbClr val="BD895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6" name="bg object 1676"/>
          <p:cNvSpPr/>
          <p:nvPr/>
        </p:nvSpPr>
        <p:spPr>
          <a:xfrm>
            <a:off x="5361385" y="5048250"/>
            <a:ext cx="2494280" cy="13970"/>
          </a:xfrm>
          <a:custGeom>
            <a:avLst/>
            <a:gdLst/>
            <a:ahLst/>
            <a:cxnLst/>
            <a:rect l="l" t="t" r="r" b="b"/>
            <a:pathLst>
              <a:path w="2494279" h="13970">
                <a:moveTo>
                  <a:pt x="2493977" y="0"/>
                </a:moveTo>
                <a:lnTo>
                  <a:pt x="2416968" y="0"/>
                </a:lnTo>
                <a:lnTo>
                  <a:pt x="2418012" y="13969"/>
                </a:lnTo>
                <a:lnTo>
                  <a:pt x="2493296" y="13969"/>
                </a:lnTo>
                <a:lnTo>
                  <a:pt x="2493977" y="0"/>
                </a:lnTo>
                <a:close/>
              </a:path>
              <a:path w="2494279" h="13970">
                <a:moveTo>
                  <a:pt x="143684" y="0"/>
                </a:moveTo>
                <a:lnTo>
                  <a:pt x="29545" y="0"/>
                </a:lnTo>
                <a:lnTo>
                  <a:pt x="0" y="13969"/>
                </a:lnTo>
                <a:lnTo>
                  <a:pt x="104406" y="13969"/>
                </a:lnTo>
                <a:lnTo>
                  <a:pt x="143684" y="0"/>
                </a:lnTo>
                <a:close/>
              </a:path>
            </a:pathLst>
          </a:custGeom>
          <a:solidFill>
            <a:srgbClr val="BD89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7" name="bg object 1677"/>
          <p:cNvSpPr/>
          <p:nvPr/>
        </p:nvSpPr>
        <p:spPr>
          <a:xfrm>
            <a:off x="5337200" y="5060949"/>
            <a:ext cx="2517775" cy="12700"/>
          </a:xfrm>
          <a:custGeom>
            <a:avLst/>
            <a:gdLst/>
            <a:ahLst/>
            <a:cxnLst/>
            <a:rect l="l" t="t" r="r" b="b"/>
            <a:pathLst>
              <a:path w="2517775" h="12700">
                <a:moveTo>
                  <a:pt x="132156" y="0"/>
                </a:moveTo>
                <a:lnTo>
                  <a:pt x="26860" y="0"/>
                </a:lnTo>
                <a:lnTo>
                  <a:pt x="0" y="12700"/>
                </a:lnTo>
                <a:lnTo>
                  <a:pt x="96443" y="12700"/>
                </a:lnTo>
                <a:lnTo>
                  <a:pt x="132156" y="0"/>
                </a:lnTo>
                <a:close/>
              </a:path>
              <a:path w="2517775" h="12700">
                <a:moveTo>
                  <a:pt x="2517533" y="0"/>
                </a:moveTo>
                <a:lnTo>
                  <a:pt x="2442095" y="0"/>
                </a:lnTo>
                <a:lnTo>
                  <a:pt x="2443048" y="12700"/>
                </a:lnTo>
                <a:lnTo>
                  <a:pt x="2516924" y="12700"/>
                </a:lnTo>
                <a:lnTo>
                  <a:pt x="2517533" y="0"/>
                </a:lnTo>
                <a:close/>
              </a:path>
            </a:pathLst>
          </a:custGeom>
          <a:solidFill>
            <a:srgbClr val="BD885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8" name="bg object 1678"/>
          <p:cNvSpPr/>
          <p:nvPr/>
        </p:nvSpPr>
        <p:spPr>
          <a:xfrm>
            <a:off x="5310340" y="5073649"/>
            <a:ext cx="2543810" cy="12700"/>
          </a:xfrm>
          <a:custGeom>
            <a:avLst/>
            <a:gdLst/>
            <a:ahLst/>
            <a:cxnLst/>
            <a:rect l="l" t="t" r="r" b="b"/>
            <a:pathLst>
              <a:path w="2543809" h="12700">
                <a:moveTo>
                  <a:pt x="123304" y="0"/>
                </a:moveTo>
                <a:lnTo>
                  <a:pt x="26860" y="0"/>
                </a:lnTo>
                <a:lnTo>
                  <a:pt x="0" y="12700"/>
                </a:lnTo>
                <a:lnTo>
                  <a:pt x="87604" y="12700"/>
                </a:lnTo>
                <a:lnTo>
                  <a:pt x="123304" y="0"/>
                </a:lnTo>
                <a:close/>
              </a:path>
              <a:path w="2543809" h="12700">
                <a:moveTo>
                  <a:pt x="2543784" y="0"/>
                </a:moveTo>
                <a:lnTo>
                  <a:pt x="2469908" y="0"/>
                </a:lnTo>
                <a:lnTo>
                  <a:pt x="2470848" y="12700"/>
                </a:lnTo>
                <a:lnTo>
                  <a:pt x="2543162" y="12700"/>
                </a:lnTo>
                <a:lnTo>
                  <a:pt x="2543784" y="0"/>
                </a:lnTo>
                <a:close/>
              </a:path>
            </a:pathLst>
          </a:custGeom>
          <a:solidFill>
            <a:srgbClr val="BD88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9" name="bg object 1679"/>
          <p:cNvSpPr/>
          <p:nvPr/>
        </p:nvSpPr>
        <p:spPr>
          <a:xfrm>
            <a:off x="5283492" y="5085080"/>
            <a:ext cx="2570480" cy="13970"/>
          </a:xfrm>
          <a:custGeom>
            <a:avLst/>
            <a:gdLst/>
            <a:ahLst/>
            <a:cxnLst/>
            <a:rect l="l" t="t" r="r" b="b"/>
            <a:pathLst>
              <a:path w="2570479" h="13970">
                <a:moveTo>
                  <a:pt x="2570076" y="0"/>
                </a:moveTo>
                <a:lnTo>
                  <a:pt x="2497612" y="0"/>
                </a:lnTo>
                <a:lnTo>
                  <a:pt x="2498655" y="13970"/>
                </a:lnTo>
                <a:lnTo>
                  <a:pt x="2569396" y="13970"/>
                </a:lnTo>
                <a:lnTo>
                  <a:pt x="2570076" y="0"/>
                </a:lnTo>
                <a:close/>
              </a:path>
              <a:path w="2570479" h="13970">
                <a:moveTo>
                  <a:pt x="118025" y="0"/>
                </a:moveTo>
                <a:lnTo>
                  <a:pt x="29545" y="0"/>
                </a:lnTo>
                <a:lnTo>
                  <a:pt x="0" y="13970"/>
                </a:lnTo>
                <a:lnTo>
                  <a:pt x="78747" y="13970"/>
                </a:lnTo>
                <a:lnTo>
                  <a:pt x="118025" y="0"/>
                </a:lnTo>
                <a:close/>
              </a:path>
            </a:pathLst>
          </a:custGeom>
          <a:solidFill>
            <a:srgbClr val="BD88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0" name="bg object 1680"/>
          <p:cNvSpPr/>
          <p:nvPr/>
        </p:nvSpPr>
        <p:spPr>
          <a:xfrm>
            <a:off x="5259311" y="5097779"/>
            <a:ext cx="2593975" cy="12700"/>
          </a:xfrm>
          <a:custGeom>
            <a:avLst/>
            <a:gdLst/>
            <a:ahLst/>
            <a:cxnLst/>
            <a:rect l="l" t="t" r="r" b="b"/>
            <a:pathLst>
              <a:path w="2593975" h="12700">
                <a:moveTo>
                  <a:pt x="106489" y="0"/>
                </a:moveTo>
                <a:lnTo>
                  <a:pt x="26860" y="0"/>
                </a:lnTo>
                <a:lnTo>
                  <a:pt x="0" y="12700"/>
                </a:lnTo>
                <a:lnTo>
                  <a:pt x="70789" y="12700"/>
                </a:lnTo>
                <a:lnTo>
                  <a:pt x="106489" y="0"/>
                </a:lnTo>
                <a:close/>
              </a:path>
              <a:path w="2593975" h="12700">
                <a:moveTo>
                  <a:pt x="2593632" y="0"/>
                </a:moveTo>
                <a:lnTo>
                  <a:pt x="2522740" y="0"/>
                </a:lnTo>
                <a:lnTo>
                  <a:pt x="2523680" y="12700"/>
                </a:lnTo>
                <a:lnTo>
                  <a:pt x="2593009" y="12700"/>
                </a:lnTo>
                <a:lnTo>
                  <a:pt x="2593632" y="0"/>
                </a:lnTo>
                <a:close/>
              </a:path>
            </a:pathLst>
          </a:custGeom>
          <a:solidFill>
            <a:srgbClr val="BD87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1" name="bg object 1681"/>
          <p:cNvSpPr/>
          <p:nvPr/>
        </p:nvSpPr>
        <p:spPr>
          <a:xfrm>
            <a:off x="5232458" y="5109210"/>
            <a:ext cx="2620010" cy="13970"/>
          </a:xfrm>
          <a:custGeom>
            <a:avLst/>
            <a:gdLst/>
            <a:ahLst/>
            <a:cxnLst/>
            <a:rect l="l" t="t" r="r" b="b"/>
            <a:pathLst>
              <a:path w="2620009" h="13970">
                <a:moveTo>
                  <a:pt x="2619935" y="0"/>
                </a:moveTo>
                <a:lnTo>
                  <a:pt x="2550447" y="0"/>
                </a:lnTo>
                <a:lnTo>
                  <a:pt x="2551491" y="13969"/>
                </a:lnTo>
                <a:lnTo>
                  <a:pt x="2619254" y="13969"/>
                </a:lnTo>
                <a:lnTo>
                  <a:pt x="2619935" y="0"/>
                </a:lnTo>
                <a:close/>
              </a:path>
              <a:path w="2620009" h="13970">
                <a:moveTo>
                  <a:pt x="101214" y="0"/>
                </a:moveTo>
                <a:lnTo>
                  <a:pt x="29545" y="0"/>
                </a:lnTo>
                <a:lnTo>
                  <a:pt x="0" y="13969"/>
                </a:lnTo>
                <a:lnTo>
                  <a:pt x="61935" y="13969"/>
                </a:lnTo>
                <a:lnTo>
                  <a:pt x="101214" y="0"/>
                </a:lnTo>
                <a:close/>
              </a:path>
            </a:pathLst>
          </a:custGeom>
          <a:solidFill>
            <a:srgbClr val="BD87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2" name="bg object 1682"/>
          <p:cNvSpPr/>
          <p:nvPr/>
        </p:nvSpPr>
        <p:spPr>
          <a:xfrm>
            <a:off x="5208283" y="5121909"/>
            <a:ext cx="2643505" cy="12700"/>
          </a:xfrm>
          <a:custGeom>
            <a:avLst/>
            <a:gdLst/>
            <a:ahLst/>
            <a:cxnLst/>
            <a:rect l="l" t="t" r="r" b="b"/>
            <a:pathLst>
              <a:path w="2643504" h="12700">
                <a:moveTo>
                  <a:pt x="89674" y="0"/>
                </a:moveTo>
                <a:lnTo>
                  <a:pt x="26860" y="0"/>
                </a:lnTo>
                <a:lnTo>
                  <a:pt x="0" y="12700"/>
                </a:lnTo>
                <a:lnTo>
                  <a:pt x="53962" y="12700"/>
                </a:lnTo>
                <a:lnTo>
                  <a:pt x="89674" y="0"/>
                </a:lnTo>
                <a:close/>
              </a:path>
              <a:path w="2643504" h="12700">
                <a:moveTo>
                  <a:pt x="2643492" y="0"/>
                </a:moveTo>
                <a:lnTo>
                  <a:pt x="2575560" y="0"/>
                </a:lnTo>
                <a:lnTo>
                  <a:pt x="2576512" y="12700"/>
                </a:lnTo>
                <a:lnTo>
                  <a:pt x="2642870" y="12700"/>
                </a:lnTo>
                <a:lnTo>
                  <a:pt x="2643492" y="0"/>
                </a:lnTo>
                <a:close/>
              </a:path>
            </a:pathLst>
          </a:custGeom>
          <a:solidFill>
            <a:srgbClr val="BD87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3" name="bg object 1683"/>
          <p:cNvSpPr/>
          <p:nvPr/>
        </p:nvSpPr>
        <p:spPr>
          <a:xfrm>
            <a:off x="5181424" y="5133339"/>
            <a:ext cx="2670175" cy="13970"/>
          </a:xfrm>
          <a:custGeom>
            <a:avLst/>
            <a:gdLst/>
            <a:ahLst/>
            <a:cxnLst/>
            <a:rect l="l" t="t" r="r" b="b"/>
            <a:pathLst>
              <a:path w="2670175" h="13970">
                <a:moveTo>
                  <a:pt x="2669793" y="0"/>
                </a:moveTo>
                <a:lnTo>
                  <a:pt x="2603283" y="0"/>
                </a:lnTo>
                <a:lnTo>
                  <a:pt x="2604326" y="13970"/>
                </a:lnTo>
                <a:lnTo>
                  <a:pt x="2669113" y="13970"/>
                </a:lnTo>
                <a:lnTo>
                  <a:pt x="2669793" y="0"/>
                </a:lnTo>
                <a:close/>
              </a:path>
              <a:path w="2670175" h="13970">
                <a:moveTo>
                  <a:pt x="84403" y="0"/>
                </a:moveTo>
                <a:lnTo>
                  <a:pt x="29545" y="0"/>
                </a:lnTo>
                <a:lnTo>
                  <a:pt x="0" y="13970"/>
                </a:lnTo>
                <a:lnTo>
                  <a:pt x="45124" y="13970"/>
                </a:lnTo>
                <a:lnTo>
                  <a:pt x="84403" y="0"/>
                </a:lnTo>
                <a:close/>
              </a:path>
            </a:pathLst>
          </a:custGeom>
          <a:solidFill>
            <a:srgbClr val="BD86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4" name="bg object 1684"/>
          <p:cNvSpPr/>
          <p:nvPr/>
        </p:nvSpPr>
        <p:spPr>
          <a:xfrm>
            <a:off x="5154565" y="5146039"/>
            <a:ext cx="2696210" cy="13970"/>
          </a:xfrm>
          <a:custGeom>
            <a:avLst/>
            <a:gdLst/>
            <a:ahLst/>
            <a:cxnLst/>
            <a:rect l="l" t="t" r="r" b="b"/>
            <a:pathLst>
              <a:path w="2696209" h="13970">
                <a:moveTo>
                  <a:pt x="2696034" y="0"/>
                </a:moveTo>
                <a:lnTo>
                  <a:pt x="2631091" y="0"/>
                </a:lnTo>
                <a:lnTo>
                  <a:pt x="2632134" y="13970"/>
                </a:lnTo>
                <a:lnTo>
                  <a:pt x="2695354" y="13970"/>
                </a:lnTo>
                <a:lnTo>
                  <a:pt x="2696034" y="0"/>
                </a:lnTo>
                <a:close/>
              </a:path>
              <a:path w="2696209" h="13970">
                <a:moveTo>
                  <a:pt x="75555" y="0"/>
                </a:moveTo>
                <a:lnTo>
                  <a:pt x="29545" y="0"/>
                </a:lnTo>
                <a:lnTo>
                  <a:pt x="0" y="13970"/>
                </a:lnTo>
                <a:lnTo>
                  <a:pt x="36276" y="13970"/>
                </a:lnTo>
                <a:lnTo>
                  <a:pt x="75555" y="0"/>
                </a:lnTo>
                <a:close/>
              </a:path>
            </a:pathLst>
          </a:custGeom>
          <a:solidFill>
            <a:srgbClr val="BD86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5" name="bg object 1685"/>
          <p:cNvSpPr/>
          <p:nvPr/>
        </p:nvSpPr>
        <p:spPr>
          <a:xfrm>
            <a:off x="5130391" y="5158739"/>
            <a:ext cx="2719705" cy="12700"/>
          </a:xfrm>
          <a:custGeom>
            <a:avLst/>
            <a:gdLst/>
            <a:ahLst/>
            <a:cxnLst/>
            <a:rect l="l" t="t" r="r" b="b"/>
            <a:pathLst>
              <a:path w="2719704" h="12700">
                <a:moveTo>
                  <a:pt x="2719590" y="0"/>
                </a:moveTo>
                <a:lnTo>
                  <a:pt x="2656213" y="0"/>
                </a:lnTo>
                <a:lnTo>
                  <a:pt x="2657162" y="12700"/>
                </a:lnTo>
                <a:lnTo>
                  <a:pt x="2718971" y="12700"/>
                </a:lnTo>
                <a:lnTo>
                  <a:pt x="2719590" y="0"/>
                </a:lnTo>
                <a:close/>
              </a:path>
              <a:path w="2719704" h="12700">
                <a:moveTo>
                  <a:pt x="64021" y="0"/>
                </a:moveTo>
                <a:lnTo>
                  <a:pt x="26859" y="0"/>
                </a:lnTo>
                <a:lnTo>
                  <a:pt x="0" y="12700"/>
                </a:lnTo>
                <a:lnTo>
                  <a:pt x="28313" y="12700"/>
                </a:lnTo>
                <a:lnTo>
                  <a:pt x="64021" y="0"/>
                </a:lnTo>
                <a:close/>
              </a:path>
            </a:pathLst>
          </a:custGeom>
          <a:solidFill>
            <a:srgbClr val="BC85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6" name="bg object 1686"/>
          <p:cNvSpPr/>
          <p:nvPr/>
        </p:nvSpPr>
        <p:spPr>
          <a:xfrm>
            <a:off x="5103531" y="5170170"/>
            <a:ext cx="2746375" cy="13970"/>
          </a:xfrm>
          <a:custGeom>
            <a:avLst/>
            <a:gdLst/>
            <a:ahLst/>
            <a:cxnLst/>
            <a:rect l="l" t="t" r="r" b="b"/>
            <a:pathLst>
              <a:path w="2746375" h="13970">
                <a:moveTo>
                  <a:pt x="2745893" y="0"/>
                </a:moveTo>
                <a:lnTo>
                  <a:pt x="2683927" y="0"/>
                </a:lnTo>
                <a:lnTo>
                  <a:pt x="2684970" y="13969"/>
                </a:lnTo>
                <a:lnTo>
                  <a:pt x="2745212" y="13969"/>
                </a:lnTo>
                <a:lnTo>
                  <a:pt x="2745893" y="0"/>
                </a:lnTo>
                <a:close/>
              </a:path>
              <a:path w="2746375" h="13970">
                <a:moveTo>
                  <a:pt x="58744" y="0"/>
                </a:moveTo>
                <a:lnTo>
                  <a:pt x="29545" y="0"/>
                </a:lnTo>
                <a:lnTo>
                  <a:pt x="0" y="13969"/>
                </a:lnTo>
                <a:lnTo>
                  <a:pt x="19465" y="13969"/>
                </a:lnTo>
                <a:lnTo>
                  <a:pt x="58744" y="0"/>
                </a:lnTo>
                <a:close/>
              </a:path>
            </a:pathLst>
          </a:custGeom>
          <a:solidFill>
            <a:srgbClr val="BC85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7" name="bg object 1687"/>
          <p:cNvSpPr/>
          <p:nvPr/>
        </p:nvSpPr>
        <p:spPr>
          <a:xfrm>
            <a:off x="5076671" y="5182870"/>
            <a:ext cx="2772410" cy="13970"/>
          </a:xfrm>
          <a:custGeom>
            <a:avLst/>
            <a:gdLst/>
            <a:ahLst/>
            <a:cxnLst/>
            <a:rect l="l" t="t" r="r" b="b"/>
            <a:pathLst>
              <a:path w="2772409" h="13970">
                <a:moveTo>
                  <a:pt x="2772134" y="0"/>
                </a:moveTo>
                <a:lnTo>
                  <a:pt x="2711735" y="0"/>
                </a:lnTo>
                <a:lnTo>
                  <a:pt x="2712778" y="13969"/>
                </a:lnTo>
                <a:lnTo>
                  <a:pt x="2771454" y="13969"/>
                </a:lnTo>
                <a:lnTo>
                  <a:pt x="2772134" y="0"/>
                </a:lnTo>
                <a:close/>
              </a:path>
              <a:path w="2772409" h="13970">
                <a:moveTo>
                  <a:pt x="49896" y="0"/>
                </a:moveTo>
                <a:lnTo>
                  <a:pt x="29545" y="0"/>
                </a:lnTo>
                <a:lnTo>
                  <a:pt x="0" y="13969"/>
                </a:lnTo>
                <a:lnTo>
                  <a:pt x="10617" y="13969"/>
                </a:lnTo>
                <a:lnTo>
                  <a:pt x="49896" y="0"/>
                </a:lnTo>
                <a:close/>
              </a:path>
            </a:pathLst>
          </a:custGeom>
          <a:solidFill>
            <a:srgbClr val="BC854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8" name="bg object 1688"/>
          <p:cNvSpPr/>
          <p:nvPr/>
        </p:nvSpPr>
        <p:spPr>
          <a:xfrm>
            <a:off x="5052498" y="5195570"/>
            <a:ext cx="2795905" cy="12700"/>
          </a:xfrm>
          <a:custGeom>
            <a:avLst/>
            <a:gdLst/>
            <a:ahLst/>
            <a:cxnLst/>
            <a:rect l="l" t="t" r="r" b="b"/>
            <a:pathLst>
              <a:path w="2795904" h="12700">
                <a:moveTo>
                  <a:pt x="2795689" y="0"/>
                </a:moveTo>
                <a:lnTo>
                  <a:pt x="2736857" y="0"/>
                </a:lnTo>
                <a:lnTo>
                  <a:pt x="2737805" y="12699"/>
                </a:lnTo>
                <a:lnTo>
                  <a:pt x="2795071" y="12699"/>
                </a:lnTo>
                <a:lnTo>
                  <a:pt x="2795689" y="0"/>
                </a:lnTo>
                <a:close/>
              </a:path>
              <a:path w="2795904" h="12700">
                <a:moveTo>
                  <a:pt x="38362" y="0"/>
                </a:moveTo>
                <a:lnTo>
                  <a:pt x="26859" y="0"/>
                </a:lnTo>
                <a:lnTo>
                  <a:pt x="0" y="12699"/>
                </a:lnTo>
                <a:lnTo>
                  <a:pt x="2654" y="12699"/>
                </a:lnTo>
                <a:lnTo>
                  <a:pt x="38362" y="0"/>
                </a:lnTo>
                <a:close/>
              </a:path>
            </a:pathLst>
          </a:custGeom>
          <a:solidFill>
            <a:srgbClr val="BC84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9" name="bg object 1689"/>
          <p:cNvSpPr/>
          <p:nvPr/>
        </p:nvSpPr>
        <p:spPr>
          <a:xfrm>
            <a:off x="5044440" y="5207000"/>
            <a:ext cx="2803525" cy="13970"/>
          </a:xfrm>
          <a:custGeom>
            <a:avLst/>
            <a:gdLst/>
            <a:ahLst/>
            <a:cxnLst/>
            <a:rect l="l" t="t" r="r" b="b"/>
            <a:pathLst>
              <a:path w="2803525" h="13970">
                <a:moveTo>
                  <a:pt x="2803191" y="0"/>
                </a:moveTo>
                <a:lnTo>
                  <a:pt x="2745768" y="0"/>
                </a:lnTo>
                <a:lnTo>
                  <a:pt x="2746812" y="13969"/>
                </a:lnTo>
                <a:lnTo>
                  <a:pt x="2802510" y="13969"/>
                </a:lnTo>
                <a:lnTo>
                  <a:pt x="2803191" y="0"/>
                </a:lnTo>
                <a:close/>
              </a:path>
              <a:path w="2803525" h="13970">
                <a:moveTo>
                  <a:pt x="14283" y="0"/>
                </a:moveTo>
                <a:lnTo>
                  <a:pt x="10743" y="0"/>
                </a:lnTo>
                <a:lnTo>
                  <a:pt x="0" y="5080"/>
                </a:lnTo>
                <a:lnTo>
                  <a:pt x="14283" y="0"/>
                </a:lnTo>
                <a:close/>
              </a:path>
            </a:pathLst>
          </a:custGeom>
          <a:solidFill>
            <a:srgbClr val="BC844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0" name="bg object 1690"/>
          <p:cNvSpPr/>
          <p:nvPr/>
        </p:nvSpPr>
        <p:spPr>
          <a:xfrm>
            <a:off x="7791157" y="5219700"/>
            <a:ext cx="55880" cy="12700"/>
          </a:xfrm>
          <a:custGeom>
            <a:avLst/>
            <a:gdLst/>
            <a:ahLst/>
            <a:cxnLst/>
            <a:rect l="l" t="t" r="r" b="b"/>
            <a:pathLst>
              <a:path w="55879" h="12700">
                <a:moveTo>
                  <a:pt x="55855" y="0"/>
                </a:moveTo>
                <a:lnTo>
                  <a:pt x="0" y="0"/>
                </a:lnTo>
                <a:lnTo>
                  <a:pt x="948" y="12700"/>
                </a:lnTo>
                <a:lnTo>
                  <a:pt x="55236" y="12700"/>
                </a:lnTo>
                <a:lnTo>
                  <a:pt x="55855" y="0"/>
                </a:lnTo>
                <a:close/>
              </a:path>
            </a:pathLst>
          </a:custGeom>
          <a:solidFill>
            <a:srgbClr val="BC83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1" name="bg object 1691"/>
          <p:cNvSpPr/>
          <p:nvPr/>
        </p:nvSpPr>
        <p:spPr>
          <a:xfrm>
            <a:off x="7792011" y="5231129"/>
            <a:ext cx="54610" cy="13970"/>
          </a:xfrm>
          <a:custGeom>
            <a:avLst/>
            <a:gdLst/>
            <a:ahLst/>
            <a:cxnLst/>
            <a:rect l="l" t="t" r="r" b="b"/>
            <a:pathLst>
              <a:path w="54609" h="13970">
                <a:moveTo>
                  <a:pt x="54445" y="0"/>
                </a:moveTo>
                <a:lnTo>
                  <a:pt x="0" y="0"/>
                </a:lnTo>
                <a:lnTo>
                  <a:pt x="1043" y="13970"/>
                </a:lnTo>
                <a:lnTo>
                  <a:pt x="53764" y="13970"/>
                </a:lnTo>
                <a:lnTo>
                  <a:pt x="54445" y="0"/>
                </a:lnTo>
                <a:close/>
              </a:path>
            </a:pathLst>
          </a:custGeom>
          <a:solidFill>
            <a:srgbClr val="BC83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2" name="bg object 1692"/>
          <p:cNvSpPr/>
          <p:nvPr/>
        </p:nvSpPr>
        <p:spPr>
          <a:xfrm>
            <a:off x="7792959" y="5243829"/>
            <a:ext cx="53340" cy="12700"/>
          </a:xfrm>
          <a:custGeom>
            <a:avLst/>
            <a:gdLst/>
            <a:ahLst/>
            <a:cxnLst/>
            <a:rect l="l" t="t" r="r" b="b"/>
            <a:pathLst>
              <a:path w="53340" h="12700">
                <a:moveTo>
                  <a:pt x="52878" y="0"/>
                </a:moveTo>
                <a:lnTo>
                  <a:pt x="0" y="0"/>
                </a:lnTo>
                <a:lnTo>
                  <a:pt x="948" y="12700"/>
                </a:lnTo>
                <a:lnTo>
                  <a:pt x="52259" y="12700"/>
                </a:lnTo>
                <a:lnTo>
                  <a:pt x="52878" y="0"/>
                </a:lnTo>
                <a:close/>
              </a:path>
            </a:pathLst>
          </a:custGeom>
          <a:solidFill>
            <a:srgbClr val="BC834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3" name="bg object 1693"/>
          <p:cNvSpPr/>
          <p:nvPr/>
        </p:nvSpPr>
        <p:spPr>
          <a:xfrm>
            <a:off x="7793907" y="5256529"/>
            <a:ext cx="51435" cy="12700"/>
          </a:xfrm>
          <a:custGeom>
            <a:avLst/>
            <a:gdLst/>
            <a:ahLst/>
            <a:cxnLst/>
            <a:rect l="l" t="t" r="r" b="b"/>
            <a:pathLst>
              <a:path w="51434" h="12700">
                <a:moveTo>
                  <a:pt x="51311" y="0"/>
                </a:moveTo>
                <a:lnTo>
                  <a:pt x="0" y="0"/>
                </a:lnTo>
                <a:lnTo>
                  <a:pt x="948" y="12700"/>
                </a:lnTo>
                <a:lnTo>
                  <a:pt x="50692" y="12700"/>
                </a:lnTo>
                <a:lnTo>
                  <a:pt x="51311" y="0"/>
                </a:lnTo>
                <a:close/>
              </a:path>
            </a:pathLst>
          </a:custGeom>
          <a:solidFill>
            <a:srgbClr val="BC824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4" name="bg object 1694"/>
          <p:cNvSpPr/>
          <p:nvPr/>
        </p:nvSpPr>
        <p:spPr>
          <a:xfrm>
            <a:off x="7794761" y="5267959"/>
            <a:ext cx="50165" cy="13970"/>
          </a:xfrm>
          <a:custGeom>
            <a:avLst/>
            <a:gdLst/>
            <a:ahLst/>
            <a:cxnLst/>
            <a:rect l="l" t="t" r="r" b="b"/>
            <a:pathLst>
              <a:path w="50165" h="13970">
                <a:moveTo>
                  <a:pt x="49901" y="0"/>
                </a:moveTo>
                <a:lnTo>
                  <a:pt x="0" y="0"/>
                </a:lnTo>
                <a:lnTo>
                  <a:pt x="1043" y="13969"/>
                </a:lnTo>
                <a:lnTo>
                  <a:pt x="49220" y="13969"/>
                </a:lnTo>
                <a:lnTo>
                  <a:pt x="49901" y="0"/>
                </a:lnTo>
                <a:close/>
              </a:path>
            </a:pathLst>
          </a:custGeom>
          <a:solidFill>
            <a:srgbClr val="BC824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5" name="bg object 1695"/>
          <p:cNvSpPr/>
          <p:nvPr/>
        </p:nvSpPr>
        <p:spPr>
          <a:xfrm>
            <a:off x="7795709" y="5280659"/>
            <a:ext cx="48895" cy="12700"/>
          </a:xfrm>
          <a:custGeom>
            <a:avLst/>
            <a:gdLst/>
            <a:ahLst/>
            <a:cxnLst/>
            <a:rect l="l" t="t" r="r" b="b"/>
            <a:pathLst>
              <a:path w="48895" h="12700">
                <a:moveTo>
                  <a:pt x="48334" y="0"/>
                </a:moveTo>
                <a:lnTo>
                  <a:pt x="0" y="0"/>
                </a:lnTo>
                <a:lnTo>
                  <a:pt x="948" y="12699"/>
                </a:lnTo>
                <a:lnTo>
                  <a:pt x="47715" y="12699"/>
                </a:lnTo>
                <a:lnTo>
                  <a:pt x="48334" y="0"/>
                </a:lnTo>
                <a:close/>
              </a:path>
            </a:pathLst>
          </a:custGeom>
          <a:solidFill>
            <a:srgbClr val="BC82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6" name="bg object 1696"/>
          <p:cNvSpPr/>
          <p:nvPr/>
        </p:nvSpPr>
        <p:spPr>
          <a:xfrm>
            <a:off x="7796563" y="5292090"/>
            <a:ext cx="46990" cy="13970"/>
          </a:xfrm>
          <a:custGeom>
            <a:avLst/>
            <a:gdLst/>
            <a:ahLst/>
            <a:cxnLst/>
            <a:rect l="l" t="t" r="r" b="b"/>
            <a:pathLst>
              <a:path w="46990" h="13970">
                <a:moveTo>
                  <a:pt x="46924" y="0"/>
                </a:moveTo>
                <a:lnTo>
                  <a:pt x="0" y="0"/>
                </a:lnTo>
                <a:lnTo>
                  <a:pt x="1043" y="13970"/>
                </a:lnTo>
                <a:lnTo>
                  <a:pt x="46243" y="13970"/>
                </a:lnTo>
                <a:lnTo>
                  <a:pt x="46924" y="0"/>
                </a:lnTo>
                <a:close/>
              </a:path>
            </a:pathLst>
          </a:custGeom>
          <a:solidFill>
            <a:srgbClr val="BC813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7" name="bg object 1697"/>
          <p:cNvSpPr/>
          <p:nvPr/>
        </p:nvSpPr>
        <p:spPr>
          <a:xfrm>
            <a:off x="7797511" y="5304790"/>
            <a:ext cx="45720" cy="12700"/>
          </a:xfrm>
          <a:custGeom>
            <a:avLst/>
            <a:gdLst/>
            <a:ahLst/>
            <a:cxnLst/>
            <a:rect l="l" t="t" r="r" b="b"/>
            <a:pathLst>
              <a:path w="45720" h="12700">
                <a:moveTo>
                  <a:pt x="45357" y="0"/>
                </a:moveTo>
                <a:lnTo>
                  <a:pt x="0" y="0"/>
                </a:lnTo>
                <a:lnTo>
                  <a:pt x="948" y="12700"/>
                </a:lnTo>
                <a:lnTo>
                  <a:pt x="44738" y="12700"/>
                </a:lnTo>
                <a:lnTo>
                  <a:pt x="45357" y="0"/>
                </a:lnTo>
                <a:close/>
              </a:path>
            </a:pathLst>
          </a:custGeom>
          <a:solidFill>
            <a:srgbClr val="BB81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8" name="bg object 1698"/>
          <p:cNvSpPr/>
          <p:nvPr/>
        </p:nvSpPr>
        <p:spPr>
          <a:xfrm>
            <a:off x="7798365" y="5316220"/>
            <a:ext cx="45720" cy="13970"/>
          </a:xfrm>
          <a:custGeom>
            <a:avLst/>
            <a:gdLst/>
            <a:ahLst/>
            <a:cxnLst/>
            <a:rect l="l" t="t" r="r" b="b"/>
            <a:pathLst>
              <a:path w="45720" h="13970">
                <a:moveTo>
                  <a:pt x="43946" y="0"/>
                </a:moveTo>
                <a:lnTo>
                  <a:pt x="0" y="0"/>
                </a:lnTo>
                <a:lnTo>
                  <a:pt x="1043" y="13969"/>
                </a:lnTo>
                <a:lnTo>
                  <a:pt x="45333" y="13969"/>
                </a:lnTo>
                <a:lnTo>
                  <a:pt x="43885" y="1269"/>
                </a:lnTo>
                <a:lnTo>
                  <a:pt x="43946" y="0"/>
                </a:lnTo>
                <a:close/>
              </a:path>
            </a:pathLst>
          </a:custGeom>
          <a:solidFill>
            <a:srgbClr val="BB803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9" name="bg object 1699"/>
          <p:cNvSpPr/>
          <p:nvPr/>
        </p:nvSpPr>
        <p:spPr>
          <a:xfrm>
            <a:off x="7799313" y="5328920"/>
            <a:ext cx="46355" cy="13970"/>
          </a:xfrm>
          <a:custGeom>
            <a:avLst/>
            <a:gdLst/>
            <a:ahLst/>
            <a:cxnLst/>
            <a:rect l="l" t="t" r="r" b="b"/>
            <a:pathLst>
              <a:path w="46354" h="13970">
                <a:moveTo>
                  <a:pt x="44240" y="0"/>
                </a:moveTo>
                <a:lnTo>
                  <a:pt x="0" y="0"/>
                </a:lnTo>
                <a:lnTo>
                  <a:pt x="1043" y="13969"/>
                </a:lnTo>
                <a:lnTo>
                  <a:pt x="45834" y="13969"/>
                </a:lnTo>
                <a:lnTo>
                  <a:pt x="44240" y="0"/>
                </a:lnTo>
                <a:close/>
              </a:path>
            </a:pathLst>
          </a:custGeom>
          <a:solidFill>
            <a:srgbClr val="BB803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0" name="bg object 1700"/>
          <p:cNvSpPr/>
          <p:nvPr/>
        </p:nvSpPr>
        <p:spPr>
          <a:xfrm>
            <a:off x="7800261" y="5341620"/>
            <a:ext cx="46355" cy="12700"/>
          </a:xfrm>
          <a:custGeom>
            <a:avLst/>
            <a:gdLst/>
            <a:ahLst/>
            <a:cxnLst/>
            <a:rect l="l" t="t" r="r" b="b"/>
            <a:pathLst>
              <a:path w="46354" h="12700">
                <a:moveTo>
                  <a:pt x="44740" y="0"/>
                </a:moveTo>
                <a:lnTo>
                  <a:pt x="0" y="0"/>
                </a:lnTo>
                <a:lnTo>
                  <a:pt x="948" y="12699"/>
                </a:lnTo>
                <a:lnTo>
                  <a:pt x="46189" y="12699"/>
                </a:lnTo>
                <a:lnTo>
                  <a:pt x="44740" y="0"/>
                </a:lnTo>
                <a:close/>
              </a:path>
            </a:pathLst>
          </a:custGeom>
          <a:solidFill>
            <a:srgbClr val="BB8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1" name="bg object 1701"/>
          <p:cNvSpPr/>
          <p:nvPr/>
        </p:nvSpPr>
        <p:spPr>
          <a:xfrm>
            <a:off x="7801115" y="5353050"/>
            <a:ext cx="46990" cy="13970"/>
          </a:xfrm>
          <a:custGeom>
            <a:avLst/>
            <a:gdLst/>
            <a:ahLst/>
            <a:cxnLst/>
            <a:rect l="l" t="t" r="r" b="b"/>
            <a:pathLst>
              <a:path w="46990" h="13970">
                <a:moveTo>
                  <a:pt x="45191" y="0"/>
                </a:moveTo>
                <a:lnTo>
                  <a:pt x="0" y="0"/>
                </a:lnTo>
                <a:lnTo>
                  <a:pt x="1043" y="13969"/>
                </a:lnTo>
                <a:lnTo>
                  <a:pt x="46784" y="13969"/>
                </a:lnTo>
                <a:lnTo>
                  <a:pt x="45191" y="0"/>
                </a:lnTo>
                <a:close/>
              </a:path>
            </a:pathLst>
          </a:custGeom>
          <a:solidFill>
            <a:srgbClr val="BB7F3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2" name="bg object 1702"/>
          <p:cNvSpPr/>
          <p:nvPr/>
        </p:nvSpPr>
        <p:spPr>
          <a:xfrm>
            <a:off x="7802063" y="5365750"/>
            <a:ext cx="47625" cy="13970"/>
          </a:xfrm>
          <a:custGeom>
            <a:avLst/>
            <a:gdLst/>
            <a:ahLst/>
            <a:cxnLst/>
            <a:rect l="l" t="t" r="r" b="b"/>
            <a:pathLst>
              <a:path w="47625" h="13970">
                <a:moveTo>
                  <a:pt x="45691" y="0"/>
                </a:moveTo>
                <a:lnTo>
                  <a:pt x="0" y="0"/>
                </a:lnTo>
                <a:lnTo>
                  <a:pt x="1043" y="13969"/>
                </a:lnTo>
                <a:lnTo>
                  <a:pt x="47284" y="13969"/>
                </a:lnTo>
                <a:lnTo>
                  <a:pt x="45691" y="0"/>
                </a:lnTo>
                <a:close/>
              </a:path>
            </a:pathLst>
          </a:custGeom>
          <a:solidFill>
            <a:srgbClr val="BB7F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3" name="bg object 1703"/>
          <p:cNvSpPr/>
          <p:nvPr/>
        </p:nvSpPr>
        <p:spPr>
          <a:xfrm>
            <a:off x="7803012" y="5378450"/>
            <a:ext cx="48260" cy="12700"/>
          </a:xfrm>
          <a:custGeom>
            <a:avLst/>
            <a:gdLst/>
            <a:ahLst/>
            <a:cxnLst/>
            <a:rect l="l" t="t" r="r" b="b"/>
            <a:pathLst>
              <a:path w="48259" h="12700">
                <a:moveTo>
                  <a:pt x="46191" y="0"/>
                </a:moveTo>
                <a:lnTo>
                  <a:pt x="0" y="0"/>
                </a:lnTo>
                <a:lnTo>
                  <a:pt x="948" y="12700"/>
                </a:lnTo>
                <a:lnTo>
                  <a:pt x="47640" y="12700"/>
                </a:lnTo>
                <a:lnTo>
                  <a:pt x="46191" y="0"/>
                </a:lnTo>
                <a:close/>
              </a:path>
            </a:pathLst>
          </a:custGeom>
          <a:solidFill>
            <a:srgbClr val="BB7E3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4" name="bg object 1704"/>
          <p:cNvSpPr/>
          <p:nvPr/>
        </p:nvSpPr>
        <p:spPr>
          <a:xfrm>
            <a:off x="7803865" y="5389879"/>
            <a:ext cx="48260" cy="13970"/>
          </a:xfrm>
          <a:custGeom>
            <a:avLst/>
            <a:gdLst/>
            <a:ahLst/>
            <a:cxnLst/>
            <a:rect l="l" t="t" r="r" b="b"/>
            <a:pathLst>
              <a:path w="48259" h="13970">
                <a:moveTo>
                  <a:pt x="46641" y="0"/>
                </a:moveTo>
                <a:lnTo>
                  <a:pt x="0" y="0"/>
                </a:lnTo>
                <a:lnTo>
                  <a:pt x="284" y="3810"/>
                </a:lnTo>
                <a:lnTo>
                  <a:pt x="1370" y="13970"/>
                </a:lnTo>
                <a:lnTo>
                  <a:pt x="48235" y="13970"/>
                </a:lnTo>
                <a:lnTo>
                  <a:pt x="46641" y="0"/>
                </a:lnTo>
                <a:close/>
              </a:path>
            </a:pathLst>
          </a:custGeom>
          <a:solidFill>
            <a:srgbClr val="BB7E3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5" name="bg object 1705"/>
          <p:cNvSpPr/>
          <p:nvPr/>
        </p:nvSpPr>
        <p:spPr>
          <a:xfrm>
            <a:off x="7805100" y="5402579"/>
            <a:ext cx="48895" cy="12700"/>
          </a:xfrm>
          <a:custGeom>
            <a:avLst/>
            <a:gdLst/>
            <a:ahLst/>
            <a:cxnLst/>
            <a:rect l="l" t="t" r="r" b="b"/>
            <a:pathLst>
              <a:path w="48895" h="12700">
                <a:moveTo>
                  <a:pt x="46856" y="0"/>
                </a:moveTo>
                <a:lnTo>
                  <a:pt x="0" y="0"/>
                </a:lnTo>
                <a:lnTo>
                  <a:pt x="1357" y="12700"/>
                </a:lnTo>
                <a:lnTo>
                  <a:pt x="48304" y="12700"/>
                </a:lnTo>
                <a:lnTo>
                  <a:pt x="46856" y="0"/>
                </a:lnTo>
                <a:close/>
              </a:path>
            </a:pathLst>
          </a:custGeom>
          <a:solidFill>
            <a:srgbClr val="BB7E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6" name="bg object 1706"/>
          <p:cNvSpPr/>
          <p:nvPr/>
        </p:nvSpPr>
        <p:spPr>
          <a:xfrm>
            <a:off x="7806321" y="5414009"/>
            <a:ext cx="48895" cy="13970"/>
          </a:xfrm>
          <a:custGeom>
            <a:avLst/>
            <a:gdLst/>
            <a:ahLst/>
            <a:cxnLst/>
            <a:rect l="l" t="t" r="r" b="b"/>
            <a:pathLst>
              <a:path w="48895" h="13970">
                <a:moveTo>
                  <a:pt x="46938" y="0"/>
                </a:moveTo>
                <a:lnTo>
                  <a:pt x="0" y="0"/>
                </a:lnTo>
                <a:lnTo>
                  <a:pt x="1492" y="13969"/>
                </a:lnTo>
                <a:lnTo>
                  <a:pt x="48532" y="13969"/>
                </a:lnTo>
                <a:lnTo>
                  <a:pt x="46938" y="0"/>
                </a:lnTo>
                <a:close/>
              </a:path>
            </a:pathLst>
          </a:custGeom>
          <a:solidFill>
            <a:srgbClr val="BB7D3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7" name="bg object 1707"/>
          <p:cNvSpPr/>
          <p:nvPr/>
        </p:nvSpPr>
        <p:spPr>
          <a:xfrm>
            <a:off x="7807678" y="5426709"/>
            <a:ext cx="48895" cy="12700"/>
          </a:xfrm>
          <a:custGeom>
            <a:avLst/>
            <a:gdLst/>
            <a:ahLst/>
            <a:cxnLst/>
            <a:rect l="l" t="t" r="r" b="b"/>
            <a:pathLst>
              <a:path w="48895" h="12700">
                <a:moveTo>
                  <a:pt x="47030" y="0"/>
                </a:moveTo>
                <a:lnTo>
                  <a:pt x="0" y="0"/>
                </a:lnTo>
                <a:lnTo>
                  <a:pt x="1357" y="12699"/>
                </a:lnTo>
                <a:lnTo>
                  <a:pt x="48478" y="12699"/>
                </a:lnTo>
                <a:lnTo>
                  <a:pt x="47030" y="0"/>
                </a:lnTo>
                <a:close/>
              </a:path>
            </a:pathLst>
          </a:custGeom>
          <a:solidFill>
            <a:srgbClr val="BB7D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8" name="bg object 1708"/>
          <p:cNvSpPr/>
          <p:nvPr/>
        </p:nvSpPr>
        <p:spPr>
          <a:xfrm>
            <a:off x="7809035" y="5439409"/>
            <a:ext cx="48895" cy="12700"/>
          </a:xfrm>
          <a:custGeom>
            <a:avLst/>
            <a:gdLst/>
            <a:ahLst/>
            <a:cxnLst/>
            <a:rect l="l" t="t" r="r" b="b"/>
            <a:pathLst>
              <a:path w="48895" h="12700">
                <a:moveTo>
                  <a:pt x="47121" y="0"/>
                </a:moveTo>
                <a:lnTo>
                  <a:pt x="0" y="0"/>
                </a:lnTo>
                <a:lnTo>
                  <a:pt x="1357" y="12699"/>
                </a:lnTo>
                <a:lnTo>
                  <a:pt x="48570" y="12699"/>
                </a:lnTo>
                <a:lnTo>
                  <a:pt x="47121" y="0"/>
                </a:lnTo>
                <a:close/>
              </a:path>
            </a:pathLst>
          </a:custGeom>
          <a:solidFill>
            <a:srgbClr val="BB7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9" name="bg object 1709"/>
          <p:cNvSpPr/>
          <p:nvPr/>
        </p:nvSpPr>
        <p:spPr>
          <a:xfrm>
            <a:off x="7810256" y="5450840"/>
            <a:ext cx="48895" cy="13970"/>
          </a:xfrm>
          <a:custGeom>
            <a:avLst/>
            <a:gdLst/>
            <a:ahLst/>
            <a:cxnLst/>
            <a:rect l="l" t="t" r="r" b="b"/>
            <a:pathLst>
              <a:path w="48895" h="13970">
                <a:moveTo>
                  <a:pt x="47204" y="0"/>
                </a:moveTo>
                <a:lnTo>
                  <a:pt x="0" y="0"/>
                </a:lnTo>
                <a:lnTo>
                  <a:pt x="1492" y="13970"/>
                </a:lnTo>
                <a:lnTo>
                  <a:pt x="48797" y="13970"/>
                </a:lnTo>
                <a:lnTo>
                  <a:pt x="47204" y="0"/>
                </a:lnTo>
                <a:close/>
              </a:path>
            </a:pathLst>
          </a:custGeom>
          <a:solidFill>
            <a:srgbClr val="BA7C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0" name="bg object 1710"/>
          <p:cNvSpPr/>
          <p:nvPr/>
        </p:nvSpPr>
        <p:spPr>
          <a:xfrm>
            <a:off x="7811613" y="5463540"/>
            <a:ext cx="48895" cy="12700"/>
          </a:xfrm>
          <a:custGeom>
            <a:avLst/>
            <a:gdLst/>
            <a:ahLst/>
            <a:cxnLst/>
            <a:rect l="l" t="t" r="r" b="b"/>
            <a:pathLst>
              <a:path w="48895" h="12700">
                <a:moveTo>
                  <a:pt x="47295" y="0"/>
                </a:moveTo>
                <a:lnTo>
                  <a:pt x="0" y="0"/>
                </a:lnTo>
                <a:lnTo>
                  <a:pt x="1357" y="12700"/>
                </a:lnTo>
                <a:lnTo>
                  <a:pt x="48744" y="12700"/>
                </a:lnTo>
                <a:lnTo>
                  <a:pt x="47295" y="0"/>
                </a:lnTo>
                <a:close/>
              </a:path>
            </a:pathLst>
          </a:custGeom>
          <a:solidFill>
            <a:srgbClr val="BA7C3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bg object 1711"/>
          <p:cNvSpPr/>
          <p:nvPr/>
        </p:nvSpPr>
        <p:spPr>
          <a:xfrm>
            <a:off x="7812835" y="5474969"/>
            <a:ext cx="49530" cy="13970"/>
          </a:xfrm>
          <a:custGeom>
            <a:avLst/>
            <a:gdLst/>
            <a:ahLst/>
            <a:cxnLst/>
            <a:rect l="l" t="t" r="r" b="b"/>
            <a:pathLst>
              <a:path w="49529" h="13970">
                <a:moveTo>
                  <a:pt x="47378" y="0"/>
                </a:moveTo>
                <a:lnTo>
                  <a:pt x="0" y="0"/>
                </a:lnTo>
                <a:lnTo>
                  <a:pt x="1492" y="13969"/>
                </a:lnTo>
                <a:lnTo>
                  <a:pt x="48971" y="13969"/>
                </a:lnTo>
                <a:lnTo>
                  <a:pt x="47378" y="0"/>
                </a:lnTo>
                <a:close/>
              </a:path>
            </a:pathLst>
          </a:custGeom>
          <a:solidFill>
            <a:srgbClr val="BA7B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2" name="bg object 1712"/>
          <p:cNvSpPr/>
          <p:nvPr/>
        </p:nvSpPr>
        <p:spPr>
          <a:xfrm>
            <a:off x="7814192" y="5487669"/>
            <a:ext cx="49530" cy="12700"/>
          </a:xfrm>
          <a:custGeom>
            <a:avLst/>
            <a:gdLst/>
            <a:ahLst/>
            <a:cxnLst/>
            <a:rect l="l" t="t" r="r" b="b"/>
            <a:pathLst>
              <a:path w="49529" h="12700">
                <a:moveTo>
                  <a:pt x="47469" y="0"/>
                </a:moveTo>
                <a:lnTo>
                  <a:pt x="0" y="0"/>
                </a:lnTo>
                <a:lnTo>
                  <a:pt x="1357" y="12699"/>
                </a:lnTo>
                <a:lnTo>
                  <a:pt x="48918" y="12699"/>
                </a:lnTo>
                <a:lnTo>
                  <a:pt x="47469" y="0"/>
                </a:lnTo>
                <a:close/>
              </a:path>
            </a:pathLst>
          </a:custGeom>
          <a:solidFill>
            <a:srgbClr val="BA7B2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3" name="bg object 1713"/>
          <p:cNvSpPr/>
          <p:nvPr/>
        </p:nvSpPr>
        <p:spPr>
          <a:xfrm>
            <a:off x="7815413" y="5499100"/>
            <a:ext cx="49530" cy="13970"/>
          </a:xfrm>
          <a:custGeom>
            <a:avLst/>
            <a:gdLst/>
            <a:ahLst/>
            <a:cxnLst/>
            <a:rect l="l" t="t" r="r" b="b"/>
            <a:pathLst>
              <a:path w="49529" h="13970">
                <a:moveTo>
                  <a:pt x="47552" y="0"/>
                </a:moveTo>
                <a:lnTo>
                  <a:pt x="0" y="0"/>
                </a:lnTo>
                <a:lnTo>
                  <a:pt x="1492" y="13969"/>
                </a:lnTo>
                <a:lnTo>
                  <a:pt x="49145" y="13969"/>
                </a:lnTo>
                <a:lnTo>
                  <a:pt x="47552" y="0"/>
                </a:lnTo>
                <a:close/>
              </a:path>
            </a:pathLst>
          </a:custGeom>
          <a:solidFill>
            <a:srgbClr val="BA7B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4" name="bg object 1714"/>
          <p:cNvSpPr/>
          <p:nvPr/>
        </p:nvSpPr>
        <p:spPr>
          <a:xfrm>
            <a:off x="7816770" y="5511800"/>
            <a:ext cx="49530" cy="13970"/>
          </a:xfrm>
          <a:custGeom>
            <a:avLst/>
            <a:gdLst/>
            <a:ahLst/>
            <a:cxnLst/>
            <a:rect l="l" t="t" r="r" b="b"/>
            <a:pathLst>
              <a:path w="49529" h="13970">
                <a:moveTo>
                  <a:pt x="47644" y="0"/>
                </a:moveTo>
                <a:lnTo>
                  <a:pt x="0" y="0"/>
                </a:lnTo>
                <a:lnTo>
                  <a:pt x="1492" y="13969"/>
                </a:lnTo>
                <a:lnTo>
                  <a:pt x="49237" y="13969"/>
                </a:lnTo>
                <a:lnTo>
                  <a:pt x="47644" y="0"/>
                </a:lnTo>
                <a:close/>
              </a:path>
            </a:pathLst>
          </a:custGeom>
          <a:solidFill>
            <a:srgbClr val="BA7A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5" name="bg object 1715"/>
          <p:cNvSpPr/>
          <p:nvPr/>
        </p:nvSpPr>
        <p:spPr>
          <a:xfrm>
            <a:off x="7818127" y="5524500"/>
            <a:ext cx="49530" cy="12700"/>
          </a:xfrm>
          <a:custGeom>
            <a:avLst/>
            <a:gdLst/>
            <a:ahLst/>
            <a:cxnLst/>
            <a:rect l="l" t="t" r="r" b="b"/>
            <a:pathLst>
              <a:path w="49529" h="12700">
                <a:moveTo>
                  <a:pt x="47735" y="0"/>
                </a:moveTo>
                <a:lnTo>
                  <a:pt x="0" y="0"/>
                </a:lnTo>
                <a:lnTo>
                  <a:pt x="1357" y="12700"/>
                </a:lnTo>
                <a:lnTo>
                  <a:pt x="49184" y="12700"/>
                </a:lnTo>
                <a:lnTo>
                  <a:pt x="47735" y="0"/>
                </a:lnTo>
                <a:close/>
              </a:path>
            </a:pathLst>
          </a:custGeom>
          <a:solidFill>
            <a:srgbClr val="BA7A2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6" name="bg object 1716"/>
          <p:cNvSpPr/>
          <p:nvPr/>
        </p:nvSpPr>
        <p:spPr>
          <a:xfrm>
            <a:off x="7819349" y="5535930"/>
            <a:ext cx="49530" cy="13970"/>
          </a:xfrm>
          <a:custGeom>
            <a:avLst/>
            <a:gdLst/>
            <a:ahLst/>
            <a:cxnLst/>
            <a:rect l="l" t="t" r="r" b="b"/>
            <a:pathLst>
              <a:path w="49529" h="13970">
                <a:moveTo>
                  <a:pt x="47818" y="0"/>
                </a:moveTo>
                <a:lnTo>
                  <a:pt x="0" y="0"/>
                </a:lnTo>
                <a:lnTo>
                  <a:pt x="1492" y="13970"/>
                </a:lnTo>
                <a:lnTo>
                  <a:pt x="49411" y="13970"/>
                </a:lnTo>
                <a:lnTo>
                  <a:pt x="47818" y="0"/>
                </a:lnTo>
                <a:close/>
              </a:path>
            </a:pathLst>
          </a:custGeom>
          <a:solidFill>
            <a:srgbClr val="BA792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7" name="bg object 1717"/>
          <p:cNvSpPr/>
          <p:nvPr/>
        </p:nvSpPr>
        <p:spPr>
          <a:xfrm>
            <a:off x="7820706" y="5548630"/>
            <a:ext cx="49530" cy="13970"/>
          </a:xfrm>
          <a:custGeom>
            <a:avLst/>
            <a:gdLst/>
            <a:ahLst/>
            <a:cxnLst/>
            <a:rect l="l" t="t" r="r" b="b"/>
            <a:pathLst>
              <a:path w="49529" h="13970">
                <a:moveTo>
                  <a:pt x="47909" y="0"/>
                </a:moveTo>
                <a:lnTo>
                  <a:pt x="0" y="0"/>
                </a:lnTo>
                <a:lnTo>
                  <a:pt x="1492" y="13970"/>
                </a:lnTo>
                <a:lnTo>
                  <a:pt x="49503" y="13970"/>
                </a:lnTo>
                <a:lnTo>
                  <a:pt x="47909" y="0"/>
                </a:lnTo>
                <a:close/>
              </a:path>
            </a:pathLst>
          </a:custGeom>
          <a:solidFill>
            <a:srgbClr val="BA79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8" name="bg object 1718"/>
          <p:cNvSpPr/>
          <p:nvPr/>
        </p:nvSpPr>
        <p:spPr>
          <a:xfrm>
            <a:off x="7822063" y="5561330"/>
            <a:ext cx="49530" cy="12700"/>
          </a:xfrm>
          <a:custGeom>
            <a:avLst/>
            <a:gdLst/>
            <a:ahLst/>
            <a:cxnLst/>
            <a:rect l="l" t="t" r="r" b="b"/>
            <a:pathLst>
              <a:path w="49529" h="12700">
                <a:moveTo>
                  <a:pt x="48001" y="0"/>
                </a:moveTo>
                <a:lnTo>
                  <a:pt x="0" y="0"/>
                </a:lnTo>
                <a:lnTo>
                  <a:pt x="1357" y="12700"/>
                </a:lnTo>
                <a:lnTo>
                  <a:pt x="49449" y="12700"/>
                </a:lnTo>
                <a:lnTo>
                  <a:pt x="48001" y="0"/>
                </a:lnTo>
                <a:close/>
              </a:path>
            </a:pathLst>
          </a:custGeom>
          <a:solidFill>
            <a:srgbClr val="BA79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9" name="bg object 1719"/>
          <p:cNvSpPr/>
          <p:nvPr/>
        </p:nvSpPr>
        <p:spPr>
          <a:xfrm>
            <a:off x="7823284" y="5572759"/>
            <a:ext cx="50165" cy="13970"/>
          </a:xfrm>
          <a:custGeom>
            <a:avLst/>
            <a:gdLst/>
            <a:ahLst/>
            <a:cxnLst/>
            <a:rect l="l" t="t" r="r" b="b"/>
            <a:pathLst>
              <a:path w="50165" h="13970">
                <a:moveTo>
                  <a:pt x="48083" y="0"/>
                </a:moveTo>
                <a:lnTo>
                  <a:pt x="0" y="0"/>
                </a:lnTo>
                <a:lnTo>
                  <a:pt x="1492" y="13969"/>
                </a:lnTo>
                <a:lnTo>
                  <a:pt x="49677" y="13969"/>
                </a:lnTo>
                <a:lnTo>
                  <a:pt x="48083" y="0"/>
                </a:lnTo>
                <a:close/>
              </a:path>
            </a:pathLst>
          </a:custGeom>
          <a:solidFill>
            <a:srgbClr val="BA78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0" name="bg object 1720"/>
          <p:cNvSpPr/>
          <p:nvPr/>
        </p:nvSpPr>
        <p:spPr>
          <a:xfrm>
            <a:off x="7824641" y="5585459"/>
            <a:ext cx="50165" cy="12700"/>
          </a:xfrm>
          <a:custGeom>
            <a:avLst/>
            <a:gdLst/>
            <a:ahLst/>
            <a:cxnLst/>
            <a:rect l="l" t="t" r="r" b="b"/>
            <a:pathLst>
              <a:path w="50165" h="12700">
                <a:moveTo>
                  <a:pt x="48175" y="0"/>
                </a:moveTo>
                <a:lnTo>
                  <a:pt x="0" y="0"/>
                </a:lnTo>
                <a:lnTo>
                  <a:pt x="1357" y="12699"/>
                </a:lnTo>
                <a:lnTo>
                  <a:pt x="49624" y="12699"/>
                </a:lnTo>
                <a:lnTo>
                  <a:pt x="48175" y="0"/>
                </a:lnTo>
                <a:close/>
              </a:path>
            </a:pathLst>
          </a:custGeom>
          <a:solidFill>
            <a:srgbClr val="BA782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1" name="bg object 1721"/>
          <p:cNvSpPr/>
          <p:nvPr/>
        </p:nvSpPr>
        <p:spPr>
          <a:xfrm>
            <a:off x="7825863" y="5596890"/>
            <a:ext cx="50165" cy="13970"/>
          </a:xfrm>
          <a:custGeom>
            <a:avLst/>
            <a:gdLst/>
            <a:ahLst/>
            <a:cxnLst/>
            <a:rect l="l" t="t" r="r" b="b"/>
            <a:pathLst>
              <a:path w="50165" h="13970">
                <a:moveTo>
                  <a:pt x="48257" y="0"/>
                </a:moveTo>
                <a:lnTo>
                  <a:pt x="0" y="0"/>
                </a:lnTo>
                <a:lnTo>
                  <a:pt x="1492" y="13970"/>
                </a:lnTo>
                <a:lnTo>
                  <a:pt x="49851" y="13970"/>
                </a:lnTo>
                <a:lnTo>
                  <a:pt x="48257" y="0"/>
                </a:lnTo>
                <a:close/>
              </a:path>
            </a:pathLst>
          </a:custGeom>
          <a:solidFill>
            <a:srgbClr val="B977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2" name="bg object 1722"/>
          <p:cNvSpPr/>
          <p:nvPr/>
        </p:nvSpPr>
        <p:spPr>
          <a:xfrm>
            <a:off x="7827220" y="5609590"/>
            <a:ext cx="50165" cy="12700"/>
          </a:xfrm>
          <a:custGeom>
            <a:avLst/>
            <a:gdLst/>
            <a:ahLst/>
            <a:cxnLst/>
            <a:rect l="l" t="t" r="r" b="b"/>
            <a:pathLst>
              <a:path w="50165" h="12700">
                <a:moveTo>
                  <a:pt x="48349" y="0"/>
                </a:moveTo>
                <a:lnTo>
                  <a:pt x="0" y="0"/>
                </a:lnTo>
                <a:lnTo>
                  <a:pt x="1357" y="12700"/>
                </a:lnTo>
                <a:lnTo>
                  <a:pt x="49798" y="12700"/>
                </a:lnTo>
                <a:lnTo>
                  <a:pt x="48349" y="0"/>
                </a:lnTo>
                <a:close/>
              </a:path>
            </a:pathLst>
          </a:custGeom>
          <a:solidFill>
            <a:srgbClr val="B9772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3" name="bg object 1723"/>
          <p:cNvSpPr/>
          <p:nvPr/>
        </p:nvSpPr>
        <p:spPr>
          <a:xfrm>
            <a:off x="7828577" y="5622290"/>
            <a:ext cx="50165" cy="12700"/>
          </a:xfrm>
          <a:custGeom>
            <a:avLst/>
            <a:gdLst/>
            <a:ahLst/>
            <a:cxnLst/>
            <a:rect l="l" t="t" r="r" b="b"/>
            <a:pathLst>
              <a:path w="50165" h="12700">
                <a:moveTo>
                  <a:pt x="48441" y="0"/>
                </a:moveTo>
                <a:lnTo>
                  <a:pt x="0" y="0"/>
                </a:lnTo>
                <a:lnTo>
                  <a:pt x="1357" y="12700"/>
                </a:lnTo>
                <a:lnTo>
                  <a:pt x="49889" y="12700"/>
                </a:lnTo>
                <a:lnTo>
                  <a:pt x="48441" y="0"/>
                </a:lnTo>
                <a:close/>
              </a:path>
            </a:pathLst>
          </a:custGeom>
          <a:solidFill>
            <a:srgbClr val="B9772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4" name="bg object 1724"/>
          <p:cNvSpPr/>
          <p:nvPr/>
        </p:nvSpPr>
        <p:spPr>
          <a:xfrm>
            <a:off x="7829798" y="5633719"/>
            <a:ext cx="50165" cy="13970"/>
          </a:xfrm>
          <a:custGeom>
            <a:avLst/>
            <a:gdLst/>
            <a:ahLst/>
            <a:cxnLst/>
            <a:rect l="l" t="t" r="r" b="b"/>
            <a:pathLst>
              <a:path w="50165" h="13970">
                <a:moveTo>
                  <a:pt x="48523" y="0"/>
                </a:moveTo>
                <a:lnTo>
                  <a:pt x="0" y="0"/>
                </a:lnTo>
                <a:lnTo>
                  <a:pt x="1492" y="13969"/>
                </a:lnTo>
                <a:lnTo>
                  <a:pt x="50117" y="13969"/>
                </a:lnTo>
                <a:lnTo>
                  <a:pt x="48523" y="0"/>
                </a:lnTo>
                <a:close/>
              </a:path>
            </a:pathLst>
          </a:custGeom>
          <a:solidFill>
            <a:srgbClr val="B97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5" name="bg object 1725"/>
          <p:cNvSpPr/>
          <p:nvPr/>
        </p:nvSpPr>
        <p:spPr>
          <a:xfrm>
            <a:off x="7831155" y="5646419"/>
            <a:ext cx="50165" cy="12700"/>
          </a:xfrm>
          <a:custGeom>
            <a:avLst/>
            <a:gdLst/>
            <a:ahLst/>
            <a:cxnLst/>
            <a:rect l="l" t="t" r="r" b="b"/>
            <a:pathLst>
              <a:path w="50165" h="12700">
                <a:moveTo>
                  <a:pt x="48615" y="0"/>
                </a:moveTo>
                <a:lnTo>
                  <a:pt x="0" y="0"/>
                </a:lnTo>
                <a:lnTo>
                  <a:pt x="1357" y="12699"/>
                </a:lnTo>
                <a:lnTo>
                  <a:pt x="50063" y="12699"/>
                </a:lnTo>
                <a:lnTo>
                  <a:pt x="48615" y="0"/>
                </a:lnTo>
                <a:close/>
              </a:path>
            </a:pathLst>
          </a:custGeom>
          <a:solidFill>
            <a:srgbClr val="B976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6" name="bg object 1726"/>
          <p:cNvSpPr/>
          <p:nvPr/>
        </p:nvSpPr>
        <p:spPr>
          <a:xfrm>
            <a:off x="7832376" y="5657850"/>
            <a:ext cx="50800" cy="13970"/>
          </a:xfrm>
          <a:custGeom>
            <a:avLst/>
            <a:gdLst/>
            <a:ahLst/>
            <a:cxnLst/>
            <a:rect l="l" t="t" r="r" b="b"/>
            <a:pathLst>
              <a:path w="50800" h="13970">
                <a:moveTo>
                  <a:pt x="48697" y="0"/>
                </a:moveTo>
                <a:lnTo>
                  <a:pt x="0" y="0"/>
                </a:lnTo>
                <a:lnTo>
                  <a:pt x="1492" y="13969"/>
                </a:lnTo>
                <a:lnTo>
                  <a:pt x="50291" y="13969"/>
                </a:lnTo>
                <a:lnTo>
                  <a:pt x="48697" y="0"/>
                </a:lnTo>
                <a:close/>
              </a:path>
            </a:pathLst>
          </a:custGeom>
          <a:solidFill>
            <a:srgbClr val="B9762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7" name="bg object 1727"/>
          <p:cNvSpPr/>
          <p:nvPr/>
        </p:nvSpPr>
        <p:spPr>
          <a:xfrm>
            <a:off x="7833734" y="5670550"/>
            <a:ext cx="50800" cy="12700"/>
          </a:xfrm>
          <a:custGeom>
            <a:avLst/>
            <a:gdLst/>
            <a:ahLst/>
            <a:cxnLst/>
            <a:rect l="l" t="t" r="r" b="b"/>
            <a:pathLst>
              <a:path w="50800" h="12700">
                <a:moveTo>
                  <a:pt x="48789" y="0"/>
                </a:moveTo>
                <a:lnTo>
                  <a:pt x="0" y="0"/>
                </a:lnTo>
                <a:lnTo>
                  <a:pt x="1357" y="12700"/>
                </a:lnTo>
                <a:lnTo>
                  <a:pt x="50237" y="12700"/>
                </a:lnTo>
                <a:lnTo>
                  <a:pt x="48789" y="0"/>
                </a:lnTo>
                <a:close/>
              </a:path>
            </a:pathLst>
          </a:custGeom>
          <a:solidFill>
            <a:srgbClr val="B975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8" name="bg object 1728"/>
          <p:cNvSpPr/>
          <p:nvPr/>
        </p:nvSpPr>
        <p:spPr>
          <a:xfrm>
            <a:off x="7834955" y="5681980"/>
            <a:ext cx="50800" cy="13970"/>
          </a:xfrm>
          <a:custGeom>
            <a:avLst/>
            <a:gdLst/>
            <a:ahLst/>
            <a:cxnLst/>
            <a:rect l="l" t="t" r="r" b="b"/>
            <a:pathLst>
              <a:path w="50800" h="13970">
                <a:moveTo>
                  <a:pt x="48871" y="0"/>
                </a:moveTo>
                <a:lnTo>
                  <a:pt x="0" y="0"/>
                </a:lnTo>
                <a:lnTo>
                  <a:pt x="1492" y="13970"/>
                </a:lnTo>
                <a:lnTo>
                  <a:pt x="50465" y="13970"/>
                </a:lnTo>
                <a:lnTo>
                  <a:pt x="48871" y="0"/>
                </a:lnTo>
                <a:close/>
              </a:path>
            </a:pathLst>
          </a:custGeom>
          <a:solidFill>
            <a:srgbClr val="B9751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9" name="bg object 1729"/>
          <p:cNvSpPr/>
          <p:nvPr/>
        </p:nvSpPr>
        <p:spPr>
          <a:xfrm>
            <a:off x="7836312" y="5694680"/>
            <a:ext cx="50800" cy="13970"/>
          </a:xfrm>
          <a:custGeom>
            <a:avLst/>
            <a:gdLst/>
            <a:ahLst/>
            <a:cxnLst/>
            <a:rect l="l" t="t" r="r" b="b"/>
            <a:pathLst>
              <a:path w="50800" h="13970">
                <a:moveTo>
                  <a:pt x="48963" y="0"/>
                </a:moveTo>
                <a:lnTo>
                  <a:pt x="0" y="0"/>
                </a:lnTo>
                <a:lnTo>
                  <a:pt x="1492" y="13970"/>
                </a:lnTo>
                <a:lnTo>
                  <a:pt x="50556" y="13970"/>
                </a:lnTo>
                <a:lnTo>
                  <a:pt x="48963" y="0"/>
                </a:lnTo>
                <a:close/>
              </a:path>
            </a:pathLst>
          </a:custGeom>
          <a:solidFill>
            <a:srgbClr val="B9741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0" name="bg object 1730"/>
          <p:cNvSpPr/>
          <p:nvPr/>
        </p:nvSpPr>
        <p:spPr>
          <a:xfrm>
            <a:off x="7837669" y="5707380"/>
            <a:ext cx="50800" cy="12700"/>
          </a:xfrm>
          <a:custGeom>
            <a:avLst/>
            <a:gdLst/>
            <a:ahLst/>
            <a:cxnLst/>
            <a:rect l="l" t="t" r="r" b="b"/>
            <a:pathLst>
              <a:path w="50800" h="12700">
                <a:moveTo>
                  <a:pt x="49054" y="0"/>
                </a:moveTo>
                <a:lnTo>
                  <a:pt x="0" y="0"/>
                </a:lnTo>
                <a:lnTo>
                  <a:pt x="1357" y="12700"/>
                </a:lnTo>
                <a:lnTo>
                  <a:pt x="50503" y="12700"/>
                </a:lnTo>
                <a:lnTo>
                  <a:pt x="49054" y="0"/>
                </a:lnTo>
                <a:close/>
              </a:path>
            </a:pathLst>
          </a:custGeom>
          <a:solidFill>
            <a:srgbClr val="B974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1" name="bg object 1731"/>
          <p:cNvSpPr/>
          <p:nvPr/>
        </p:nvSpPr>
        <p:spPr>
          <a:xfrm>
            <a:off x="7838890" y="5718809"/>
            <a:ext cx="50800" cy="13970"/>
          </a:xfrm>
          <a:custGeom>
            <a:avLst/>
            <a:gdLst/>
            <a:ahLst/>
            <a:cxnLst/>
            <a:rect l="l" t="t" r="r" b="b"/>
            <a:pathLst>
              <a:path w="50800" h="13970">
                <a:moveTo>
                  <a:pt x="49137" y="0"/>
                </a:moveTo>
                <a:lnTo>
                  <a:pt x="0" y="0"/>
                </a:lnTo>
                <a:lnTo>
                  <a:pt x="1492" y="13969"/>
                </a:lnTo>
                <a:lnTo>
                  <a:pt x="50730" y="13969"/>
                </a:lnTo>
                <a:lnTo>
                  <a:pt x="49137" y="0"/>
                </a:lnTo>
                <a:close/>
              </a:path>
            </a:pathLst>
          </a:custGeom>
          <a:solidFill>
            <a:srgbClr val="B9741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2" name="bg object 1732"/>
          <p:cNvSpPr/>
          <p:nvPr/>
        </p:nvSpPr>
        <p:spPr>
          <a:xfrm>
            <a:off x="7840247" y="5731509"/>
            <a:ext cx="51435" cy="13970"/>
          </a:xfrm>
          <a:custGeom>
            <a:avLst/>
            <a:gdLst/>
            <a:ahLst/>
            <a:cxnLst/>
            <a:rect l="l" t="t" r="r" b="b"/>
            <a:pathLst>
              <a:path w="51434" h="13970">
                <a:moveTo>
                  <a:pt x="49228" y="0"/>
                </a:moveTo>
                <a:lnTo>
                  <a:pt x="0" y="0"/>
                </a:lnTo>
                <a:lnTo>
                  <a:pt x="1492" y="13969"/>
                </a:lnTo>
                <a:lnTo>
                  <a:pt x="50822" y="13969"/>
                </a:lnTo>
                <a:lnTo>
                  <a:pt x="49228" y="0"/>
                </a:lnTo>
                <a:close/>
              </a:path>
            </a:pathLst>
          </a:custGeom>
          <a:solidFill>
            <a:srgbClr val="B9731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3" name="bg object 1733"/>
          <p:cNvSpPr/>
          <p:nvPr/>
        </p:nvSpPr>
        <p:spPr>
          <a:xfrm>
            <a:off x="7841604" y="5744209"/>
            <a:ext cx="50800" cy="12700"/>
          </a:xfrm>
          <a:custGeom>
            <a:avLst/>
            <a:gdLst/>
            <a:ahLst/>
            <a:cxnLst/>
            <a:rect l="l" t="t" r="r" b="b"/>
            <a:pathLst>
              <a:path w="50800" h="12700">
                <a:moveTo>
                  <a:pt x="49320" y="0"/>
                </a:moveTo>
                <a:lnTo>
                  <a:pt x="0" y="0"/>
                </a:lnTo>
                <a:lnTo>
                  <a:pt x="1357" y="12699"/>
                </a:lnTo>
                <a:lnTo>
                  <a:pt x="50769" y="12699"/>
                </a:lnTo>
                <a:lnTo>
                  <a:pt x="49320" y="0"/>
                </a:lnTo>
                <a:close/>
              </a:path>
            </a:pathLst>
          </a:custGeom>
          <a:solidFill>
            <a:srgbClr val="B8731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4" name="bg object 1734"/>
          <p:cNvSpPr/>
          <p:nvPr/>
        </p:nvSpPr>
        <p:spPr>
          <a:xfrm>
            <a:off x="7842826" y="5755640"/>
            <a:ext cx="51435" cy="13970"/>
          </a:xfrm>
          <a:custGeom>
            <a:avLst/>
            <a:gdLst/>
            <a:ahLst/>
            <a:cxnLst/>
            <a:rect l="l" t="t" r="r" b="b"/>
            <a:pathLst>
              <a:path w="51434" h="13970">
                <a:moveTo>
                  <a:pt x="49402" y="0"/>
                </a:moveTo>
                <a:lnTo>
                  <a:pt x="0" y="0"/>
                </a:lnTo>
                <a:lnTo>
                  <a:pt x="1492" y="13970"/>
                </a:lnTo>
                <a:lnTo>
                  <a:pt x="50996" y="13970"/>
                </a:lnTo>
                <a:lnTo>
                  <a:pt x="49402" y="0"/>
                </a:lnTo>
                <a:close/>
              </a:path>
            </a:pathLst>
          </a:custGeom>
          <a:solidFill>
            <a:srgbClr val="B8721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5" name="bg object 1735"/>
          <p:cNvSpPr/>
          <p:nvPr/>
        </p:nvSpPr>
        <p:spPr>
          <a:xfrm>
            <a:off x="7844183" y="5768340"/>
            <a:ext cx="51435" cy="12700"/>
          </a:xfrm>
          <a:custGeom>
            <a:avLst/>
            <a:gdLst/>
            <a:ahLst/>
            <a:cxnLst/>
            <a:rect l="l" t="t" r="r" b="b"/>
            <a:pathLst>
              <a:path w="51434" h="12700">
                <a:moveTo>
                  <a:pt x="49494" y="0"/>
                </a:moveTo>
                <a:lnTo>
                  <a:pt x="0" y="0"/>
                </a:lnTo>
                <a:lnTo>
                  <a:pt x="1357" y="12700"/>
                </a:lnTo>
                <a:lnTo>
                  <a:pt x="50943" y="12700"/>
                </a:lnTo>
                <a:lnTo>
                  <a:pt x="49494" y="0"/>
                </a:lnTo>
                <a:close/>
              </a:path>
            </a:pathLst>
          </a:custGeom>
          <a:solidFill>
            <a:srgbClr val="B8721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6" name="bg object 1736"/>
          <p:cNvSpPr/>
          <p:nvPr/>
        </p:nvSpPr>
        <p:spPr>
          <a:xfrm>
            <a:off x="7845404" y="5779769"/>
            <a:ext cx="51435" cy="13970"/>
          </a:xfrm>
          <a:custGeom>
            <a:avLst/>
            <a:gdLst/>
            <a:ahLst/>
            <a:cxnLst/>
            <a:rect l="l" t="t" r="r" b="b"/>
            <a:pathLst>
              <a:path w="51434" h="13970">
                <a:moveTo>
                  <a:pt x="49577" y="0"/>
                </a:moveTo>
                <a:lnTo>
                  <a:pt x="0" y="0"/>
                </a:lnTo>
                <a:lnTo>
                  <a:pt x="1492" y="13969"/>
                </a:lnTo>
                <a:lnTo>
                  <a:pt x="51170" y="13969"/>
                </a:lnTo>
                <a:lnTo>
                  <a:pt x="49577" y="0"/>
                </a:lnTo>
                <a:close/>
              </a:path>
            </a:pathLst>
          </a:custGeom>
          <a:solidFill>
            <a:srgbClr val="B8721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7" name="bg object 1737"/>
          <p:cNvSpPr/>
          <p:nvPr/>
        </p:nvSpPr>
        <p:spPr>
          <a:xfrm>
            <a:off x="7846761" y="5792469"/>
            <a:ext cx="51435" cy="12700"/>
          </a:xfrm>
          <a:custGeom>
            <a:avLst/>
            <a:gdLst/>
            <a:ahLst/>
            <a:cxnLst/>
            <a:rect l="l" t="t" r="r" b="b"/>
            <a:pathLst>
              <a:path w="51434" h="12700">
                <a:moveTo>
                  <a:pt x="49668" y="0"/>
                </a:moveTo>
                <a:lnTo>
                  <a:pt x="0" y="0"/>
                </a:lnTo>
                <a:lnTo>
                  <a:pt x="1357" y="12699"/>
                </a:lnTo>
                <a:lnTo>
                  <a:pt x="51117" y="12699"/>
                </a:lnTo>
                <a:lnTo>
                  <a:pt x="49668" y="0"/>
                </a:lnTo>
                <a:close/>
              </a:path>
            </a:pathLst>
          </a:custGeom>
          <a:solidFill>
            <a:srgbClr val="B8711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8" name="bg object 1738"/>
          <p:cNvSpPr/>
          <p:nvPr/>
        </p:nvSpPr>
        <p:spPr>
          <a:xfrm>
            <a:off x="7848118" y="5805169"/>
            <a:ext cx="51435" cy="12700"/>
          </a:xfrm>
          <a:custGeom>
            <a:avLst/>
            <a:gdLst/>
            <a:ahLst/>
            <a:cxnLst/>
            <a:rect l="l" t="t" r="r" b="b"/>
            <a:pathLst>
              <a:path w="51434" h="12700">
                <a:moveTo>
                  <a:pt x="49760" y="0"/>
                </a:moveTo>
                <a:lnTo>
                  <a:pt x="0" y="0"/>
                </a:lnTo>
                <a:lnTo>
                  <a:pt x="1357" y="12699"/>
                </a:lnTo>
                <a:lnTo>
                  <a:pt x="51208" y="12699"/>
                </a:lnTo>
                <a:lnTo>
                  <a:pt x="49760" y="0"/>
                </a:lnTo>
                <a:close/>
              </a:path>
            </a:pathLst>
          </a:custGeom>
          <a:solidFill>
            <a:srgbClr val="B871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9" name="bg object 1739"/>
          <p:cNvSpPr/>
          <p:nvPr/>
        </p:nvSpPr>
        <p:spPr>
          <a:xfrm>
            <a:off x="7849340" y="5816600"/>
            <a:ext cx="51435" cy="13970"/>
          </a:xfrm>
          <a:custGeom>
            <a:avLst/>
            <a:gdLst/>
            <a:ahLst/>
            <a:cxnLst/>
            <a:rect l="l" t="t" r="r" b="b"/>
            <a:pathLst>
              <a:path w="51434" h="13970">
                <a:moveTo>
                  <a:pt x="49842" y="0"/>
                </a:moveTo>
                <a:lnTo>
                  <a:pt x="0" y="0"/>
                </a:lnTo>
                <a:lnTo>
                  <a:pt x="1492" y="13969"/>
                </a:lnTo>
                <a:lnTo>
                  <a:pt x="51436" y="13969"/>
                </a:lnTo>
                <a:lnTo>
                  <a:pt x="49842" y="0"/>
                </a:lnTo>
                <a:close/>
              </a:path>
            </a:pathLst>
          </a:custGeom>
          <a:solidFill>
            <a:srgbClr val="B8701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0" name="bg object 1740"/>
          <p:cNvSpPr/>
          <p:nvPr/>
        </p:nvSpPr>
        <p:spPr>
          <a:xfrm>
            <a:off x="7850697" y="5829300"/>
            <a:ext cx="51435" cy="12700"/>
          </a:xfrm>
          <a:custGeom>
            <a:avLst/>
            <a:gdLst/>
            <a:ahLst/>
            <a:cxnLst/>
            <a:rect l="l" t="t" r="r" b="b"/>
            <a:pathLst>
              <a:path w="51434" h="12700">
                <a:moveTo>
                  <a:pt x="49934" y="0"/>
                </a:moveTo>
                <a:lnTo>
                  <a:pt x="0" y="0"/>
                </a:lnTo>
                <a:lnTo>
                  <a:pt x="1357" y="12700"/>
                </a:lnTo>
                <a:lnTo>
                  <a:pt x="51383" y="12700"/>
                </a:lnTo>
                <a:lnTo>
                  <a:pt x="49934" y="0"/>
                </a:lnTo>
                <a:close/>
              </a:path>
            </a:pathLst>
          </a:custGeom>
          <a:solidFill>
            <a:srgbClr val="B870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1" name="bg object 1741"/>
          <p:cNvSpPr/>
          <p:nvPr/>
        </p:nvSpPr>
        <p:spPr>
          <a:xfrm>
            <a:off x="7851918" y="5840730"/>
            <a:ext cx="52069" cy="13970"/>
          </a:xfrm>
          <a:custGeom>
            <a:avLst/>
            <a:gdLst/>
            <a:ahLst/>
            <a:cxnLst/>
            <a:rect l="l" t="t" r="r" b="b"/>
            <a:pathLst>
              <a:path w="52070" h="13970">
                <a:moveTo>
                  <a:pt x="50016" y="0"/>
                </a:moveTo>
                <a:lnTo>
                  <a:pt x="0" y="0"/>
                </a:lnTo>
                <a:lnTo>
                  <a:pt x="1492" y="13970"/>
                </a:lnTo>
                <a:lnTo>
                  <a:pt x="51610" y="13970"/>
                </a:lnTo>
                <a:lnTo>
                  <a:pt x="50016" y="0"/>
                </a:lnTo>
                <a:close/>
              </a:path>
            </a:pathLst>
          </a:custGeom>
          <a:solidFill>
            <a:srgbClr val="B870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2" name="bg object 1742"/>
          <p:cNvSpPr/>
          <p:nvPr/>
        </p:nvSpPr>
        <p:spPr>
          <a:xfrm>
            <a:off x="7853275" y="5853430"/>
            <a:ext cx="52069" cy="12700"/>
          </a:xfrm>
          <a:custGeom>
            <a:avLst/>
            <a:gdLst/>
            <a:ahLst/>
            <a:cxnLst/>
            <a:rect l="l" t="t" r="r" b="b"/>
            <a:pathLst>
              <a:path w="52070" h="12700">
                <a:moveTo>
                  <a:pt x="50108" y="0"/>
                </a:moveTo>
                <a:lnTo>
                  <a:pt x="0" y="0"/>
                </a:lnTo>
                <a:lnTo>
                  <a:pt x="1357" y="12700"/>
                </a:lnTo>
                <a:lnTo>
                  <a:pt x="51557" y="12700"/>
                </a:lnTo>
                <a:lnTo>
                  <a:pt x="50108" y="0"/>
                </a:lnTo>
                <a:close/>
              </a:path>
            </a:pathLst>
          </a:custGeom>
          <a:solidFill>
            <a:srgbClr val="B86F1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3" name="bg object 1743"/>
          <p:cNvSpPr/>
          <p:nvPr/>
        </p:nvSpPr>
        <p:spPr>
          <a:xfrm>
            <a:off x="7854496" y="5864860"/>
            <a:ext cx="52069" cy="13970"/>
          </a:xfrm>
          <a:custGeom>
            <a:avLst/>
            <a:gdLst/>
            <a:ahLst/>
            <a:cxnLst/>
            <a:rect l="l" t="t" r="r" b="b"/>
            <a:pathLst>
              <a:path w="52070" h="13970">
                <a:moveTo>
                  <a:pt x="50190" y="0"/>
                </a:moveTo>
                <a:lnTo>
                  <a:pt x="0" y="0"/>
                </a:lnTo>
                <a:lnTo>
                  <a:pt x="1492" y="13969"/>
                </a:lnTo>
                <a:lnTo>
                  <a:pt x="51784" y="13969"/>
                </a:lnTo>
                <a:lnTo>
                  <a:pt x="50190" y="0"/>
                </a:lnTo>
                <a:close/>
              </a:path>
            </a:pathLst>
          </a:custGeom>
          <a:solidFill>
            <a:srgbClr val="B86F1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4" name="bg object 1744"/>
          <p:cNvSpPr/>
          <p:nvPr/>
        </p:nvSpPr>
        <p:spPr>
          <a:xfrm>
            <a:off x="7855854" y="5877560"/>
            <a:ext cx="52069" cy="13970"/>
          </a:xfrm>
          <a:custGeom>
            <a:avLst/>
            <a:gdLst/>
            <a:ahLst/>
            <a:cxnLst/>
            <a:rect l="l" t="t" r="r" b="b"/>
            <a:pathLst>
              <a:path w="52070" h="13970">
                <a:moveTo>
                  <a:pt x="50282" y="0"/>
                </a:moveTo>
                <a:lnTo>
                  <a:pt x="0" y="0"/>
                </a:lnTo>
                <a:lnTo>
                  <a:pt x="1492" y="13969"/>
                </a:lnTo>
                <a:lnTo>
                  <a:pt x="51875" y="13969"/>
                </a:lnTo>
                <a:lnTo>
                  <a:pt x="50282" y="0"/>
                </a:lnTo>
                <a:close/>
              </a:path>
            </a:pathLst>
          </a:custGeom>
          <a:solidFill>
            <a:srgbClr val="B86F0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5" name="bg object 1745"/>
          <p:cNvSpPr/>
          <p:nvPr/>
        </p:nvSpPr>
        <p:spPr>
          <a:xfrm>
            <a:off x="7857211" y="5890260"/>
            <a:ext cx="52069" cy="12700"/>
          </a:xfrm>
          <a:custGeom>
            <a:avLst/>
            <a:gdLst/>
            <a:ahLst/>
            <a:cxnLst/>
            <a:rect l="l" t="t" r="r" b="b"/>
            <a:pathLst>
              <a:path w="52070" h="12700">
                <a:moveTo>
                  <a:pt x="50374" y="0"/>
                </a:moveTo>
                <a:lnTo>
                  <a:pt x="0" y="0"/>
                </a:lnTo>
                <a:lnTo>
                  <a:pt x="1357" y="12699"/>
                </a:lnTo>
                <a:lnTo>
                  <a:pt x="51822" y="12699"/>
                </a:lnTo>
                <a:lnTo>
                  <a:pt x="50374" y="0"/>
                </a:lnTo>
                <a:close/>
              </a:path>
            </a:pathLst>
          </a:custGeom>
          <a:solidFill>
            <a:srgbClr val="B76E0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6" name="bg object 1746"/>
          <p:cNvSpPr/>
          <p:nvPr/>
        </p:nvSpPr>
        <p:spPr>
          <a:xfrm>
            <a:off x="7858432" y="5901689"/>
            <a:ext cx="52069" cy="13970"/>
          </a:xfrm>
          <a:custGeom>
            <a:avLst/>
            <a:gdLst/>
            <a:ahLst/>
            <a:cxnLst/>
            <a:rect l="l" t="t" r="r" b="b"/>
            <a:pathLst>
              <a:path w="52070" h="13970">
                <a:moveTo>
                  <a:pt x="50456" y="0"/>
                </a:moveTo>
                <a:lnTo>
                  <a:pt x="0" y="0"/>
                </a:lnTo>
                <a:lnTo>
                  <a:pt x="1492" y="13970"/>
                </a:lnTo>
                <a:lnTo>
                  <a:pt x="52050" y="13970"/>
                </a:lnTo>
                <a:lnTo>
                  <a:pt x="50456" y="0"/>
                </a:lnTo>
                <a:close/>
              </a:path>
            </a:pathLst>
          </a:custGeom>
          <a:solidFill>
            <a:srgbClr val="B76E0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7" name="bg object 1747"/>
          <p:cNvSpPr/>
          <p:nvPr/>
        </p:nvSpPr>
        <p:spPr>
          <a:xfrm>
            <a:off x="7859789" y="5914389"/>
            <a:ext cx="52705" cy="13970"/>
          </a:xfrm>
          <a:custGeom>
            <a:avLst/>
            <a:gdLst/>
            <a:ahLst/>
            <a:cxnLst/>
            <a:rect l="l" t="t" r="r" b="b"/>
            <a:pathLst>
              <a:path w="52704" h="13970">
                <a:moveTo>
                  <a:pt x="50548" y="0"/>
                </a:moveTo>
                <a:lnTo>
                  <a:pt x="0" y="0"/>
                </a:lnTo>
                <a:lnTo>
                  <a:pt x="1492" y="13970"/>
                </a:lnTo>
                <a:lnTo>
                  <a:pt x="52141" y="13970"/>
                </a:lnTo>
                <a:lnTo>
                  <a:pt x="50548" y="0"/>
                </a:lnTo>
                <a:close/>
              </a:path>
            </a:pathLst>
          </a:custGeom>
          <a:solidFill>
            <a:srgbClr val="B76D0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8" name="bg object 1748"/>
          <p:cNvSpPr/>
          <p:nvPr/>
        </p:nvSpPr>
        <p:spPr>
          <a:xfrm>
            <a:off x="7861146" y="5927089"/>
            <a:ext cx="52705" cy="12700"/>
          </a:xfrm>
          <a:custGeom>
            <a:avLst/>
            <a:gdLst/>
            <a:ahLst/>
            <a:cxnLst/>
            <a:rect l="l" t="t" r="r" b="b"/>
            <a:pathLst>
              <a:path w="52704" h="12700">
                <a:moveTo>
                  <a:pt x="50639" y="0"/>
                </a:moveTo>
                <a:lnTo>
                  <a:pt x="0" y="0"/>
                </a:lnTo>
                <a:lnTo>
                  <a:pt x="1357" y="12700"/>
                </a:lnTo>
                <a:lnTo>
                  <a:pt x="52088" y="12700"/>
                </a:lnTo>
                <a:lnTo>
                  <a:pt x="50639" y="0"/>
                </a:lnTo>
                <a:close/>
              </a:path>
            </a:pathLst>
          </a:custGeom>
          <a:solidFill>
            <a:srgbClr val="B76D0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9" name="bg object 1749"/>
          <p:cNvSpPr/>
          <p:nvPr/>
        </p:nvSpPr>
        <p:spPr>
          <a:xfrm>
            <a:off x="7862367" y="5938519"/>
            <a:ext cx="52705" cy="13970"/>
          </a:xfrm>
          <a:custGeom>
            <a:avLst/>
            <a:gdLst/>
            <a:ahLst/>
            <a:cxnLst/>
            <a:rect l="l" t="t" r="r" b="b"/>
            <a:pathLst>
              <a:path w="52704" h="13970">
                <a:moveTo>
                  <a:pt x="50722" y="0"/>
                </a:moveTo>
                <a:lnTo>
                  <a:pt x="0" y="0"/>
                </a:lnTo>
                <a:lnTo>
                  <a:pt x="1492" y="13969"/>
                </a:lnTo>
                <a:lnTo>
                  <a:pt x="52315" y="13969"/>
                </a:lnTo>
                <a:lnTo>
                  <a:pt x="50722" y="0"/>
                </a:lnTo>
                <a:close/>
              </a:path>
            </a:pathLst>
          </a:custGeom>
          <a:solidFill>
            <a:srgbClr val="B76D0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0" name="bg object 1750"/>
          <p:cNvSpPr/>
          <p:nvPr/>
        </p:nvSpPr>
        <p:spPr>
          <a:xfrm>
            <a:off x="7863724" y="5951219"/>
            <a:ext cx="52705" cy="12700"/>
          </a:xfrm>
          <a:custGeom>
            <a:avLst/>
            <a:gdLst/>
            <a:ahLst/>
            <a:cxnLst/>
            <a:rect l="l" t="t" r="r" b="b"/>
            <a:pathLst>
              <a:path w="52704" h="12700">
                <a:moveTo>
                  <a:pt x="50813" y="0"/>
                </a:moveTo>
                <a:lnTo>
                  <a:pt x="0" y="0"/>
                </a:lnTo>
                <a:lnTo>
                  <a:pt x="1357" y="12699"/>
                </a:lnTo>
                <a:lnTo>
                  <a:pt x="52262" y="12699"/>
                </a:lnTo>
                <a:lnTo>
                  <a:pt x="50813" y="0"/>
                </a:lnTo>
                <a:close/>
              </a:path>
            </a:pathLst>
          </a:custGeom>
          <a:solidFill>
            <a:srgbClr val="B76C0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1" name="bg object 1751"/>
          <p:cNvSpPr/>
          <p:nvPr/>
        </p:nvSpPr>
        <p:spPr>
          <a:xfrm>
            <a:off x="7864946" y="5962650"/>
            <a:ext cx="52705" cy="13970"/>
          </a:xfrm>
          <a:custGeom>
            <a:avLst/>
            <a:gdLst/>
            <a:ahLst/>
            <a:cxnLst/>
            <a:rect l="l" t="t" r="r" b="b"/>
            <a:pathLst>
              <a:path w="52704" h="13970">
                <a:moveTo>
                  <a:pt x="50896" y="0"/>
                </a:moveTo>
                <a:lnTo>
                  <a:pt x="0" y="0"/>
                </a:lnTo>
                <a:lnTo>
                  <a:pt x="1492" y="13969"/>
                </a:lnTo>
                <a:lnTo>
                  <a:pt x="52489" y="13969"/>
                </a:lnTo>
                <a:lnTo>
                  <a:pt x="50896" y="0"/>
                </a:lnTo>
                <a:close/>
              </a:path>
            </a:pathLst>
          </a:custGeom>
          <a:solidFill>
            <a:srgbClr val="B76C0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2" name="bg object 1752"/>
          <p:cNvSpPr/>
          <p:nvPr/>
        </p:nvSpPr>
        <p:spPr>
          <a:xfrm>
            <a:off x="7866303" y="5975350"/>
            <a:ext cx="52705" cy="12700"/>
          </a:xfrm>
          <a:custGeom>
            <a:avLst/>
            <a:gdLst/>
            <a:ahLst/>
            <a:cxnLst/>
            <a:rect l="l" t="t" r="r" b="b"/>
            <a:pathLst>
              <a:path w="52704" h="12700">
                <a:moveTo>
                  <a:pt x="50987" y="0"/>
                </a:moveTo>
                <a:lnTo>
                  <a:pt x="0" y="0"/>
                </a:lnTo>
                <a:lnTo>
                  <a:pt x="1357" y="12700"/>
                </a:lnTo>
                <a:lnTo>
                  <a:pt x="49014" y="12700"/>
                </a:lnTo>
                <a:lnTo>
                  <a:pt x="52146" y="10159"/>
                </a:lnTo>
                <a:lnTo>
                  <a:pt x="50987" y="0"/>
                </a:lnTo>
                <a:close/>
              </a:path>
            </a:pathLst>
          </a:custGeom>
          <a:solidFill>
            <a:srgbClr val="B76B0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3" name="bg object 1753"/>
          <p:cNvSpPr/>
          <p:nvPr/>
        </p:nvSpPr>
        <p:spPr>
          <a:xfrm>
            <a:off x="7867660" y="5988050"/>
            <a:ext cx="48260" cy="12700"/>
          </a:xfrm>
          <a:custGeom>
            <a:avLst/>
            <a:gdLst/>
            <a:ahLst/>
            <a:cxnLst/>
            <a:rect l="l" t="t" r="r" b="b"/>
            <a:pathLst>
              <a:path w="48259" h="12700">
                <a:moveTo>
                  <a:pt x="47657" y="0"/>
                </a:moveTo>
                <a:lnTo>
                  <a:pt x="0" y="0"/>
                </a:lnTo>
                <a:lnTo>
                  <a:pt x="1357" y="12700"/>
                </a:lnTo>
                <a:lnTo>
                  <a:pt x="31993" y="12700"/>
                </a:lnTo>
                <a:lnTo>
                  <a:pt x="47657" y="0"/>
                </a:lnTo>
                <a:close/>
              </a:path>
            </a:pathLst>
          </a:custGeom>
          <a:solidFill>
            <a:srgbClr val="B76B0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4" name="bg object 1754"/>
          <p:cNvSpPr/>
          <p:nvPr/>
        </p:nvSpPr>
        <p:spPr>
          <a:xfrm>
            <a:off x="7868881" y="5999480"/>
            <a:ext cx="32384" cy="13970"/>
          </a:xfrm>
          <a:custGeom>
            <a:avLst/>
            <a:gdLst/>
            <a:ahLst/>
            <a:cxnLst/>
            <a:rect l="l" t="t" r="r" b="b"/>
            <a:pathLst>
              <a:path w="32384" h="13970">
                <a:moveTo>
                  <a:pt x="32338" y="0"/>
                </a:moveTo>
                <a:lnTo>
                  <a:pt x="0" y="0"/>
                </a:lnTo>
                <a:lnTo>
                  <a:pt x="1492" y="13970"/>
                </a:lnTo>
                <a:lnTo>
                  <a:pt x="15109" y="13970"/>
                </a:lnTo>
                <a:lnTo>
                  <a:pt x="32338" y="0"/>
                </a:lnTo>
                <a:close/>
              </a:path>
            </a:pathLst>
          </a:custGeom>
          <a:solidFill>
            <a:srgbClr val="B76B0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5" name="bg object 1755"/>
          <p:cNvSpPr/>
          <p:nvPr/>
        </p:nvSpPr>
        <p:spPr>
          <a:xfrm>
            <a:off x="7870238" y="6012180"/>
            <a:ext cx="15875" cy="11430"/>
          </a:xfrm>
          <a:custGeom>
            <a:avLst/>
            <a:gdLst/>
            <a:ahLst/>
            <a:cxnLst/>
            <a:rect l="l" t="t" r="r" b="b"/>
            <a:pathLst>
              <a:path w="15875" h="11429">
                <a:moveTo>
                  <a:pt x="15318" y="0"/>
                </a:moveTo>
                <a:lnTo>
                  <a:pt x="0" y="0"/>
                </a:lnTo>
                <a:lnTo>
                  <a:pt x="1221" y="11430"/>
                </a:lnTo>
                <a:lnTo>
                  <a:pt x="15318" y="0"/>
                </a:lnTo>
                <a:close/>
              </a:path>
            </a:pathLst>
          </a:custGeom>
          <a:solidFill>
            <a:srgbClr val="B76A0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800" b="0" i="0">
                <a:solidFill>
                  <a:srgbClr val="FF000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4/22/2021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4/22/2021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3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-1270" y="0"/>
            <a:ext cx="9146540" cy="416559"/>
          </a:xfrm>
          <a:custGeom>
            <a:avLst/>
            <a:gdLst/>
            <a:ahLst/>
            <a:cxnLst/>
            <a:rect l="l" t="t" r="r" b="b"/>
            <a:pathLst>
              <a:path w="9146540" h="416559">
                <a:moveTo>
                  <a:pt x="9146540" y="0"/>
                </a:moveTo>
                <a:lnTo>
                  <a:pt x="0" y="0"/>
                </a:lnTo>
                <a:lnTo>
                  <a:pt x="0" y="134620"/>
                </a:lnTo>
                <a:lnTo>
                  <a:pt x="0" y="148590"/>
                </a:lnTo>
                <a:lnTo>
                  <a:pt x="0" y="269240"/>
                </a:lnTo>
                <a:lnTo>
                  <a:pt x="0" y="283222"/>
                </a:lnTo>
                <a:lnTo>
                  <a:pt x="0" y="416560"/>
                </a:lnTo>
                <a:lnTo>
                  <a:pt x="9146540" y="416560"/>
                </a:lnTo>
                <a:lnTo>
                  <a:pt x="9146540" y="283222"/>
                </a:lnTo>
                <a:lnTo>
                  <a:pt x="9146540" y="269240"/>
                </a:lnTo>
                <a:lnTo>
                  <a:pt x="9146540" y="148590"/>
                </a:lnTo>
                <a:lnTo>
                  <a:pt x="9146540" y="134620"/>
                </a:lnTo>
                <a:lnTo>
                  <a:pt x="9146540" y="0"/>
                </a:lnTo>
                <a:close/>
              </a:path>
            </a:pathLst>
          </a:custGeom>
          <a:solidFill>
            <a:srgbClr val="C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-1270" y="40258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C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-1270" y="537210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C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-1270" y="67182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19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C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-1270" y="80644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19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D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-1270" y="94106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19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D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-1270" y="1075690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19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D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-1270" y="1209040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90">
                <a:moveTo>
                  <a:pt x="9146540" y="0"/>
                </a:moveTo>
                <a:lnTo>
                  <a:pt x="0" y="0"/>
                </a:lnTo>
                <a:lnTo>
                  <a:pt x="0" y="148589"/>
                </a:lnTo>
                <a:lnTo>
                  <a:pt x="9146540" y="148589"/>
                </a:lnTo>
                <a:lnTo>
                  <a:pt x="9146540" y="0"/>
                </a:lnTo>
                <a:close/>
              </a:path>
            </a:pathLst>
          </a:custGeom>
          <a:solidFill>
            <a:srgbClr val="D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-1270" y="1343660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90">
                <a:moveTo>
                  <a:pt x="9146540" y="0"/>
                </a:moveTo>
                <a:lnTo>
                  <a:pt x="0" y="0"/>
                </a:lnTo>
                <a:lnTo>
                  <a:pt x="0" y="148589"/>
                </a:lnTo>
                <a:lnTo>
                  <a:pt x="9146540" y="148589"/>
                </a:lnTo>
                <a:lnTo>
                  <a:pt x="9146540" y="0"/>
                </a:lnTo>
                <a:close/>
              </a:path>
            </a:pathLst>
          </a:custGeom>
          <a:solidFill>
            <a:srgbClr val="D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-1270" y="1478279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90"/>
                </a:lnTo>
                <a:lnTo>
                  <a:pt x="9146540" y="148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D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-1270" y="1612899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89"/>
                </a:lnTo>
                <a:lnTo>
                  <a:pt x="9146540" y="148589"/>
                </a:lnTo>
                <a:lnTo>
                  <a:pt x="9146540" y="0"/>
                </a:lnTo>
                <a:close/>
              </a:path>
            </a:pathLst>
          </a:custGeom>
          <a:solidFill>
            <a:srgbClr val="D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-1270" y="174751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19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D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-1270" y="1882140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19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D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-1270" y="201675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19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D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-1270" y="215137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19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D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-1270" y="2286000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19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D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-1270" y="242061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19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D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-1270" y="2553969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89"/>
                </a:lnTo>
                <a:lnTo>
                  <a:pt x="9146540" y="148589"/>
                </a:lnTo>
                <a:lnTo>
                  <a:pt x="9146540" y="0"/>
                </a:lnTo>
                <a:close/>
              </a:path>
            </a:pathLst>
          </a:custGeom>
          <a:solidFill>
            <a:srgbClr val="D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-1270" y="2688590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89"/>
                </a:lnTo>
                <a:lnTo>
                  <a:pt x="9146540" y="148589"/>
                </a:lnTo>
                <a:lnTo>
                  <a:pt x="9146540" y="0"/>
                </a:lnTo>
                <a:close/>
              </a:path>
            </a:pathLst>
          </a:custGeom>
          <a:solidFill>
            <a:srgbClr val="D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-1270" y="2823209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89"/>
                </a:lnTo>
                <a:lnTo>
                  <a:pt x="9146540" y="148589"/>
                </a:lnTo>
                <a:lnTo>
                  <a:pt x="9146540" y="0"/>
                </a:lnTo>
                <a:close/>
              </a:path>
            </a:pathLst>
          </a:custGeom>
          <a:solidFill>
            <a:srgbClr val="D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-1270" y="2957829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90"/>
                </a:lnTo>
                <a:lnTo>
                  <a:pt x="9146540" y="148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E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-1270" y="3092450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89"/>
                </a:lnTo>
                <a:lnTo>
                  <a:pt x="9146540" y="148589"/>
                </a:lnTo>
                <a:lnTo>
                  <a:pt x="9146540" y="0"/>
                </a:lnTo>
                <a:close/>
              </a:path>
            </a:pathLst>
          </a:custGeom>
          <a:solidFill>
            <a:srgbClr val="E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-1270" y="322706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E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-1270" y="336168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E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-1270" y="349630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E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-1270" y="363092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E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-1270" y="3765550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E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-1270" y="3900170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E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-1270" y="403478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E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-1270" y="416940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E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-1270" y="430402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E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-1270" y="4437379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90"/>
                </a:lnTo>
                <a:lnTo>
                  <a:pt x="9146540" y="148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E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-1270" y="4572000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89"/>
                </a:lnTo>
                <a:lnTo>
                  <a:pt x="9146540" y="148589"/>
                </a:lnTo>
                <a:lnTo>
                  <a:pt x="9146540" y="0"/>
                </a:lnTo>
                <a:close/>
              </a:path>
            </a:pathLst>
          </a:custGeom>
          <a:solidFill>
            <a:srgbClr val="E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-1270" y="4706620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89"/>
                </a:lnTo>
                <a:lnTo>
                  <a:pt x="9146540" y="148589"/>
                </a:lnTo>
                <a:lnTo>
                  <a:pt x="9146540" y="0"/>
                </a:lnTo>
                <a:close/>
              </a:path>
            </a:pathLst>
          </a:custGeom>
          <a:solidFill>
            <a:srgbClr val="E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-1270" y="4841239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90"/>
                </a:lnTo>
                <a:lnTo>
                  <a:pt x="9146540" y="148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E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-1270" y="497585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E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-1270" y="511047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F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-1270" y="5245100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F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-1270" y="5379720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F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-1270" y="551433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F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-1270" y="564895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F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-1270" y="5782309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89"/>
                </a:lnTo>
                <a:lnTo>
                  <a:pt x="9146540" y="148589"/>
                </a:lnTo>
                <a:lnTo>
                  <a:pt x="9146540" y="0"/>
                </a:lnTo>
                <a:close/>
              </a:path>
            </a:pathLst>
          </a:custGeom>
          <a:solidFill>
            <a:srgbClr val="F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-1270" y="5916929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90"/>
                </a:lnTo>
                <a:lnTo>
                  <a:pt x="9146540" y="148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F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-1270" y="6051550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90"/>
                </a:lnTo>
                <a:lnTo>
                  <a:pt x="9146540" y="148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F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-1270" y="6186170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89"/>
                </a:lnTo>
                <a:lnTo>
                  <a:pt x="9146540" y="148589"/>
                </a:lnTo>
                <a:lnTo>
                  <a:pt x="9146540" y="0"/>
                </a:lnTo>
                <a:close/>
              </a:path>
            </a:pathLst>
          </a:custGeom>
          <a:solidFill>
            <a:srgbClr val="F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-1270" y="6320789"/>
            <a:ext cx="9146540" cy="148590"/>
          </a:xfrm>
          <a:custGeom>
            <a:avLst/>
            <a:gdLst/>
            <a:ahLst/>
            <a:cxnLst/>
            <a:rect l="l" t="t" r="r" b="b"/>
            <a:pathLst>
              <a:path w="9146540" h="148589">
                <a:moveTo>
                  <a:pt x="9146540" y="0"/>
                </a:moveTo>
                <a:lnTo>
                  <a:pt x="0" y="0"/>
                </a:lnTo>
                <a:lnTo>
                  <a:pt x="0" y="148590"/>
                </a:lnTo>
                <a:lnTo>
                  <a:pt x="9146540" y="148590"/>
                </a:lnTo>
                <a:lnTo>
                  <a:pt x="9146540" y="0"/>
                </a:lnTo>
                <a:close/>
              </a:path>
            </a:pathLst>
          </a:custGeom>
          <a:solidFill>
            <a:srgbClr val="F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-1270" y="645540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19"/>
                </a:lnTo>
                <a:lnTo>
                  <a:pt x="9146540" y="147319"/>
                </a:lnTo>
                <a:lnTo>
                  <a:pt x="9146540" y="0"/>
                </a:lnTo>
                <a:close/>
              </a:path>
            </a:pathLst>
          </a:custGeom>
          <a:solidFill>
            <a:srgbClr val="F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-1270" y="6590029"/>
            <a:ext cx="9146540" cy="147320"/>
          </a:xfrm>
          <a:custGeom>
            <a:avLst/>
            <a:gdLst/>
            <a:ahLst/>
            <a:cxnLst/>
            <a:rect l="l" t="t" r="r" b="b"/>
            <a:pathLst>
              <a:path w="9146540" h="147320">
                <a:moveTo>
                  <a:pt x="9146540" y="0"/>
                </a:moveTo>
                <a:lnTo>
                  <a:pt x="0" y="0"/>
                </a:lnTo>
                <a:lnTo>
                  <a:pt x="0" y="147320"/>
                </a:lnTo>
                <a:lnTo>
                  <a:pt x="9146540" y="147320"/>
                </a:lnTo>
                <a:lnTo>
                  <a:pt x="9146540" y="0"/>
                </a:lnTo>
                <a:close/>
              </a:path>
            </a:pathLst>
          </a:custGeom>
          <a:solidFill>
            <a:srgbClr val="F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0" y="6724649"/>
            <a:ext cx="9144000" cy="133350"/>
          </a:xfrm>
          <a:custGeom>
            <a:avLst/>
            <a:gdLst/>
            <a:ahLst/>
            <a:cxnLst/>
            <a:rect l="l" t="t" r="r" b="b"/>
            <a:pathLst>
              <a:path w="9144000" h="133350">
                <a:moveTo>
                  <a:pt x="0" y="133350"/>
                </a:moveTo>
                <a:lnTo>
                  <a:pt x="0" y="0"/>
                </a:lnTo>
                <a:lnTo>
                  <a:pt x="9144000" y="0"/>
                </a:lnTo>
                <a:lnTo>
                  <a:pt x="9144000" y="133350"/>
                </a:lnTo>
                <a:lnTo>
                  <a:pt x="0" y="133350"/>
                </a:lnTo>
                <a:close/>
              </a:path>
            </a:pathLst>
          </a:custGeom>
          <a:solidFill>
            <a:srgbClr val="F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65" name="bg object 65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04800" y="3877309"/>
            <a:ext cx="421978" cy="351923"/>
          </a:xfrm>
          <a:prstGeom prst="rect">
            <a:avLst/>
          </a:prstGeom>
        </p:spPr>
      </p:pic>
      <p:sp>
        <p:nvSpPr>
          <p:cNvPr id="66" name="bg object 66"/>
          <p:cNvSpPr/>
          <p:nvPr/>
        </p:nvSpPr>
        <p:spPr>
          <a:xfrm>
            <a:off x="0" y="4163878"/>
            <a:ext cx="769620" cy="798195"/>
          </a:xfrm>
          <a:custGeom>
            <a:avLst/>
            <a:gdLst/>
            <a:ahLst/>
            <a:cxnLst/>
            <a:rect l="l" t="t" r="r" b="b"/>
            <a:pathLst>
              <a:path w="769620" h="798195">
                <a:moveTo>
                  <a:pt x="722511" y="0"/>
                </a:moveTo>
                <a:lnTo>
                  <a:pt x="660051" y="62482"/>
                </a:lnTo>
                <a:lnTo>
                  <a:pt x="704103" y="93907"/>
                </a:lnTo>
                <a:lnTo>
                  <a:pt x="769535" y="28475"/>
                </a:lnTo>
                <a:lnTo>
                  <a:pt x="751840" y="18231"/>
                </a:lnTo>
                <a:lnTo>
                  <a:pt x="722511" y="0"/>
                </a:lnTo>
                <a:close/>
              </a:path>
              <a:path w="769620" h="798195">
                <a:moveTo>
                  <a:pt x="41373" y="756637"/>
                </a:moveTo>
                <a:lnTo>
                  <a:pt x="0" y="772611"/>
                </a:lnTo>
                <a:lnTo>
                  <a:pt x="0" y="798011"/>
                </a:lnTo>
                <a:lnTo>
                  <a:pt x="41373" y="756637"/>
                </a:lnTo>
                <a:close/>
              </a:path>
            </a:pathLst>
          </a:custGeom>
          <a:solidFill>
            <a:srgbClr val="E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0" y="4190026"/>
            <a:ext cx="812165" cy="840740"/>
          </a:xfrm>
          <a:custGeom>
            <a:avLst/>
            <a:gdLst/>
            <a:ahLst/>
            <a:cxnLst/>
            <a:rect l="l" t="t" r="r" b="b"/>
            <a:pathLst>
              <a:path w="812165" h="840739">
                <a:moveTo>
                  <a:pt x="153080" y="687362"/>
                </a:moveTo>
                <a:lnTo>
                  <a:pt x="31029" y="734483"/>
                </a:lnTo>
                <a:lnTo>
                  <a:pt x="0" y="765513"/>
                </a:lnTo>
                <a:lnTo>
                  <a:pt x="0" y="840443"/>
                </a:lnTo>
                <a:lnTo>
                  <a:pt x="153080" y="687362"/>
                </a:lnTo>
                <a:close/>
              </a:path>
              <a:path w="812165" h="840739">
                <a:moveTo>
                  <a:pt x="765513" y="0"/>
                </a:moveTo>
                <a:lnTo>
                  <a:pt x="700397" y="65116"/>
                </a:lnTo>
                <a:lnTo>
                  <a:pt x="744131" y="96312"/>
                </a:lnTo>
                <a:lnTo>
                  <a:pt x="811601" y="28841"/>
                </a:lnTo>
                <a:lnTo>
                  <a:pt x="800100" y="20023"/>
                </a:lnTo>
                <a:lnTo>
                  <a:pt x="765513" y="0"/>
                </a:lnTo>
                <a:close/>
              </a:path>
            </a:pathLst>
          </a:custGeom>
          <a:solidFill>
            <a:srgbClr val="E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0" y="4216362"/>
            <a:ext cx="849630" cy="884555"/>
          </a:xfrm>
          <a:custGeom>
            <a:avLst/>
            <a:gdLst/>
            <a:ahLst/>
            <a:cxnLst/>
            <a:rect l="l" t="t" r="r" b="b"/>
            <a:pathLst>
              <a:path w="849630" h="884554">
                <a:moveTo>
                  <a:pt x="260168" y="623789"/>
                </a:moveTo>
                <a:lnTo>
                  <a:pt x="200660" y="642657"/>
                </a:lnTo>
                <a:lnTo>
                  <a:pt x="143288" y="664807"/>
                </a:lnTo>
                <a:lnTo>
                  <a:pt x="0" y="808044"/>
                </a:lnTo>
                <a:lnTo>
                  <a:pt x="0" y="883957"/>
                </a:lnTo>
                <a:lnTo>
                  <a:pt x="260168" y="623789"/>
                </a:lnTo>
                <a:close/>
              </a:path>
              <a:path w="849630" h="884554">
                <a:moveTo>
                  <a:pt x="808333" y="0"/>
                </a:moveTo>
                <a:lnTo>
                  <a:pt x="740746" y="67562"/>
                </a:lnTo>
                <a:lnTo>
                  <a:pt x="784899" y="99058"/>
                </a:lnTo>
                <a:lnTo>
                  <a:pt x="849235" y="34722"/>
                </a:lnTo>
                <a:lnTo>
                  <a:pt x="838200" y="22897"/>
                </a:lnTo>
                <a:lnTo>
                  <a:pt x="808333" y="0"/>
                </a:lnTo>
                <a:close/>
              </a:path>
            </a:pathLst>
          </a:custGeom>
          <a:solidFill>
            <a:srgbClr val="E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0" y="4247799"/>
            <a:ext cx="887094" cy="921385"/>
          </a:xfrm>
          <a:custGeom>
            <a:avLst/>
            <a:gdLst/>
            <a:ahLst/>
            <a:cxnLst/>
            <a:rect l="l" t="t" r="r" b="b"/>
            <a:pathLst>
              <a:path w="887094" h="921385">
                <a:moveTo>
                  <a:pt x="361160" y="560329"/>
                </a:moveTo>
                <a:lnTo>
                  <a:pt x="250870" y="595299"/>
                </a:lnTo>
                <a:lnTo>
                  <a:pt x="0" y="846170"/>
                </a:lnTo>
                <a:lnTo>
                  <a:pt x="0" y="921361"/>
                </a:lnTo>
                <a:lnTo>
                  <a:pt x="361160" y="560329"/>
                </a:lnTo>
                <a:close/>
              </a:path>
              <a:path w="887094" h="921385">
                <a:moveTo>
                  <a:pt x="846170" y="0"/>
                </a:moveTo>
                <a:lnTo>
                  <a:pt x="781193" y="64977"/>
                </a:lnTo>
                <a:lnTo>
                  <a:pt x="825250" y="96404"/>
                </a:lnTo>
                <a:lnTo>
                  <a:pt x="886844" y="34832"/>
                </a:lnTo>
                <a:lnTo>
                  <a:pt x="876300" y="29560"/>
                </a:lnTo>
                <a:lnTo>
                  <a:pt x="855980" y="10510"/>
                </a:lnTo>
                <a:lnTo>
                  <a:pt x="846170" y="0"/>
                </a:lnTo>
                <a:close/>
              </a:path>
            </a:pathLst>
          </a:custGeom>
          <a:solidFill>
            <a:srgbClr val="E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0" y="4280323"/>
            <a:ext cx="929640" cy="958850"/>
          </a:xfrm>
          <a:custGeom>
            <a:avLst/>
            <a:gdLst/>
            <a:ahLst/>
            <a:cxnLst/>
            <a:rect l="l" t="t" r="r" b="b"/>
            <a:pathLst>
              <a:path w="929640" h="958850">
                <a:moveTo>
                  <a:pt x="470323" y="488103"/>
                </a:moveTo>
                <a:lnTo>
                  <a:pt x="408940" y="512656"/>
                </a:lnTo>
                <a:lnTo>
                  <a:pt x="351291" y="530935"/>
                </a:lnTo>
                <a:lnTo>
                  <a:pt x="0" y="882226"/>
                </a:lnTo>
                <a:lnTo>
                  <a:pt x="0" y="958426"/>
                </a:lnTo>
                <a:lnTo>
                  <a:pt x="470323" y="488103"/>
                </a:lnTo>
                <a:close/>
              </a:path>
              <a:path w="929640" h="958850">
                <a:moveTo>
                  <a:pt x="882226" y="0"/>
                </a:moveTo>
                <a:lnTo>
                  <a:pt x="821220" y="61006"/>
                </a:lnTo>
                <a:lnTo>
                  <a:pt x="865695" y="92731"/>
                </a:lnTo>
                <a:lnTo>
                  <a:pt x="929439" y="28987"/>
                </a:lnTo>
                <a:lnTo>
                  <a:pt x="894080" y="5926"/>
                </a:lnTo>
                <a:lnTo>
                  <a:pt x="882226" y="0"/>
                </a:lnTo>
                <a:close/>
              </a:path>
            </a:pathLst>
          </a:custGeom>
          <a:solidFill>
            <a:srgbClr val="E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0" y="4306575"/>
            <a:ext cx="973455" cy="1002030"/>
          </a:xfrm>
          <a:custGeom>
            <a:avLst/>
            <a:gdLst/>
            <a:ahLst/>
            <a:cxnLst/>
            <a:rect l="l" t="t" r="r" b="b"/>
            <a:pathLst>
              <a:path w="973455" h="1002029">
                <a:moveTo>
                  <a:pt x="587096" y="414483"/>
                </a:moveTo>
                <a:lnTo>
                  <a:pt x="513080" y="448304"/>
                </a:lnTo>
                <a:lnTo>
                  <a:pt x="504190" y="448304"/>
                </a:lnTo>
                <a:lnTo>
                  <a:pt x="459050" y="466360"/>
                </a:lnTo>
                <a:lnTo>
                  <a:pt x="0" y="925574"/>
                </a:lnTo>
                <a:lnTo>
                  <a:pt x="0" y="1001788"/>
                </a:lnTo>
                <a:lnTo>
                  <a:pt x="587096" y="414483"/>
                </a:lnTo>
                <a:close/>
              </a:path>
              <a:path w="973455" h="1002029">
                <a:moveTo>
                  <a:pt x="925245" y="0"/>
                </a:moveTo>
                <a:lnTo>
                  <a:pt x="861663" y="63603"/>
                </a:lnTo>
                <a:lnTo>
                  <a:pt x="904240" y="93974"/>
                </a:lnTo>
                <a:lnTo>
                  <a:pt x="903319" y="98146"/>
                </a:lnTo>
                <a:lnTo>
                  <a:pt x="973277" y="28163"/>
                </a:lnTo>
                <a:lnTo>
                  <a:pt x="952500" y="17774"/>
                </a:lnTo>
                <a:lnTo>
                  <a:pt x="925245" y="0"/>
                </a:lnTo>
                <a:close/>
              </a:path>
            </a:pathLst>
          </a:custGeom>
          <a:solidFill>
            <a:srgbClr val="E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0" y="3733800"/>
            <a:ext cx="1643380" cy="1620520"/>
          </a:xfrm>
          <a:custGeom>
            <a:avLst/>
            <a:gdLst/>
            <a:ahLst/>
            <a:cxnLst/>
            <a:rect l="l" t="t" r="r" b="b"/>
            <a:pathLst>
              <a:path w="1643380" h="1620520">
                <a:moveTo>
                  <a:pt x="968975" y="598787"/>
                </a:moveTo>
                <a:lnTo>
                  <a:pt x="902342" y="665396"/>
                </a:lnTo>
                <a:lnTo>
                  <a:pt x="904240" y="666750"/>
                </a:lnTo>
                <a:lnTo>
                  <a:pt x="885190" y="753110"/>
                </a:lnTo>
                <a:lnTo>
                  <a:pt x="704850" y="933450"/>
                </a:lnTo>
                <a:lnTo>
                  <a:pt x="574700" y="992922"/>
                </a:lnTo>
                <a:lnTo>
                  <a:pt x="0" y="1567417"/>
                </a:lnTo>
                <a:lnTo>
                  <a:pt x="0" y="1620520"/>
                </a:lnTo>
                <a:lnTo>
                  <a:pt x="29565" y="1613814"/>
                </a:lnTo>
                <a:lnTo>
                  <a:pt x="1017269" y="626110"/>
                </a:lnTo>
                <a:lnTo>
                  <a:pt x="1010919" y="619760"/>
                </a:lnTo>
                <a:lnTo>
                  <a:pt x="968975" y="598787"/>
                </a:lnTo>
                <a:close/>
              </a:path>
              <a:path w="1643380" h="1620520">
                <a:moveTo>
                  <a:pt x="1643379" y="0"/>
                </a:moveTo>
                <a:lnTo>
                  <a:pt x="1628139" y="0"/>
                </a:lnTo>
                <a:lnTo>
                  <a:pt x="1572260" y="38100"/>
                </a:lnTo>
                <a:lnTo>
                  <a:pt x="1517798" y="125581"/>
                </a:lnTo>
                <a:lnTo>
                  <a:pt x="1643379" y="0"/>
                </a:lnTo>
                <a:close/>
              </a:path>
            </a:pathLst>
          </a:custGeom>
          <a:solidFill>
            <a:srgbClr val="E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21352" y="3733800"/>
            <a:ext cx="1691005" cy="1616075"/>
          </a:xfrm>
          <a:custGeom>
            <a:avLst/>
            <a:gdLst/>
            <a:ahLst/>
            <a:cxnLst/>
            <a:rect l="l" t="t" r="r" b="b"/>
            <a:pathLst>
              <a:path w="1691005" h="1616075">
                <a:moveTo>
                  <a:pt x="992742" y="622935"/>
                </a:moveTo>
                <a:lnTo>
                  <a:pt x="864196" y="751480"/>
                </a:lnTo>
                <a:lnTo>
                  <a:pt x="863837" y="753110"/>
                </a:lnTo>
                <a:lnTo>
                  <a:pt x="683497" y="933450"/>
                </a:lnTo>
                <a:lnTo>
                  <a:pt x="681158" y="934518"/>
                </a:lnTo>
                <a:lnTo>
                  <a:pt x="0" y="1615677"/>
                </a:lnTo>
                <a:lnTo>
                  <a:pt x="96909" y="1593697"/>
                </a:lnTo>
                <a:lnTo>
                  <a:pt x="1061957" y="628650"/>
                </a:lnTo>
                <a:lnTo>
                  <a:pt x="998457" y="628650"/>
                </a:lnTo>
                <a:lnTo>
                  <a:pt x="992742" y="622935"/>
                </a:lnTo>
                <a:close/>
              </a:path>
              <a:path w="1691005" h="1616075">
                <a:moveTo>
                  <a:pt x="1193032" y="497574"/>
                </a:moveTo>
                <a:lnTo>
                  <a:pt x="1130537" y="533400"/>
                </a:lnTo>
                <a:lnTo>
                  <a:pt x="1008617" y="628650"/>
                </a:lnTo>
                <a:lnTo>
                  <a:pt x="1061957" y="628650"/>
                </a:lnTo>
                <a:lnTo>
                  <a:pt x="1193032" y="497574"/>
                </a:lnTo>
                <a:close/>
              </a:path>
              <a:path w="1691005" h="1616075">
                <a:moveTo>
                  <a:pt x="1690607" y="0"/>
                </a:moveTo>
                <a:lnTo>
                  <a:pt x="1615677" y="0"/>
                </a:lnTo>
                <a:lnTo>
                  <a:pt x="1506918" y="108758"/>
                </a:lnTo>
                <a:lnTo>
                  <a:pt x="1389617" y="297180"/>
                </a:lnTo>
                <a:lnTo>
                  <a:pt x="1385962" y="304644"/>
                </a:lnTo>
                <a:lnTo>
                  <a:pt x="1690607" y="0"/>
                </a:lnTo>
                <a:close/>
              </a:path>
            </a:pathLst>
          </a:custGeom>
          <a:solidFill>
            <a:srgbClr val="E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110049" y="3701135"/>
            <a:ext cx="1704339" cy="1628775"/>
          </a:xfrm>
          <a:custGeom>
            <a:avLst/>
            <a:gdLst/>
            <a:ahLst/>
            <a:cxnLst/>
            <a:rect l="l" t="t" r="r" b="b"/>
            <a:pathLst>
              <a:path w="1704339" h="1628775">
                <a:moveTo>
                  <a:pt x="1704001" y="0"/>
                </a:moveTo>
                <a:lnTo>
                  <a:pt x="1632390" y="32664"/>
                </a:lnTo>
                <a:lnTo>
                  <a:pt x="1595560" y="32664"/>
                </a:lnTo>
                <a:lnTo>
                  <a:pt x="1305109" y="323115"/>
                </a:lnTo>
                <a:lnTo>
                  <a:pt x="1300920" y="329844"/>
                </a:lnTo>
                <a:lnTo>
                  <a:pt x="1241230" y="451764"/>
                </a:lnTo>
                <a:lnTo>
                  <a:pt x="1089455" y="538769"/>
                </a:lnTo>
                <a:lnTo>
                  <a:pt x="0" y="1628224"/>
                </a:lnTo>
                <a:lnTo>
                  <a:pt x="13140" y="1625244"/>
                </a:lnTo>
                <a:lnTo>
                  <a:pt x="131335" y="1572105"/>
                </a:lnTo>
                <a:lnTo>
                  <a:pt x="1704001" y="0"/>
                </a:lnTo>
                <a:close/>
              </a:path>
            </a:pathLst>
          </a:custGeom>
          <a:solidFill>
            <a:srgbClr val="E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231122" y="3651288"/>
            <a:ext cx="1701800" cy="1626870"/>
          </a:xfrm>
          <a:custGeom>
            <a:avLst/>
            <a:gdLst/>
            <a:ahLst/>
            <a:cxnLst/>
            <a:rect l="l" t="t" r="r" b="b"/>
            <a:pathLst>
              <a:path w="1701800" h="1626870">
                <a:moveTo>
                  <a:pt x="1701779" y="0"/>
                </a:moveTo>
                <a:lnTo>
                  <a:pt x="1656097" y="16471"/>
                </a:lnTo>
                <a:lnTo>
                  <a:pt x="1570481" y="55524"/>
                </a:lnTo>
                <a:lnTo>
                  <a:pt x="0" y="1626566"/>
                </a:lnTo>
                <a:lnTo>
                  <a:pt x="136649" y="1565129"/>
                </a:lnTo>
                <a:lnTo>
                  <a:pt x="1701779" y="0"/>
                </a:lnTo>
                <a:close/>
              </a:path>
            </a:pathLst>
          </a:custGeom>
          <a:solidFill>
            <a:srgbClr val="E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356234" y="3611898"/>
            <a:ext cx="1685925" cy="1609725"/>
          </a:xfrm>
          <a:custGeom>
            <a:avLst/>
            <a:gdLst/>
            <a:ahLst/>
            <a:cxnLst/>
            <a:rect l="l" t="t" r="r" b="b"/>
            <a:pathLst>
              <a:path w="1685925" h="1609725">
                <a:moveTo>
                  <a:pt x="1685905" y="0"/>
                </a:moveTo>
                <a:lnTo>
                  <a:pt x="1566735" y="42969"/>
                </a:lnTo>
                <a:lnTo>
                  <a:pt x="0" y="1609705"/>
                </a:lnTo>
                <a:lnTo>
                  <a:pt x="138442" y="1547463"/>
                </a:lnTo>
                <a:lnTo>
                  <a:pt x="1685905" y="0"/>
                </a:lnTo>
                <a:close/>
              </a:path>
            </a:pathLst>
          </a:custGeom>
          <a:solidFill>
            <a:srgbClr val="E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481465" y="3572702"/>
            <a:ext cx="1669414" cy="1593215"/>
          </a:xfrm>
          <a:custGeom>
            <a:avLst/>
            <a:gdLst/>
            <a:ahLst/>
            <a:cxnLst/>
            <a:rect l="l" t="t" r="r" b="b"/>
            <a:pathLst>
              <a:path w="1669414" h="1593214">
                <a:moveTo>
                  <a:pt x="1669382" y="0"/>
                </a:moveTo>
                <a:lnTo>
                  <a:pt x="1550166" y="42986"/>
                </a:lnTo>
                <a:lnTo>
                  <a:pt x="0" y="1592600"/>
                </a:lnTo>
                <a:lnTo>
                  <a:pt x="107814" y="1544127"/>
                </a:lnTo>
                <a:lnTo>
                  <a:pt x="124703" y="1544127"/>
                </a:lnTo>
                <a:lnTo>
                  <a:pt x="1669382" y="0"/>
                </a:lnTo>
                <a:close/>
              </a:path>
              <a:path w="1669414" h="1593214">
                <a:moveTo>
                  <a:pt x="124703" y="1544127"/>
                </a:moveTo>
                <a:lnTo>
                  <a:pt x="107814" y="1544127"/>
                </a:lnTo>
                <a:lnTo>
                  <a:pt x="98973" y="1569848"/>
                </a:lnTo>
                <a:lnTo>
                  <a:pt x="124703" y="1544127"/>
                </a:lnTo>
                <a:close/>
              </a:path>
            </a:pathLst>
          </a:custGeom>
          <a:solidFill>
            <a:srgbClr val="E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bg object 78"/>
          <p:cNvSpPr/>
          <p:nvPr/>
        </p:nvSpPr>
        <p:spPr>
          <a:xfrm>
            <a:off x="544043" y="3543300"/>
            <a:ext cx="1705610" cy="1705610"/>
          </a:xfrm>
          <a:custGeom>
            <a:avLst/>
            <a:gdLst/>
            <a:ahLst/>
            <a:cxnLst/>
            <a:rect l="l" t="t" r="r" b="b"/>
            <a:pathLst>
              <a:path w="1705610" h="1705610">
                <a:moveTo>
                  <a:pt x="1705126" y="0"/>
                </a:moveTo>
                <a:lnTo>
                  <a:pt x="1607336" y="29210"/>
                </a:lnTo>
                <a:lnTo>
                  <a:pt x="1595419" y="33506"/>
                </a:lnTo>
                <a:lnTo>
                  <a:pt x="39914" y="1589011"/>
                </a:lnTo>
                <a:lnTo>
                  <a:pt x="0" y="1705126"/>
                </a:lnTo>
                <a:lnTo>
                  <a:pt x="1705126" y="0"/>
                </a:lnTo>
                <a:close/>
              </a:path>
            </a:pathLst>
          </a:custGeom>
          <a:solidFill>
            <a:srgbClr val="D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bg object 79"/>
          <p:cNvSpPr/>
          <p:nvPr/>
        </p:nvSpPr>
        <p:spPr>
          <a:xfrm>
            <a:off x="351109" y="3505200"/>
            <a:ext cx="1975485" cy="2005964"/>
          </a:xfrm>
          <a:custGeom>
            <a:avLst/>
            <a:gdLst/>
            <a:ahLst/>
            <a:cxnLst/>
            <a:rect l="l" t="t" r="r" b="b"/>
            <a:pathLst>
              <a:path w="1975485" h="2005964">
                <a:moveTo>
                  <a:pt x="1955210" y="0"/>
                </a:moveTo>
                <a:lnTo>
                  <a:pt x="1898060" y="38100"/>
                </a:lnTo>
                <a:lnTo>
                  <a:pt x="1887195" y="41345"/>
                </a:lnTo>
                <a:lnTo>
                  <a:pt x="196926" y="1731614"/>
                </a:lnTo>
                <a:lnTo>
                  <a:pt x="182290" y="1774189"/>
                </a:lnTo>
                <a:lnTo>
                  <a:pt x="680" y="2004060"/>
                </a:lnTo>
                <a:lnTo>
                  <a:pt x="0" y="2005747"/>
                </a:lnTo>
                <a:lnTo>
                  <a:pt x="1975143" y="29899"/>
                </a:lnTo>
                <a:lnTo>
                  <a:pt x="1955210" y="0"/>
                </a:lnTo>
                <a:close/>
              </a:path>
            </a:pathLst>
          </a:custGeom>
          <a:solidFill>
            <a:srgbClr val="D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305426" y="3531108"/>
            <a:ext cx="2039620" cy="2093595"/>
          </a:xfrm>
          <a:custGeom>
            <a:avLst/>
            <a:gdLst/>
            <a:ahLst/>
            <a:cxnLst/>
            <a:rect l="l" t="t" r="r" b="b"/>
            <a:pathLst>
              <a:path w="2039620" h="2093595">
                <a:moveTo>
                  <a:pt x="2018165" y="0"/>
                </a:moveTo>
                <a:lnTo>
                  <a:pt x="70259" y="1947905"/>
                </a:lnTo>
                <a:lnTo>
                  <a:pt x="46363" y="1978152"/>
                </a:lnTo>
                <a:lnTo>
                  <a:pt x="0" y="2093095"/>
                </a:lnTo>
                <a:lnTo>
                  <a:pt x="2033951" y="59144"/>
                </a:lnTo>
                <a:lnTo>
                  <a:pt x="2038993" y="31241"/>
                </a:lnTo>
                <a:lnTo>
                  <a:pt x="2018165" y="0"/>
                </a:lnTo>
                <a:close/>
              </a:path>
            </a:pathLst>
          </a:custGeom>
          <a:solidFill>
            <a:srgbClr val="D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32080" y="3583685"/>
            <a:ext cx="2208530" cy="2352675"/>
          </a:xfrm>
          <a:custGeom>
            <a:avLst/>
            <a:gdLst/>
            <a:ahLst/>
            <a:cxnLst/>
            <a:rect l="l" t="t" r="r" b="b"/>
            <a:pathLst>
              <a:path w="2208530" h="2352675">
                <a:moveTo>
                  <a:pt x="2208479" y="0"/>
                </a:moveTo>
                <a:lnTo>
                  <a:pt x="177469" y="2030272"/>
                </a:lnTo>
                <a:lnTo>
                  <a:pt x="126111" y="2157603"/>
                </a:lnTo>
                <a:lnTo>
                  <a:pt x="97790" y="2227834"/>
                </a:lnTo>
                <a:lnTo>
                  <a:pt x="87630" y="2237994"/>
                </a:lnTo>
                <a:lnTo>
                  <a:pt x="78740" y="2245614"/>
                </a:lnTo>
                <a:lnTo>
                  <a:pt x="10160" y="2314194"/>
                </a:lnTo>
                <a:lnTo>
                  <a:pt x="0" y="2333244"/>
                </a:lnTo>
                <a:lnTo>
                  <a:pt x="88" y="2352344"/>
                </a:lnTo>
                <a:lnTo>
                  <a:pt x="1777212" y="575856"/>
                </a:lnTo>
                <a:lnTo>
                  <a:pt x="1704619" y="579094"/>
                </a:lnTo>
                <a:lnTo>
                  <a:pt x="1698256" y="579374"/>
                </a:lnTo>
                <a:lnTo>
                  <a:pt x="1698002" y="579374"/>
                </a:lnTo>
                <a:lnTo>
                  <a:pt x="1710550" y="573163"/>
                </a:lnTo>
                <a:lnTo>
                  <a:pt x="1847913" y="505193"/>
                </a:lnTo>
                <a:lnTo>
                  <a:pt x="2176297" y="176911"/>
                </a:lnTo>
                <a:lnTo>
                  <a:pt x="2191842" y="91871"/>
                </a:lnTo>
                <a:lnTo>
                  <a:pt x="2193290" y="84074"/>
                </a:lnTo>
                <a:lnTo>
                  <a:pt x="2208479" y="0"/>
                </a:lnTo>
                <a:close/>
              </a:path>
            </a:pathLst>
          </a:custGeom>
          <a:solidFill>
            <a:srgbClr val="D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32079" y="3751693"/>
            <a:ext cx="2191385" cy="2210435"/>
          </a:xfrm>
          <a:custGeom>
            <a:avLst/>
            <a:gdLst/>
            <a:ahLst/>
            <a:cxnLst/>
            <a:rect l="l" t="t" r="r" b="b"/>
            <a:pathLst>
              <a:path w="2191385" h="2210435">
                <a:moveTo>
                  <a:pt x="1849503" y="404632"/>
                </a:moveTo>
                <a:lnTo>
                  <a:pt x="1769759" y="408176"/>
                </a:lnTo>
                <a:lnTo>
                  <a:pt x="0" y="2177936"/>
                </a:lnTo>
                <a:lnTo>
                  <a:pt x="0" y="2184286"/>
                </a:lnTo>
                <a:lnTo>
                  <a:pt x="20320" y="2194446"/>
                </a:lnTo>
                <a:lnTo>
                  <a:pt x="43729" y="2210407"/>
                </a:lnTo>
                <a:lnTo>
                  <a:pt x="1849503" y="404632"/>
                </a:lnTo>
                <a:close/>
              </a:path>
              <a:path w="2191385" h="2210435">
                <a:moveTo>
                  <a:pt x="2177936" y="0"/>
                </a:moveTo>
                <a:lnTo>
                  <a:pt x="1833750" y="344185"/>
                </a:lnTo>
                <a:lnTo>
                  <a:pt x="1944370" y="289446"/>
                </a:lnTo>
                <a:lnTo>
                  <a:pt x="2125402" y="128733"/>
                </a:lnTo>
                <a:lnTo>
                  <a:pt x="2191133" y="63002"/>
                </a:lnTo>
                <a:lnTo>
                  <a:pt x="2174240" y="20206"/>
                </a:lnTo>
                <a:lnTo>
                  <a:pt x="2177936" y="0"/>
                </a:lnTo>
                <a:close/>
              </a:path>
            </a:pathLst>
          </a:custGeom>
          <a:solidFill>
            <a:srgbClr val="D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71943" y="3809485"/>
            <a:ext cx="2153920" cy="2193925"/>
          </a:xfrm>
          <a:custGeom>
            <a:avLst/>
            <a:gdLst/>
            <a:ahLst/>
            <a:cxnLst/>
            <a:rect l="l" t="t" r="r" b="b"/>
            <a:pathLst>
              <a:path w="2153920" h="2193925">
                <a:moveTo>
                  <a:pt x="1881892" y="343628"/>
                </a:moveTo>
                <a:lnTo>
                  <a:pt x="1802164" y="347172"/>
                </a:lnTo>
                <a:lnTo>
                  <a:pt x="0" y="2149979"/>
                </a:lnTo>
                <a:lnTo>
                  <a:pt x="8396" y="2155704"/>
                </a:lnTo>
                <a:lnTo>
                  <a:pt x="28716" y="2183644"/>
                </a:lnTo>
                <a:lnTo>
                  <a:pt x="32627" y="2193553"/>
                </a:lnTo>
                <a:lnTo>
                  <a:pt x="1881892" y="343628"/>
                </a:lnTo>
                <a:close/>
              </a:path>
              <a:path w="2153920" h="2193925">
                <a:moveTo>
                  <a:pt x="2149212" y="0"/>
                </a:moveTo>
                <a:lnTo>
                  <a:pt x="2021199" y="128059"/>
                </a:lnTo>
                <a:lnTo>
                  <a:pt x="2153426" y="10674"/>
                </a:lnTo>
                <a:lnTo>
                  <a:pt x="2149212" y="0"/>
                </a:lnTo>
                <a:close/>
              </a:path>
            </a:pathLst>
          </a:custGeom>
          <a:solidFill>
            <a:srgbClr val="D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202457" y="4132374"/>
            <a:ext cx="1941830" cy="1922145"/>
          </a:xfrm>
          <a:custGeom>
            <a:avLst/>
            <a:gdLst/>
            <a:ahLst/>
            <a:cxnLst/>
            <a:rect l="l" t="t" r="r" b="b"/>
            <a:pathLst>
              <a:path w="1941830" h="1922145">
                <a:moveTo>
                  <a:pt x="1941508" y="0"/>
                </a:moveTo>
                <a:lnTo>
                  <a:pt x="1856212" y="20525"/>
                </a:lnTo>
                <a:lnTo>
                  <a:pt x="1844251" y="21057"/>
                </a:lnTo>
                <a:lnTo>
                  <a:pt x="0" y="1865308"/>
                </a:lnTo>
                <a:lnTo>
                  <a:pt x="17252" y="1909015"/>
                </a:lnTo>
                <a:lnTo>
                  <a:pt x="19553" y="1921955"/>
                </a:lnTo>
                <a:lnTo>
                  <a:pt x="1941508" y="0"/>
                </a:lnTo>
                <a:close/>
              </a:path>
            </a:pathLst>
          </a:custGeom>
          <a:solidFill>
            <a:srgbClr val="D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221051" y="2890519"/>
            <a:ext cx="3196590" cy="3223895"/>
          </a:xfrm>
          <a:custGeom>
            <a:avLst/>
            <a:gdLst/>
            <a:ahLst/>
            <a:cxnLst/>
            <a:rect l="l" t="t" r="r" b="b"/>
            <a:pathLst>
              <a:path w="3196590" h="3223895">
                <a:moveTo>
                  <a:pt x="1762688" y="1471929"/>
                </a:moveTo>
                <a:lnTo>
                  <a:pt x="1686488" y="1471929"/>
                </a:lnTo>
                <a:lnTo>
                  <a:pt x="0" y="3158418"/>
                </a:lnTo>
                <a:lnTo>
                  <a:pt x="8818" y="3208019"/>
                </a:lnTo>
                <a:lnTo>
                  <a:pt x="11299" y="3223319"/>
                </a:lnTo>
                <a:lnTo>
                  <a:pt x="1762688" y="1471929"/>
                </a:lnTo>
                <a:close/>
              </a:path>
              <a:path w="3196590" h="3223895">
                <a:moveTo>
                  <a:pt x="3158418" y="0"/>
                </a:moveTo>
                <a:lnTo>
                  <a:pt x="1914551" y="1243866"/>
                </a:lnTo>
                <a:lnTo>
                  <a:pt x="2014899" y="1219718"/>
                </a:lnTo>
                <a:lnTo>
                  <a:pt x="3196518" y="38100"/>
                </a:lnTo>
                <a:lnTo>
                  <a:pt x="3158418" y="0"/>
                </a:lnTo>
                <a:close/>
              </a:path>
            </a:pathLst>
          </a:custGeom>
          <a:solidFill>
            <a:srgbClr val="D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231287" y="4078964"/>
            <a:ext cx="2105025" cy="2093595"/>
          </a:xfrm>
          <a:custGeom>
            <a:avLst/>
            <a:gdLst/>
            <a:ahLst/>
            <a:cxnLst/>
            <a:rect l="l" t="t" r="r" b="b"/>
            <a:pathLst>
              <a:path w="2105025" h="2093595">
                <a:moveTo>
                  <a:pt x="2104517" y="0"/>
                </a:moveTo>
                <a:lnTo>
                  <a:pt x="2064872" y="16785"/>
                </a:lnTo>
                <a:lnTo>
                  <a:pt x="1994628" y="33688"/>
                </a:lnTo>
                <a:lnTo>
                  <a:pt x="0" y="2028317"/>
                </a:lnTo>
                <a:lnTo>
                  <a:pt x="6202" y="2066565"/>
                </a:lnTo>
                <a:lnTo>
                  <a:pt x="11141" y="2093376"/>
                </a:lnTo>
                <a:lnTo>
                  <a:pt x="2104517" y="0"/>
                </a:lnTo>
                <a:close/>
              </a:path>
            </a:pathLst>
          </a:custGeom>
          <a:solidFill>
            <a:srgbClr val="D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241243" y="4028608"/>
            <a:ext cx="2213610" cy="2199640"/>
          </a:xfrm>
          <a:custGeom>
            <a:avLst/>
            <a:gdLst/>
            <a:ahLst/>
            <a:cxnLst/>
            <a:rect l="l" t="t" r="r" b="b"/>
            <a:pathLst>
              <a:path w="2213610" h="2199640">
                <a:moveTo>
                  <a:pt x="2213497" y="0"/>
                </a:moveTo>
                <a:lnTo>
                  <a:pt x="2081346" y="55951"/>
                </a:lnTo>
                <a:lnTo>
                  <a:pt x="0" y="2137297"/>
                </a:lnTo>
                <a:lnTo>
                  <a:pt x="5136" y="2165181"/>
                </a:lnTo>
                <a:lnTo>
                  <a:pt x="14226" y="2199270"/>
                </a:lnTo>
                <a:lnTo>
                  <a:pt x="2213497" y="0"/>
                </a:lnTo>
                <a:close/>
              </a:path>
            </a:pathLst>
          </a:custGeom>
          <a:solidFill>
            <a:srgbClr val="D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254133" y="3977320"/>
            <a:ext cx="2322195" cy="2295525"/>
          </a:xfrm>
          <a:custGeom>
            <a:avLst/>
            <a:gdLst/>
            <a:ahLst/>
            <a:cxnLst/>
            <a:rect l="l" t="t" r="r" b="b"/>
            <a:pathLst>
              <a:path w="2322195" h="2295525">
                <a:moveTo>
                  <a:pt x="2321746" y="0"/>
                </a:moveTo>
                <a:lnTo>
                  <a:pt x="2189594" y="55951"/>
                </a:lnTo>
                <a:lnTo>
                  <a:pt x="0" y="2245546"/>
                </a:lnTo>
                <a:lnTo>
                  <a:pt x="2406" y="2254569"/>
                </a:lnTo>
                <a:lnTo>
                  <a:pt x="2406" y="2263459"/>
                </a:lnTo>
                <a:lnTo>
                  <a:pt x="26304" y="2295441"/>
                </a:lnTo>
                <a:lnTo>
                  <a:pt x="2321746" y="0"/>
                </a:lnTo>
                <a:close/>
              </a:path>
            </a:pathLst>
          </a:custGeom>
          <a:solidFill>
            <a:srgbClr val="D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277228" y="3950666"/>
            <a:ext cx="2395220" cy="2361565"/>
          </a:xfrm>
          <a:custGeom>
            <a:avLst/>
            <a:gdLst/>
            <a:ahLst/>
            <a:cxnLst/>
            <a:rect l="l" t="t" r="r" b="b"/>
            <a:pathLst>
              <a:path w="2395220" h="2361565">
                <a:moveTo>
                  <a:pt x="2394839" y="0"/>
                </a:moveTo>
                <a:lnTo>
                  <a:pt x="2333891" y="11733"/>
                </a:lnTo>
                <a:lnTo>
                  <a:pt x="2287048" y="31565"/>
                </a:lnTo>
                <a:lnTo>
                  <a:pt x="0" y="2317799"/>
                </a:lnTo>
                <a:lnTo>
                  <a:pt x="32587" y="2361409"/>
                </a:lnTo>
                <a:lnTo>
                  <a:pt x="2394839" y="0"/>
                </a:lnTo>
                <a:close/>
              </a:path>
            </a:pathLst>
          </a:custGeom>
          <a:solidFill>
            <a:srgbClr val="D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bg object 90"/>
          <p:cNvSpPr/>
          <p:nvPr/>
        </p:nvSpPr>
        <p:spPr>
          <a:xfrm>
            <a:off x="307052" y="3934241"/>
            <a:ext cx="2450465" cy="2418080"/>
          </a:xfrm>
          <a:custGeom>
            <a:avLst/>
            <a:gdLst/>
            <a:ahLst/>
            <a:cxnLst/>
            <a:rect l="l" t="t" r="r" b="b"/>
            <a:pathLst>
              <a:path w="2450465" h="2418079">
                <a:moveTo>
                  <a:pt x="2450336" y="0"/>
                </a:moveTo>
                <a:lnTo>
                  <a:pt x="2355969" y="18166"/>
                </a:lnTo>
                <a:lnTo>
                  <a:pt x="0" y="2374136"/>
                </a:lnTo>
                <a:lnTo>
                  <a:pt x="32588" y="2417747"/>
                </a:lnTo>
                <a:lnTo>
                  <a:pt x="2450336" y="0"/>
                </a:lnTo>
                <a:close/>
              </a:path>
            </a:pathLst>
          </a:custGeom>
          <a:solidFill>
            <a:srgbClr val="D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bg object 91"/>
          <p:cNvSpPr/>
          <p:nvPr/>
        </p:nvSpPr>
        <p:spPr>
          <a:xfrm>
            <a:off x="336877" y="3917891"/>
            <a:ext cx="2505710" cy="2487930"/>
          </a:xfrm>
          <a:custGeom>
            <a:avLst/>
            <a:gdLst/>
            <a:ahLst/>
            <a:cxnLst/>
            <a:rect l="l" t="t" r="r" b="b"/>
            <a:pathLst>
              <a:path w="2505710" h="2487929">
                <a:moveTo>
                  <a:pt x="2505440" y="0"/>
                </a:moveTo>
                <a:lnTo>
                  <a:pt x="2411444" y="18095"/>
                </a:lnTo>
                <a:lnTo>
                  <a:pt x="0" y="2430399"/>
                </a:lnTo>
                <a:lnTo>
                  <a:pt x="6022" y="2438458"/>
                </a:lnTo>
                <a:lnTo>
                  <a:pt x="6022" y="2448618"/>
                </a:lnTo>
                <a:lnTo>
                  <a:pt x="14912" y="2467668"/>
                </a:lnTo>
                <a:lnTo>
                  <a:pt x="17989" y="2487451"/>
                </a:lnTo>
                <a:lnTo>
                  <a:pt x="1035822" y="1469618"/>
                </a:lnTo>
                <a:lnTo>
                  <a:pt x="1053772" y="1446588"/>
                </a:lnTo>
                <a:lnTo>
                  <a:pt x="1058852" y="1446588"/>
                </a:lnTo>
                <a:lnTo>
                  <a:pt x="2505440" y="0"/>
                </a:lnTo>
                <a:close/>
              </a:path>
              <a:path w="2505710" h="2487929">
                <a:moveTo>
                  <a:pt x="1058852" y="1446588"/>
                </a:moveTo>
                <a:lnTo>
                  <a:pt x="1053772" y="1446588"/>
                </a:lnTo>
                <a:lnTo>
                  <a:pt x="1054808" y="1450632"/>
                </a:lnTo>
                <a:lnTo>
                  <a:pt x="1058852" y="1446588"/>
                </a:lnTo>
                <a:close/>
              </a:path>
            </a:pathLst>
          </a:custGeom>
          <a:solidFill>
            <a:srgbClr val="D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bg object 92"/>
          <p:cNvSpPr/>
          <p:nvPr/>
        </p:nvSpPr>
        <p:spPr>
          <a:xfrm>
            <a:off x="354012" y="3916679"/>
            <a:ext cx="2545080" cy="2548890"/>
          </a:xfrm>
          <a:custGeom>
            <a:avLst/>
            <a:gdLst/>
            <a:ahLst/>
            <a:cxnLst/>
            <a:rect l="l" t="t" r="r" b="b"/>
            <a:pathLst>
              <a:path w="2545080" h="2548890">
                <a:moveTo>
                  <a:pt x="2494597" y="0"/>
                </a:moveTo>
                <a:lnTo>
                  <a:pt x="2480442" y="2725"/>
                </a:lnTo>
                <a:lnTo>
                  <a:pt x="0" y="2483167"/>
                </a:lnTo>
                <a:lnTo>
                  <a:pt x="6667" y="2526030"/>
                </a:lnTo>
                <a:lnTo>
                  <a:pt x="10678" y="2548593"/>
                </a:lnTo>
                <a:lnTo>
                  <a:pt x="974409" y="1584519"/>
                </a:lnTo>
                <a:lnTo>
                  <a:pt x="969327" y="1534160"/>
                </a:lnTo>
                <a:lnTo>
                  <a:pt x="1036637" y="1447800"/>
                </a:lnTo>
                <a:lnTo>
                  <a:pt x="1111079" y="1447800"/>
                </a:lnTo>
                <a:lnTo>
                  <a:pt x="2544943" y="13425"/>
                </a:lnTo>
                <a:lnTo>
                  <a:pt x="2494597" y="0"/>
                </a:lnTo>
                <a:close/>
              </a:path>
              <a:path w="2545080" h="2548890">
                <a:moveTo>
                  <a:pt x="1111079" y="1447800"/>
                </a:moveTo>
                <a:lnTo>
                  <a:pt x="1036637" y="1447800"/>
                </a:lnTo>
                <a:lnTo>
                  <a:pt x="1051824" y="1507076"/>
                </a:lnTo>
                <a:lnTo>
                  <a:pt x="1111079" y="1447800"/>
                </a:lnTo>
                <a:close/>
              </a:path>
            </a:pathLst>
          </a:custGeom>
          <a:solidFill>
            <a:srgbClr val="D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bg object 93"/>
          <p:cNvSpPr/>
          <p:nvPr/>
        </p:nvSpPr>
        <p:spPr>
          <a:xfrm>
            <a:off x="363747" y="3928978"/>
            <a:ext cx="2590165" cy="2591435"/>
          </a:xfrm>
          <a:custGeom>
            <a:avLst/>
            <a:gdLst/>
            <a:ahLst/>
            <a:cxnLst/>
            <a:rect l="l" t="t" r="r" b="b"/>
            <a:pathLst>
              <a:path w="2590165" h="2591434">
                <a:moveTo>
                  <a:pt x="964133" y="1566850"/>
                </a:moveTo>
                <a:lnTo>
                  <a:pt x="0" y="2530983"/>
                </a:lnTo>
                <a:lnTo>
                  <a:pt x="7092" y="2570881"/>
                </a:lnTo>
                <a:lnTo>
                  <a:pt x="14543" y="2591370"/>
                </a:lnTo>
                <a:lnTo>
                  <a:pt x="971001" y="1634912"/>
                </a:lnTo>
                <a:lnTo>
                  <a:pt x="964133" y="1566850"/>
                </a:lnTo>
                <a:close/>
              </a:path>
              <a:path w="2590165" h="2591434">
                <a:moveTo>
                  <a:pt x="2530983" y="0"/>
                </a:moveTo>
                <a:lnTo>
                  <a:pt x="1040889" y="1490094"/>
                </a:lnTo>
                <a:lnTo>
                  <a:pt x="1056171" y="1549742"/>
                </a:lnTo>
                <a:lnTo>
                  <a:pt x="2590139" y="15774"/>
                </a:lnTo>
                <a:lnTo>
                  <a:pt x="2530983" y="0"/>
                </a:lnTo>
                <a:close/>
              </a:path>
            </a:pathLst>
          </a:custGeom>
          <a:solidFill>
            <a:srgbClr val="D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bg object 94"/>
          <p:cNvSpPr/>
          <p:nvPr/>
        </p:nvSpPr>
        <p:spPr>
          <a:xfrm>
            <a:off x="376282" y="3943361"/>
            <a:ext cx="2633345" cy="2628900"/>
          </a:xfrm>
          <a:custGeom>
            <a:avLst/>
            <a:gdLst/>
            <a:ahLst/>
            <a:cxnLst/>
            <a:rect l="l" t="t" r="r" b="b"/>
            <a:pathLst>
              <a:path w="2633345" h="2628900">
                <a:moveTo>
                  <a:pt x="957807" y="1613998"/>
                </a:moveTo>
                <a:lnTo>
                  <a:pt x="0" y="2571465"/>
                </a:lnTo>
                <a:lnTo>
                  <a:pt x="4717" y="2584438"/>
                </a:lnTo>
                <a:lnTo>
                  <a:pt x="4717" y="2603488"/>
                </a:lnTo>
                <a:lnTo>
                  <a:pt x="13607" y="2613648"/>
                </a:lnTo>
                <a:lnTo>
                  <a:pt x="20477" y="2628369"/>
                </a:lnTo>
                <a:lnTo>
                  <a:pt x="964869" y="1683977"/>
                </a:lnTo>
                <a:lnTo>
                  <a:pt x="957807" y="1613998"/>
                </a:lnTo>
                <a:close/>
              </a:path>
              <a:path w="2633345" h="2628900">
                <a:moveTo>
                  <a:pt x="2572382" y="0"/>
                </a:moveTo>
                <a:lnTo>
                  <a:pt x="1042175" y="1529660"/>
                </a:lnTo>
                <a:lnTo>
                  <a:pt x="1053737" y="1574788"/>
                </a:lnTo>
                <a:lnTo>
                  <a:pt x="1062497" y="1586348"/>
                </a:lnTo>
                <a:lnTo>
                  <a:pt x="1698065" y="950780"/>
                </a:lnTo>
                <a:lnTo>
                  <a:pt x="1669687" y="948678"/>
                </a:lnTo>
                <a:lnTo>
                  <a:pt x="1834787" y="802628"/>
                </a:lnTo>
                <a:lnTo>
                  <a:pt x="1849847" y="798999"/>
                </a:lnTo>
                <a:lnTo>
                  <a:pt x="2632748" y="16097"/>
                </a:lnTo>
                <a:lnTo>
                  <a:pt x="2572382" y="0"/>
                </a:lnTo>
                <a:close/>
              </a:path>
            </a:pathLst>
          </a:custGeom>
          <a:solidFill>
            <a:srgbClr val="C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bg object 95"/>
          <p:cNvSpPr/>
          <p:nvPr/>
        </p:nvSpPr>
        <p:spPr>
          <a:xfrm>
            <a:off x="394334" y="3235959"/>
            <a:ext cx="3368675" cy="3393440"/>
          </a:xfrm>
          <a:custGeom>
            <a:avLst/>
            <a:gdLst/>
            <a:ahLst/>
            <a:cxnLst/>
            <a:rect l="l" t="t" r="r" b="b"/>
            <a:pathLst>
              <a:path w="3368675" h="3393440">
                <a:moveTo>
                  <a:pt x="946118" y="2384456"/>
                </a:moveTo>
                <a:lnTo>
                  <a:pt x="0" y="3330575"/>
                </a:lnTo>
                <a:lnTo>
                  <a:pt x="4444" y="3340100"/>
                </a:lnTo>
                <a:lnTo>
                  <a:pt x="13838" y="3392936"/>
                </a:lnTo>
                <a:lnTo>
                  <a:pt x="953103" y="2453671"/>
                </a:lnTo>
                <a:lnTo>
                  <a:pt x="946118" y="2384456"/>
                </a:lnTo>
                <a:close/>
              </a:path>
              <a:path w="3368675" h="3393440">
                <a:moveTo>
                  <a:pt x="1672918" y="1657656"/>
                </a:moveTo>
                <a:lnTo>
                  <a:pt x="1041160" y="2289414"/>
                </a:lnTo>
                <a:lnTo>
                  <a:pt x="1074010" y="2332764"/>
                </a:lnTo>
                <a:lnTo>
                  <a:pt x="1743863" y="1662911"/>
                </a:lnTo>
                <a:lnTo>
                  <a:pt x="1672918" y="1657656"/>
                </a:lnTo>
                <a:close/>
              </a:path>
              <a:path w="3368675" h="3393440">
                <a:moveTo>
                  <a:pt x="2204085" y="1126490"/>
                </a:moveTo>
                <a:lnTo>
                  <a:pt x="1821754" y="1508820"/>
                </a:lnTo>
                <a:lnTo>
                  <a:pt x="1922153" y="1484621"/>
                </a:lnTo>
                <a:lnTo>
                  <a:pt x="2204085" y="1126490"/>
                </a:lnTo>
                <a:close/>
              </a:path>
              <a:path w="3368675" h="3393440">
                <a:moveTo>
                  <a:pt x="3330575" y="0"/>
                </a:moveTo>
                <a:lnTo>
                  <a:pt x="2608680" y="721894"/>
                </a:lnTo>
                <a:lnTo>
                  <a:pt x="2668838" y="737936"/>
                </a:lnTo>
                <a:lnTo>
                  <a:pt x="3368675" y="38100"/>
                </a:lnTo>
                <a:lnTo>
                  <a:pt x="3330575" y="0"/>
                </a:lnTo>
                <a:close/>
              </a:path>
            </a:pathLst>
          </a:custGeom>
          <a:solidFill>
            <a:srgbClr val="C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bg object 96"/>
          <p:cNvSpPr/>
          <p:nvPr/>
        </p:nvSpPr>
        <p:spPr>
          <a:xfrm>
            <a:off x="407214" y="3972559"/>
            <a:ext cx="2715895" cy="2660650"/>
          </a:xfrm>
          <a:custGeom>
            <a:avLst/>
            <a:gdLst/>
            <a:ahLst/>
            <a:cxnLst/>
            <a:rect l="l" t="t" r="r" b="b"/>
            <a:pathLst>
              <a:path w="2715895" h="2660650">
                <a:moveTo>
                  <a:pt x="939641" y="1711303"/>
                </a:moveTo>
                <a:lnTo>
                  <a:pt x="0" y="2650945"/>
                </a:lnTo>
                <a:lnTo>
                  <a:pt x="1725" y="2660650"/>
                </a:lnTo>
                <a:lnTo>
                  <a:pt x="65225" y="2660650"/>
                </a:lnTo>
                <a:lnTo>
                  <a:pt x="941825" y="1784049"/>
                </a:lnTo>
                <a:lnTo>
                  <a:pt x="944065" y="1755139"/>
                </a:lnTo>
                <a:lnTo>
                  <a:pt x="939641" y="1711303"/>
                </a:lnTo>
                <a:close/>
              </a:path>
              <a:path w="2715895" h="2660650">
                <a:moveTo>
                  <a:pt x="1725071" y="925873"/>
                </a:moveTo>
                <a:lnTo>
                  <a:pt x="1058393" y="1592551"/>
                </a:lnTo>
                <a:lnTo>
                  <a:pt x="1090696" y="1635178"/>
                </a:lnTo>
                <a:lnTo>
                  <a:pt x="1794833" y="931041"/>
                </a:lnTo>
                <a:lnTo>
                  <a:pt x="1725071" y="925873"/>
                </a:lnTo>
                <a:close/>
              </a:path>
              <a:path w="2715895" h="2660650">
                <a:moveTo>
                  <a:pt x="2650945" y="0"/>
                </a:moveTo>
                <a:lnTo>
                  <a:pt x="1900907" y="750037"/>
                </a:lnTo>
                <a:lnTo>
                  <a:pt x="1999632" y="726242"/>
                </a:lnTo>
                <a:lnTo>
                  <a:pt x="2715715" y="10159"/>
                </a:lnTo>
                <a:lnTo>
                  <a:pt x="2689045" y="10159"/>
                </a:lnTo>
                <a:lnTo>
                  <a:pt x="2650945" y="0"/>
                </a:lnTo>
                <a:close/>
              </a:path>
            </a:pathLst>
          </a:custGeom>
          <a:solidFill>
            <a:srgbClr val="C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bg object 97"/>
          <p:cNvSpPr/>
          <p:nvPr/>
        </p:nvSpPr>
        <p:spPr>
          <a:xfrm>
            <a:off x="466077" y="3982719"/>
            <a:ext cx="2794635" cy="2651125"/>
          </a:xfrm>
          <a:custGeom>
            <a:avLst/>
            <a:gdLst/>
            <a:ahLst/>
            <a:cxnLst/>
            <a:rect l="l" t="t" r="r" b="b"/>
            <a:pathLst>
              <a:path w="2794635" h="2651125">
                <a:moveTo>
                  <a:pt x="883488" y="1767014"/>
                </a:moveTo>
                <a:lnTo>
                  <a:pt x="0" y="2650502"/>
                </a:lnTo>
                <a:lnTo>
                  <a:pt x="69850" y="2650502"/>
                </a:lnTo>
                <a:lnTo>
                  <a:pt x="76200" y="2650502"/>
                </a:lnTo>
                <a:lnTo>
                  <a:pt x="144894" y="2650502"/>
                </a:lnTo>
                <a:lnTo>
                  <a:pt x="871296" y="1924354"/>
                </a:lnTo>
                <a:lnTo>
                  <a:pt x="877087" y="1849615"/>
                </a:lnTo>
                <a:lnTo>
                  <a:pt x="877620" y="1842731"/>
                </a:lnTo>
                <a:lnTo>
                  <a:pt x="883488" y="1767014"/>
                </a:lnTo>
                <a:close/>
              </a:path>
              <a:path w="2794635" h="2651125">
                <a:moveTo>
                  <a:pt x="1865515" y="930478"/>
                </a:moveTo>
                <a:lnTo>
                  <a:pt x="1800987" y="925715"/>
                </a:lnTo>
                <a:lnTo>
                  <a:pt x="1795081" y="925271"/>
                </a:lnTo>
                <a:lnTo>
                  <a:pt x="1730057" y="920445"/>
                </a:lnTo>
                <a:lnTo>
                  <a:pt x="1029093" y="1621409"/>
                </a:lnTo>
                <a:lnTo>
                  <a:pt x="1061935" y="1664766"/>
                </a:lnTo>
                <a:lnTo>
                  <a:pt x="1087132" y="1697990"/>
                </a:lnTo>
                <a:lnTo>
                  <a:pt x="1092212" y="1703527"/>
                </a:lnTo>
                <a:lnTo>
                  <a:pt x="1865515" y="930478"/>
                </a:lnTo>
                <a:close/>
              </a:path>
              <a:path w="2794635" h="2651125">
                <a:moveTo>
                  <a:pt x="2794317" y="2019"/>
                </a:moveTo>
                <a:lnTo>
                  <a:pt x="2792742" y="0"/>
                </a:lnTo>
                <a:lnTo>
                  <a:pt x="2726702" y="0"/>
                </a:lnTo>
                <a:lnTo>
                  <a:pt x="2720352" y="0"/>
                </a:lnTo>
                <a:lnTo>
                  <a:pt x="2650502" y="0"/>
                </a:lnTo>
                <a:lnTo>
                  <a:pt x="1932393" y="718108"/>
                </a:lnTo>
                <a:lnTo>
                  <a:pt x="1992642" y="703580"/>
                </a:lnTo>
                <a:lnTo>
                  <a:pt x="2025713" y="700989"/>
                </a:lnTo>
                <a:lnTo>
                  <a:pt x="2101024" y="695058"/>
                </a:lnTo>
                <a:lnTo>
                  <a:pt x="2794317" y="2019"/>
                </a:lnTo>
                <a:close/>
              </a:path>
            </a:pathLst>
          </a:custGeom>
          <a:solidFill>
            <a:srgbClr val="C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bg object 98"/>
          <p:cNvSpPr/>
          <p:nvPr/>
        </p:nvSpPr>
        <p:spPr>
          <a:xfrm>
            <a:off x="605681" y="3982720"/>
            <a:ext cx="2685415" cy="2650490"/>
          </a:xfrm>
          <a:custGeom>
            <a:avLst/>
            <a:gdLst/>
            <a:ahLst/>
            <a:cxnLst/>
            <a:rect l="l" t="t" r="r" b="b"/>
            <a:pathLst>
              <a:path w="2685415" h="2650490">
                <a:moveTo>
                  <a:pt x="732192" y="1918036"/>
                </a:moveTo>
                <a:lnTo>
                  <a:pt x="0" y="2650490"/>
                </a:lnTo>
                <a:lnTo>
                  <a:pt x="75038" y="2650490"/>
                </a:lnTo>
                <a:lnTo>
                  <a:pt x="102978" y="2622550"/>
                </a:lnTo>
                <a:lnTo>
                  <a:pt x="127108" y="2574290"/>
                </a:lnTo>
                <a:lnTo>
                  <a:pt x="340081" y="2385446"/>
                </a:lnTo>
                <a:lnTo>
                  <a:pt x="725869" y="1999658"/>
                </a:lnTo>
                <a:lnTo>
                  <a:pt x="732192" y="1918036"/>
                </a:lnTo>
                <a:close/>
              </a:path>
              <a:path w="2685415" h="2650490">
                <a:moveTo>
                  <a:pt x="1719848" y="930028"/>
                </a:moveTo>
                <a:lnTo>
                  <a:pt x="949747" y="1700403"/>
                </a:lnTo>
                <a:lnTo>
                  <a:pt x="985852" y="1739675"/>
                </a:lnTo>
                <a:lnTo>
                  <a:pt x="1790282" y="935245"/>
                </a:lnTo>
                <a:lnTo>
                  <a:pt x="1719848" y="930028"/>
                </a:lnTo>
                <a:close/>
              </a:path>
              <a:path w="2685415" h="2650490">
                <a:moveTo>
                  <a:pt x="2653138" y="0"/>
                </a:moveTo>
                <a:lnTo>
                  <a:pt x="2649545" y="0"/>
                </a:lnTo>
                <a:lnTo>
                  <a:pt x="1954167" y="695626"/>
                </a:lnTo>
                <a:lnTo>
                  <a:pt x="1966068" y="694689"/>
                </a:lnTo>
                <a:lnTo>
                  <a:pt x="2034117" y="691410"/>
                </a:lnTo>
                <a:lnTo>
                  <a:pt x="2685074" y="40453"/>
                </a:lnTo>
                <a:lnTo>
                  <a:pt x="2653138" y="0"/>
                </a:lnTo>
                <a:close/>
              </a:path>
            </a:pathLst>
          </a:custGeom>
          <a:solidFill>
            <a:srgbClr val="C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bg object 99"/>
          <p:cNvSpPr/>
          <p:nvPr/>
        </p:nvSpPr>
        <p:spPr>
          <a:xfrm>
            <a:off x="673099" y="4018914"/>
            <a:ext cx="2673350" cy="2614295"/>
          </a:xfrm>
          <a:custGeom>
            <a:avLst/>
            <a:gdLst/>
            <a:ahLst/>
            <a:cxnLst/>
            <a:rect l="l" t="t" r="r" b="b"/>
            <a:pathLst>
              <a:path w="2673350" h="2614295">
                <a:moveTo>
                  <a:pt x="43180" y="2571115"/>
                </a:moveTo>
                <a:lnTo>
                  <a:pt x="0" y="2614295"/>
                </a:lnTo>
                <a:lnTo>
                  <a:pt x="21590" y="2614295"/>
                </a:lnTo>
                <a:lnTo>
                  <a:pt x="43180" y="2571115"/>
                </a:lnTo>
                <a:close/>
              </a:path>
              <a:path w="2673350" h="2614295">
                <a:moveTo>
                  <a:pt x="659091" y="1955203"/>
                </a:moveTo>
                <a:lnTo>
                  <a:pt x="205408" y="2408886"/>
                </a:lnTo>
                <a:lnTo>
                  <a:pt x="317500" y="2309495"/>
                </a:lnTo>
                <a:lnTo>
                  <a:pt x="508000" y="2136775"/>
                </a:lnTo>
                <a:lnTo>
                  <a:pt x="594790" y="2095704"/>
                </a:lnTo>
                <a:lnTo>
                  <a:pt x="652692" y="2037802"/>
                </a:lnTo>
                <a:lnTo>
                  <a:pt x="659091" y="1955203"/>
                </a:lnTo>
                <a:close/>
              </a:path>
              <a:path w="2673350" h="2614295">
                <a:moveTo>
                  <a:pt x="1715769" y="898525"/>
                </a:moveTo>
                <a:lnTo>
                  <a:pt x="914784" y="1699510"/>
                </a:lnTo>
                <a:lnTo>
                  <a:pt x="951283" y="1739211"/>
                </a:lnTo>
                <a:lnTo>
                  <a:pt x="1780417" y="910077"/>
                </a:lnTo>
                <a:lnTo>
                  <a:pt x="1750060" y="901065"/>
                </a:lnTo>
                <a:lnTo>
                  <a:pt x="1715769" y="898525"/>
                </a:lnTo>
                <a:close/>
              </a:path>
              <a:path w="2673350" h="2614295">
                <a:moveTo>
                  <a:pt x="2614295" y="0"/>
                </a:moveTo>
                <a:lnTo>
                  <a:pt x="1958693" y="655601"/>
                </a:lnTo>
                <a:lnTo>
                  <a:pt x="2038751" y="651743"/>
                </a:lnTo>
                <a:lnTo>
                  <a:pt x="2673212" y="17282"/>
                </a:lnTo>
                <a:lnTo>
                  <a:pt x="2623820" y="12065"/>
                </a:lnTo>
                <a:lnTo>
                  <a:pt x="2614295" y="0"/>
                </a:lnTo>
                <a:close/>
              </a:path>
            </a:pathLst>
          </a:custGeom>
          <a:solidFill>
            <a:srgbClr val="C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bg object 100"/>
          <p:cNvSpPr/>
          <p:nvPr/>
        </p:nvSpPr>
        <p:spPr>
          <a:xfrm>
            <a:off x="1255836" y="4035590"/>
            <a:ext cx="2153285" cy="2085339"/>
          </a:xfrm>
          <a:custGeom>
            <a:avLst/>
            <a:gdLst/>
            <a:ahLst/>
            <a:cxnLst/>
            <a:rect l="l" t="t" r="r" b="b"/>
            <a:pathLst>
              <a:path w="2153285" h="2085339">
                <a:moveTo>
                  <a:pt x="70489" y="2014243"/>
                </a:moveTo>
                <a:lnTo>
                  <a:pt x="0" y="2084732"/>
                </a:lnTo>
                <a:lnTo>
                  <a:pt x="67503" y="2052789"/>
                </a:lnTo>
                <a:lnTo>
                  <a:pt x="70489" y="2014243"/>
                </a:lnTo>
                <a:close/>
              </a:path>
              <a:path w="2153285" h="2085339">
                <a:moveTo>
                  <a:pt x="1192784" y="891947"/>
                </a:moveTo>
                <a:lnTo>
                  <a:pt x="365505" y="1719227"/>
                </a:lnTo>
                <a:lnTo>
                  <a:pt x="401791" y="1758696"/>
                </a:lnTo>
                <a:lnTo>
                  <a:pt x="1250964" y="909220"/>
                </a:lnTo>
                <a:lnTo>
                  <a:pt x="1192784" y="891947"/>
                </a:lnTo>
                <a:close/>
              </a:path>
              <a:path w="2153285" h="2085339">
                <a:moveTo>
                  <a:pt x="2084732" y="0"/>
                </a:moveTo>
                <a:lnTo>
                  <a:pt x="1449344" y="635388"/>
                </a:lnTo>
                <a:lnTo>
                  <a:pt x="1526733" y="631659"/>
                </a:lnTo>
                <a:lnTo>
                  <a:pt x="1528547" y="631538"/>
                </a:lnTo>
                <a:lnTo>
                  <a:pt x="2152685" y="7178"/>
                </a:lnTo>
                <a:lnTo>
                  <a:pt x="2084732" y="0"/>
                </a:lnTo>
                <a:close/>
              </a:path>
            </a:pathLst>
          </a:custGeom>
          <a:solidFill>
            <a:srgbClr val="C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bg object 101"/>
          <p:cNvSpPr/>
          <p:nvPr/>
        </p:nvSpPr>
        <p:spPr>
          <a:xfrm>
            <a:off x="1654404" y="4042245"/>
            <a:ext cx="1818639" cy="1788795"/>
          </a:xfrm>
          <a:custGeom>
            <a:avLst/>
            <a:gdLst/>
            <a:ahLst/>
            <a:cxnLst/>
            <a:rect l="l" t="t" r="r" b="b"/>
            <a:pathLst>
              <a:path w="1818639" h="1788795">
                <a:moveTo>
                  <a:pt x="847674" y="901163"/>
                </a:moveTo>
                <a:lnTo>
                  <a:pt x="0" y="1748535"/>
                </a:lnTo>
                <a:lnTo>
                  <a:pt x="36498" y="1788236"/>
                </a:lnTo>
                <a:lnTo>
                  <a:pt x="906436" y="918608"/>
                </a:lnTo>
                <a:lnTo>
                  <a:pt x="847674" y="901163"/>
                </a:lnTo>
                <a:close/>
              </a:path>
              <a:path w="1818639" h="1788795">
                <a:moveTo>
                  <a:pt x="1749159" y="0"/>
                </a:moveTo>
                <a:lnTo>
                  <a:pt x="1123717" y="625219"/>
                </a:lnTo>
                <a:lnTo>
                  <a:pt x="1128165" y="625004"/>
                </a:lnTo>
                <a:lnTo>
                  <a:pt x="1205288" y="619863"/>
                </a:lnTo>
                <a:lnTo>
                  <a:pt x="1818089" y="7281"/>
                </a:lnTo>
                <a:lnTo>
                  <a:pt x="1749159" y="0"/>
                </a:lnTo>
                <a:close/>
              </a:path>
            </a:pathLst>
          </a:custGeom>
          <a:solidFill>
            <a:srgbClr val="D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bg object 102"/>
          <p:cNvSpPr/>
          <p:nvPr/>
        </p:nvSpPr>
        <p:spPr>
          <a:xfrm>
            <a:off x="1687648" y="4048816"/>
            <a:ext cx="1853564" cy="1818005"/>
          </a:xfrm>
          <a:custGeom>
            <a:avLst/>
            <a:gdLst/>
            <a:ahLst/>
            <a:cxnLst/>
            <a:rect l="l" t="t" r="r" b="b"/>
            <a:pathLst>
              <a:path w="1853564" h="1818004">
                <a:moveTo>
                  <a:pt x="867713" y="910410"/>
                </a:moveTo>
                <a:lnTo>
                  <a:pt x="0" y="1778124"/>
                </a:lnTo>
                <a:lnTo>
                  <a:pt x="36499" y="1817825"/>
                </a:lnTo>
                <a:lnTo>
                  <a:pt x="926470" y="927854"/>
                </a:lnTo>
                <a:lnTo>
                  <a:pt x="867713" y="910410"/>
                </a:lnTo>
                <a:close/>
              </a:path>
              <a:path w="1853564" h="1818004">
                <a:moveTo>
                  <a:pt x="1778124" y="0"/>
                </a:moveTo>
                <a:lnTo>
                  <a:pt x="1164317" y="613806"/>
                </a:lnTo>
                <a:lnTo>
                  <a:pt x="1245960" y="608364"/>
                </a:lnTo>
                <a:lnTo>
                  <a:pt x="1853111" y="1213"/>
                </a:lnTo>
                <a:lnTo>
                  <a:pt x="1789611" y="1213"/>
                </a:lnTo>
                <a:lnTo>
                  <a:pt x="1778124" y="0"/>
                </a:lnTo>
                <a:close/>
              </a:path>
            </a:pathLst>
          </a:custGeom>
          <a:solidFill>
            <a:srgbClr val="D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bg object 103"/>
          <p:cNvSpPr/>
          <p:nvPr/>
        </p:nvSpPr>
        <p:spPr>
          <a:xfrm>
            <a:off x="1720893" y="4050029"/>
            <a:ext cx="1888489" cy="1852930"/>
          </a:xfrm>
          <a:custGeom>
            <a:avLst/>
            <a:gdLst/>
            <a:ahLst/>
            <a:cxnLst/>
            <a:rect l="l" t="t" r="r" b="b"/>
            <a:pathLst>
              <a:path w="1888489" h="1852929">
                <a:moveTo>
                  <a:pt x="887742" y="925013"/>
                </a:moveTo>
                <a:lnTo>
                  <a:pt x="0" y="1813072"/>
                </a:lnTo>
                <a:lnTo>
                  <a:pt x="36103" y="1852343"/>
                </a:lnTo>
                <a:lnTo>
                  <a:pt x="946106" y="942340"/>
                </a:lnTo>
                <a:lnTo>
                  <a:pt x="887742" y="925013"/>
                </a:lnTo>
                <a:close/>
              </a:path>
              <a:path w="1888489" h="1852929">
                <a:moveTo>
                  <a:pt x="1888446" y="0"/>
                </a:moveTo>
                <a:lnTo>
                  <a:pt x="1812425" y="0"/>
                </a:lnTo>
                <a:lnTo>
                  <a:pt x="1204975" y="607666"/>
                </a:lnTo>
                <a:lnTo>
                  <a:pt x="1286194" y="602252"/>
                </a:lnTo>
                <a:lnTo>
                  <a:pt x="1888446" y="0"/>
                </a:lnTo>
                <a:close/>
              </a:path>
            </a:pathLst>
          </a:custGeom>
          <a:solidFill>
            <a:srgbClr val="D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bg object 104"/>
          <p:cNvSpPr/>
          <p:nvPr/>
        </p:nvSpPr>
        <p:spPr>
          <a:xfrm>
            <a:off x="1753955" y="4050029"/>
            <a:ext cx="1924685" cy="1886585"/>
          </a:xfrm>
          <a:custGeom>
            <a:avLst/>
            <a:gdLst/>
            <a:ahLst/>
            <a:cxnLst/>
            <a:rect l="l" t="t" r="r" b="b"/>
            <a:pathLst>
              <a:path w="1924685" h="1886585">
                <a:moveTo>
                  <a:pt x="908148" y="940886"/>
                </a:moveTo>
                <a:lnTo>
                  <a:pt x="0" y="1849034"/>
                </a:lnTo>
                <a:lnTo>
                  <a:pt x="16424" y="1866900"/>
                </a:lnTo>
                <a:lnTo>
                  <a:pt x="38377" y="1886413"/>
                </a:lnTo>
                <a:lnTo>
                  <a:pt x="966307" y="958152"/>
                </a:lnTo>
                <a:lnTo>
                  <a:pt x="908148" y="940886"/>
                </a:lnTo>
                <a:close/>
              </a:path>
              <a:path w="1924685" h="1886585">
                <a:moveTo>
                  <a:pt x="1924118" y="0"/>
                </a:moveTo>
                <a:lnTo>
                  <a:pt x="1849034" y="0"/>
                </a:lnTo>
                <a:lnTo>
                  <a:pt x="1246328" y="602705"/>
                </a:lnTo>
                <a:lnTo>
                  <a:pt x="1314364" y="598170"/>
                </a:lnTo>
                <a:lnTo>
                  <a:pt x="1342793" y="581531"/>
                </a:lnTo>
                <a:lnTo>
                  <a:pt x="1924118" y="0"/>
                </a:lnTo>
                <a:close/>
              </a:path>
            </a:pathLst>
          </a:custGeom>
          <a:solidFill>
            <a:srgbClr val="D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bg object 105"/>
          <p:cNvSpPr/>
          <p:nvPr/>
        </p:nvSpPr>
        <p:spPr>
          <a:xfrm>
            <a:off x="1789205" y="4050029"/>
            <a:ext cx="1957705" cy="1918970"/>
          </a:xfrm>
          <a:custGeom>
            <a:avLst/>
            <a:gdLst/>
            <a:ahLst/>
            <a:cxnLst/>
            <a:rect l="l" t="t" r="r" b="b"/>
            <a:pathLst>
              <a:path w="1957704" h="1918970">
                <a:moveTo>
                  <a:pt x="926757" y="956876"/>
                </a:moveTo>
                <a:lnTo>
                  <a:pt x="0" y="1883634"/>
                </a:lnTo>
                <a:lnTo>
                  <a:pt x="39433" y="1918686"/>
                </a:lnTo>
                <a:lnTo>
                  <a:pt x="983932" y="973849"/>
                </a:lnTo>
                <a:lnTo>
                  <a:pt x="926757" y="956876"/>
                </a:lnTo>
                <a:close/>
              </a:path>
              <a:path w="1957704" h="1918970">
                <a:moveTo>
                  <a:pt x="1957435" y="0"/>
                </a:moveTo>
                <a:lnTo>
                  <a:pt x="1883634" y="0"/>
                </a:lnTo>
                <a:lnTo>
                  <a:pt x="1294424" y="589209"/>
                </a:lnTo>
                <a:lnTo>
                  <a:pt x="1472784" y="484823"/>
                </a:lnTo>
                <a:lnTo>
                  <a:pt x="1957435" y="0"/>
                </a:lnTo>
                <a:close/>
              </a:path>
            </a:pathLst>
          </a:custGeom>
          <a:solidFill>
            <a:srgbClr val="D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bg object 106"/>
          <p:cNvSpPr/>
          <p:nvPr/>
        </p:nvSpPr>
        <p:spPr>
          <a:xfrm>
            <a:off x="1825512" y="4050029"/>
            <a:ext cx="1991995" cy="1951989"/>
          </a:xfrm>
          <a:custGeom>
            <a:avLst/>
            <a:gdLst/>
            <a:ahLst/>
            <a:cxnLst/>
            <a:rect l="l" t="t" r="r" b="b"/>
            <a:pathLst>
              <a:path w="1991995" h="1951989">
                <a:moveTo>
                  <a:pt x="943331" y="972575"/>
                </a:moveTo>
                <a:lnTo>
                  <a:pt x="0" y="1915907"/>
                </a:lnTo>
                <a:lnTo>
                  <a:pt x="39904" y="1951377"/>
                </a:lnTo>
                <a:lnTo>
                  <a:pt x="1001717" y="989908"/>
                </a:lnTo>
                <a:lnTo>
                  <a:pt x="943331" y="972575"/>
                </a:lnTo>
                <a:close/>
              </a:path>
              <a:path w="1991995" h="1951989">
                <a:moveTo>
                  <a:pt x="1991978" y="0"/>
                </a:moveTo>
                <a:lnTo>
                  <a:pt x="1915907" y="0"/>
                </a:lnTo>
                <a:lnTo>
                  <a:pt x="1423471" y="492435"/>
                </a:lnTo>
                <a:lnTo>
                  <a:pt x="1518397" y="436880"/>
                </a:lnTo>
                <a:lnTo>
                  <a:pt x="1708897" y="274320"/>
                </a:lnTo>
                <a:lnTo>
                  <a:pt x="1726802" y="265081"/>
                </a:lnTo>
                <a:lnTo>
                  <a:pt x="1991978" y="0"/>
                </a:lnTo>
                <a:close/>
              </a:path>
            </a:pathLst>
          </a:custGeom>
          <a:solidFill>
            <a:srgbClr val="D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bg object 107"/>
          <p:cNvSpPr/>
          <p:nvPr/>
        </p:nvSpPr>
        <p:spPr>
          <a:xfrm>
            <a:off x="1861819" y="4047226"/>
            <a:ext cx="2027555" cy="1986914"/>
          </a:xfrm>
          <a:custGeom>
            <a:avLst/>
            <a:gdLst/>
            <a:ahLst/>
            <a:cxnLst/>
            <a:rect l="l" t="t" r="r" b="b"/>
            <a:pathLst>
              <a:path w="2027554" h="1986914">
                <a:moveTo>
                  <a:pt x="959905" y="991077"/>
                </a:moveTo>
                <a:lnTo>
                  <a:pt x="0" y="1950983"/>
                </a:lnTo>
                <a:lnTo>
                  <a:pt x="40341" y="1986841"/>
                </a:lnTo>
                <a:lnTo>
                  <a:pt x="989969" y="1037214"/>
                </a:lnTo>
                <a:lnTo>
                  <a:pt x="967740" y="993403"/>
                </a:lnTo>
                <a:lnTo>
                  <a:pt x="959905" y="991077"/>
                </a:lnTo>
                <a:close/>
              </a:path>
              <a:path w="2027554" h="1986914">
                <a:moveTo>
                  <a:pt x="2027183" y="0"/>
                </a:moveTo>
                <a:lnTo>
                  <a:pt x="1979930" y="2803"/>
                </a:lnTo>
                <a:lnTo>
                  <a:pt x="1948179" y="2803"/>
                </a:lnTo>
                <a:lnTo>
                  <a:pt x="1675213" y="275769"/>
                </a:lnTo>
                <a:lnTo>
                  <a:pt x="1832637" y="194545"/>
                </a:lnTo>
                <a:lnTo>
                  <a:pt x="2027183" y="0"/>
                </a:lnTo>
                <a:close/>
              </a:path>
            </a:pathLst>
          </a:custGeom>
          <a:solidFill>
            <a:srgbClr val="D6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bg object 108"/>
          <p:cNvSpPr/>
          <p:nvPr/>
        </p:nvSpPr>
        <p:spPr>
          <a:xfrm>
            <a:off x="1898799" y="4042902"/>
            <a:ext cx="2063114" cy="2023745"/>
          </a:xfrm>
          <a:custGeom>
            <a:avLst/>
            <a:gdLst/>
            <a:ahLst/>
            <a:cxnLst/>
            <a:rect l="l" t="t" r="r" b="b"/>
            <a:pathLst>
              <a:path w="2063114" h="2023745">
                <a:moveTo>
                  <a:pt x="950852" y="1037326"/>
                </a:moveTo>
                <a:lnTo>
                  <a:pt x="0" y="1988178"/>
                </a:lnTo>
                <a:lnTo>
                  <a:pt x="39668" y="2023439"/>
                </a:lnTo>
                <a:lnTo>
                  <a:pt x="976073" y="1087034"/>
                </a:lnTo>
                <a:lnTo>
                  <a:pt x="950852" y="1037326"/>
                </a:lnTo>
                <a:close/>
              </a:path>
              <a:path w="2063114" h="2023745">
                <a:moveTo>
                  <a:pt x="2063108" y="0"/>
                </a:moveTo>
                <a:lnTo>
                  <a:pt x="1983453" y="4725"/>
                </a:lnTo>
                <a:lnTo>
                  <a:pt x="1782539" y="205638"/>
                </a:lnTo>
                <a:lnTo>
                  <a:pt x="1874370" y="158258"/>
                </a:lnTo>
                <a:lnTo>
                  <a:pt x="1988339" y="74769"/>
                </a:lnTo>
                <a:lnTo>
                  <a:pt x="2063108" y="0"/>
                </a:lnTo>
                <a:close/>
              </a:path>
            </a:pathLst>
          </a:custGeom>
          <a:solidFill>
            <a:srgbClr val="D7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bg object 109"/>
          <p:cNvSpPr/>
          <p:nvPr/>
        </p:nvSpPr>
        <p:spPr>
          <a:xfrm>
            <a:off x="1935342" y="4041139"/>
            <a:ext cx="2056764" cy="2042160"/>
          </a:xfrm>
          <a:custGeom>
            <a:avLst/>
            <a:gdLst/>
            <a:ahLst/>
            <a:cxnLst/>
            <a:rect l="l" t="t" r="r" b="b"/>
            <a:pathLst>
              <a:path w="2056764" h="2042160">
                <a:moveTo>
                  <a:pt x="937655" y="1085102"/>
                </a:moveTo>
                <a:lnTo>
                  <a:pt x="0" y="2022423"/>
                </a:lnTo>
                <a:lnTo>
                  <a:pt x="17916" y="2038350"/>
                </a:lnTo>
                <a:lnTo>
                  <a:pt x="56544" y="2041632"/>
                </a:lnTo>
                <a:lnTo>
                  <a:pt x="963041" y="1135135"/>
                </a:lnTo>
                <a:lnTo>
                  <a:pt x="937655" y="1085102"/>
                </a:lnTo>
                <a:close/>
              </a:path>
              <a:path w="2056764" h="2042160">
                <a:moveTo>
                  <a:pt x="2056266" y="0"/>
                </a:moveTo>
                <a:lnTo>
                  <a:pt x="2021055" y="2088"/>
                </a:lnTo>
                <a:lnTo>
                  <a:pt x="1932298" y="90813"/>
                </a:lnTo>
                <a:lnTo>
                  <a:pt x="2056266" y="0"/>
                </a:lnTo>
                <a:close/>
              </a:path>
            </a:pathLst>
          </a:custGeom>
          <a:solidFill>
            <a:srgbClr val="D8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bg object 110"/>
          <p:cNvSpPr/>
          <p:nvPr/>
        </p:nvSpPr>
        <p:spPr>
          <a:xfrm>
            <a:off x="1986035" y="5172062"/>
            <a:ext cx="935990" cy="916305"/>
          </a:xfrm>
          <a:custGeom>
            <a:avLst/>
            <a:gdLst/>
            <a:ahLst/>
            <a:cxnLst/>
            <a:rect l="l" t="t" r="r" b="b"/>
            <a:pathLst>
              <a:path w="935989" h="916304">
                <a:moveTo>
                  <a:pt x="910212" y="0"/>
                </a:moveTo>
                <a:lnTo>
                  <a:pt x="0" y="910212"/>
                </a:lnTo>
                <a:lnTo>
                  <a:pt x="69489" y="916116"/>
                </a:lnTo>
                <a:lnTo>
                  <a:pt x="935693" y="50221"/>
                </a:lnTo>
                <a:lnTo>
                  <a:pt x="910212" y="0"/>
                </a:lnTo>
                <a:close/>
              </a:path>
            </a:pathLst>
          </a:custGeom>
          <a:solidFill>
            <a:srgbClr val="D9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bg object 111"/>
          <p:cNvSpPr/>
          <p:nvPr/>
        </p:nvSpPr>
        <p:spPr>
          <a:xfrm>
            <a:off x="2049244" y="5217558"/>
            <a:ext cx="895985" cy="876300"/>
          </a:xfrm>
          <a:custGeom>
            <a:avLst/>
            <a:gdLst/>
            <a:ahLst/>
            <a:cxnLst/>
            <a:rect l="l" t="t" r="r" b="b"/>
            <a:pathLst>
              <a:path w="895985" h="876300">
                <a:moveTo>
                  <a:pt x="870087" y="0"/>
                </a:moveTo>
                <a:lnTo>
                  <a:pt x="0" y="870087"/>
                </a:lnTo>
                <a:lnTo>
                  <a:pt x="70232" y="876054"/>
                </a:lnTo>
                <a:lnTo>
                  <a:pt x="895736" y="50550"/>
                </a:lnTo>
                <a:lnTo>
                  <a:pt x="870087" y="0"/>
                </a:lnTo>
                <a:close/>
              </a:path>
            </a:pathLst>
          </a:custGeom>
          <a:solidFill>
            <a:srgbClr val="DA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bg object 112"/>
          <p:cNvSpPr/>
          <p:nvPr/>
        </p:nvSpPr>
        <p:spPr>
          <a:xfrm>
            <a:off x="2113188" y="5263386"/>
            <a:ext cx="848994" cy="845819"/>
          </a:xfrm>
          <a:custGeom>
            <a:avLst/>
            <a:gdLst/>
            <a:ahLst/>
            <a:cxnLst/>
            <a:rect l="l" t="t" r="r" b="b"/>
            <a:pathLst>
              <a:path w="848994" h="845820">
                <a:moveTo>
                  <a:pt x="829396" y="0"/>
                </a:moveTo>
                <a:lnTo>
                  <a:pt x="0" y="829692"/>
                </a:lnTo>
                <a:lnTo>
                  <a:pt x="34381" y="832613"/>
                </a:lnTo>
                <a:lnTo>
                  <a:pt x="59385" y="845710"/>
                </a:lnTo>
                <a:lnTo>
                  <a:pt x="848402" y="56692"/>
                </a:lnTo>
                <a:lnTo>
                  <a:pt x="847181" y="35053"/>
                </a:lnTo>
                <a:lnTo>
                  <a:pt x="829396" y="0"/>
                </a:lnTo>
                <a:close/>
              </a:path>
            </a:pathLst>
          </a:custGeom>
          <a:solidFill>
            <a:srgbClr val="DB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bg object 113"/>
          <p:cNvSpPr/>
          <p:nvPr/>
        </p:nvSpPr>
        <p:spPr>
          <a:xfrm>
            <a:off x="2168405" y="5314068"/>
            <a:ext cx="796925" cy="819150"/>
          </a:xfrm>
          <a:custGeom>
            <a:avLst/>
            <a:gdLst/>
            <a:ahLst/>
            <a:cxnLst/>
            <a:rect l="l" t="t" r="r" b="b"/>
            <a:pathLst>
              <a:path w="796925" h="819150">
                <a:moveTo>
                  <a:pt x="792845" y="0"/>
                </a:moveTo>
                <a:lnTo>
                  <a:pt x="0" y="792845"/>
                </a:lnTo>
                <a:lnTo>
                  <a:pt x="49172" y="818602"/>
                </a:lnTo>
                <a:lnTo>
                  <a:pt x="796846" y="70928"/>
                </a:lnTo>
                <a:lnTo>
                  <a:pt x="792845" y="0"/>
                </a:lnTo>
                <a:close/>
              </a:path>
            </a:pathLst>
          </a:custGeom>
          <a:solidFill>
            <a:srgbClr val="DC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bg object 114"/>
          <p:cNvSpPr/>
          <p:nvPr/>
        </p:nvSpPr>
        <p:spPr>
          <a:xfrm>
            <a:off x="2214244" y="5380188"/>
            <a:ext cx="755015" cy="776605"/>
          </a:xfrm>
          <a:custGeom>
            <a:avLst/>
            <a:gdLst/>
            <a:ahLst/>
            <a:cxnLst/>
            <a:rect l="l" t="t" r="r" b="b"/>
            <a:pathLst>
              <a:path w="755014" h="776604">
                <a:moveTo>
                  <a:pt x="750736" y="0"/>
                </a:moveTo>
                <a:lnTo>
                  <a:pt x="0" y="750736"/>
                </a:lnTo>
                <a:lnTo>
                  <a:pt x="49172" y="776493"/>
                </a:lnTo>
                <a:lnTo>
                  <a:pt x="754737" y="70928"/>
                </a:lnTo>
                <a:lnTo>
                  <a:pt x="750736" y="0"/>
                </a:lnTo>
                <a:close/>
              </a:path>
            </a:pathLst>
          </a:custGeom>
          <a:solidFill>
            <a:srgbClr val="DD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bg object 115"/>
          <p:cNvSpPr/>
          <p:nvPr/>
        </p:nvSpPr>
        <p:spPr>
          <a:xfrm>
            <a:off x="2259250" y="5445106"/>
            <a:ext cx="713740" cy="735330"/>
          </a:xfrm>
          <a:custGeom>
            <a:avLst/>
            <a:gdLst/>
            <a:ahLst/>
            <a:cxnLst/>
            <a:rect l="l" t="t" r="r" b="b"/>
            <a:pathLst>
              <a:path w="713739" h="735329">
                <a:moveTo>
                  <a:pt x="709392" y="0"/>
                </a:moveTo>
                <a:lnTo>
                  <a:pt x="0" y="709392"/>
                </a:lnTo>
                <a:lnTo>
                  <a:pt x="49496" y="735319"/>
                </a:lnTo>
                <a:lnTo>
                  <a:pt x="713432" y="71619"/>
                </a:lnTo>
                <a:lnTo>
                  <a:pt x="709392" y="0"/>
                </a:lnTo>
                <a:close/>
              </a:path>
            </a:pathLst>
          </a:custGeom>
          <a:solidFill>
            <a:srgbClr val="DE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bg object 116"/>
          <p:cNvSpPr/>
          <p:nvPr/>
        </p:nvSpPr>
        <p:spPr>
          <a:xfrm>
            <a:off x="2304766" y="5510535"/>
            <a:ext cx="681990" cy="683260"/>
          </a:xfrm>
          <a:custGeom>
            <a:avLst/>
            <a:gdLst/>
            <a:ahLst/>
            <a:cxnLst/>
            <a:rect l="l" t="t" r="r" b="b"/>
            <a:pathLst>
              <a:path w="681989" h="683260">
                <a:moveTo>
                  <a:pt x="667567" y="0"/>
                </a:moveTo>
                <a:lnTo>
                  <a:pt x="0" y="667805"/>
                </a:lnTo>
                <a:lnTo>
                  <a:pt x="29493" y="683254"/>
                </a:lnTo>
                <a:lnTo>
                  <a:pt x="66559" y="676668"/>
                </a:lnTo>
                <a:lnTo>
                  <a:pt x="681648" y="61579"/>
                </a:lnTo>
                <a:lnTo>
                  <a:pt x="669573" y="35554"/>
                </a:lnTo>
                <a:lnTo>
                  <a:pt x="667567" y="0"/>
                </a:lnTo>
                <a:close/>
              </a:path>
            </a:pathLst>
          </a:custGeom>
          <a:solidFill>
            <a:srgbClr val="DF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bg object 117"/>
          <p:cNvSpPr/>
          <p:nvPr/>
        </p:nvSpPr>
        <p:spPr>
          <a:xfrm>
            <a:off x="2363604" y="5567777"/>
            <a:ext cx="645160" cy="621030"/>
          </a:xfrm>
          <a:custGeom>
            <a:avLst/>
            <a:gdLst/>
            <a:ahLst/>
            <a:cxnLst/>
            <a:rect l="l" t="t" r="r" b="b"/>
            <a:pathLst>
              <a:path w="645160" h="621029">
                <a:moveTo>
                  <a:pt x="620798" y="0"/>
                </a:moveTo>
                <a:lnTo>
                  <a:pt x="0" y="620798"/>
                </a:lnTo>
                <a:lnTo>
                  <a:pt x="92665" y="604333"/>
                </a:lnTo>
                <a:lnTo>
                  <a:pt x="644949" y="52049"/>
                </a:lnTo>
                <a:lnTo>
                  <a:pt x="620798" y="0"/>
                </a:lnTo>
                <a:close/>
              </a:path>
            </a:pathLst>
          </a:custGeom>
          <a:solidFill>
            <a:srgbClr val="E0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bg object 118"/>
          <p:cNvSpPr/>
          <p:nvPr/>
        </p:nvSpPr>
        <p:spPr>
          <a:xfrm>
            <a:off x="2447633" y="5615111"/>
            <a:ext cx="582930" cy="558800"/>
          </a:xfrm>
          <a:custGeom>
            <a:avLst/>
            <a:gdLst/>
            <a:ahLst/>
            <a:cxnLst/>
            <a:rect l="l" t="t" r="r" b="b"/>
            <a:pathLst>
              <a:path w="582930" h="558800">
                <a:moveTo>
                  <a:pt x="558732" y="0"/>
                </a:moveTo>
                <a:lnTo>
                  <a:pt x="0" y="558533"/>
                </a:lnTo>
                <a:lnTo>
                  <a:pt x="92034" y="542180"/>
                </a:lnTo>
                <a:lnTo>
                  <a:pt x="582656" y="51558"/>
                </a:lnTo>
                <a:lnTo>
                  <a:pt x="558732" y="0"/>
                </a:lnTo>
                <a:close/>
              </a:path>
            </a:pathLst>
          </a:custGeom>
          <a:solidFill>
            <a:srgbClr val="E1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bg object 119"/>
          <p:cNvSpPr/>
          <p:nvPr/>
        </p:nvSpPr>
        <p:spPr>
          <a:xfrm>
            <a:off x="2531946" y="5662333"/>
            <a:ext cx="516255" cy="496570"/>
          </a:xfrm>
          <a:custGeom>
            <a:avLst/>
            <a:gdLst/>
            <a:ahLst/>
            <a:cxnLst/>
            <a:rect l="l" t="t" r="r" b="b"/>
            <a:pathLst>
              <a:path w="516255" h="496570">
                <a:moveTo>
                  <a:pt x="496330" y="0"/>
                </a:moveTo>
                <a:lnTo>
                  <a:pt x="0" y="496330"/>
                </a:lnTo>
                <a:lnTo>
                  <a:pt x="91796" y="480019"/>
                </a:lnTo>
                <a:lnTo>
                  <a:pt x="512436" y="59529"/>
                </a:lnTo>
                <a:lnTo>
                  <a:pt x="516053" y="42506"/>
                </a:lnTo>
                <a:lnTo>
                  <a:pt x="496330" y="0"/>
                </a:lnTo>
                <a:close/>
              </a:path>
            </a:pathLst>
          </a:custGeom>
          <a:solidFill>
            <a:srgbClr val="E2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bg object 120"/>
          <p:cNvSpPr/>
          <p:nvPr/>
        </p:nvSpPr>
        <p:spPr>
          <a:xfrm>
            <a:off x="2615344" y="5712903"/>
            <a:ext cx="431165" cy="432434"/>
          </a:xfrm>
          <a:custGeom>
            <a:avLst/>
            <a:gdLst/>
            <a:ahLst/>
            <a:cxnLst/>
            <a:rect l="l" t="t" r="r" b="b"/>
            <a:pathLst>
              <a:path w="431164" h="432435">
                <a:moveTo>
                  <a:pt x="80865" y="426276"/>
                </a:moveTo>
                <a:lnTo>
                  <a:pt x="26255" y="426276"/>
                </a:lnTo>
                <a:lnTo>
                  <a:pt x="74825" y="432316"/>
                </a:lnTo>
                <a:lnTo>
                  <a:pt x="80865" y="426276"/>
                </a:lnTo>
                <a:close/>
              </a:path>
              <a:path w="431164" h="432435">
                <a:moveTo>
                  <a:pt x="430941" y="0"/>
                </a:moveTo>
                <a:lnTo>
                  <a:pt x="0" y="430941"/>
                </a:lnTo>
                <a:lnTo>
                  <a:pt x="26255" y="426276"/>
                </a:lnTo>
                <a:lnTo>
                  <a:pt x="80865" y="426276"/>
                </a:lnTo>
                <a:lnTo>
                  <a:pt x="410379" y="96761"/>
                </a:lnTo>
                <a:lnTo>
                  <a:pt x="430941" y="0"/>
                </a:lnTo>
                <a:close/>
              </a:path>
            </a:pathLst>
          </a:custGeom>
          <a:solidFill>
            <a:srgbClr val="E3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bg object 121"/>
          <p:cNvSpPr/>
          <p:nvPr/>
        </p:nvSpPr>
        <p:spPr>
          <a:xfrm>
            <a:off x="2684019" y="5800727"/>
            <a:ext cx="344170" cy="352425"/>
          </a:xfrm>
          <a:custGeom>
            <a:avLst/>
            <a:gdLst/>
            <a:ahLst/>
            <a:cxnLst/>
            <a:rect l="l" t="t" r="r" b="b"/>
            <a:pathLst>
              <a:path w="344169" h="352425">
                <a:moveTo>
                  <a:pt x="343604" y="0"/>
                </a:moveTo>
                <a:lnTo>
                  <a:pt x="0" y="343727"/>
                </a:lnTo>
                <a:lnTo>
                  <a:pt x="67146" y="352076"/>
                </a:lnTo>
                <a:lnTo>
                  <a:pt x="323199" y="96023"/>
                </a:lnTo>
                <a:lnTo>
                  <a:pt x="343604" y="0"/>
                </a:lnTo>
                <a:close/>
              </a:path>
            </a:pathLst>
          </a:custGeom>
          <a:solidFill>
            <a:srgbClr val="E4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bg object 122"/>
          <p:cNvSpPr/>
          <p:nvPr/>
        </p:nvSpPr>
        <p:spPr>
          <a:xfrm>
            <a:off x="2746029" y="5889537"/>
            <a:ext cx="283845" cy="271145"/>
          </a:xfrm>
          <a:custGeom>
            <a:avLst/>
            <a:gdLst/>
            <a:ahLst/>
            <a:cxnLst/>
            <a:rect l="l" t="t" r="r" b="b"/>
            <a:pathLst>
              <a:path w="283844" h="271145">
                <a:moveTo>
                  <a:pt x="262722" y="0"/>
                </a:moveTo>
                <a:lnTo>
                  <a:pt x="0" y="262628"/>
                </a:lnTo>
                <a:lnTo>
                  <a:pt x="67260" y="270992"/>
                </a:lnTo>
                <a:lnTo>
                  <a:pt x="283662" y="54590"/>
                </a:lnTo>
                <a:lnTo>
                  <a:pt x="258790" y="18502"/>
                </a:lnTo>
                <a:lnTo>
                  <a:pt x="262722" y="0"/>
                </a:lnTo>
                <a:close/>
              </a:path>
            </a:pathLst>
          </a:custGeom>
          <a:solidFill>
            <a:srgbClr val="E5CC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23" name="bg object 12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807642" y="5940369"/>
            <a:ext cx="326717" cy="229290"/>
          </a:xfrm>
          <a:prstGeom prst="rect">
            <a:avLst/>
          </a:prstGeom>
        </p:spPr>
      </p:pic>
      <p:pic>
        <p:nvPicPr>
          <p:cNvPr id="124" name="bg object 12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401077" y="3962400"/>
            <a:ext cx="402322" cy="252730"/>
          </a:xfrm>
          <a:prstGeom prst="rect">
            <a:avLst/>
          </a:prstGeom>
        </p:spPr>
      </p:pic>
      <p:sp>
        <p:nvSpPr>
          <p:cNvPr id="125" name="bg object 125"/>
          <p:cNvSpPr/>
          <p:nvPr/>
        </p:nvSpPr>
        <p:spPr>
          <a:xfrm>
            <a:off x="1385569" y="4213859"/>
            <a:ext cx="1896745" cy="11430"/>
          </a:xfrm>
          <a:custGeom>
            <a:avLst/>
            <a:gdLst/>
            <a:ahLst/>
            <a:cxnLst/>
            <a:rect l="l" t="t" r="r" b="b"/>
            <a:pathLst>
              <a:path w="1896745" h="11429">
                <a:moveTo>
                  <a:pt x="40640" y="0"/>
                </a:moveTo>
                <a:lnTo>
                  <a:pt x="17445" y="0"/>
                </a:lnTo>
                <a:lnTo>
                  <a:pt x="0" y="11429"/>
                </a:lnTo>
                <a:lnTo>
                  <a:pt x="23495" y="11429"/>
                </a:lnTo>
                <a:lnTo>
                  <a:pt x="40640" y="0"/>
                </a:lnTo>
                <a:close/>
              </a:path>
              <a:path w="1896745" h="11429">
                <a:moveTo>
                  <a:pt x="1891030" y="8889"/>
                </a:moveTo>
                <a:lnTo>
                  <a:pt x="1874045" y="11429"/>
                </a:lnTo>
                <a:lnTo>
                  <a:pt x="1896472" y="11429"/>
                </a:lnTo>
                <a:lnTo>
                  <a:pt x="1891030" y="8889"/>
                </a:lnTo>
                <a:close/>
              </a:path>
            </a:pathLst>
          </a:custGeom>
          <a:solidFill>
            <a:srgbClr val="C9C2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bg object 126"/>
          <p:cNvSpPr/>
          <p:nvPr/>
        </p:nvSpPr>
        <p:spPr>
          <a:xfrm>
            <a:off x="1370050" y="4224019"/>
            <a:ext cx="1934210" cy="11430"/>
          </a:xfrm>
          <a:custGeom>
            <a:avLst/>
            <a:gdLst/>
            <a:ahLst/>
            <a:cxnLst/>
            <a:rect l="l" t="t" r="r" b="b"/>
            <a:pathLst>
              <a:path w="1934210" h="11429">
                <a:moveTo>
                  <a:pt x="40919" y="0"/>
                </a:moveTo>
                <a:lnTo>
                  <a:pt x="17449" y="0"/>
                </a:lnTo>
                <a:lnTo>
                  <a:pt x="0" y="11430"/>
                </a:lnTo>
                <a:lnTo>
                  <a:pt x="23774" y="11430"/>
                </a:lnTo>
                <a:lnTo>
                  <a:pt x="40919" y="0"/>
                </a:lnTo>
                <a:close/>
              </a:path>
              <a:path w="1934210" h="11429">
                <a:moveTo>
                  <a:pt x="1933752" y="11430"/>
                </a:moveTo>
                <a:lnTo>
                  <a:pt x="1909267" y="0"/>
                </a:lnTo>
                <a:lnTo>
                  <a:pt x="1898053" y="0"/>
                </a:lnTo>
                <a:lnTo>
                  <a:pt x="1821624" y="11430"/>
                </a:lnTo>
                <a:lnTo>
                  <a:pt x="1933752" y="11430"/>
                </a:lnTo>
                <a:close/>
              </a:path>
            </a:pathLst>
          </a:custGeom>
          <a:solidFill>
            <a:srgbClr val="C9C1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80339" y="185420"/>
            <a:ext cx="8449945" cy="11226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800" b="0" i="0">
                <a:solidFill>
                  <a:srgbClr val="FF000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228600" y="1877059"/>
            <a:ext cx="8600440" cy="44119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200" b="0" i="0">
                <a:solidFill>
                  <a:srgbClr val="FF0000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108960" y="6377940"/>
            <a:ext cx="292608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457200" y="6377940"/>
            <a:ext cx="210312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4/22/2021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6583680" y="6377940"/>
            <a:ext cx="210312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Relationship Id="rId9" Type="http://schemas.openxmlformats.org/officeDocument/2006/relationships/image" Target="../media/image21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Relationship Id="rId9" Type="http://schemas.openxmlformats.org/officeDocument/2006/relationships/image" Target="../media/image1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4000" cy="6858000"/>
            <a:chOff x="0" y="0"/>
            <a:chExt cx="9144000" cy="6858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9144000" cy="1088389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1087119"/>
              <a:ext cx="9144000" cy="1560829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2647950"/>
              <a:ext cx="9144000" cy="156083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208779"/>
              <a:ext cx="9144000" cy="156083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5769609"/>
              <a:ext cx="9144000" cy="1088390"/>
            </a:xfrm>
            <a:prstGeom prst="rect">
              <a:avLst/>
            </a:prstGeom>
          </p:spPr>
        </p:pic>
      </p:grpSp>
      <p:sp>
        <p:nvSpPr>
          <p:cNvPr id="8" name="object 8"/>
          <p:cNvSpPr txBox="1"/>
          <p:nvPr/>
        </p:nvSpPr>
        <p:spPr>
          <a:xfrm>
            <a:off x="8455659" y="6282690"/>
            <a:ext cx="15240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dirty="0">
                <a:solidFill>
                  <a:srgbClr val="00002D"/>
                </a:solidFill>
                <a:latin typeface="Times New Roman"/>
                <a:cs typeface="Times New Roman"/>
              </a:rPr>
              <a:t>1</a:t>
            </a:r>
            <a:endParaRPr sz="2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545589" y="3298190"/>
            <a:ext cx="6121400" cy="0"/>
          </a:xfrm>
          <a:custGeom>
            <a:avLst/>
            <a:gdLst/>
            <a:ahLst/>
            <a:cxnLst/>
            <a:rect l="l" t="t" r="r" b="b"/>
            <a:pathLst>
              <a:path w="6121400">
                <a:moveTo>
                  <a:pt x="0" y="0"/>
                </a:moveTo>
                <a:lnTo>
                  <a:pt x="6121400" y="0"/>
                </a:lnTo>
              </a:path>
            </a:pathLst>
          </a:custGeom>
          <a:ln w="419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xfrm>
            <a:off x="1498600" y="2425700"/>
            <a:ext cx="613791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0" b="1" i="1" dirty="0">
                <a:solidFill>
                  <a:srgbClr val="0000FF"/>
                </a:solidFill>
                <a:latin typeface="Times New Roman"/>
                <a:cs typeface="Times New Roman"/>
              </a:rPr>
              <a:t>Company</a:t>
            </a:r>
            <a:r>
              <a:rPr sz="6000" b="1" i="1" spc="-9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6000" b="1" i="1" spc="-10" dirty="0">
                <a:solidFill>
                  <a:srgbClr val="0000FF"/>
                </a:solidFill>
                <a:latin typeface="Times New Roman"/>
                <a:cs typeface="Times New Roman"/>
              </a:rPr>
              <a:t>Accounts</a:t>
            </a:r>
            <a:endParaRPr sz="6000">
              <a:latin typeface="Times New Roman"/>
              <a:cs typeface="Times New Roman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264795" y="3242945"/>
            <a:ext cx="8682990" cy="990600"/>
            <a:chOff x="264795" y="3242945"/>
            <a:chExt cx="8682990" cy="990600"/>
          </a:xfrm>
        </p:grpSpPr>
        <p:sp>
          <p:nvSpPr>
            <p:cNvPr id="12" name="object 12"/>
            <p:cNvSpPr/>
            <p:nvPr/>
          </p:nvSpPr>
          <p:spPr>
            <a:xfrm>
              <a:off x="1511300" y="3263900"/>
              <a:ext cx="6121400" cy="0"/>
            </a:xfrm>
            <a:custGeom>
              <a:avLst/>
              <a:gdLst/>
              <a:ahLst/>
              <a:cxnLst/>
              <a:rect l="l" t="t" r="r" b="b"/>
              <a:pathLst>
                <a:path w="6121400">
                  <a:moveTo>
                    <a:pt x="0" y="0"/>
                  </a:moveTo>
                  <a:lnTo>
                    <a:pt x="6121400" y="0"/>
                  </a:lnTo>
                </a:path>
              </a:pathLst>
            </a:custGeom>
            <a:ln w="41910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85750" y="4212590"/>
              <a:ext cx="8641080" cy="0"/>
            </a:xfrm>
            <a:custGeom>
              <a:avLst/>
              <a:gdLst/>
              <a:ahLst/>
              <a:cxnLst/>
              <a:rect l="l" t="t" r="r" b="b"/>
              <a:pathLst>
                <a:path w="8641080">
                  <a:moveTo>
                    <a:pt x="0" y="0"/>
                  </a:moveTo>
                  <a:lnTo>
                    <a:pt x="8641080" y="0"/>
                  </a:lnTo>
                </a:path>
              </a:pathLst>
            </a:custGeom>
            <a:ln w="419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238759" y="3340100"/>
            <a:ext cx="865886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6000" b="1" i="1" dirty="0">
                <a:solidFill>
                  <a:srgbClr val="0000FF"/>
                </a:solidFill>
                <a:latin typeface="Times New Roman"/>
                <a:cs typeface="Times New Roman"/>
              </a:rPr>
              <a:t>(Redemption</a:t>
            </a:r>
            <a:r>
              <a:rPr sz="6000" b="1" i="1" spc="-5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6000" b="1" i="1" dirty="0">
                <a:solidFill>
                  <a:srgbClr val="0000FF"/>
                </a:solidFill>
                <a:latin typeface="Times New Roman"/>
                <a:cs typeface="Times New Roman"/>
              </a:rPr>
              <a:t>of</a:t>
            </a:r>
            <a:r>
              <a:rPr sz="6000" b="1" i="1" spc="-4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6000" b="1" i="1" spc="-5" dirty="0">
                <a:solidFill>
                  <a:srgbClr val="0000FF"/>
                </a:solidFill>
                <a:latin typeface="Times New Roman"/>
                <a:cs typeface="Times New Roman"/>
              </a:rPr>
              <a:t>Debentures</a:t>
            </a:r>
            <a:endParaRPr sz="6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51459" y="4178300"/>
            <a:ext cx="8641080" cy="0"/>
          </a:xfrm>
          <a:custGeom>
            <a:avLst/>
            <a:gdLst/>
            <a:ahLst/>
            <a:cxnLst/>
            <a:rect l="l" t="t" r="r" b="b"/>
            <a:pathLst>
              <a:path w="8641080">
                <a:moveTo>
                  <a:pt x="0" y="0"/>
                </a:moveTo>
                <a:lnTo>
                  <a:pt x="8641080" y="0"/>
                </a:lnTo>
              </a:path>
            </a:pathLst>
          </a:custGeom>
          <a:ln w="41910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ransition>
    <p:blinds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43" y="4234179"/>
              <a:ext cx="1971039" cy="11430"/>
            </a:xfrm>
            <a:custGeom>
              <a:avLst/>
              <a:gdLst/>
              <a:ahLst/>
              <a:cxnLst/>
              <a:rect l="l" t="t" r="r" b="b"/>
              <a:pathLst>
                <a:path w="1971039" h="11429">
                  <a:moveTo>
                    <a:pt x="41186" y="0"/>
                  </a:moveTo>
                  <a:lnTo>
                    <a:pt x="17449" y="0"/>
                  </a:lnTo>
                  <a:lnTo>
                    <a:pt x="0" y="11430"/>
                  </a:lnTo>
                  <a:lnTo>
                    <a:pt x="24028" y="11430"/>
                  </a:lnTo>
                  <a:lnTo>
                    <a:pt x="41186" y="0"/>
                  </a:lnTo>
                  <a:close/>
                </a:path>
                <a:path w="1971039" h="11429">
                  <a:moveTo>
                    <a:pt x="1971040" y="11430"/>
                  </a:moveTo>
                  <a:lnTo>
                    <a:pt x="1946541" y="0"/>
                  </a:lnTo>
                  <a:lnTo>
                    <a:pt x="1845614" y="0"/>
                  </a:lnTo>
                  <a:lnTo>
                    <a:pt x="1769186" y="11430"/>
                  </a:lnTo>
                  <a:lnTo>
                    <a:pt x="1971040" y="1143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27607" y="434593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39" h="10160">
                  <a:moveTo>
                    <a:pt x="171234" y="2540"/>
                  </a:moveTo>
                  <a:lnTo>
                    <a:pt x="72644" y="2540"/>
                  </a:lnTo>
                  <a:lnTo>
                    <a:pt x="72644" y="0"/>
                  </a:lnTo>
                  <a:lnTo>
                    <a:pt x="10922" y="0"/>
                  </a:lnTo>
                  <a:lnTo>
                    <a:pt x="10922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71234" y="10160"/>
                  </a:lnTo>
                  <a:lnTo>
                    <a:pt x="171234" y="2540"/>
                  </a:lnTo>
                  <a:close/>
                </a:path>
                <a:path w="1564639" h="10160">
                  <a:moveTo>
                    <a:pt x="1564132" y="0"/>
                  </a:moveTo>
                  <a:lnTo>
                    <a:pt x="1316736" y="0"/>
                  </a:lnTo>
                  <a:lnTo>
                    <a:pt x="1316736" y="2540"/>
                  </a:lnTo>
                  <a:lnTo>
                    <a:pt x="1232585" y="2540"/>
                  </a:lnTo>
                  <a:lnTo>
                    <a:pt x="1232585" y="10160"/>
                  </a:lnTo>
                  <a:lnTo>
                    <a:pt x="1526362" y="10160"/>
                  </a:lnTo>
                  <a:lnTo>
                    <a:pt x="1526362" y="2540"/>
                  </a:lnTo>
                  <a:lnTo>
                    <a:pt x="1564132" y="2540"/>
                  </a:lnTo>
                  <a:lnTo>
                    <a:pt x="156413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097584" y="4356099"/>
              <a:ext cx="1528445" cy="10160"/>
            </a:xfrm>
            <a:custGeom>
              <a:avLst/>
              <a:gdLst/>
              <a:ahLst/>
              <a:cxnLst/>
              <a:rect l="l" t="t" r="r" b="b"/>
              <a:pathLst>
                <a:path w="1528445" h="10160">
                  <a:moveTo>
                    <a:pt x="572465" y="10160"/>
                  </a:moveTo>
                  <a:lnTo>
                    <a:pt x="302488" y="0"/>
                  </a:lnTo>
                  <a:lnTo>
                    <a:pt x="21831" y="0"/>
                  </a:lnTo>
                  <a:lnTo>
                    <a:pt x="0" y="10160"/>
                  </a:lnTo>
                  <a:lnTo>
                    <a:pt x="572465" y="10160"/>
                  </a:lnTo>
                  <a:close/>
                </a:path>
                <a:path w="1528445" h="10160">
                  <a:moveTo>
                    <a:pt x="1528051" y="0"/>
                  </a:moveTo>
                  <a:lnTo>
                    <a:pt x="1186954" y="0"/>
                  </a:lnTo>
                  <a:lnTo>
                    <a:pt x="985202" y="10160"/>
                  </a:lnTo>
                  <a:lnTo>
                    <a:pt x="1452499" y="10160"/>
                  </a:lnTo>
                  <a:lnTo>
                    <a:pt x="1528051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7" y="4436109"/>
              <a:ext cx="445770" cy="11430"/>
            </a:xfrm>
            <a:custGeom>
              <a:avLst/>
              <a:gdLst/>
              <a:ahLst/>
              <a:cxnLst/>
              <a:rect l="l" t="t" r="r" b="b"/>
              <a:pathLst>
                <a:path w="445769" h="11429">
                  <a:moveTo>
                    <a:pt x="445475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258785" y="11429"/>
                  </a:lnTo>
                  <a:lnTo>
                    <a:pt x="44547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97256" y="1270"/>
                  </a:move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close/>
                </a:path>
                <a:path w="487680" h="10160">
                  <a:moveTo>
                    <a:pt x="202196" y="1270"/>
                  </a:move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32524" y="4982209"/>
              <a:ext cx="727710" cy="11430"/>
            </a:xfrm>
            <a:custGeom>
              <a:avLst/>
              <a:gdLst/>
              <a:ahLst/>
              <a:cxnLst/>
              <a:rect l="l" t="t" r="r" b="b"/>
              <a:pathLst>
                <a:path w="72771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72771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8311" y="5265419"/>
              <a:ext cx="1202690" cy="11430"/>
            </a:xfrm>
            <a:custGeom>
              <a:avLst/>
              <a:gdLst/>
              <a:ahLst/>
              <a:cxnLst/>
              <a:rect l="l" t="t" r="r" b="b"/>
              <a:pathLst>
                <a:path w="1202689" h="11429">
                  <a:moveTo>
                    <a:pt x="70053" y="11430"/>
                  </a:moveTo>
                  <a:lnTo>
                    <a:pt x="6885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053" y="11430"/>
                  </a:lnTo>
                  <a:close/>
                </a:path>
                <a:path w="1202689" h="11429">
                  <a:moveTo>
                    <a:pt x="1202194" y="2540"/>
                  </a:moveTo>
                  <a:lnTo>
                    <a:pt x="1196086" y="2540"/>
                  </a:lnTo>
                  <a:lnTo>
                    <a:pt x="1196086" y="0"/>
                  </a:lnTo>
                  <a:lnTo>
                    <a:pt x="1098016" y="0"/>
                  </a:lnTo>
                  <a:lnTo>
                    <a:pt x="1098016" y="2540"/>
                  </a:lnTo>
                  <a:lnTo>
                    <a:pt x="1104633" y="2540"/>
                  </a:lnTo>
                  <a:lnTo>
                    <a:pt x="1104633" y="11430"/>
                  </a:lnTo>
                  <a:lnTo>
                    <a:pt x="1202194" y="11430"/>
                  </a:lnTo>
                  <a:lnTo>
                    <a:pt x="1202194" y="254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4025377" y="6130289"/>
              <a:ext cx="3072765" cy="33020"/>
            </a:xfrm>
            <a:custGeom>
              <a:avLst/>
              <a:gdLst/>
              <a:ahLst/>
              <a:cxnLst/>
              <a:rect l="l" t="t" r="r" b="b"/>
              <a:pathLst>
                <a:path w="3072765" h="33020">
                  <a:moveTo>
                    <a:pt x="2987429" y="0"/>
                  </a:moveTo>
                  <a:lnTo>
                    <a:pt x="65567" y="0"/>
                  </a:lnTo>
                  <a:lnTo>
                    <a:pt x="47512" y="2540"/>
                  </a:lnTo>
                  <a:lnTo>
                    <a:pt x="0" y="33020"/>
                  </a:lnTo>
                  <a:lnTo>
                    <a:pt x="3072342" y="33020"/>
                  </a:lnTo>
                  <a:lnTo>
                    <a:pt x="3002802" y="12700"/>
                  </a:lnTo>
                  <a:lnTo>
                    <a:pt x="29874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3931531" y="6189979"/>
              <a:ext cx="3366135" cy="31750"/>
            </a:xfrm>
            <a:custGeom>
              <a:avLst/>
              <a:gdLst/>
              <a:ahLst/>
              <a:cxnLst/>
              <a:rect l="l" t="t" r="r" b="b"/>
              <a:pathLst>
                <a:path w="3366134" h="31750">
                  <a:moveTo>
                    <a:pt x="3257458" y="0"/>
                  </a:moveTo>
                  <a:lnTo>
                    <a:pt x="52271" y="0"/>
                  </a:lnTo>
                  <a:lnTo>
                    <a:pt x="6738" y="29210"/>
                  </a:lnTo>
                  <a:lnTo>
                    <a:pt x="0" y="31750"/>
                  </a:lnTo>
                  <a:lnTo>
                    <a:pt x="3366114" y="31750"/>
                  </a:lnTo>
                  <a:lnTo>
                    <a:pt x="3257458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3854040" y="6219189"/>
              <a:ext cx="3543935" cy="31750"/>
            </a:xfrm>
            <a:custGeom>
              <a:avLst/>
              <a:gdLst/>
              <a:ahLst/>
              <a:cxnLst/>
              <a:rect l="l" t="t" r="r" b="b"/>
              <a:pathLst>
                <a:path w="3543934" h="31750">
                  <a:moveTo>
                    <a:pt x="3434912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3543568" y="31750"/>
                  </a:lnTo>
                  <a:lnTo>
                    <a:pt x="343491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6748163" y="1873250"/>
              <a:ext cx="313690" cy="10160"/>
            </a:xfrm>
            <a:custGeom>
              <a:avLst/>
              <a:gdLst/>
              <a:ahLst/>
              <a:cxnLst/>
              <a:rect l="l" t="t" r="r" b="b"/>
              <a:pathLst>
                <a:path w="313690" h="10160">
                  <a:moveTo>
                    <a:pt x="277308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13174" y="10160"/>
                  </a:lnTo>
                  <a:lnTo>
                    <a:pt x="27730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817385" y="1883409"/>
              <a:ext cx="273685" cy="10160"/>
            </a:xfrm>
            <a:custGeom>
              <a:avLst/>
              <a:gdLst/>
              <a:ahLst/>
              <a:cxnLst/>
              <a:rect l="l" t="t" r="r" b="b"/>
              <a:pathLst>
                <a:path w="273684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853669" y="1892299"/>
              <a:ext cx="273050" cy="10160"/>
            </a:xfrm>
            <a:custGeom>
              <a:avLst/>
              <a:gdLst/>
              <a:ahLst/>
              <a:cxnLst/>
              <a:rect l="l" t="t" r="r" b="b"/>
              <a:pathLst>
                <a:path w="27305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873490" y="1902459"/>
              <a:ext cx="316865" cy="10160"/>
            </a:xfrm>
            <a:custGeom>
              <a:avLst/>
              <a:gdLst/>
              <a:ahLst/>
              <a:cxnLst/>
              <a:rect l="l" t="t" r="r" b="b"/>
              <a:pathLst>
                <a:path w="316865" h="10160">
                  <a:moveTo>
                    <a:pt x="26021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16578" y="10160"/>
                  </a:lnTo>
                  <a:lnTo>
                    <a:pt x="260219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901224" y="1911350"/>
              <a:ext cx="338455" cy="10160"/>
            </a:xfrm>
            <a:custGeom>
              <a:avLst/>
              <a:gdLst/>
              <a:ahLst/>
              <a:cxnLst/>
              <a:rect l="l" t="t" r="r" b="b"/>
              <a:pathLst>
                <a:path w="338454" h="10160">
                  <a:moveTo>
                    <a:pt x="28179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38158" y="10160"/>
                  </a:lnTo>
                  <a:lnTo>
                    <a:pt x="28179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932920" y="1921509"/>
              <a:ext cx="363220" cy="10160"/>
            </a:xfrm>
            <a:custGeom>
              <a:avLst/>
              <a:gdLst/>
              <a:ahLst/>
              <a:cxnLst/>
              <a:rect l="l" t="t" r="r" b="b"/>
              <a:pathLst>
                <a:path w="363220" h="10160">
                  <a:moveTo>
                    <a:pt x="30646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2821" y="10160"/>
                  </a:lnTo>
                  <a:lnTo>
                    <a:pt x="306462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960655" y="1930400"/>
              <a:ext cx="384810" cy="10160"/>
            </a:xfrm>
            <a:custGeom>
              <a:avLst/>
              <a:gdLst/>
              <a:ahLst/>
              <a:cxnLst/>
              <a:rect l="l" t="t" r="r" b="b"/>
              <a:pathLst>
                <a:path w="384809" h="10160">
                  <a:moveTo>
                    <a:pt x="32804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84401" y="10160"/>
                  </a:lnTo>
                  <a:lnTo>
                    <a:pt x="328042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7230073" y="2016759"/>
              <a:ext cx="334645" cy="10160"/>
            </a:xfrm>
            <a:custGeom>
              <a:avLst/>
              <a:gdLst/>
              <a:ahLst/>
              <a:cxnLst/>
              <a:rect l="l" t="t" r="r" b="b"/>
              <a:pathLst>
                <a:path w="334645" h="10160">
                  <a:moveTo>
                    <a:pt x="334185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26816" y="10160"/>
                  </a:lnTo>
                  <a:lnTo>
                    <a:pt x="334185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7257808" y="2025650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300003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92634" y="10160"/>
                  </a:lnTo>
                  <a:lnTo>
                    <a:pt x="300003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7289505" y="2035809"/>
              <a:ext cx="260985" cy="10160"/>
            </a:xfrm>
            <a:custGeom>
              <a:avLst/>
              <a:gdLst/>
              <a:ahLst/>
              <a:cxnLst/>
              <a:rect l="l" t="t" r="r" b="b"/>
              <a:pathLst>
                <a:path w="260984" h="10160">
                  <a:moveTo>
                    <a:pt x="26093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53569" y="10160"/>
                  </a:lnTo>
                  <a:lnTo>
                    <a:pt x="26093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7317239" y="2044700"/>
              <a:ext cx="227329" cy="10160"/>
            </a:xfrm>
            <a:custGeom>
              <a:avLst/>
              <a:gdLst/>
              <a:ahLst/>
              <a:cxnLst/>
              <a:rect l="l" t="t" r="r" b="b"/>
              <a:pathLst>
                <a:path w="227329" h="10160">
                  <a:moveTo>
                    <a:pt x="226756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19387" y="10160"/>
                  </a:lnTo>
                  <a:lnTo>
                    <a:pt x="22675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7360818" y="2054859"/>
              <a:ext cx="173355" cy="10160"/>
            </a:xfrm>
            <a:custGeom>
              <a:avLst/>
              <a:gdLst/>
              <a:ahLst/>
              <a:cxnLst/>
              <a:rect l="l" t="t" r="r" b="b"/>
              <a:pathLst>
                <a:path w="173354" h="10160">
                  <a:moveTo>
                    <a:pt x="17303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166217" y="10160"/>
                  </a:lnTo>
                  <a:lnTo>
                    <a:pt x="166217" y="7620"/>
                  </a:lnTo>
                  <a:lnTo>
                    <a:pt x="173037" y="7620"/>
                  </a:lnTo>
                  <a:lnTo>
                    <a:pt x="173037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0" y="2590800"/>
              <a:ext cx="212725" cy="3810"/>
            </a:xfrm>
            <a:custGeom>
              <a:avLst/>
              <a:gdLst/>
              <a:ahLst/>
              <a:cxnLst/>
              <a:rect l="l" t="t" r="r" b="b"/>
              <a:pathLst>
                <a:path w="212725" h="3810">
                  <a:moveTo>
                    <a:pt x="2124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52400" y="3810"/>
                  </a:lnTo>
                  <a:lnTo>
                    <a:pt x="212440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0" y="2594609"/>
              <a:ext cx="152400" cy="3810"/>
            </a:xfrm>
            <a:custGeom>
              <a:avLst/>
              <a:gdLst/>
              <a:ahLst/>
              <a:cxnLst/>
              <a:rect l="l" t="t" r="r" b="b"/>
              <a:pathLst>
                <a:path w="152400" h="3810">
                  <a:moveTo>
                    <a:pt x="1524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32521" y="381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0" y="2598419"/>
              <a:ext cx="132715" cy="3810"/>
            </a:xfrm>
            <a:custGeom>
              <a:avLst/>
              <a:gdLst/>
              <a:ahLst/>
              <a:cxnLst/>
              <a:rect l="l" t="t" r="r" b="b"/>
              <a:pathLst>
                <a:path w="132715" h="3810">
                  <a:moveTo>
                    <a:pt x="132521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12643" y="3809"/>
                  </a:lnTo>
                  <a:lnTo>
                    <a:pt x="132521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9" name="object 82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30" name="object 830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6" name="object 105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57" name="object 1057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710853" y="902969"/>
              <a:ext cx="2305685" cy="12700"/>
            </a:xfrm>
            <a:custGeom>
              <a:avLst/>
              <a:gdLst/>
              <a:ahLst/>
              <a:cxnLst/>
              <a:rect l="l" t="t" r="r" b="b"/>
              <a:pathLst>
                <a:path w="2305685" h="12700">
                  <a:moveTo>
                    <a:pt x="51346" y="12700"/>
                  </a:moveTo>
                  <a:lnTo>
                    <a:pt x="5120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1346" y="12700"/>
                  </a:lnTo>
                  <a:close/>
                </a:path>
                <a:path w="2305685" h="12700">
                  <a:moveTo>
                    <a:pt x="2305253" y="0"/>
                  </a:moveTo>
                  <a:lnTo>
                    <a:pt x="2214854" y="0"/>
                  </a:lnTo>
                  <a:lnTo>
                    <a:pt x="2214854" y="5080"/>
                  </a:lnTo>
                  <a:lnTo>
                    <a:pt x="2204567" y="5080"/>
                  </a:lnTo>
                  <a:lnTo>
                    <a:pt x="2204567" y="12700"/>
                  </a:lnTo>
                  <a:lnTo>
                    <a:pt x="2295652" y="12700"/>
                  </a:lnTo>
                  <a:lnTo>
                    <a:pt x="2295652" y="5080"/>
                  </a:lnTo>
                  <a:lnTo>
                    <a:pt x="2305253" y="5080"/>
                  </a:lnTo>
                  <a:lnTo>
                    <a:pt x="2305253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27477" y="1252219"/>
              <a:ext cx="1720214" cy="12700"/>
            </a:xfrm>
            <a:custGeom>
              <a:avLst/>
              <a:gdLst/>
              <a:ahLst/>
              <a:cxnLst/>
              <a:rect l="l" t="t" r="r" b="b"/>
              <a:pathLst>
                <a:path w="1720214" h="12700">
                  <a:moveTo>
                    <a:pt x="58166" y="12700"/>
                  </a:moveTo>
                  <a:lnTo>
                    <a:pt x="5695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58166" y="12700"/>
                  </a:lnTo>
                  <a:close/>
                </a:path>
                <a:path w="1720214" h="12700">
                  <a:moveTo>
                    <a:pt x="1719643" y="0"/>
                  </a:moveTo>
                  <a:lnTo>
                    <a:pt x="1628978" y="0"/>
                  </a:lnTo>
                  <a:lnTo>
                    <a:pt x="1628978" y="8890"/>
                  </a:lnTo>
                  <a:lnTo>
                    <a:pt x="1618691" y="8890"/>
                  </a:lnTo>
                  <a:lnTo>
                    <a:pt x="1618691" y="12700"/>
                  </a:lnTo>
                  <a:lnTo>
                    <a:pt x="1709280" y="12700"/>
                  </a:lnTo>
                  <a:lnTo>
                    <a:pt x="1709280" y="8890"/>
                  </a:lnTo>
                  <a:lnTo>
                    <a:pt x="1719643" y="8890"/>
                  </a:lnTo>
                  <a:lnTo>
                    <a:pt x="1719643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599282" y="2119629"/>
              <a:ext cx="368300" cy="12700"/>
            </a:xfrm>
            <a:custGeom>
              <a:avLst/>
              <a:gdLst/>
              <a:ahLst/>
              <a:cxnLst/>
              <a:rect l="l" t="t" r="r" b="b"/>
              <a:pathLst>
                <a:path w="368300" h="12700">
                  <a:moveTo>
                    <a:pt x="368042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49237" y="12700"/>
                  </a:lnTo>
                  <a:lnTo>
                    <a:pt x="368042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606983" y="2131059"/>
              <a:ext cx="343535" cy="12700"/>
            </a:xfrm>
            <a:custGeom>
              <a:avLst/>
              <a:gdLst/>
              <a:ahLst/>
              <a:cxnLst/>
              <a:rect l="l" t="t" r="r" b="b"/>
              <a:pathLst>
                <a:path w="343535" h="12700">
                  <a:moveTo>
                    <a:pt x="343416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24612" y="12700"/>
                  </a:lnTo>
                  <a:lnTo>
                    <a:pt x="343416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614685" y="2142490"/>
              <a:ext cx="319405" cy="12700"/>
            </a:xfrm>
            <a:custGeom>
              <a:avLst/>
              <a:gdLst/>
              <a:ahLst/>
              <a:cxnLst/>
              <a:rect l="l" t="t" r="r" b="b"/>
              <a:pathLst>
                <a:path w="319405" h="12700">
                  <a:moveTo>
                    <a:pt x="318791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99986" y="12700"/>
                  </a:lnTo>
                  <a:lnTo>
                    <a:pt x="318791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622386" y="2153919"/>
              <a:ext cx="294640" cy="12700"/>
            </a:xfrm>
            <a:custGeom>
              <a:avLst/>
              <a:gdLst/>
              <a:ahLst/>
              <a:cxnLst/>
              <a:rect l="l" t="t" r="r" b="b"/>
              <a:pathLst>
                <a:path w="294639" h="12700">
                  <a:moveTo>
                    <a:pt x="294165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75360" y="12700"/>
                  </a:lnTo>
                  <a:lnTo>
                    <a:pt x="294165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633929" y="2165349"/>
              <a:ext cx="257810" cy="12700"/>
            </a:xfrm>
            <a:custGeom>
              <a:avLst/>
              <a:gdLst/>
              <a:ahLst/>
              <a:cxnLst/>
              <a:rect l="l" t="t" r="r" b="b"/>
              <a:pathLst>
                <a:path w="257810" h="12700">
                  <a:moveTo>
                    <a:pt x="257225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5829" y="11430"/>
                  </a:lnTo>
                  <a:lnTo>
                    <a:pt x="5829" y="12700"/>
                  </a:lnTo>
                  <a:lnTo>
                    <a:pt x="247827" y="12700"/>
                  </a:lnTo>
                  <a:lnTo>
                    <a:pt x="247827" y="11430"/>
                  </a:lnTo>
                  <a:lnTo>
                    <a:pt x="257225" y="11430"/>
                  </a:lnTo>
                  <a:lnTo>
                    <a:pt x="257225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653550" y="2176779"/>
              <a:ext cx="222250" cy="11430"/>
            </a:xfrm>
            <a:custGeom>
              <a:avLst/>
              <a:gdLst/>
              <a:ahLst/>
              <a:cxnLst/>
              <a:rect l="l" t="t" r="r" b="b"/>
              <a:pathLst>
                <a:path w="222250" h="11430">
                  <a:moveTo>
                    <a:pt x="221627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7729" y="10160"/>
                  </a:lnTo>
                  <a:lnTo>
                    <a:pt x="17729" y="11430"/>
                  </a:lnTo>
                  <a:lnTo>
                    <a:pt x="216166" y="11430"/>
                  </a:lnTo>
                  <a:lnTo>
                    <a:pt x="216166" y="10160"/>
                  </a:lnTo>
                  <a:lnTo>
                    <a:pt x="221627" y="10160"/>
                  </a:lnTo>
                  <a:lnTo>
                    <a:pt x="221627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908655" y="2345689"/>
              <a:ext cx="513715" cy="11430"/>
            </a:xfrm>
            <a:custGeom>
              <a:avLst/>
              <a:gdLst/>
              <a:ahLst/>
              <a:cxnLst/>
              <a:rect l="l" t="t" r="r" b="b"/>
              <a:pathLst>
                <a:path w="513714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513714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89" name="object 13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390" name="object 139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391" name="object 1391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485828" y="3268979"/>
              <a:ext cx="1656080" cy="12700"/>
            </a:xfrm>
            <a:custGeom>
              <a:avLst/>
              <a:gdLst/>
              <a:ahLst/>
              <a:cxnLst/>
              <a:rect l="l" t="t" r="r" b="b"/>
              <a:pathLst>
                <a:path w="1656079" h="12700">
                  <a:moveTo>
                    <a:pt x="136626" y="12700"/>
                  </a:moveTo>
                  <a:lnTo>
                    <a:pt x="1126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6626" y="12700"/>
                  </a:lnTo>
                  <a:close/>
                </a:path>
                <a:path w="1656079" h="12700">
                  <a:moveTo>
                    <a:pt x="1656016" y="12700"/>
                  </a:moveTo>
                  <a:lnTo>
                    <a:pt x="1645056" y="0"/>
                  </a:lnTo>
                  <a:lnTo>
                    <a:pt x="1588871" y="0"/>
                  </a:lnTo>
                  <a:lnTo>
                    <a:pt x="1595412" y="12700"/>
                  </a:lnTo>
                  <a:lnTo>
                    <a:pt x="1656016" y="1270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7093663" y="3305809"/>
              <a:ext cx="73025" cy="12700"/>
            </a:xfrm>
            <a:custGeom>
              <a:avLst/>
              <a:gdLst/>
              <a:ahLst/>
              <a:cxnLst/>
              <a:rect l="l" t="t" r="r" b="b"/>
              <a:pathLst>
                <a:path w="73025" h="12700">
                  <a:moveTo>
                    <a:pt x="65927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73028" y="12700"/>
                  </a:lnTo>
                  <a:lnTo>
                    <a:pt x="65927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7106086" y="332993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6998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74099" y="12700"/>
                  </a:lnTo>
                  <a:lnTo>
                    <a:pt x="6699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7125045" y="3366770"/>
              <a:ext cx="76200" cy="12700"/>
            </a:xfrm>
            <a:custGeom>
              <a:avLst/>
              <a:gdLst/>
              <a:ahLst/>
              <a:cxnLst/>
              <a:rect l="l" t="t" r="r" b="b"/>
              <a:pathLst>
                <a:path w="76200" h="12700">
                  <a:moveTo>
                    <a:pt x="68632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75734" y="12700"/>
                  </a:lnTo>
                  <a:lnTo>
                    <a:pt x="68632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814847" y="3451859"/>
              <a:ext cx="1433830" cy="12700"/>
            </a:xfrm>
            <a:custGeom>
              <a:avLst/>
              <a:gdLst/>
              <a:ahLst/>
              <a:cxnLst/>
              <a:rect l="l" t="t" r="r" b="b"/>
              <a:pathLst>
                <a:path w="1433829" h="12700">
                  <a:moveTo>
                    <a:pt x="152565" y="12700"/>
                  </a:moveTo>
                  <a:lnTo>
                    <a:pt x="12861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2565" y="12700"/>
                  </a:lnTo>
                  <a:close/>
                </a:path>
                <a:path w="1433829" h="12700">
                  <a:moveTo>
                    <a:pt x="1433499" y="12700"/>
                  </a:moveTo>
                  <a:lnTo>
                    <a:pt x="1426400" y="0"/>
                  </a:lnTo>
                  <a:lnTo>
                    <a:pt x="1353997" y="0"/>
                  </a:lnTo>
                  <a:lnTo>
                    <a:pt x="1360538" y="12700"/>
                  </a:lnTo>
                  <a:lnTo>
                    <a:pt x="1433499" y="1270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881116" y="3488689"/>
              <a:ext cx="1388110" cy="12700"/>
            </a:xfrm>
            <a:custGeom>
              <a:avLst/>
              <a:gdLst/>
              <a:ahLst/>
              <a:cxnLst/>
              <a:rect l="l" t="t" r="r" b="b"/>
              <a:pathLst>
                <a:path w="1388109" h="12700">
                  <a:moveTo>
                    <a:pt x="155765" y="12700"/>
                  </a:moveTo>
                  <a:lnTo>
                    <a:pt x="1318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5765" y="12700"/>
                  </a:lnTo>
                  <a:close/>
                </a:path>
                <a:path w="1388109" h="12700">
                  <a:moveTo>
                    <a:pt x="1387830" y="12700"/>
                  </a:moveTo>
                  <a:lnTo>
                    <a:pt x="1380731" y="0"/>
                  </a:lnTo>
                  <a:lnTo>
                    <a:pt x="1306690" y="0"/>
                  </a:lnTo>
                  <a:lnTo>
                    <a:pt x="1313230" y="12700"/>
                  </a:lnTo>
                  <a:lnTo>
                    <a:pt x="1387830" y="1270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7219190" y="3549650"/>
              <a:ext cx="84455" cy="12700"/>
            </a:xfrm>
            <a:custGeom>
              <a:avLst/>
              <a:gdLst/>
              <a:ahLst/>
              <a:cxnLst/>
              <a:rect l="l" t="t" r="r" b="b"/>
              <a:pathLst>
                <a:path w="84454" h="12700">
                  <a:moveTo>
                    <a:pt x="76748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83850" y="12700"/>
                  </a:lnTo>
                  <a:lnTo>
                    <a:pt x="76748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6210135" y="3671569"/>
              <a:ext cx="1161415" cy="12700"/>
            </a:xfrm>
            <a:custGeom>
              <a:avLst/>
              <a:gdLst/>
              <a:ahLst/>
              <a:cxnLst/>
              <a:rect l="l" t="t" r="r" b="b"/>
              <a:pathLst>
                <a:path w="1161415" h="12700">
                  <a:moveTo>
                    <a:pt x="193713" y="12700"/>
                  </a:moveTo>
                  <a:lnTo>
                    <a:pt x="16746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93713" y="12700"/>
                  </a:lnTo>
                  <a:close/>
                </a:path>
                <a:path w="1161415" h="12700">
                  <a:moveTo>
                    <a:pt x="1161072" y="12700"/>
                  </a:moveTo>
                  <a:lnTo>
                    <a:pt x="1153972" y="0"/>
                  </a:lnTo>
                  <a:lnTo>
                    <a:pt x="1071816" y="0"/>
                  </a:lnTo>
                  <a:lnTo>
                    <a:pt x="1078357" y="12700"/>
                  </a:lnTo>
                  <a:lnTo>
                    <a:pt x="1161072" y="1270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6253543" y="3695699"/>
              <a:ext cx="1131570" cy="12700"/>
            </a:xfrm>
            <a:custGeom>
              <a:avLst/>
              <a:gdLst/>
              <a:ahLst/>
              <a:cxnLst/>
              <a:rect l="l" t="t" r="r" b="b"/>
              <a:pathLst>
                <a:path w="1131570" h="12700">
                  <a:moveTo>
                    <a:pt x="200164" y="12700"/>
                  </a:moveTo>
                  <a:lnTo>
                    <a:pt x="1739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00164" y="12700"/>
                  </a:lnTo>
                  <a:close/>
                </a:path>
                <a:path w="1131570" h="12700">
                  <a:moveTo>
                    <a:pt x="1131163" y="12700"/>
                  </a:moveTo>
                  <a:lnTo>
                    <a:pt x="1124051" y="0"/>
                  </a:lnTo>
                  <a:lnTo>
                    <a:pt x="1043406" y="0"/>
                  </a:lnTo>
                  <a:lnTo>
                    <a:pt x="1053617" y="12700"/>
                  </a:lnTo>
                  <a:lnTo>
                    <a:pt x="1131163" y="1270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6320942" y="3732529"/>
              <a:ext cx="1089660" cy="12700"/>
            </a:xfrm>
            <a:custGeom>
              <a:avLst/>
              <a:gdLst/>
              <a:ahLst/>
              <a:cxnLst/>
              <a:rect l="l" t="t" r="r" b="b"/>
              <a:pathLst>
                <a:path w="1089659" h="12700">
                  <a:moveTo>
                    <a:pt x="208699" y="1270"/>
                  </a:moveTo>
                  <a:lnTo>
                    <a:pt x="183946" y="1270"/>
                  </a:lnTo>
                  <a:lnTo>
                    <a:pt x="183946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11430" y="1270"/>
                  </a:lnTo>
                  <a:lnTo>
                    <a:pt x="11430" y="12700"/>
                  </a:lnTo>
                  <a:lnTo>
                    <a:pt x="208699" y="12700"/>
                  </a:lnTo>
                  <a:lnTo>
                    <a:pt x="208699" y="1270"/>
                  </a:lnTo>
                  <a:close/>
                </a:path>
                <a:path w="1089659" h="12700">
                  <a:moveTo>
                    <a:pt x="1089520" y="12700"/>
                  </a:moveTo>
                  <a:lnTo>
                    <a:pt x="1079195" y="0"/>
                  </a:lnTo>
                  <a:lnTo>
                    <a:pt x="1005636" y="0"/>
                  </a:lnTo>
                  <a:lnTo>
                    <a:pt x="1015847" y="12700"/>
                  </a:lnTo>
                  <a:lnTo>
                    <a:pt x="1089520" y="1270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6363220" y="3756659"/>
              <a:ext cx="1067435" cy="12700"/>
            </a:xfrm>
            <a:custGeom>
              <a:avLst/>
              <a:gdLst/>
              <a:ahLst/>
              <a:cxnLst/>
              <a:rect l="l" t="t" r="r" b="b"/>
              <a:pathLst>
                <a:path w="1067434" h="12700">
                  <a:moveTo>
                    <a:pt x="288836" y="12700"/>
                  </a:moveTo>
                  <a:lnTo>
                    <a:pt x="236740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88836" y="12700"/>
                  </a:lnTo>
                  <a:close/>
                </a:path>
                <a:path w="1067434" h="12700">
                  <a:moveTo>
                    <a:pt x="1066876" y="12700"/>
                  </a:moveTo>
                  <a:lnTo>
                    <a:pt x="1056551" y="0"/>
                  </a:lnTo>
                  <a:lnTo>
                    <a:pt x="982764" y="0"/>
                  </a:lnTo>
                  <a:lnTo>
                    <a:pt x="992987" y="12700"/>
                  </a:lnTo>
                  <a:lnTo>
                    <a:pt x="1066876" y="1270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6589992" y="3817619"/>
              <a:ext cx="890269" cy="12700"/>
            </a:xfrm>
            <a:custGeom>
              <a:avLst/>
              <a:gdLst/>
              <a:ahLst/>
              <a:cxnLst/>
              <a:rect l="l" t="t" r="r" b="b"/>
              <a:pathLst>
                <a:path w="890270" h="12700">
                  <a:moveTo>
                    <a:pt x="312089" y="12700"/>
                  </a:moveTo>
                  <a:lnTo>
                    <a:pt x="260007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2089" y="12700"/>
                  </a:lnTo>
                  <a:close/>
                </a:path>
                <a:path w="890270" h="12700">
                  <a:moveTo>
                    <a:pt x="889698" y="12700"/>
                  </a:moveTo>
                  <a:lnTo>
                    <a:pt x="879373" y="0"/>
                  </a:lnTo>
                  <a:lnTo>
                    <a:pt x="805040" y="0"/>
                  </a:lnTo>
                  <a:lnTo>
                    <a:pt x="815263" y="12700"/>
                  </a:lnTo>
                  <a:lnTo>
                    <a:pt x="889698" y="1270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7424672" y="3854450"/>
              <a:ext cx="85090" cy="12700"/>
            </a:xfrm>
            <a:custGeom>
              <a:avLst/>
              <a:gdLst/>
              <a:ahLst/>
              <a:cxnLst/>
              <a:rect l="l" t="t" r="r" b="b"/>
              <a:pathLst>
                <a:path w="85090" h="12700">
                  <a:moveTo>
                    <a:pt x="74662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4994" y="12700"/>
                  </a:lnTo>
                  <a:lnTo>
                    <a:pt x="74662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7444084" y="3878579"/>
              <a:ext cx="85725" cy="12700"/>
            </a:xfrm>
            <a:custGeom>
              <a:avLst/>
              <a:gdLst/>
              <a:ahLst/>
              <a:cxnLst/>
              <a:rect l="l" t="t" r="r" b="b"/>
              <a:pathLst>
                <a:path w="85725" h="12700">
                  <a:moveTo>
                    <a:pt x="74881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213" y="12700"/>
                  </a:lnTo>
                  <a:lnTo>
                    <a:pt x="74881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7473716" y="3915409"/>
              <a:ext cx="85725" cy="12700"/>
            </a:xfrm>
            <a:custGeom>
              <a:avLst/>
              <a:gdLst/>
              <a:ahLst/>
              <a:cxnLst/>
              <a:rect l="l" t="t" r="r" b="b"/>
              <a:pathLst>
                <a:path w="85725" h="12700">
                  <a:moveTo>
                    <a:pt x="75215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547" y="12700"/>
                  </a:lnTo>
                  <a:lnTo>
                    <a:pt x="75215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7493129" y="3939539"/>
              <a:ext cx="86360" cy="12700"/>
            </a:xfrm>
            <a:custGeom>
              <a:avLst/>
              <a:gdLst/>
              <a:ahLst/>
              <a:cxnLst/>
              <a:rect l="l" t="t" r="r" b="b"/>
              <a:pathLst>
                <a:path w="86359" h="12700">
                  <a:moveTo>
                    <a:pt x="75433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766" y="12700"/>
                  </a:lnTo>
                  <a:lnTo>
                    <a:pt x="75433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7248982" y="4000499"/>
              <a:ext cx="379730" cy="12700"/>
            </a:xfrm>
            <a:custGeom>
              <a:avLst/>
              <a:gdLst/>
              <a:ahLst/>
              <a:cxnLst/>
              <a:rect l="l" t="t" r="r" b="b"/>
              <a:pathLst>
                <a:path w="379729" h="12700">
                  <a:moveTo>
                    <a:pt x="157645" y="12700"/>
                  </a:moveTo>
                  <a:lnTo>
                    <a:pt x="132257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57645" y="12700"/>
                  </a:lnTo>
                  <a:close/>
                </a:path>
                <a:path w="379729" h="12700">
                  <a:moveTo>
                    <a:pt x="379501" y="12700"/>
                  </a:moveTo>
                  <a:lnTo>
                    <a:pt x="369176" y="0"/>
                  </a:lnTo>
                  <a:lnTo>
                    <a:pt x="293179" y="0"/>
                  </a:lnTo>
                  <a:lnTo>
                    <a:pt x="303403" y="12700"/>
                  </a:lnTo>
                  <a:lnTo>
                    <a:pt x="379501" y="1270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7294435" y="4024629"/>
              <a:ext cx="353695" cy="12700"/>
            </a:xfrm>
            <a:custGeom>
              <a:avLst/>
              <a:gdLst/>
              <a:ahLst/>
              <a:cxnLst/>
              <a:rect l="l" t="t" r="r" b="b"/>
              <a:pathLst>
                <a:path w="353695" h="12700">
                  <a:moveTo>
                    <a:pt x="160464" y="12700"/>
                  </a:moveTo>
                  <a:lnTo>
                    <a:pt x="135064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0464" y="12700"/>
                  </a:lnTo>
                  <a:close/>
                </a:path>
                <a:path w="353695" h="12700">
                  <a:moveTo>
                    <a:pt x="353682" y="12700"/>
                  </a:moveTo>
                  <a:lnTo>
                    <a:pt x="343357" y="0"/>
                  </a:lnTo>
                  <a:lnTo>
                    <a:pt x="267144" y="0"/>
                  </a:lnTo>
                  <a:lnTo>
                    <a:pt x="277368" y="12700"/>
                  </a:lnTo>
                  <a:lnTo>
                    <a:pt x="353682" y="1270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7591218" y="40614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6539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6872" y="12700"/>
                  </a:lnTo>
                  <a:lnTo>
                    <a:pt x="76539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7620849" y="4098289"/>
              <a:ext cx="87630" cy="12700"/>
            </a:xfrm>
            <a:custGeom>
              <a:avLst/>
              <a:gdLst/>
              <a:ahLst/>
              <a:cxnLst/>
              <a:rect l="l" t="t" r="r" b="b"/>
              <a:pathLst>
                <a:path w="87629" h="12700">
                  <a:moveTo>
                    <a:pt x="76873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7206" y="12700"/>
                  </a:lnTo>
                  <a:lnTo>
                    <a:pt x="76873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4" name="object 147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75" name="object 1475"/>
            <p:cNvSpPr/>
            <p:nvPr/>
          </p:nvSpPr>
          <p:spPr>
            <a:xfrm>
              <a:off x="7636279" y="4268470"/>
              <a:ext cx="275590" cy="13970"/>
            </a:xfrm>
            <a:custGeom>
              <a:avLst/>
              <a:gdLst/>
              <a:ahLst/>
              <a:cxnLst/>
              <a:rect l="l" t="t" r="r" b="b"/>
              <a:pathLst>
                <a:path w="275590" h="13970">
                  <a:moveTo>
                    <a:pt x="24726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75439" y="13969"/>
                  </a:lnTo>
                  <a:lnTo>
                    <a:pt x="247267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608063" y="4281170"/>
              <a:ext cx="327025" cy="12700"/>
            </a:xfrm>
            <a:custGeom>
              <a:avLst/>
              <a:gdLst/>
              <a:ahLst/>
              <a:cxnLst/>
              <a:rect l="l" t="t" r="r" b="b"/>
              <a:pathLst>
                <a:path w="327025" h="12700">
                  <a:moveTo>
                    <a:pt x="301094" y="0"/>
                  </a:moveTo>
                  <a:lnTo>
                    <a:pt x="31350" y="0"/>
                  </a:lnTo>
                  <a:lnTo>
                    <a:pt x="0" y="12699"/>
                  </a:lnTo>
                  <a:lnTo>
                    <a:pt x="326705" y="12699"/>
                  </a:lnTo>
                  <a:lnTo>
                    <a:pt x="301094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576713" y="4292600"/>
              <a:ext cx="382270" cy="13970"/>
            </a:xfrm>
            <a:custGeom>
              <a:avLst/>
              <a:gdLst/>
              <a:ahLst/>
              <a:cxnLst/>
              <a:rect l="l" t="t" r="r" b="b"/>
              <a:pathLst>
                <a:path w="382270" h="13970">
                  <a:moveTo>
                    <a:pt x="355494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81819" y="13969"/>
                  </a:lnTo>
                  <a:lnTo>
                    <a:pt x="381106" y="12700"/>
                  </a:lnTo>
                  <a:lnTo>
                    <a:pt x="355494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7548497" y="4305300"/>
              <a:ext cx="416559" cy="12700"/>
            </a:xfrm>
            <a:custGeom>
              <a:avLst/>
              <a:gdLst/>
              <a:ahLst/>
              <a:cxnLst/>
              <a:rect l="l" t="t" r="r" b="b"/>
              <a:pathLst>
                <a:path w="416559" h="12700">
                  <a:moveTo>
                    <a:pt x="409321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16450" y="12700"/>
                  </a:lnTo>
                  <a:lnTo>
                    <a:pt x="409321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7517147" y="4316729"/>
              <a:ext cx="455295" cy="13970"/>
            </a:xfrm>
            <a:custGeom>
              <a:avLst/>
              <a:gdLst/>
              <a:ahLst/>
              <a:cxnLst/>
              <a:rect l="l" t="t" r="r" b="b"/>
              <a:pathLst>
                <a:path w="455295" h="13970">
                  <a:moveTo>
                    <a:pt x="447088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454929" y="13970"/>
                  </a:lnTo>
                  <a:lnTo>
                    <a:pt x="447088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7488932" y="4329429"/>
              <a:ext cx="489584" cy="12700"/>
            </a:xfrm>
            <a:custGeom>
              <a:avLst/>
              <a:gdLst/>
              <a:ahLst/>
              <a:cxnLst/>
              <a:rect l="l" t="t" r="r" b="b"/>
              <a:pathLst>
                <a:path w="489584" h="12700">
                  <a:moveTo>
                    <a:pt x="482432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89560" y="12700"/>
                  </a:lnTo>
                  <a:lnTo>
                    <a:pt x="48243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7471690" y="4342129"/>
              <a:ext cx="514350" cy="12700"/>
            </a:xfrm>
            <a:custGeom>
              <a:avLst/>
              <a:gdLst/>
              <a:ahLst/>
              <a:cxnLst/>
              <a:rect l="l" t="t" r="r" b="b"/>
              <a:pathLst>
                <a:path w="514350" h="12700">
                  <a:moveTo>
                    <a:pt x="513930" y="12700"/>
                  </a:moveTo>
                  <a:lnTo>
                    <a:pt x="507504" y="1270"/>
                  </a:lnTo>
                  <a:lnTo>
                    <a:pt x="507149" y="1270"/>
                  </a:lnTo>
                  <a:lnTo>
                    <a:pt x="507149" y="0"/>
                  </a:lnTo>
                  <a:lnTo>
                    <a:pt x="15671" y="0"/>
                  </a:lnTo>
                  <a:lnTo>
                    <a:pt x="15671" y="1270"/>
                  </a:lnTo>
                  <a:lnTo>
                    <a:pt x="0" y="1270"/>
                  </a:lnTo>
                  <a:lnTo>
                    <a:pt x="0" y="12700"/>
                  </a:lnTo>
                  <a:lnTo>
                    <a:pt x="348957" y="12700"/>
                  </a:lnTo>
                  <a:lnTo>
                    <a:pt x="348957" y="1270"/>
                  </a:lnTo>
                  <a:lnTo>
                    <a:pt x="370560" y="1270"/>
                  </a:lnTo>
                  <a:lnTo>
                    <a:pt x="370255" y="12700"/>
                  </a:lnTo>
                  <a:lnTo>
                    <a:pt x="513930" y="1270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7398004" y="4366259"/>
              <a:ext cx="601345" cy="12700"/>
            </a:xfrm>
            <a:custGeom>
              <a:avLst/>
              <a:gdLst/>
              <a:ahLst/>
              <a:cxnLst/>
              <a:rect l="l" t="t" r="r" b="b"/>
              <a:pathLst>
                <a:path w="601345" h="12700">
                  <a:moveTo>
                    <a:pt x="35786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309880" y="12700"/>
                  </a:lnTo>
                  <a:lnTo>
                    <a:pt x="357860" y="0"/>
                  </a:lnTo>
                  <a:close/>
                </a:path>
                <a:path w="601345" h="12700">
                  <a:moveTo>
                    <a:pt x="601154" y="12700"/>
                  </a:moveTo>
                  <a:lnTo>
                    <a:pt x="594029" y="0"/>
                  </a:lnTo>
                  <a:lnTo>
                    <a:pt x="443636" y="0"/>
                  </a:lnTo>
                  <a:lnTo>
                    <a:pt x="443293" y="12700"/>
                  </a:lnTo>
                  <a:lnTo>
                    <a:pt x="601154" y="1270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7840667" y="4390389"/>
              <a:ext cx="172085" cy="12700"/>
            </a:xfrm>
            <a:custGeom>
              <a:avLst/>
              <a:gdLst/>
              <a:ahLst/>
              <a:cxnLst/>
              <a:rect l="l" t="t" r="r" b="b"/>
              <a:pathLst>
                <a:path w="172084" h="12700">
                  <a:moveTo>
                    <a:pt x="164915" y="0"/>
                  </a:moveTo>
                  <a:lnTo>
                    <a:pt x="336" y="0"/>
                  </a:lnTo>
                  <a:lnTo>
                    <a:pt x="0" y="12700"/>
                  </a:lnTo>
                  <a:lnTo>
                    <a:pt x="172044" y="12700"/>
                  </a:lnTo>
                  <a:lnTo>
                    <a:pt x="164915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7103872" y="4464050"/>
              <a:ext cx="950594" cy="12700"/>
            </a:xfrm>
            <a:custGeom>
              <a:avLst/>
              <a:gdLst/>
              <a:ahLst/>
              <a:cxnLst/>
              <a:rect l="l" t="t" r="r" b="b"/>
              <a:pathLst>
                <a:path w="950595" h="12700">
                  <a:moveTo>
                    <a:pt x="282498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34518" y="12700"/>
                  </a:lnTo>
                  <a:lnTo>
                    <a:pt x="282498" y="0"/>
                  </a:lnTo>
                  <a:close/>
                </a:path>
                <a:path w="950595" h="12700">
                  <a:moveTo>
                    <a:pt x="873582" y="0"/>
                  </a:moveTo>
                  <a:lnTo>
                    <a:pt x="735177" y="0"/>
                  </a:lnTo>
                  <a:lnTo>
                    <a:pt x="734834" y="12700"/>
                  </a:lnTo>
                  <a:lnTo>
                    <a:pt x="870394" y="12700"/>
                  </a:lnTo>
                  <a:lnTo>
                    <a:pt x="873582" y="0"/>
                  </a:lnTo>
                  <a:close/>
                </a:path>
                <a:path w="950595" h="12700">
                  <a:moveTo>
                    <a:pt x="950175" y="12700"/>
                  </a:moveTo>
                  <a:lnTo>
                    <a:pt x="943051" y="0"/>
                  </a:lnTo>
                  <a:lnTo>
                    <a:pt x="902246" y="0"/>
                  </a:lnTo>
                  <a:lnTo>
                    <a:pt x="910082" y="12700"/>
                  </a:lnTo>
                  <a:lnTo>
                    <a:pt x="950175" y="1270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7838072" y="4488179"/>
              <a:ext cx="229870" cy="12700"/>
            </a:xfrm>
            <a:custGeom>
              <a:avLst/>
              <a:gdLst/>
              <a:ahLst/>
              <a:cxnLst/>
              <a:rect l="l" t="t" r="r" b="b"/>
              <a:pathLst>
                <a:path w="229870" h="12700">
                  <a:moveTo>
                    <a:pt x="133324" y="0"/>
                  </a:moveTo>
                  <a:lnTo>
                    <a:pt x="330" y="0"/>
                  </a:lnTo>
                  <a:lnTo>
                    <a:pt x="0" y="12700"/>
                  </a:lnTo>
                  <a:lnTo>
                    <a:pt x="130124" y="12700"/>
                  </a:lnTo>
                  <a:lnTo>
                    <a:pt x="133324" y="0"/>
                  </a:lnTo>
                  <a:close/>
                </a:path>
                <a:path w="229870" h="12700">
                  <a:moveTo>
                    <a:pt x="229527" y="12700"/>
                  </a:moveTo>
                  <a:lnTo>
                    <a:pt x="222402" y="0"/>
                  </a:lnTo>
                  <a:lnTo>
                    <a:pt x="182930" y="0"/>
                  </a:lnTo>
                  <a:lnTo>
                    <a:pt x="190754" y="12700"/>
                  </a:lnTo>
                  <a:lnTo>
                    <a:pt x="229527" y="1270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148930" y="0"/>
                  </a:moveTo>
                  <a:lnTo>
                    <a:pt x="1029639" y="0"/>
                  </a:lnTo>
                  <a:lnTo>
                    <a:pt x="1029296" y="12700"/>
                  </a:lnTo>
                  <a:lnTo>
                    <a:pt x="1145730" y="12700"/>
                  </a:lnTo>
                  <a:lnTo>
                    <a:pt x="1148930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6708242" y="4573269"/>
              <a:ext cx="1405255" cy="12700"/>
            </a:xfrm>
            <a:custGeom>
              <a:avLst/>
              <a:gdLst/>
              <a:ahLst/>
              <a:cxnLst/>
              <a:rect l="l" t="t" r="r" b="b"/>
              <a:pathLst>
                <a:path w="1405254" h="12700">
                  <a:moveTo>
                    <a:pt x="269151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23799" y="12700"/>
                  </a:lnTo>
                  <a:lnTo>
                    <a:pt x="269151" y="0"/>
                  </a:lnTo>
                  <a:close/>
                </a:path>
                <a:path w="1405254" h="12700">
                  <a:moveTo>
                    <a:pt x="1241767" y="0"/>
                  </a:moveTo>
                  <a:lnTo>
                    <a:pt x="1127912" y="0"/>
                  </a:lnTo>
                  <a:lnTo>
                    <a:pt x="1127569" y="12700"/>
                  </a:lnTo>
                  <a:lnTo>
                    <a:pt x="1238580" y="12700"/>
                  </a:lnTo>
                  <a:lnTo>
                    <a:pt x="1241767" y="0"/>
                  </a:lnTo>
                  <a:close/>
                </a:path>
                <a:path w="1405254" h="12700">
                  <a:moveTo>
                    <a:pt x="1405153" y="1270"/>
                  </a:moveTo>
                  <a:lnTo>
                    <a:pt x="1400340" y="1270"/>
                  </a:lnTo>
                  <a:lnTo>
                    <a:pt x="1400340" y="0"/>
                  </a:lnTo>
                  <a:lnTo>
                    <a:pt x="1380261" y="0"/>
                  </a:lnTo>
                  <a:lnTo>
                    <a:pt x="1380261" y="1270"/>
                  </a:lnTo>
                  <a:lnTo>
                    <a:pt x="1385570" y="1270"/>
                  </a:lnTo>
                  <a:lnTo>
                    <a:pt x="1385570" y="12700"/>
                  </a:lnTo>
                  <a:lnTo>
                    <a:pt x="1405153" y="12700"/>
                  </a:lnTo>
                  <a:lnTo>
                    <a:pt x="1405153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7834833" y="4610100"/>
              <a:ext cx="311785" cy="12700"/>
            </a:xfrm>
            <a:custGeom>
              <a:avLst/>
              <a:gdLst/>
              <a:ahLst/>
              <a:cxnLst/>
              <a:rect l="l" t="t" r="r" b="b"/>
              <a:pathLst>
                <a:path w="311784" h="12700">
                  <a:moveTo>
                    <a:pt x="105918" y="0"/>
                  </a:moveTo>
                  <a:lnTo>
                    <a:pt x="342" y="0"/>
                  </a:lnTo>
                  <a:lnTo>
                    <a:pt x="0" y="12700"/>
                  </a:lnTo>
                  <a:lnTo>
                    <a:pt x="102730" y="12700"/>
                  </a:lnTo>
                  <a:lnTo>
                    <a:pt x="105918" y="0"/>
                  </a:lnTo>
                  <a:close/>
                </a:path>
                <a:path w="311784" h="12700">
                  <a:moveTo>
                    <a:pt x="311734" y="12700"/>
                  </a:moveTo>
                  <a:lnTo>
                    <a:pt x="301828" y="0"/>
                  </a:lnTo>
                  <a:lnTo>
                    <a:pt x="283933" y="0"/>
                  </a:lnTo>
                  <a:lnTo>
                    <a:pt x="294563" y="12700"/>
                  </a:lnTo>
                  <a:lnTo>
                    <a:pt x="311734" y="1270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7833855" y="4646929"/>
              <a:ext cx="341630" cy="12700"/>
            </a:xfrm>
            <a:custGeom>
              <a:avLst/>
              <a:gdLst/>
              <a:ahLst/>
              <a:cxnLst/>
              <a:rect l="l" t="t" r="r" b="b"/>
              <a:pathLst>
                <a:path w="341629" h="12700">
                  <a:moveTo>
                    <a:pt x="97650" y="0"/>
                  </a:moveTo>
                  <a:lnTo>
                    <a:pt x="342" y="0"/>
                  </a:lnTo>
                  <a:lnTo>
                    <a:pt x="0" y="12700"/>
                  </a:lnTo>
                  <a:lnTo>
                    <a:pt x="94449" y="12700"/>
                  </a:lnTo>
                  <a:lnTo>
                    <a:pt x="97650" y="0"/>
                  </a:lnTo>
                  <a:close/>
                </a:path>
                <a:path w="341629" h="12700">
                  <a:moveTo>
                    <a:pt x="341426" y="12700"/>
                  </a:moveTo>
                  <a:lnTo>
                    <a:pt x="331520" y="0"/>
                  </a:lnTo>
                  <a:lnTo>
                    <a:pt x="315709" y="0"/>
                  </a:lnTo>
                  <a:lnTo>
                    <a:pt x="326339" y="12700"/>
                  </a:lnTo>
                  <a:lnTo>
                    <a:pt x="341426" y="1270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7832890" y="4671059"/>
              <a:ext cx="361315" cy="12700"/>
            </a:xfrm>
            <a:custGeom>
              <a:avLst/>
              <a:gdLst/>
              <a:ahLst/>
              <a:cxnLst/>
              <a:rect l="l" t="t" r="r" b="b"/>
              <a:pathLst>
                <a:path w="361315" h="12700">
                  <a:moveTo>
                    <a:pt x="91592" y="0"/>
                  </a:moveTo>
                  <a:lnTo>
                    <a:pt x="558" y="0"/>
                  </a:lnTo>
                  <a:lnTo>
                    <a:pt x="558" y="7620"/>
                  </a:lnTo>
                  <a:lnTo>
                    <a:pt x="0" y="7620"/>
                  </a:lnTo>
                  <a:lnTo>
                    <a:pt x="0" y="12700"/>
                  </a:lnTo>
                  <a:lnTo>
                    <a:pt x="89992" y="12700"/>
                  </a:lnTo>
                  <a:lnTo>
                    <a:pt x="89992" y="7620"/>
                  </a:lnTo>
                  <a:lnTo>
                    <a:pt x="91592" y="7620"/>
                  </a:lnTo>
                  <a:lnTo>
                    <a:pt x="91592" y="0"/>
                  </a:lnTo>
                  <a:close/>
                </a:path>
                <a:path w="361315" h="12700">
                  <a:moveTo>
                    <a:pt x="361200" y="12700"/>
                  </a:moveTo>
                  <a:lnTo>
                    <a:pt x="351294" y="0"/>
                  </a:lnTo>
                  <a:lnTo>
                    <a:pt x="336854" y="0"/>
                  </a:lnTo>
                  <a:lnTo>
                    <a:pt x="347484" y="12700"/>
                  </a:lnTo>
                  <a:lnTo>
                    <a:pt x="361200" y="1270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8220735" y="4732020"/>
              <a:ext cx="20955" cy="12700"/>
            </a:xfrm>
            <a:custGeom>
              <a:avLst/>
              <a:gdLst/>
              <a:ahLst/>
              <a:cxnLst/>
              <a:rect l="l" t="t" r="r" b="b"/>
              <a:pathLst>
                <a:path w="20954" h="12700">
                  <a:moveTo>
                    <a:pt x="10981" y="0"/>
                  </a:moveTo>
                  <a:lnTo>
                    <a:pt x="0" y="0"/>
                  </a:lnTo>
                  <a:lnTo>
                    <a:pt x="10620" y="12699"/>
                  </a:lnTo>
                  <a:lnTo>
                    <a:pt x="20881" y="12699"/>
                  </a:lnTo>
                  <a:lnTo>
                    <a:pt x="10981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6117056" y="4756150"/>
              <a:ext cx="2143760" cy="12700"/>
            </a:xfrm>
            <a:custGeom>
              <a:avLst/>
              <a:gdLst/>
              <a:ahLst/>
              <a:cxnLst/>
              <a:rect l="l" t="t" r="r" b="b"/>
              <a:pathLst>
                <a:path w="2143759" h="12700">
                  <a:moveTo>
                    <a:pt x="20928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3583" y="12700"/>
                  </a:lnTo>
                  <a:lnTo>
                    <a:pt x="209283" y="0"/>
                  </a:lnTo>
                  <a:close/>
                </a:path>
                <a:path w="2143759" h="12700">
                  <a:moveTo>
                    <a:pt x="1787004" y="0"/>
                  </a:moveTo>
                  <a:lnTo>
                    <a:pt x="1702320" y="0"/>
                  </a:lnTo>
                  <a:lnTo>
                    <a:pt x="1700034" y="12700"/>
                  </a:lnTo>
                  <a:lnTo>
                    <a:pt x="1783803" y="12700"/>
                  </a:lnTo>
                  <a:lnTo>
                    <a:pt x="1787004" y="0"/>
                  </a:lnTo>
                  <a:close/>
                </a:path>
                <a:path w="2143759" h="12700">
                  <a:moveTo>
                    <a:pt x="2143366" y="12700"/>
                  </a:moveTo>
                  <a:lnTo>
                    <a:pt x="2133460" y="0"/>
                  </a:lnTo>
                  <a:lnTo>
                    <a:pt x="2123846" y="0"/>
                  </a:lnTo>
                  <a:lnTo>
                    <a:pt x="2134476" y="12700"/>
                  </a:lnTo>
                  <a:lnTo>
                    <a:pt x="2143366" y="1270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6015228" y="4792979"/>
              <a:ext cx="2273935" cy="12700"/>
            </a:xfrm>
            <a:custGeom>
              <a:avLst/>
              <a:gdLst/>
              <a:ahLst/>
              <a:cxnLst/>
              <a:rect l="l" t="t" r="r" b="b"/>
              <a:pathLst>
                <a:path w="2273934" h="12700">
                  <a:moveTo>
                    <a:pt x="20755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71856" y="12700"/>
                  </a:lnTo>
                  <a:lnTo>
                    <a:pt x="207556" y="0"/>
                  </a:lnTo>
                  <a:close/>
                </a:path>
                <a:path w="2273934" h="12700">
                  <a:moveTo>
                    <a:pt x="1879574" y="0"/>
                  </a:moveTo>
                  <a:lnTo>
                    <a:pt x="1797507" y="0"/>
                  </a:lnTo>
                  <a:lnTo>
                    <a:pt x="1795221" y="12700"/>
                  </a:lnTo>
                  <a:lnTo>
                    <a:pt x="1876386" y="12700"/>
                  </a:lnTo>
                  <a:lnTo>
                    <a:pt x="1879574" y="0"/>
                  </a:lnTo>
                  <a:close/>
                </a:path>
                <a:path w="2273934" h="12700">
                  <a:moveTo>
                    <a:pt x="2273909" y="12700"/>
                  </a:moveTo>
                  <a:lnTo>
                    <a:pt x="2264003" y="0"/>
                  </a:lnTo>
                  <a:lnTo>
                    <a:pt x="2256485" y="0"/>
                  </a:lnTo>
                  <a:lnTo>
                    <a:pt x="2267102" y="12700"/>
                  </a:lnTo>
                  <a:lnTo>
                    <a:pt x="2273909" y="1270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5915228" y="4817109"/>
              <a:ext cx="2404745" cy="25400"/>
            </a:xfrm>
            <a:custGeom>
              <a:avLst/>
              <a:gdLst/>
              <a:ahLst/>
              <a:cxnLst/>
              <a:rect l="l" t="t" r="r" b="b"/>
              <a:pathLst>
                <a:path w="2404745" h="25400">
                  <a:moveTo>
                    <a:pt x="239712" y="0"/>
                  </a:moveTo>
                  <a:lnTo>
                    <a:pt x="68973" y="0"/>
                  </a:lnTo>
                  <a:lnTo>
                    <a:pt x="34480" y="12700"/>
                  </a:lnTo>
                  <a:lnTo>
                    <a:pt x="31038" y="13970"/>
                  </a:lnTo>
                  <a:lnTo>
                    <a:pt x="0" y="25400"/>
                  </a:lnTo>
                  <a:lnTo>
                    <a:pt x="168300" y="25400"/>
                  </a:lnTo>
                  <a:lnTo>
                    <a:pt x="200431" y="13970"/>
                  </a:lnTo>
                  <a:lnTo>
                    <a:pt x="204012" y="12700"/>
                  </a:lnTo>
                  <a:lnTo>
                    <a:pt x="239712" y="0"/>
                  </a:lnTo>
                  <a:close/>
                </a:path>
                <a:path w="2404745" h="25400">
                  <a:moveTo>
                    <a:pt x="1973516" y="0"/>
                  </a:moveTo>
                  <a:lnTo>
                    <a:pt x="1893150" y="0"/>
                  </a:lnTo>
                  <a:lnTo>
                    <a:pt x="1890864" y="12700"/>
                  </a:lnTo>
                  <a:lnTo>
                    <a:pt x="1890636" y="13970"/>
                  </a:lnTo>
                  <a:lnTo>
                    <a:pt x="1888566" y="25400"/>
                  </a:lnTo>
                  <a:lnTo>
                    <a:pt x="1967128" y="25400"/>
                  </a:lnTo>
                  <a:lnTo>
                    <a:pt x="1969985" y="13970"/>
                  </a:lnTo>
                  <a:lnTo>
                    <a:pt x="1970316" y="12700"/>
                  </a:lnTo>
                  <a:lnTo>
                    <a:pt x="1973516" y="0"/>
                  </a:lnTo>
                  <a:close/>
                </a:path>
                <a:path w="2404745" h="25400">
                  <a:moveTo>
                    <a:pt x="2404427" y="25400"/>
                  </a:moveTo>
                  <a:lnTo>
                    <a:pt x="2394864" y="13970"/>
                  </a:lnTo>
                  <a:lnTo>
                    <a:pt x="2393810" y="12700"/>
                  </a:lnTo>
                  <a:lnTo>
                    <a:pt x="2383180" y="0"/>
                  </a:lnTo>
                  <a:lnTo>
                    <a:pt x="2376665" y="0"/>
                  </a:lnTo>
                  <a:lnTo>
                    <a:pt x="2388336" y="13970"/>
                  </a:lnTo>
                  <a:lnTo>
                    <a:pt x="2397899" y="25400"/>
                  </a:lnTo>
                  <a:lnTo>
                    <a:pt x="2404427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5849721" y="4853939"/>
              <a:ext cx="2490470" cy="12700"/>
            </a:xfrm>
            <a:custGeom>
              <a:avLst/>
              <a:gdLst/>
              <a:ahLst/>
              <a:cxnLst/>
              <a:rect l="l" t="t" r="r" b="b"/>
              <a:pathLst>
                <a:path w="2490470" h="12700">
                  <a:moveTo>
                    <a:pt x="20167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5963" y="12700"/>
                  </a:lnTo>
                  <a:lnTo>
                    <a:pt x="201676" y="0"/>
                  </a:lnTo>
                  <a:close/>
                </a:path>
                <a:path w="2490470" h="12700">
                  <a:moveTo>
                    <a:pt x="2029764" y="0"/>
                  </a:moveTo>
                  <a:lnTo>
                    <a:pt x="1952015" y="0"/>
                  </a:lnTo>
                  <a:lnTo>
                    <a:pt x="1949729" y="12700"/>
                  </a:lnTo>
                  <a:lnTo>
                    <a:pt x="2026577" y="12700"/>
                  </a:lnTo>
                  <a:lnTo>
                    <a:pt x="2029764" y="0"/>
                  </a:lnTo>
                  <a:close/>
                </a:path>
                <a:path w="2490470" h="12700">
                  <a:moveTo>
                    <a:pt x="2490127" y="12700"/>
                  </a:moveTo>
                  <a:lnTo>
                    <a:pt x="2479497" y="0"/>
                  </a:lnTo>
                  <a:lnTo>
                    <a:pt x="2472969" y="0"/>
                  </a:lnTo>
                  <a:lnTo>
                    <a:pt x="2483586" y="12700"/>
                  </a:lnTo>
                  <a:lnTo>
                    <a:pt x="2490127" y="1270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5684202" y="4914900"/>
              <a:ext cx="2707005" cy="12700"/>
            </a:xfrm>
            <a:custGeom>
              <a:avLst/>
              <a:gdLst/>
              <a:ahLst/>
              <a:cxnLst/>
              <a:rect l="l" t="t" r="r" b="b"/>
              <a:pathLst>
                <a:path w="2707004" h="12700">
                  <a:moveTo>
                    <a:pt x="195795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0083" y="12700"/>
                  </a:lnTo>
                  <a:lnTo>
                    <a:pt x="195795" y="0"/>
                  </a:lnTo>
                  <a:close/>
                </a:path>
                <a:path w="2707004" h="12700">
                  <a:moveTo>
                    <a:pt x="2178532" y="0"/>
                  </a:moveTo>
                  <a:lnTo>
                    <a:pt x="2105507" y="0"/>
                  </a:lnTo>
                  <a:lnTo>
                    <a:pt x="2105507" y="11430"/>
                  </a:lnTo>
                  <a:lnTo>
                    <a:pt x="2104364" y="11430"/>
                  </a:lnTo>
                  <a:lnTo>
                    <a:pt x="2104364" y="12700"/>
                  </a:lnTo>
                  <a:lnTo>
                    <a:pt x="2177059" y="12700"/>
                  </a:lnTo>
                  <a:lnTo>
                    <a:pt x="2177059" y="11430"/>
                  </a:lnTo>
                  <a:lnTo>
                    <a:pt x="2178532" y="11430"/>
                  </a:lnTo>
                  <a:lnTo>
                    <a:pt x="2178532" y="0"/>
                  </a:lnTo>
                  <a:close/>
                </a:path>
                <a:path w="2707004" h="12700">
                  <a:moveTo>
                    <a:pt x="2706649" y="12700"/>
                  </a:moveTo>
                  <a:lnTo>
                    <a:pt x="2696032" y="0"/>
                  </a:lnTo>
                  <a:lnTo>
                    <a:pt x="2689466" y="0"/>
                  </a:lnTo>
                  <a:lnTo>
                    <a:pt x="2700083" y="12700"/>
                  </a:lnTo>
                  <a:lnTo>
                    <a:pt x="2706649" y="1270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5618683" y="4939029"/>
              <a:ext cx="2791460" cy="12700"/>
            </a:xfrm>
            <a:custGeom>
              <a:avLst/>
              <a:gdLst/>
              <a:ahLst/>
              <a:cxnLst/>
              <a:rect l="l" t="t" r="r" b="b"/>
              <a:pathLst>
                <a:path w="2791459" h="12700">
                  <a:moveTo>
                    <a:pt x="193471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7759" y="12700"/>
                  </a:lnTo>
                  <a:lnTo>
                    <a:pt x="193471" y="0"/>
                  </a:lnTo>
                  <a:close/>
                </a:path>
                <a:path w="2791459" h="12700">
                  <a:moveTo>
                    <a:pt x="2241994" y="0"/>
                  </a:moveTo>
                  <a:lnTo>
                    <a:pt x="2167699" y="0"/>
                  </a:lnTo>
                  <a:lnTo>
                    <a:pt x="2165413" y="12700"/>
                  </a:lnTo>
                  <a:lnTo>
                    <a:pt x="2241372" y="12700"/>
                  </a:lnTo>
                  <a:lnTo>
                    <a:pt x="2241994" y="0"/>
                  </a:lnTo>
                  <a:close/>
                </a:path>
                <a:path w="2791459" h="12700">
                  <a:moveTo>
                    <a:pt x="2790939" y="12700"/>
                  </a:moveTo>
                  <a:lnTo>
                    <a:pt x="2781414" y="0"/>
                  </a:lnTo>
                  <a:lnTo>
                    <a:pt x="2775166" y="0"/>
                  </a:lnTo>
                  <a:lnTo>
                    <a:pt x="2785783" y="12700"/>
                  </a:lnTo>
                  <a:lnTo>
                    <a:pt x="2790939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5518696" y="4975859"/>
              <a:ext cx="2919095" cy="12700"/>
            </a:xfrm>
            <a:custGeom>
              <a:avLst/>
              <a:gdLst/>
              <a:ahLst/>
              <a:cxnLst/>
              <a:rect l="l" t="t" r="r" b="b"/>
              <a:pathLst>
                <a:path w="2919095" h="12700">
                  <a:moveTo>
                    <a:pt x="189903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4190" y="12700"/>
                  </a:lnTo>
                  <a:lnTo>
                    <a:pt x="189903" y="0"/>
                  </a:lnTo>
                  <a:close/>
                </a:path>
                <a:path w="2919095" h="12700">
                  <a:moveTo>
                    <a:pt x="2340191" y="0"/>
                  </a:moveTo>
                  <a:lnTo>
                    <a:pt x="2261044" y="0"/>
                  </a:lnTo>
                  <a:lnTo>
                    <a:pt x="2258758" y="12700"/>
                  </a:lnTo>
                  <a:lnTo>
                    <a:pt x="2339568" y="12700"/>
                  </a:lnTo>
                  <a:lnTo>
                    <a:pt x="2340191" y="0"/>
                  </a:lnTo>
                  <a:close/>
                </a:path>
                <a:path w="2919095" h="12700">
                  <a:moveTo>
                    <a:pt x="2918549" y="12700"/>
                  </a:moveTo>
                  <a:lnTo>
                    <a:pt x="2909024" y="0"/>
                  </a:lnTo>
                  <a:lnTo>
                    <a:pt x="2905950" y="0"/>
                  </a:lnTo>
                  <a:lnTo>
                    <a:pt x="2916567" y="12700"/>
                  </a:lnTo>
                  <a:lnTo>
                    <a:pt x="2918549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5439270" y="5012689"/>
              <a:ext cx="2418080" cy="12700"/>
            </a:xfrm>
            <a:custGeom>
              <a:avLst/>
              <a:gdLst/>
              <a:ahLst/>
              <a:cxnLst/>
              <a:rect l="l" t="t" r="r" b="b"/>
              <a:pathLst>
                <a:path w="2418079" h="12700">
                  <a:moveTo>
                    <a:pt x="165773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30073" y="12700"/>
                  </a:lnTo>
                  <a:lnTo>
                    <a:pt x="165773" y="0"/>
                  </a:lnTo>
                  <a:close/>
                </a:path>
                <a:path w="2418079" h="12700">
                  <a:moveTo>
                    <a:pt x="2417813" y="0"/>
                  </a:moveTo>
                  <a:lnTo>
                    <a:pt x="2336419" y="0"/>
                  </a:lnTo>
                  <a:lnTo>
                    <a:pt x="2337371" y="12700"/>
                  </a:lnTo>
                  <a:lnTo>
                    <a:pt x="2417203" y="12700"/>
                  </a:lnTo>
                  <a:lnTo>
                    <a:pt x="2417813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5388242" y="5036819"/>
              <a:ext cx="2468245" cy="12700"/>
            </a:xfrm>
            <a:custGeom>
              <a:avLst/>
              <a:gdLst/>
              <a:ahLst/>
              <a:cxnLst/>
              <a:rect l="l" t="t" r="r" b="b"/>
              <a:pathLst>
                <a:path w="2468245" h="12700">
                  <a:moveTo>
                    <a:pt x="148958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13245" y="12700"/>
                  </a:lnTo>
                  <a:lnTo>
                    <a:pt x="148958" y="0"/>
                  </a:lnTo>
                  <a:close/>
                </a:path>
                <a:path w="2468245" h="12700">
                  <a:moveTo>
                    <a:pt x="2467673" y="0"/>
                  </a:moveTo>
                  <a:lnTo>
                    <a:pt x="2389251" y="0"/>
                  </a:lnTo>
                  <a:lnTo>
                    <a:pt x="2390203" y="12700"/>
                  </a:lnTo>
                  <a:lnTo>
                    <a:pt x="2467051" y="12700"/>
                  </a:lnTo>
                  <a:lnTo>
                    <a:pt x="2467673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337200" y="5060950"/>
              <a:ext cx="2517775" cy="12700"/>
            </a:xfrm>
            <a:custGeom>
              <a:avLst/>
              <a:gdLst/>
              <a:ahLst/>
              <a:cxnLst/>
              <a:rect l="l" t="t" r="r" b="b"/>
              <a:pathLst>
                <a:path w="2517775" h="12700">
                  <a:moveTo>
                    <a:pt x="132156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96443" y="12700"/>
                  </a:lnTo>
                  <a:lnTo>
                    <a:pt x="132156" y="0"/>
                  </a:lnTo>
                  <a:close/>
                </a:path>
                <a:path w="2517775" h="12700">
                  <a:moveTo>
                    <a:pt x="2517533" y="0"/>
                  </a:moveTo>
                  <a:lnTo>
                    <a:pt x="2442095" y="0"/>
                  </a:lnTo>
                  <a:lnTo>
                    <a:pt x="2443048" y="12700"/>
                  </a:lnTo>
                  <a:lnTo>
                    <a:pt x="2516924" y="12700"/>
                  </a:lnTo>
                  <a:lnTo>
                    <a:pt x="2517533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259311" y="5097779"/>
              <a:ext cx="2593975" cy="12700"/>
            </a:xfrm>
            <a:custGeom>
              <a:avLst/>
              <a:gdLst/>
              <a:ahLst/>
              <a:cxnLst/>
              <a:rect l="l" t="t" r="r" b="b"/>
              <a:pathLst>
                <a:path w="2593975" h="12700">
                  <a:moveTo>
                    <a:pt x="106489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70789" y="12700"/>
                  </a:lnTo>
                  <a:lnTo>
                    <a:pt x="106489" y="0"/>
                  </a:lnTo>
                  <a:close/>
                </a:path>
                <a:path w="2593975" h="12700">
                  <a:moveTo>
                    <a:pt x="2593632" y="0"/>
                  </a:moveTo>
                  <a:lnTo>
                    <a:pt x="2522740" y="0"/>
                  </a:lnTo>
                  <a:lnTo>
                    <a:pt x="2523680" y="12700"/>
                  </a:lnTo>
                  <a:lnTo>
                    <a:pt x="2593009" y="12700"/>
                  </a:lnTo>
                  <a:lnTo>
                    <a:pt x="2593632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208282" y="5121909"/>
              <a:ext cx="2643505" cy="12700"/>
            </a:xfrm>
            <a:custGeom>
              <a:avLst/>
              <a:gdLst/>
              <a:ahLst/>
              <a:cxnLst/>
              <a:rect l="l" t="t" r="r" b="b"/>
              <a:pathLst>
                <a:path w="2643504" h="12700">
                  <a:moveTo>
                    <a:pt x="8967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53962" y="12700"/>
                  </a:lnTo>
                  <a:lnTo>
                    <a:pt x="89674" y="0"/>
                  </a:lnTo>
                  <a:close/>
                </a:path>
                <a:path w="2643504" h="12700">
                  <a:moveTo>
                    <a:pt x="2643492" y="0"/>
                  </a:moveTo>
                  <a:lnTo>
                    <a:pt x="2575560" y="0"/>
                  </a:lnTo>
                  <a:lnTo>
                    <a:pt x="2576512" y="12700"/>
                  </a:lnTo>
                  <a:lnTo>
                    <a:pt x="2642870" y="12700"/>
                  </a:lnTo>
                  <a:lnTo>
                    <a:pt x="2643492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7792958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7794761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7796563" y="529208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7797511" y="530478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7798364" y="5316220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7799313" y="5328920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7800261" y="5341620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7801114" y="5353050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7802063" y="5365750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803011" y="53784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803865" y="5389879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805100" y="54025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806321" y="541400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807678" y="54267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7809035" y="54394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7810257" y="545083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7811613" y="546353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812835" y="547497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814192" y="548767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7815413" y="54991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816770" y="55118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818127" y="552450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7819348" y="55359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7820706" y="55486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7822063" y="556132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7823284" y="55727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82" name="object 1582"/>
          <p:cNvGrpSpPr/>
          <p:nvPr/>
        </p:nvGrpSpPr>
        <p:grpSpPr>
          <a:xfrm>
            <a:off x="7824641" y="5585459"/>
            <a:ext cx="93980" cy="438150"/>
            <a:chOff x="7824641" y="5585459"/>
            <a:chExt cx="93980" cy="438150"/>
          </a:xfrm>
        </p:grpSpPr>
        <p:sp>
          <p:nvSpPr>
            <p:cNvPr id="1583" name="object 1583"/>
            <p:cNvSpPr/>
            <p:nvPr/>
          </p:nvSpPr>
          <p:spPr>
            <a:xfrm>
              <a:off x="7824641" y="558545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7825863" y="559688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27220" y="56095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28577" y="56222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29798" y="563371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31155" y="564641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32376" y="565784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33734" y="567054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34955" y="56819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36312" y="56946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37669" y="570737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38890" y="571880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40247" y="573150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41604" y="574420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42826" y="575563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44183" y="576833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45404" y="577976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46761" y="57924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48118" y="58051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49340" y="581659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50697" y="582929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51918" y="584072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53275" y="585342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54497" y="58648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55854" y="58775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57211" y="589025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58432" y="590168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59789" y="591438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61146" y="592708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62367" y="593851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63724" y="595121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64946" y="596264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866303" y="597534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867660" y="5988049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868881" y="5999479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7870238" y="6012179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9" name="object 1619"/>
          <p:cNvSpPr txBox="1"/>
          <p:nvPr/>
        </p:nvSpPr>
        <p:spPr>
          <a:xfrm>
            <a:off x="8403590" y="6282690"/>
            <a:ext cx="20447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5" dirty="0">
                <a:solidFill>
                  <a:srgbClr val="FFFFFF"/>
                </a:solidFill>
                <a:latin typeface="Times New Roman"/>
                <a:cs typeface="Times New Roman"/>
              </a:rPr>
              <a:t>1</a:t>
            </a: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620" name="object 1620"/>
          <p:cNvSpPr txBox="1"/>
          <p:nvPr/>
        </p:nvSpPr>
        <p:spPr>
          <a:xfrm>
            <a:off x="180339" y="1405890"/>
            <a:ext cx="8724265" cy="38658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  <a:tabLst>
                <a:tab pos="1903730" algn="l"/>
                <a:tab pos="6007100" algn="l"/>
              </a:tabLst>
            </a:pPr>
            <a:r>
              <a:rPr sz="3600" spc="-5" dirty="0">
                <a:solidFill>
                  <a:srgbClr val="00AFEF"/>
                </a:solidFill>
                <a:latin typeface="Times New Roman"/>
                <a:cs typeface="Times New Roman"/>
              </a:rPr>
              <a:t>DRR</a:t>
            </a:r>
            <a:r>
              <a:rPr sz="3600" spc="-10" dirty="0">
                <a:solidFill>
                  <a:srgbClr val="00AFE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00AFEF"/>
                </a:solidFill>
                <a:latin typeface="Times New Roman"/>
                <a:cs typeface="Times New Roman"/>
              </a:rPr>
              <a:t>is</a:t>
            </a:r>
            <a:r>
              <a:rPr sz="3600" spc="-15" dirty="0">
                <a:solidFill>
                  <a:srgbClr val="00AFEF"/>
                </a:solidFill>
                <a:latin typeface="Times New Roman"/>
                <a:cs typeface="Times New Roman"/>
              </a:rPr>
              <a:t> </a:t>
            </a:r>
            <a:r>
              <a:rPr sz="3600" dirty="0">
                <a:solidFill>
                  <a:srgbClr val="00AFEF"/>
                </a:solidFill>
                <a:latin typeface="Times New Roman"/>
                <a:cs typeface="Times New Roman"/>
              </a:rPr>
              <a:t>shown </a:t>
            </a:r>
            <a:r>
              <a:rPr sz="3600" spc="-5" dirty="0">
                <a:solidFill>
                  <a:srgbClr val="00AFEF"/>
                </a:solidFill>
                <a:latin typeface="Times New Roman"/>
                <a:cs typeface="Times New Roman"/>
              </a:rPr>
              <a:t>in</a:t>
            </a:r>
            <a:r>
              <a:rPr sz="3600" spc="-15" dirty="0">
                <a:solidFill>
                  <a:srgbClr val="00AFE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00AFEF"/>
                </a:solidFill>
                <a:latin typeface="Times New Roman"/>
                <a:cs typeface="Times New Roman"/>
              </a:rPr>
              <a:t>the </a:t>
            </a:r>
            <a:r>
              <a:rPr sz="3600" spc="-10" dirty="0">
                <a:solidFill>
                  <a:srgbClr val="00AFEF"/>
                </a:solidFill>
                <a:latin typeface="Times New Roman"/>
                <a:cs typeface="Times New Roman"/>
              </a:rPr>
              <a:t>Equity</a:t>
            </a:r>
            <a:r>
              <a:rPr sz="3600" spc="20" dirty="0">
                <a:solidFill>
                  <a:srgbClr val="00AFEF"/>
                </a:solidFill>
                <a:latin typeface="Times New Roman"/>
                <a:cs typeface="Times New Roman"/>
              </a:rPr>
              <a:t> </a:t>
            </a:r>
            <a:r>
              <a:rPr sz="3600" spc="-10" dirty="0">
                <a:solidFill>
                  <a:srgbClr val="00AFEF"/>
                </a:solidFill>
                <a:latin typeface="Times New Roman"/>
                <a:cs typeface="Times New Roman"/>
              </a:rPr>
              <a:t>and</a:t>
            </a:r>
            <a:r>
              <a:rPr sz="3600" spc="-15" dirty="0">
                <a:solidFill>
                  <a:srgbClr val="00AFEF"/>
                </a:solidFill>
                <a:latin typeface="Times New Roman"/>
                <a:cs typeface="Times New Roman"/>
              </a:rPr>
              <a:t> </a:t>
            </a:r>
            <a:r>
              <a:rPr sz="3600" spc="-10" dirty="0">
                <a:solidFill>
                  <a:srgbClr val="00AFEF"/>
                </a:solidFill>
                <a:latin typeface="Times New Roman"/>
                <a:cs typeface="Times New Roman"/>
              </a:rPr>
              <a:t>Liab</a:t>
            </a:r>
            <a:r>
              <a:rPr sz="3600" u="sng" spc="-10" dirty="0">
                <a:solidFill>
                  <a:srgbClr val="00AFEF"/>
                </a:solidFill>
                <a:uFill>
                  <a:solidFill>
                    <a:srgbClr val="BA7B30"/>
                  </a:solidFill>
                </a:uFill>
                <a:latin typeface="Times New Roman"/>
                <a:cs typeface="Times New Roman"/>
              </a:rPr>
              <a:t>ili</a:t>
            </a:r>
            <a:r>
              <a:rPr sz="3600" u="dbl" spc="-10" dirty="0">
                <a:solidFill>
                  <a:srgbClr val="00AFEF"/>
                </a:solidFill>
                <a:uFill>
                  <a:solidFill>
                    <a:srgbClr val="BA7A2D"/>
                  </a:solidFill>
                </a:uFill>
                <a:latin typeface="Times New Roman"/>
                <a:cs typeface="Times New Roman"/>
              </a:rPr>
              <a:t>t</a:t>
            </a:r>
            <a:r>
              <a:rPr sz="3600" u="dbl" spc="-10" dirty="0">
                <a:solidFill>
                  <a:srgbClr val="00AFEF"/>
                </a:solidFill>
                <a:uFill>
                  <a:solidFill>
                    <a:srgbClr val="BA7B30"/>
                  </a:solidFill>
                </a:uFill>
                <a:latin typeface="Times New Roman"/>
                <a:cs typeface="Times New Roman"/>
              </a:rPr>
              <a:t>i</a:t>
            </a:r>
            <a:r>
              <a:rPr sz="3600" spc="-10" dirty="0">
                <a:solidFill>
                  <a:srgbClr val="00AFEF"/>
                </a:solidFill>
                <a:latin typeface="Times New Roman"/>
                <a:cs typeface="Times New Roman"/>
              </a:rPr>
              <a:t>es</a:t>
            </a:r>
            <a:r>
              <a:rPr sz="3600" spc="5" dirty="0">
                <a:solidFill>
                  <a:srgbClr val="00AFE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00AFEF"/>
                </a:solidFill>
                <a:latin typeface="Times New Roman"/>
                <a:cs typeface="Times New Roman"/>
              </a:rPr>
              <a:t>part </a:t>
            </a:r>
            <a:r>
              <a:rPr sz="3600" spc="-885" dirty="0">
                <a:solidFill>
                  <a:srgbClr val="00AFEF"/>
                </a:solidFill>
                <a:latin typeface="Times New Roman"/>
                <a:cs typeface="Times New Roman"/>
              </a:rPr>
              <a:t> </a:t>
            </a:r>
            <a:r>
              <a:rPr sz="3600" dirty="0">
                <a:solidFill>
                  <a:srgbClr val="00AFEF"/>
                </a:solidFill>
                <a:latin typeface="Times New Roman"/>
                <a:cs typeface="Times New Roman"/>
              </a:rPr>
              <a:t>of </a:t>
            </a:r>
            <a:r>
              <a:rPr sz="3600" spc="-5" dirty="0">
                <a:solidFill>
                  <a:srgbClr val="00AFEF"/>
                </a:solidFill>
                <a:latin typeface="Times New Roman"/>
                <a:cs typeface="Times New Roman"/>
              </a:rPr>
              <a:t>the </a:t>
            </a:r>
            <a:r>
              <a:rPr sz="3600" spc="-10" dirty="0">
                <a:solidFill>
                  <a:srgbClr val="00AFEF"/>
                </a:solidFill>
                <a:latin typeface="Times New Roman"/>
                <a:cs typeface="Times New Roman"/>
              </a:rPr>
              <a:t>Balance </a:t>
            </a:r>
            <a:r>
              <a:rPr sz="3600" spc="-5" dirty="0">
                <a:solidFill>
                  <a:srgbClr val="00AFEF"/>
                </a:solidFill>
                <a:latin typeface="Times New Roman"/>
                <a:cs typeface="Times New Roman"/>
              </a:rPr>
              <a:t>She</a:t>
            </a:r>
            <a:r>
              <a:rPr sz="3600" strike="sngStrike" spc="-5" dirty="0">
                <a:solidFill>
                  <a:srgbClr val="00AFEF"/>
                </a:solidFill>
                <a:latin typeface="Times New Roman"/>
                <a:cs typeface="Times New Roman"/>
              </a:rPr>
              <a:t>et </a:t>
            </a:r>
            <a:r>
              <a:rPr sz="3600" strike="sngStrike" dirty="0">
                <a:solidFill>
                  <a:srgbClr val="00AFEF"/>
                </a:solidFill>
                <a:latin typeface="Times New Roman"/>
                <a:cs typeface="Times New Roman"/>
              </a:rPr>
              <a:t>u</a:t>
            </a:r>
            <a:r>
              <a:rPr sz="3600" strike="noStrike" dirty="0">
                <a:solidFill>
                  <a:srgbClr val="00AFEF"/>
                </a:solidFill>
                <a:latin typeface="Times New Roman"/>
                <a:cs typeface="Times New Roman"/>
              </a:rPr>
              <a:t>nder </a:t>
            </a:r>
            <a:r>
              <a:rPr sz="3600" strike="noStrike" spc="-5" dirty="0">
                <a:solidFill>
                  <a:srgbClr val="00AFEF"/>
                </a:solidFill>
                <a:latin typeface="Times New Roman"/>
                <a:cs typeface="Times New Roman"/>
              </a:rPr>
              <a:t>the head </a:t>
            </a:r>
            <a:r>
              <a:rPr sz="3600" strike="noStrike" dirty="0">
                <a:solidFill>
                  <a:srgbClr val="00AFEF"/>
                </a:solidFill>
                <a:latin typeface="Times New Roman"/>
                <a:cs typeface="Times New Roman"/>
              </a:rPr>
              <a:t>‘ </a:t>
            </a:r>
            <a:r>
              <a:rPr sz="3600" strike="noStrike" spc="-5" dirty="0">
                <a:solidFill>
                  <a:srgbClr val="00AFEF"/>
                </a:solidFill>
                <a:latin typeface="Times New Roman"/>
                <a:cs typeface="Times New Roman"/>
              </a:rPr>
              <a:t>Share </a:t>
            </a:r>
            <a:r>
              <a:rPr sz="3600" strike="noStrike" dirty="0">
                <a:solidFill>
                  <a:srgbClr val="00AFEF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00AFEF"/>
                </a:solidFill>
                <a:latin typeface="Times New Roman"/>
                <a:cs typeface="Times New Roman"/>
              </a:rPr>
              <a:t>holders’ Funds’ </a:t>
            </a:r>
            <a:r>
              <a:rPr sz="3600" strike="noStrike" spc="-10" dirty="0">
                <a:solidFill>
                  <a:srgbClr val="00AFEF"/>
                </a:solidFill>
                <a:latin typeface="Times New Roman"/>
                <a:cs typeface="Times New Roman"/>
              </a:rPr>
              <a:t>and</a:t>
            </a:r>
            <a:r>
              <a:rPr sz="3600" strike="noStrike" spc="-15" dirty="0">
                <a:solidFill>
                  <a:srgbClr val="00AFEF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00AFEF"/>
                </a:solidFill>
                <a:latin typeface="Times New Roman"/>
                <a:cs typeface="Times New Roman"/>
              </a:rPr>
              <a:t>sub-head</a:t>
            </a:r>
            <a:r>
              <a:rPr sz="3600" strike="noStrike" spc="5" dirty="0">
                <a:solidFill>
                  <a:srgbClr val="00AFEF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00AFEF"/>
                </a:solidFill>
                <a:latin typeface="Times New Roman"/>
                <a:cs typeface="Times New Roman"/>
              </a:rPr>
              <a:t>‘Reserves </a:t>
            </a:r>
            <a:r>
              <a:rPr sz="3600" strike="noStrike" spc="-10" dirty="0">
                <a:solidFill>
                  <a:srgbClr val="00AFEF"/>
                </a:solidFill>
                <a:latin typeface="Times New Roman"/>
                <a:cs typeface="Times New Roman"/>
              </a:rPr>
              <a:t>and </a:t>
            </a:r>
            <a:r>
              <a:rPr sz="3600" strike="noStrike" spc="-5" dirty="0">
                <a:solidFill>
                  <a:srgbClr val="00AFEF"/>
                </a:solidFill>
                <a:latin typeface="Times New Roman"/>
                <a:cs typeface="Times New Roman"/>
              </a:rPr>
              <a:t> Surplus’</a:t>
            </a:r>
            <a:r>
              <a:rPr sz="3600" strike="noStrike" dirty="0">
                <a:solidFill>
                  <a:srgbClr val="00AFEF"/>
                </a:solidFill>
                <a:latin typeface="Times New Roman"/>
                <a:cs typeface="Times New Roman"/>
              </a:rPr>
              <a:t>.	</a:t>
            </a:r>
            <a:r>
              <a:rPr sz="3600" strike="noStrike" spc="-10" dirty="0">
                <a:solidFill>
                  <a:srgbClr val="00AFEF"/>
                </a:solidFill>
                <a:latin typeface="Times New Roman"/>
                <a:cs typeface="Times New Roman"/>
              </a:rPr>
              <a:t>Whe</a:t>
            </a:r>
            <a:r>
              <a:rPr sz="3600" strike="noStrike" dirty="0">
                <a:solidFill>
                  <a:srgbClr val="00AFEF"/>
                </a:solidFill>
                <a:latin typeface="Times New Roman"/>
                <a:cs typeface="Times New Roman"/>
              </a:rPr>
              <a:t>n</a:t>
            </a:r>
            <a:r>
              <a:rPr sz="3600" strike="noStrike" spc="-20" dirty="0">
                <a:solidFill>
                  <a:srgbClr val="00AFEF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00AFEF"/>
                </a:solidFill>
                <a:latin typeface="Times New Roman"/>
                <a:cs typeface="Times New Roman"/>
              </a:rPr>
              <a:t>al</a:t>
            </a:r>
            <a:r>
              <a:rPr sz="3600" strike="noStrike" dirty="0">
                <a:solidFill>
                  <a:srgbClr val="00AFEF"/>
                </a:solidFill>
                <a:latin typeface="Times New Roman"/>
                <a:cs typeface="Times New Roman"/>
              </a:rPr>
              <a:t>l</a:t>
            </a:r>
            <a:r>
              <a:rPr sz="3600" strike="noStrike" spc="-15" dirty="0">
                <a:solidFill>
                  <a:srgbClr val="00AFEF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10" dirty="0">
                <a:solidFill>
                  <a:srgbClr val="00AFEF"/>
                </a:solidFill>
                <a:latin typeface="Times New Roman"/>
                <a:cs typeface="Times New Roman"/>
              </a:rPr>
              <a:t>th</a:t>
            </a:r>
            <a:r>
              <a:rPr sz="3600" strike="noStrike" dirty="0">
                <a:solidFill>
                  <a:srgbClr val="00AFEF"/>
                </a:solidFill>
                <a:latin typeface="Times New Roman"/>
                <a:cs typeface="Times New Roman"/>
              </a:rPr>
              <a:t>e</a:t>
            </a:r>
            <a:r>
              <a:rPr sz="3600" strike="noStrike" spc="-10" dirty="0">
                <a:solidFill>
                  <a:srgbClr val="00AFEF"/>
                </a:solidFill>
                <a:latin typeface="Times New Roman"/>
                <a:cs typeface="Times New Roman"/>
              </a:rPr>
              <a:t> </a:t>
            </a:r>
            <a:r>
              <a:rPr sz="3600" strike="noStrike" dirty="0">
                <a:solidFill>
                  <a:srgbClr val="00AFEF"/>
                </a:solidFill>
                <a:latin typeface="Times New Roman"/>
                <a:cs typeface="Times New Roman"/>
              </a:rPr>
              <a:t>d</a:t>
            </a:r>
            <a:r>
              <a:rPr sz="3600" strike="noStrike" spc="-5" dirty="0">
                <a:solidFill>
                  <a:srgbClr val="00AFEF"/>
                </a:solidFill>
                <a:latin typeface="Times New Roman"/>
                <a:cs typeface="Times New Roman"/>
              </a:rPr>
              <a:t>e</a:t>
            </a:r>
            <a:r>
              <a:rPr sz="3600" strike="noStrike" dirty="0">
                <a:solidFill>
                  <a:srgbClr val="00AFEF"/>
                </a:solidFill>
                <a:latin typeface="Times New Roman"/>
                <a:cs typeface="Times New Roman"/>
              </a:rPr>
              <a:t>ben</a:t>
            </a:r>
            <a:r>
              <a:rPr sz="3600" strike="dblStrike" spc="-10" dirty="0">
                <a:solidFill>
                  <a:srgbClr val="00AFEF"/>
                </a:solidFill>
                <a:latin typeface="Times New Roman"/>
                <a:cs typeface="Times New Roman"/>
              </a:rPr>
              <a:t>t</a:t>
            </a:r>
            <a:r>
              <a:rPr sz="3600" strike="dblStrike" dirty="0">
                <a:solidFill>
                  <a:srgbClr val="00AFEF"/>
                </a:solidFill>
                <a:latin typeface="Times New Roman"/>
                <a:cs typeface="Times New Roman"/>
              </a:rPr>
              <a:t>u</a:t>
            </a:r>
            <a:r>
              <a:rPr sz="3600" u="sng" strike="noStrike" dirty="0">
                <a:solidFill>
                  <a:srgbClr val="00AFEF"/>
                </a:solidFill>
                <a:uFill>
                  <a:solidFill>
                    <a:srgbClr val="C7B9CE"/>
                  </a:solidFill>
                </a:uFill>
                <a:latin typeface="Times New Roman"/>
                <a:cs typeface="Times New Roman"/>
              </a:rPr>
              <a:t>re</a:t>
            </a:r>
            <a:r>
              <a:rPr sz="3600" strike="noStrike" dirty="0">
                <a:solidFill>
                  <a:srgbClr val="00AFEF"/>
                </a:solidFill>
                <a:latin typeface="Times New Roman"/>
                <a:cs typeface="Times New Roman"/>
              </a:rPr>
              <a:t>s ha</a:t>
            </a:r>
            <a:r>
              <a:rPr sz="3600" strike="noStrike" spc="-620" dirty="0">
                <a:solidFill>
                  <a:srgbClr val="00AFEF"/>
                </a:solidFill>
                <a:latin typeface="Times New Roman"/>
                <a:cs typeface="Times New Roman"/>
              </a:rPr>
              <a:t>v</a:t>
            </a:r>
            <a:r>
              <a:rPr sz="3600" u="sng" strike="noStrike" spc="-285" dirty="0">
                <a:solidFill>
                  <a:srgbClr val="00AFEF"/>
                </a:solidFill>
                <a:uFill>
                  <a:solidFill>
                    <a:srgbClr val="C8BAD1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600" u="sng" strike="noStrike" dirty="0">
                <a:solidFill>
                  <a:srgbClr val="00AFEF"/>
                </a:solidFill>
                <a:uFill>
                  <a:solidFill>
                    <a:srgbClr val="C8BAD1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3600" strike="noStrike" dirty="0">
                <a:solidFill>
                  <a:srgbClr val="00AFEF"/>
                </a:solidFill>
                <a:latin typeface="Times New Roman"/>
                <a:cs typeface="Times New Roman"/>
              </a:rPr>
              <a:t> b</a:t>
            </a:r>
            <a:r>
              <a:rPr sz="3600" strike="noStrike" spc="-5" dirty="0">
                <a:solidFill>
                  <a:srgbClr val="00AFEF"/>
                </a:solidFill>
                <a:latin typeface="Times New Roman"/>
                <a:cs typeface="Times New Roman"/>
              </a:rPr>
              <a:t>e</a:t>
            </a:r>
            <a:r>
              <a:rPr sz="3600" strike="noStrike" spc="-10" dirty="0">
                <a:solidFill>
                  <a:srgbClr val="00AFEF"/>
                </a:solidFill>
                <a:latin typeface="Times New Roman"/>
                <a:cs typeface="Times New Roman"/>
              </a:rPr>
              <a:t>en  </a:t>
            </a:r>
            <a:r>
              <a:rPr sz="3600" strike="noStrike" spc="-5" dirty="0">
                <a:solidFill>
                  <a:srgbClr val="00AFEF"/>
                </a:solidFill>
                <a:latin typeface="Times New Roman"/>
                <a:cs typeface="Times New Roman"/>
              </a:rPr>
              <a:t>redeemed, DRR A/c </a:t>
            </a:r>
            <a:r>
              <a:rPr sz="3600" strike="noStrike" spc="-10" dirty="0">
                <a:solidFill>
                  <a:srgbClr val="00AFEF"/>
                </a:solidFill>
                <a:latin typeface="Times New Roman"/>
                <a:cs typeface="Times New Roman"/>
              </a:rPr>
              <a:t>is closed </a:t>
            </a:r>
            <a:r>
              <a:rPr sz="3600" strike="noStrike" dirty="0">
                <a:solidFill>
                  <a:srgbClr val="00AFEF"/>
                </a:solidFill>
                <a:latin typeface="Times New Roman"/>
                <a:cs typeface="Times New Roman"/>
              </a:rPr>
              <a:t>by </a:t>
            </a:r>
            <a:r>
              <a:rPr sz="3600" strike="noStrike" spc="-200" dirty="0">
                <a:solidFill>
                  <a:srgbClr val="00AFEF"/>
                </a:solidFill>
                <a:latin typeface="Times New Roman"/>
                <a:cs typeface="Times New Roman"/>
              </a:rPr>
              <a:t>tra</a:t>
            </a:r>
            <a:r>
              <a:rPr sz="3600" strike="sngStrike" spc="-200" dirty="0">
                <a:solidFill>
                  <a:srgbClr val="00AFEF"/>
                </a:solidFill>
                <a:latin typeface="Times New Roman"/>
                <a:cs typeface="Times New Roman"/>
              </a:rPr>
              <a:t>ns</a:t>
            </a:r>
            <a:r>
              <a:rPr sz="3600" strike="noStrike" spc="-200" dirty="0">
                <a:solidFill>
                  <a:srgbClr val="00AFEF"/>
                </a:solidFill>
                <a:latin typeface="Times New Roman"/>
                <a:cs typeface="Times New Roman"/>
              </a:rPr>
              <a:t>fe</a:t>
            </a:r>
            <a:r>
              <a:rPr sz="3600" u="sng" strike="noStrike" spc="500" dirty="0">
                <a:solidFill>
                  <a:srgbClr val="00AFEF"/>
                </a:solidFill>
                <a:uFill>
                  <a:solidFill>
                    <a:srgbClr val="C4A8A4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600" u="sng" strike="noStrike" spc="-5" dirty="0">
                <a:solidFill>
                  <a:srgbClr val="00AFEF"/>
                </a:solidFill>
                <a:uFill>
                  <a:solidFill>
                    <a:srgbClr val="C4A8A4"/>
                  </a:solidFill>
                </a:uFill>
                <a:latin typeface="Times New Roman"/>
                <a:cs typeface="Times New Roman"/>
              </a:rPr>
              <a:t>r</a:t>
            </a:r>
            <a:r>
              <a:rPr sz="3600" strike="noStrike" spc="-5" dirty="0">
                <a:solidFill>
                  <a:srgbClr val="00AFEF"/>
                </a:solidFill>
                <a:latin typeface="Times New Roman"/>
                <a:cs typeface="Times New Roman"/>
              </a:rPr>
              <a:t>ring </a:t>
            </a:r>
            <a:r>
              <a:rPr sz="3600" strike="noStrike" dirty="0">
                <a:solidFill>
                  <a:srgbClr val="00AFEF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00AFEF"/>
                </a:solidFill>
                <a:latin typeface="Times New Roman"/>
                <a:cs typeface="Times New Roman"/>
              </a:rPr>
              <a:t>the</a:t>
            </a:r>
            <a:r>
              <a:rPr sz="3600" strike="noStrike" spc="5" dirty="0">
                <a:solidFill>
                  <a:srgbClr val="00AFEF"/>
                </a:solidFill>
                <a:latin typeface="Times New Roman"/>
                <a:cs typeface="Times New Roman"/>
              </a:rPr>
              <a:t> </a:t>
            </a:r>
            <a:r>
              <a:rPr sz="3600" u="sng" strike="noStrike" spc="-5" dirty="0">
                <a:solidFill>
                  <a:srgbClr val="00AFEF"/>
                </a:solidFill>
                <a:uFill>
                  <a:solidFill>
                    <a:srgbClr val="C6B3BF"/>
                  </a:solidFill>
                </a:uFill>
                <a:latin typeface="Times New Roman"/>
                <a:cs typeface="Times New Roman"/>
              </a:rPr>
              <a:t>a</a:t>
            </a:r>
            <a:r>
              <a:rPr sz="3600" strike="dblStrike" spc="-5" dirty="0">
                <a:solidFill>
                  <a:srgbClr val="00AFEF"/>
                </a:solidFill>
                <a:latin typeface="Times New Roman"/>
                <a:cs typeface="Times New Roman"/>
              </a:rPr>
              <a:t>m</a:t>
            </a:r>
            <a:r>
              <a:rPr sz="3600" strike="noStrike" spc="-5" dirty="0">
                <a:solidFill>
                  <a:srgbClr val="00AFEF"/>
                </a:solidFill>
                <a:latin typeface="Times New Roman"/>
                <a:cs typeface="Times New Roman"/>
              </a:rPr>
              <a:t>ou</a:t>
            </a:r>
            <a:r>
              <a:rPr sz="3600" strike="sngStrike" spc="-5" dirty="0">
                <a:solidFill>
                  <a:srgbClr val="00AFEF"/>
                </a:solidFill>
                <a:latin typeface="Times New Roman"/>
                <a:cs typeface="Times New Roman"/>
              </a:rPr>
              <a:t>n</a:t>
            </a:r>
            <a:r>
              <a:rPr sz="3600" strike="noStrike" spc="-5" dirty="0">
                <a:solidFill>
                  <a:srgbClr val="00AFEF"/>
                </a:solidFill>
                <a:latin typeface="Times New Roman"/>
                <a:cs typeface="Times New Roman"/>
              </a:rPr>
              <a:t>t</a:t>
            </a:r>
            <a:r>
              <a:rPr sz="3600" strike="noStrike" spc="5" dirty="0">
                <a:solidFill>
                  <a:srgbClr val="00AFEF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10" dirty="0">
                <a:solidFill>
                  <a:srgbClr val="00AFEF"/>
                </a:solidFill>
                <a:latin typeface="Times New Roman"/>
                <a:cs typeface="Times New Roman"/>
              </a:rPr>
              <a:t>to</a:t>
            </a:r>
            <a:r>
              <a:rPr sz="3600" strike="noStrike" spc="5" dirty="0">
                <a:solidFill>
                  <a:srgbClr val="00AFEF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00AFEF"/>
                </a:solidFill>
                <a:latin typeface="Times New Roman"/>
                <a:cs typeface="Times New Roman"/>
              </a:rPr>
              <a:t>General Reserve.	</a:t>
            </a:r>
            <a:r>
              <a:rPr sz="3600" u="sng" strike="noStrike" dirty="0">
                <a:solidFill>
                  <a:srgbClr val="00AFEF"/>
                </a:solidFill>
                <a:uFill>
                  <a:solidFill>
                    <a:srgbClr val="BF936D"/>
                  </a:solidFill>
                </a:uFill>
                <a:latin typeface="Times New Roman"/>
                <a:cs typeface="Times New Roman"/>
              </a:rPr>
              <a:t>The</a:t>
            </a:r>
            <a:r>
              <a:rPr sz="3600" strike="noStrike" dirty="0">
                <a:solidFill>
                  <a:srgbClr val="00AFEF"/>
                </a:solidFill>
                <a:latin typeface="Times New Roman"/>
                <a:cs typeface="Times New Roman"/>
              </a:rPr>
              <a:t> </a:t>
            </a:r>
            <a:r>
              <a:rPr sz="3600" strike="sngStrike" spc="-5" dirty="0">
                <a:solidFill>
                  <a:srgbClr val="00AFEF"/>
                </a:solidFill>
                <a:latin typeface="Times New Roman"/>
                <a:cs typeface="Times New Roman"/>
              </a:rPr>
              <a:t>E</a:t>
            </a:r>
            <a:r>
              <a:rPr sz="3600" strike="noStrike" spc="-5" dirty="0">
                <a:solidFill>
                  <a:srgbClr val="00AFEF"/>
                </a:solidFill>
                <a:latin typeface="Times New Roman"/>
                <a:cs typeface="Times New Roman"/>
              </a:rPr>
              <a:t>n</a:t>
            </a:r>
            <a:r>
              <a:rPr sz="3600" strike="sngStrike" spc="-5" dirty="0">
                <a:solidFill>
                  <a:srgbClr val="00AFEF"/>
                </a:solidFill>
                <a:latin typeface="Times New Roman"/>
                <a:cs typeface="Times New Roman"/>
              </a:rPr>
              <a:t>t</a:t>
            </a:r>
            <a:r>
              <a:rPr sz="3600" strike="noStrike" spc="-5" dirty="0">
                <a:solidFill>
                  <a:srgbClr val="00AFEF"/>
                </a:solidFill>
                <a:latin typeface="Times New Roman"/>
                <a:cs typeface="Times New Roman"/>
              </a:rPr>
              <a:t>r</a:t>
            </a:r>
            <a:r>
              <a:rPr sz="3600" u="sng" strike="noStrike" spc="-5" dirty="0">
                <a:solidFill>
                  <a:srgbClr val="00AFEF"/>
                </a:solidFill>
                <a:uFill>
                  <a:solidFill>
                    <a:srgbClr val="BF936D"/>
                  </a:solidFill>
                </a:uFill>
                <a:latin typeface="Times New Roman"/>
                <a:cs typeface="Times New Roman"/>
              </a:rPr>
              <a:t>y </a:t>
            </a:r>
            <a:r>
              <a:rPr sz="3600" strike="noStrike" dirty="0">
                <a:solidFill>
                  <a:srgbClr val="00AFEF"/>
                </a:solidFill>
                <a:latin typeface="Times New Roman"/>
                <a:cs typeface="Times New Roman"/>
              </a:rPr>
              <a:t> passed</a:t>
            </a:r>
            <a:r>
              <a:rPr sz="3600" strike="noStrike" spc="-5" dirty="0">
                <a:solidFill>
                  <a:srgbClr val="00AFEF"/>
                </a:solidFill>
                <a:latin typeface="Times New Roman"/>
                <a:cs typeface="Times New Roman"/>
              </a:rPr>
              <a:t> i</a:t>
            </a:r>
            <a:r>
              <a:rPr sz="3600" strike="sngStrike" spc="-5" dirty="0">
                <a:solidFill>
                  <a:srgbClr val="00AFEF"/>
                </a:solidFill>
                <a:latin typeface="Times New Roman"/>
                <a:cs typeface="Times New Roman"/>
              </a:rPr>
              <a:t>s</a:t>
            </a:r>
            <a:r>
              <a:rPr sz="3600" strike="noStrike" spc="-5" dirty="0">
                <a:solidFill>
                  <a:srgbClr val="00AFEF"/>
                </a:solidFill>
                <a:latin typeface="Times New Roman"/>
                <a:cs typeface="Times New Roman"/>
              </a:rPr>
              <a:t>:</a:t>
            </a:r>
            <a:endParaRPr sz="3600">
              <a:latin typeface="Times New Roman"/>
              <a:cs typeface="Times New Roman"/>
            </a:endParaRPr>
          </a:p>
        </p:txBody>
      </p:sp>
      <p:sp>
        <p:nvSpPr>
          <p:cNvPr id="1621" name="object 1621"/>
          <p:cNvSpPr txBox="1"/>
          <p:nvPr/>
        </p:nvSpPr>
        <p:spPr>
          <a:xfrm>
            <a:off x="180339" y="5795009"/>
            <a:ext cx="7345045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spc="-5" dirty="0">
                <a:solidFill>
                  <a:srgbClr val="CC3399"/>
                </a:solidFill>
                <a:latin typeface="Times New Roman"/>
                <a:cs typeface="Times New Roman"/>
              </a:rPr>
              <a:t>Debenture</a:t>
            </a:r>
            <a:r>
              <a:rPr sz="3600" spc="-15" dirty="0">
                <a:solidFill>
                  <a:srgbClr val="CC3399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CC3399"/>
                </a:solidFill>
                <a:latin typeface="Times New Roman"/>
                <a:cs typeface="Times New Roman"/>
              </a:rPr>
              <a:t>Redempt</a:t>
            </a:r>
            <a:r>
              <a:rPr sz="3600" u="heavy" spc="-5" dirty="0">
                <a:solidFill>
                  <a:srgbClr val="CC3399"/>
                </a:solidFill>
                <a:uFill>
                  <a:solidFill>
                    <a:srgbClr val="F0CCFF"/>
                  </a:solidFill>
                </a:uFill>
                <a:latin typeface="Times New Roman"/>
                <a:cs typeface="Times New Roman"/>
              </a:rPr>
              <a:t>i</a:t>
            </a:r>
            <a:r>
              <a:rPr sz="3600" u="heavy" strike="sngStrike" spc="-5" dirty="0">
                <a:solidFill>
                  <a:srgbClr val="CC3399"/>
                </a:solidFill>
                <a:uFill>
                  <a:solidFill>
                    <a:srgbClr val="F0CCFF"/>
                  </a:solidFill>
                </a:uFill>
                <a:latin typeface="Times New Roman"/>
                <a:cs typeface="Times New Roman"/>
              </a:rPr>
              <a:t>on</a:t>
            </a:r>
            <a:r>
              <a:rPr sz="3600" u="heavy" strike="sngStrike" spc="-15" dirty="0">
                <a:solidFill>
                  <a:srgbClr val="CC3399"/>
                </a:solidFill>
                <a:uFill>
                  <a:solidFill>
                    <a:srgbClr val="F0CC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600" u="heavy" strike="sngStrike" spc="-5" dirty="0">
                <a:solidFill>
                  <a:srgbClr val="CC3399"/>
                </a:solidFill>
                <a:uFill>
                  <a:solidFill>
                    <a:srgbClr val="F0CCFF"/>
                  </a:solidFill>
                </a:uFill>
                <a:latin typeface="Times New Roman"/>
                <a:cs typeface="Times New Roman"/>
              </a:rPr>
              <a:t>Reserve</a:t>
            </a:r>
            <a:r>
              <a:rPr sz="3600" u="heavy" strike="sngStrike" spc="-15" dirty="0">
                <a:solidFill>
                  <a:srgbClr val="CC3399"/>
                </a:solidFill>
                <a:uFill>
                  <a:solidFill>
                    <a:srgbClr val="F0CC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600" u="heavy" strike="sngStrike" spc="-5" dirty="0">
                <a:solidFill>
                  <a:srgbClr val="CC3399"/>
                </a:solidFill>
                <a:uFill>
                  <a:solidFill>
                    <a:srgbClr val="F0CCFF"/>
                  </a:solidFill>
                </a:uFill>
                <a:latin typeface="Times New Roman"/>
                <a:cs typeface="Times New Roman"/>
              </a:rPr>
              <a:t>A/c</a:t>
            </a:r>
            <a:r>
              <a:rPr sz="3600" u="heavy" strike="sngStrike" spc="-20" dirty="0">
                <a:solidFill>
                  <a:srgbClr val="CC3399"/>
                </a:solidFill>
                <a:uFill>
                  <a:solidFill>
                    <a:srgbClr val="F0CC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600" u="heavy" strike="sngStrike" dirty="0">
                <a:solidFill>
                  <a:srgbClr val="CC3399"/>
                </a:solidFill>
                <a:uFill>
                  <a:solidFill>
                    <a:srgbClr val="F0CCFF"/>
                  </a:solidFill>
                </a:uFill>
                <a:latin typeface="Times New Roman"/>
                <a:cs typeface="Times New Roman"/>
              </a:rPr>
              <a:t>D</a:t>
            </a:r>
            <a:r>
              <a:rPr sz="3600" u="heavy" strike="noStrike" dirty="0">
                <a:solidFill>
                  <a:srgbClr val="CC3399"/>
                </a:solidFill>
                <a:uFill>
                  <a:solidFill>
                    <a:srgbClr val="F0CCFF"/>
                  </a:solidFill>
                </a:uFill>
                <a:latin typeface="Times New Roman"/>
                <a:cs typeface="Times New Roman"/>
              </a:rPr>
              <a:t>r.</a:t>
            </a:r>
            <a:endParaRPr sz="3600">
              <a:latin typeface="Times New Roman"/>
              <a:cs typeface="Times New Roman"/>
            </a:endParaRPr>
          </a:p>
          <a:p>
            <a:pPr marL="584200">
              <a:lnSpc>
                <a:spcPct val="100000"/>
              </a:lnSpc>
            </a:pPr>
            <a:r>
              <a:rPr sz="3600" dirty="0">
                <a:solidFill>
                  <a:srgbClr val="CC3399"/>
                </a:solidFill>
                <a:latin typeface="Times New Roman"/>
                <a:cs typeface="Times New Roman"/>
              </a:rPr>
              <a:t>To</a:t>
            </a:r>
            <a:r>
              <a:rPr sz="3600" spc="-20" dirty="0">
                <a:solidFill>
                  <a:srgbClr val="CC3399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CC3399"/>
                </a:solidFill>
                <a:latin typeface="Times New Roman"/>
                <a:cs typeface="Times New Roman"/>
              </a:rPr>
              <a:t>General</a:t>
            </a:r>
            <a:r>
              <a:rPr sz="3600" spc="-20" dirty="0">
                <a:solidFill>
                  <a:srgbClr val="CC3399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CC3399"/>
                </a:solidFill>
                <a:latin typeface="Times New Roman"/>
                <a:cs typeface="Times New Roman"/>
              </a:rPr>
              <a:t>Reserve</a:t>
            </a:r>
            <a:r>
              <a:rPr sz="3600" spc="-20" dirty="0">
                <a:solidFill>
                  <a:srgbClr val="CC3399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CC3399"/>
                </a:solidFill>
                <a:latin typeface="Times New Roman"/>
                <a:cs typeface="Times New Roman"/>
              </a:rPr>
              <a:t>A/c</a:t>
            </a:r>
            <a:endParaRPr sz="3600">
              <a:latin typeface="Times New Roman"/>
              <a:cs typeface="Times New Roman"/>
            </a:endParaRPr>
          </a:p>
        </p:txBody>
      </p:sp>
      <p:grpSp>
        <p:nvGrpSpPr>
          <p:cNvPr id="1622" name="object 1622"/>
          <p:cNvGrpSpPr/>
          <p:nvPr/>
        </p:nvGrpSpPr>
        <p:grpSpPr>
          <a:xfrm>
            <a:off x="1968440" y="7560"/>
            <a:ext cx="4750435" cy="1527175"/>
            <a:chOff x="1968440" y="7560"/>
            <a:chExt cx="4750435" cy="1527175"/>
          </a:xfrm>
        </p:grpSpPr>
        <p:sp>
          <p:nvSpPr>
            <p:cNvPr id="1623" name="object 1623"/>
            <p:cNvSpPr/>
            <p:nvPr/>
          </p:nvSpPr>
          <p:spPr>
            <a:xfrm>
              <a:off x="1981199" y="20320"/>
              <a:ext cx="4724400" cy="1501140"/>
            </a:xfrm>
            <a:custGeom>
              <a:avLst/>
              <a:gdLst/>
              <a:ahLst/>
              <a:cxnLst/>
              <a:rect l="l" t="t" r="r" b="b"/>
              <a:pathLst>
                <a:path w="4724400" h="1501140">
                  <a:moveTo>
                    <a:pt x="3939540" y="0"/>
                  </a:moveTo>
                  <a:lnTo>
                    <a:pt x="784860" y="0"/>
                  </a:lnTo>
                  <a:lnTo>
                    <a:pt x="715687" y="904"/>
                  </a:lnTo>
                  <a:lnTo>
                    <a:pt x="646994" y="3546"/>
                  </a:lnTo>
                  <a:lnTo>
                    <a:pt x="579259" y="7816"/>
                  </a:lnTo>
                  <a:lnTo>
                    <a:pt x="512962" y="13607"/>
                  </a:lnTo>
                  <a:lnTo>
                    <a:pt x="448582" y="20809"/>
                  </a:lnTo>
                  <a:lnTo>
                    <a:pt x="386599" y="29313"/>
                  </a:lnTo>
                  <a:lnTo>
                    <a:pt x="327490" y="39012"/>
                  </a:lnTo>
                  <a:lnTo>
                    <a:pt x="271737" y="49797"/>
                  </a:lnTo>
                  <a:lnTo>
                    <a:pt x="219818" y="61558"/>
                  </a:lnTo>
                  <a:lnTo>
                    <a:pt x="172212" y="74188"/>
                  </a:lnTo>
                  <a:lnTo>
                    <a:pt x="129398" y="87579"/>
                  </a:lnTo>
                  <a:lnTo>
                    <a:pt x="91857" y="101620"/>
                  </a:lnTo>
                  <a:lnTo>
                    <a:pt x="34506" y="131223"/>
                  </a:lnTo>
                  <a:lnTo>
                    <a:pt x="3993" y="162129"/>
                  </a:lnTo>
                  <a:lnTo>
                    <a:pt x="0" y="177800"/>
                  </a:lnTo>
                  <a:lnTo>
                    <a:pt x="0" y="890269"/>
                  </a:lnTo>
                  <a:lnTo>
                    <a:pt x="34506" y="936846"/>
                  </a:lnTo>
                  <a:lnTo>
                    <a:pt x="91857" y="966449"/>
                  </a:lnTo>
                  <a:lnTo>
                    <a:pt x="129398" y="980490"/>
                  </a:lnTo>
                  <a:lnTo>
                    <a:pt x="172212" y="993881"/>
                  </a:lnTo>
                  <a:lnTo>
                    <a:pt x="219818" y="1006511"/>
                  </a:lnTo>
                  <a:lnTo>
                    <a:pt x="271737" y="1018272"/>
                  </a:lnTo>
                  <a:lnTo>
                    <a:pt x="327490" y="1029057"/>
                  </a:lnTo>
                  <a:lnTo>
                    <a:pt x="386599" y="1038756"/>
                  </a:lnTo>
                  <a:lnTo>
                    <a:pt x="448582" y="1047260"/>
                  </a:lnTo>
                  <a:lnTo>
                    <a:pt x="512962" y="1054462"/>
                  </a:lnTo>
                  <a:lnTo>
                    <a:pt x="579259" y="1060253"/>
                  </a:lnTo>
                  <a:lnTo>
                    <a:pt x="646994" y="1064523"/>
                  </a:lnTo>
                  <a:lnTo>
                    <a:pt x="715687" y="1067165"/>
                  </a:lnTo>
                  <a:lnTo>
                    <a:pt x="784860" y="1068069"/>
                  </a:lnTo>
                  <a:lnTo>
                    <a:pt x="1049020" y="1501139"/>
                  </a:lnTo>
                  <a:lnTo>
                    <a:pt x="1962150" y="1068069"/>
                  </a:lnTo>
                  <a:lnTo>
                    <a:pt x="3939540" y="1068069"/>
                  </a:lnTo>
                  <a:lnTo>
                    <a:pt x="4008712" y="1067165"/>
                  </a:lnTo>
                  <a:lnTo>
                    <a:pt x="4077405" y="1064523"/>
                  </a:lnTo>
                  <a:lnTo>
                    <a:pt x="4145140" y="1060253"/>
                  </a:lnTo>
                  <a:lnTo>
                    <a:pt x="4211437" y="1054462"/>
                  </a:lnTo>
                  <a:lnTo>
                    <a:pt x="4275817" y="1047260"/>
                  </a:lnTo>
                  <a:lnTo>
                    <a:pt x="4337800" y="1038756"/>
                  </a:lnTo>
                  <a:lnTo>
                    <a:pt x="4396909" y="1029057"/>
                  </a:lnTo>
                  <a:lnTo>
                    <a:pt x="4452662" y="1018272"/>
                  </a:lnTo>
                  <a:lnTo>
                    <a:pt x="4504581" y="1006511"/>
                  </a:lnTo>
                  <a:lnTo>
                    <a:pt x="4552187" y="993881"/>
                  </a:lnTo>
                  <a:lnTo>
                    <a:pt x="4595001" y="980490"/>
                  </a:lnTo>
                  <a:lnTo>
                    <a:pt x="4632542" y="966449"/>
                  </a:lnTo>
                  <a:lnTo>
                    <a:pt x="4689893" y="936846"/>
                  </a:lnTo>
                  <a:lnTo>
                    <a:pt x="4720406" y="905940"/>
                  </a:lnTo>
                  <a:lnTo>
                    <a:pt x="4724400" y="890269"/>
                  </a:lnTo>
                  <a:lnTo>
                    <a:pt x="4724400" y="177800"/>
                  </a:lnTo>
                  <a:lnTo>
                    <a:pt x="4689893" y="131223"/>
                  </a:lnTo>
                  <a:lnTo>
                    <a:pt x="4632542" y="101620"/>
                  </a:lnTo>
                  <a:lnTo>
                    <a:pt x="4595001" y="87579"/>
                  </a:lnTo>
                  <a:lnTo>
                    <a:pt x="4552187" y="74188"/>
                  </a:lnTo>
                  <a:lnTo>
                    <a:pt x="4504581" y="61558"/>
                  </a:lnTo>
                  <a:lnTo>
                    <a:pt x="4452662" y="49797"/>
                  </a:lnTo>
                  <a:lnTo>
                    <a:pt x="4396909" y="39012"/>
                  </a:lnTo>
                  <a:lnTo>
                    <a:pt x="4337800" y="29313"/>
                  </a:lnTo>
                  <a:lnTo>
                    <a:pt x="4275817" y="20809"/>
                  </a:lnTo>
                  <a:lnTo>
                    <a:pt x="4211437" y="13607"/>
                  </a:lnTo>
                  <a:lnTo>
                    <a:pt x="4145140" y="7816"/>
                  </a:lnTo>
                  <a:lnTo>
                    <a:pt x="4077405" y="3546"/>
                  </a:lnTo>
                  <a:lnTo>
                    <a:pt x="4008712" y="904"/>
                  </a:lnTo>
                  <a:lnTo>
                    <a:pt x="3939540" y="0"/>
                  </a:lnTo>
                  <a:close/>
                </a:path>
              </a:pathLst>
            </a:custGeom>
            <a:solidFill>
              <a:srgbClr val="FF9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1981199" y="20320"/>
              <a:ext cx="4724400" cy="1501140"/>
            </a:xfrm>
            <a:custGeom>
              <a:avLst/>
              <a:gdLst/>
              <a:ahLst/>
              <a:cxnLst/>
              <a:rect l="l" t="t" r="r" b="b"/>
              <a:pathLst>
                <a:path w="4724400" h="1501140">
                  <a:moveTo>
                    <a:pt x="784860" y="0"/>
                  </a:moveTo>
                  <a:lnTo>
                    <a:pt x="715687" y="904"/>
                  </a:lnTo>
                  <a:lnTo>
                    <a:pt x="646994" y="3546"/>
                  </a:lnTo>
                  <a:lnTo>
                    <a:pt x="579259" y="7816"/>
                  </a:lnTo>
                  <a:lnTo>
                    <a:pt x="512962" y="13607"/>
                  </a:lnTo>
                  <a:lnTo>
                    <a:pt x="448582" y="20809"/>
                  </a:lnTo>
                  <a:lnTo>
                    <a:pt x="386599" y="29313"/>
                  </a:lnTo>
                  <a:lnTo>
                    <a:pt x="327490" y="39012"/>
                  </a:lnTo>
                  <a:lnTo>
                    <a:pt x="271737" y="49797"/>
                  </a:lnTo>
                  <a:lnTo>
                    <a:pt x="219818" y="61558"/>
                  </a:lnTo>
                  <a:lnTo>
                    <a:pt x="172212" y="74188"/>
                  </a:lnTo>
                  <a:lnTo>
                    <a:pt x="129398" y="87579"/>
                  </a:lnTo>
                  <a:lnTo>
                    <a:pt x="91857" y="101620"/>
                  </a:lnTo>
                  <a:lnTo>
                    <a:pt x="34506" y="131223"/>
                  </a:lnTo>
                  <a:lnTo>
                    <a:pt x="3993" y="162129"/>
                  </a:lnTo>
                  <a:lnTo>
                    <a:pt x="0" y="177800"/>
                  </a:lnTo>
                  <a:lnTo>
                    <a:pt x="0" y="311150"/>
                  </a:lnTo>
                  <a:lnTo>
                    <a:pt x="0" y="443229"/>
                  </a:lnTo>
                  <a:lnTo>
                    <a:pt x="0" y="623569"/>
                  </a:lnTo>
                  <a:lnTo>
                    <a:pt x="0" y="756919"/>
                  </a:lnTo>
                  <a:lnTo>
                    <a:pt x="0" y="890269"/>
                  </a:lnTo>
                  <a:lnTo>
                    <a:pt x="3993" y="905940"/>
                  </a:lnTo>
                  <a:lnTo>
                    <a:pt x="34506" y="936846"/>
                  </a:lnTo>
                  <a:lnTo>
                    <a:pt x="91857" y="966449"/>
                  </a:lnTo>
                  <a:lnTo>
                    <a:pt x="129398" y="980490"/>
                  </a:lnTo>
                  <a:lnTo>
                    <a:pt x="172212" y="993881"/>
                  </a:lnTo>
                  <a:lnTo>
                    <a:pt x="219818" y="1006511"/>
                  </a:lnTo>
                  <a:lnTo>
                    <a:pt x="271737" y="1018272"/>
                  </a:lnTo>
                  <a:lnTo>
                    <a:pt x="327490" y="1029057"/>
                  </a:lnTo>
                  <a:lnTo>
                    <a:pt x="386599" y="1038756"/>
                  </a:lnTo>
                  <a:lnTo>
                    <a:pt x="448582" y="1047260"/>
                  </a:lnTo>
                  <a:lnTo>
                    <a:pt x="512962" y="1054462"/>
                  </a:lnTo>
                  <a:lnTo>
                    <a:pt x="579259" y="1060253"/>
                  </a:lnTo>
                  <a:lnTo>
                    <a:pt x="646994" y="1064523"/>
                  </a:lnTo>
                  <a:lnTo>
                    <a:pt x="715687" y="1067165"/>
                  </a:lnTo>
                  <a:lnTo>
                    <a:pt x="784860" y="1068069"/>
                  </a:lnTo>
                  <a:lnTo>
                    <a:pt x="1049020" y="1501139"/>
                  </a:lnTo>
                  <a:lnTo>
                    <a:pt x="1962150" y="1068069"/>
                  </a:lnTo>
                  <a:lnTo>
                    <a:pt x="2762250" y="1068069"/>
                  </a:lnTo>
                  <a:lnTo>
                    <a:pt x="3351529" y="1068069"/>
                  </a:lnTo>
                  <a:lnTo>
                    <a:pt x="3939540" y="1068069"/>
                  </a:lnTo>
                  <a:lnTo>
                    <a:pt x="4008712" y="1067165"/>
                  </a:lnTo>
                  <a:lnTo>
                    <a:pt x="4077405" y="1064523"/>
                  </a:lnTo>
                  <a:lnTo>
                    <a:pt x="4145140" y="1060253"/>
                  </a:lnTo>
                  <a:lnTo>
                    <a:pt x="4211437" y="1054462"/>
                  </a:lnTo>
                  <a:lnTo>
                    <a:pt x="4275817" y="1047260"/>
                  </a:lnTo>
                  <a:lnTo>
                    <a:pt x="4337800" y="1038756"/>
                  </a:lnTo>
                  <a:lnTo>
                    <a:pt x="4396909" y="1029057"/>
                  </a:lnTo>
                  <a:lnTo>
                    <a:pt x="4452662" y="1018272"/>
                  </a:lnTo>
                  <a:lnTo>
                    <a:pt x="4504581" y="1006511"/>
                  </a:lnTo>
                  <a:lnTo>
                    <a:pt x="4552187" y="993881"/>
                  </a:lnTo>
                  <a:lnTo>
                    <a:pt x="4595001" y="980490"/>
                  </a:lnTo>
                  <a:lnTo>
                    <a:pt x="4632542" y="966449"/>
                  </a:lnTo>
                  <a:lnTo>
                    <a:pt x="4689893" y="936846"/>
                  </a:lnTo>
                  <a:lnTo>
                    <a:pt x="4720406" y="905940"/>
                  </a:lnTo>
                  <a:lnTo>
                    <a:pt x="4724400" y="890269"/>
                  </a:lnTo>
                  <a:lnTo>
                    <a:pt x="4724400" y="756919"/>
                  </a:lnTo>
                  <a:lnTo>
                    <a:pt x="4724400" y="623569"/>
                  </a:lnTo>
                  <a:lnTo>
                    <a:pt x="4724400" y="443229"/>
                  </a:lnTo>
                  <a:lnTo>
                    <a:pt x="4724400" y="311150"/>
                  </a:lnTo>
                  <a:lnTo>
                    <a:pt x="4724400" y="177800"/>
                  </a:lnTo>
                  <a:lnTo>
                    <a:pt x="4720406" y="162129"/>
                  </a:lnTo>
                  <a:lnTo>
                    <a:pt x="4689893" y="131223"/>
                  </a:lnTo>
                  <a:lnTo>
                    <a:pt x="4632542" y="101620"/>
                  </a:lnTo>
                  <a:lnTo>
                    <a:pt x="4595001" y="87579"/>
                  </a:lnTo>
                  <a:lnTo>
                    <a:pt x="4552187" y="74188"/>
                  </a:lnTo>
                  <a:lnTo>
                    <a:pt x="4504581" y="61558"/>
                  </a:lnTo>
                  <a:lnTo>
                    <a:pt x="4452662" y="49797"/>
                  </a:lnTo>
                  <a:lnTo>
                    <a:pt x="4396909" y="39012"/>
                  </a:lnTo>
                  <a:lnTo>
                    <a:pt x="4337800" y="29313"/>
                  </a:lnTo>
                  <a:lnTo>
                    <a:pt x="4275817" y="20809"/>
                  </a:lnTo>
                  <a:lnTo>
                    <a:pt x="4211437" y="13607"/>
                  </a:lnTo>
                  <a:lnTo>
                    <a:pt x="4145140" y="7816"/>
                  </a:lnTo>
                  <a:lnTo>
                    <a:pt x="4077405" y="3546"/>
                  </a:lnTo>
                  <a:lnTo>
                    <a:pt x="4008712" y="904"/>
                  </a:lnTo>
                  <a:lnTo>
                    <a:pt x="3939540" y="0"/>
                  </a:lnTo>
                  <a:lnTo>
                    <a:pt x="3351529" y="0"/>
                  </a:lnTo>
                  <a:lnTo>
                    <a:pt x="2762250" y="0"/>
                  </a:lnTo>
                  <a:lnTo>
                    <a:pt x="1962150" y="0"/>
                  </a:lnTo>
                  <a:lnTo>
                    <a:pt x="1372870" y="0"/>
                  </a:lnTo>
                  <a:lnTo>
                    <a:pt x="784860" y="0"/>
                  </a:lnTo>
                  <a:close/>
                </a:path>
                <a:path w="4724400" h="1501140">
                  <a:moveTo>
                    <a:pt x="0" y="0"/>
                  </a:moveTo>
                  <a:lnTo>
                    <a:pt x="0" y="0"/>
                  </a:lnTo>
                </a:path>
                <a:path w="4724400" h="1501140">
                  <a:moveTo>
                    <a:pt x="4724400" y="1068069"/>
                  </a:moveTo>
                  <a:lnTo>
                    <a:pt x="4724400" y="1068069"/>
                  </a:lnTo>
                </a:path>
              </a:pathLst>
            </a:custGeom>
            <a:ln w="25518">
              <a:solidFill>
                <a:srgbClr val="BB6E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5" name="object 1625"/>
          <p:cNvSpPr txBox="1">
            <a:spLocks noGrp="1"/>
          </p:cNvSpPr>
          <p:nvPr>
            <p:ph type="title"/>
          </p:nvPr>
        </p:nvSpPr>
        <p:spPr>
          <a:xfrm>
            <a:off x="2269489" y="266700"/>
            <a:ext cx="414718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spc="-5" dirty="0">
                <a:solidFill>
                  <a:srgbClr val="001F5F"/>
                </a:solidFill>
              </a:rPr>
              <a:t>DRR</a:t>
            </a:r>
            <a:r>
              <a:rPr sz="3600" spc="-35" dirty="0">
                <a:solidFill>
                  <a:srgbClr val="001F5F"/>
                </a:solidFill>
              </a:rPr>
              <a:t> </a:t>
            </a:r>
            <a:r>
              <a:rPr sz="3600" spc="-5" dirty="0">
                <a:solidFill>
                  <a:srgbClr val="001F5F"/>
                </a:solidFill>
              </a:rPr>
              <a:t>in</a:t>
            </a:r>
            <a:r>
              <a:rPr sz="3600" spc="-35" dirty="0">
                <a:solidFill>
                  <a:srgbClr val="001F5F"/>
                </a:solidFill>
              </a:rPr>
              <a:t> </a:t>
            </a:r>
            <a:r>
              <a:rPr sz="3600" spc="-5" dirty="0">
                <a:solidFill>
                  <a:srgbClr val="001F5F"/>
                </a:solidFill>
              </a:rPr>
              <a:t>Balance</a:t>
            </a:r>
            <a:r>
              <a:rPr sz="3600" spc="-30" dirty="0">
                <a:solidFill>
                  <a:srgbClr val="001F5F"/>
                </a:solidFill>
              </a:rPr>
              <a:t> </a:t>
            </a:r>
            <a:r>
              <a:rPr sz="3600" spc="-5" dirty="0">
                <a:solidFill>
                  <a:srgbClr val="001F5F"/>
                </a:solidFill>
              </a:rPr>
              <a:t>Sheet</a:t>
            </a:r>
            <a:endParaRPr sz="3600"/>
          </a:p>
        </p:txBody>
      </p:sp>
    </p:spTree>
  </p:cSld>
  <p:clrMapOvr>
    <a:masterClrMapping/>
  </p:clrMapOvr>
  <p:transition>
    <p:blinds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55" y="423417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1174" y="0"/>
                  </a:moveTo>
                  <a:lnTo>
                    <a:pt x="17445" y="0"/>
                  </a:lnTo>
                  <a:lnTo>
                    <a:pt x="0" y="11430"/>
                  </a:lnTo>
                  <a:lnTo>
                    <a:pt x="24029" y="11430"/>
                  </a:lnTo>
                  <a:lnTo>
                    <a:pt x="41174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38529" y="4345939"/>
              <a:ext cx="1553210" cy="10160"/>
            </a:xfrm>
            <a:custGeom>
              <a:avLst/>
              <a:gdLst/>
              <a:ahLst/>
              <a:cxnLst/>
              <a:rect l="l" t="t" r="r" b="b"/>
              <a:pathLst>
                <a:path w="1553210" h="10160">
                  <a:moveTo>
                    <a:pt x="61722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61722" y="2540"/>
                  </a:lnTo>
                  <a:lnTo>
                    <a:pt x="61722" y="0"/>
                  </a:lnTo>
                  <a:close/>
                </a:path>
                <a:path w="1553210" h="10160">
                  <a:moveTo>
                    <a:pt x="1553210" y="0"/>
                  </a:moveTo>
                  <a:lnTo>
                    <a:pt x="1305814" y="0"/>
                  </a:lnTo>
                  <a:lnTo>
                    <a:pt x="1305814" y="2540"/>
                  </a:lnTo>
                  <a:lnTo>
                    <a:pt x="1221663" y="2540"/>
                  </a:lnTo>
                  <a:lnTo>
                    <a:pt x="1221663" y="10160"/>
                  </a:lnTo>
                  <a:lnTo>
                    <a:pt x="1515440" y="10160"/>
                  </a:lnTo>
                  <a:lnTo>
                    <a:pt x="1515440" y="2540"/>
                  </a:lnTo>
                  <a:lnTo>
                    <a:pt x="1553210" y="2540"/>
                  </a:lnTo>
                  <a:lnTo>
                    <a:pt x="1553210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082800" y="4356100"/>
              <a:ext cx="542925" cy="10160"/>
            </a:xfrm>
            <a:custGeom>
              <a:avLst/>
              <a:gdLst/>
              <a:ahLst/>
              <a:cxnLst/>
              <a:rect l="l" t="t" r="r" b="b"/>
              <a:pathLst>
                <a:path w="542925" h="10160">
                  <a:moveTo>
                    <a:pt x="542840" y="0"/>
                  </a:moveTo>
                  <a:lnTo>
                    <a:pt x="201748" y="0"/>
                  </a:lnTo>
                  <a:lnTo>
                    <a:pt x="0" y="10160"/>
                  </a:lnTo>
                  <a:lnTo>
                    <a:pt x="467291" y="10160"/>
                  </a:lnTo>
                  <a:lnTo>
                    <a:pt x="542840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7" y="4436109"/>
              <a:ext cx="445770" cy="11430"/>
            </a:xfrm>
            <a:custGeom>
              <a:avLst/>
              <a:gdLst/>
              <a:ahLst/>
              <a:cxnLst/>
              <a:rect l="l" t="t" r="r" b="b"/>
              <a:pathLst>
                <a:path w="445769" h="11429">
                  <a:moveTo>
                    <a:pt x="445475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258785" y="11429"/>
                  </a:lnTo>
                  <a:lnTo>
                    <a:pt x="44547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77531" y="4507229"/>
              <a:ext cx="229235" cy="10160"/>
            </a:xfrm>
            <a:custGeom>
              <a:avLst/>
              <a:gdLst/>
              <a:ahLst/>
              <a:cxnLst/>
              <a:rect l="l" t="t" r="r" b="b"/>
              <a:pathLst>
                <a:path w="229234" h="10160">
                  <a:moveTo>
                    <a:pt x="217971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28980" y="10160"/>
                  </a:lnTo>
                  <a:lnTo>
                    <a:pt x="217971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62046" y="4517389"/>
              <a:ext cx="255904" cy="10160"/>
            </a:xfrm>
            <a:custGeom>
              <a:avLst/>
              <a:gdLst/>
              <a:ahLst/>
              <a:cxnLst/>
              <a:rect l="l" t="t" r="r" b="b"/>
              <a:pathLst>
                <a:path w="255905" h="10160">
                  <a:moveTo>
                    <a:pt x="244465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55474" y="10160"/>
                  </a:lnTo>
                  <a:lnTo>
                    <a:pt x="244465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6560" y="4527550"/>
              <a:ext cx="282575" cy="10160"/>
            </a:xfrm>
            <a:custGeom>
              <a:avLst/>
              <a:gdLst/>
              <a:ahLst/>
              <a:cxnLst/>
              <a:rect l="l" t="t" r="r" b="b"/>
              <a:pathLst>
                <a:path w="282575" h="10160">
                  <a:moveTo>
                    <a:pt x="270960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81968" y="10160"/>
                  </a:lnTo>
                  <a:lnTo>
                    <a:pt x="270960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29139" y="4537709"/>
              <a:ext cx="311785" cy="11430"/>
            </a:xfrm>
            <a:custGeom>
              <a:avLst/>
              <a:gdLst/>
              <a:ahLst/>
              <a:cxnLst/>
              <a:rect l="l" t="t" r="r" b="b"/>
              <a:pathLst>
                <a:path w="311784" h="11429">
                  <a:moveTo>
                    <a:pt x="299389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311774" y="11429"/>
                  </a:lnTo>
                  <a:lnTo>
                    <a:pt x="299389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202488" y="0"/>
                  </a:moveTo>
                  <a:lnTo>
                    <a:pt x="7734" y="0"/>
                  </a:lnTo>
                  <a:lnTo>
                    <a:pt x="7734" y="1270"/>
                  </a:ln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lnTo>
                    <a:pt x="202488" y="1270"/>
                  </a:lnTo>
                  <a:lnTo>
                    <a:pt x="202488" y="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32524" y="4982209"/>
              <a:ext cx="1587500" cy="11430"/>
            </a:xfrm>
            <a:custGeom>
              <a:avLst/>
              <a:gdLst/>
              <a:ahLst/>
              <a:cxnLst/>
              <a:rect l="l" t="t" r="r" b="b"/>
              <a:pathLst>
                <a:path w="158750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158750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  <a:path w="1587500" h="11429">
                  <a:moveTo>
                    <a:pt x="1587220" y="6350"/>
                  </a:moveTo>
                  <a:lnTo>
                    <a:pt x="1581073" y="6350"/>
                  </a:lnTo>
                  <a:lnTo>
                    <a:pt x="1581073" y="0"/>
                  </a:lnTo>
                  <a:lnTo>
                    <a:pt x="1482293" y="0"/>
                  </a:lnTo>
                  <a:lnTo>
                    <a:pt x="1482293" y="6350"/>
                  </a:lnTo>
                  <a:lnTo>
                    <a:pt x="1488414" y="6350"/>
                  </a:lnTo>
                  <a:lnTo>
                    <a:pt x="1488414" y="11430"/>
                  </a:lnTo>
                  <a:lnTo>
                    <a:pt x="1587220" y="11430"/>
                  </a:lnTo>
                  <a:lnTo>
                    <a:pt x="1587220" y="635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18323" y="5265420"/>
              <a:ext cx="70485" cy="11430"/>
            </a:xfrm>
            <a:custGeom>
              <a:avLst/>
              <a:gdLst/>
              <a:ahLst/>
              <a:cxnLst/>
              <a:rect l="l" t="t" r="r" b="b"/>
              <a:pathLst>
                <a:path w="70484" h="11429">
                  <a:moveTo>
                    <a:pt x="68859" y="0"/>
                  </a:moveTo>
                  <a:lnTo>
                    <a:pt x="0" y="0"/>
                  </a:lnTo>
                  <a:lnTo>
                    <a:pt x="654" y="11429"/>
                  </a:lnTo>
                  <a:lnTo>
                    <a:pt x="70043" y="11429"/>
                  </a:lnTo>
                  <a:lnTo>
                    <a:pt x="6885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4025377" y="6130289"/>
              <a:ext cx="3072765" cy="33020"/>
            </a:xfrm>
            <a:custGeom>
              <a:avLst/>
              <a:gdLst/>
              <a:ahLst/>
              <a:cxnLst/>
              <a:rect l="l" t="t" r="r" b="b"/>
              <a:pathLst>
                <a:path w="3072765" h="33020">
                  <a:moveTo>
                    <a:pt x="2987429" y="0"/>
                  </a:moveTo>
                  <a:lnTo>
                    <a:pt x="65567" y="0"/>
                  </a:lnTo>
                  <a:lnTo>
                    <a:pt x="47512" y="2540"/>
                  </a:lnTo>
                  <a:lnTo>
                    <a:pt x="0" y="33020"/>
                  </a:lnTo>
                  <a:lnTo>
                    <a:pt x="3072342" y="33020"/>
                  </a:lnTo>
                  <a:lnTo>
                    <a:pt x="3002802" y="12700"/>
                  </a:lnTo>
                  <a:lnTo>
                    <a:pt x="29874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3979843" y="6160770"/>
              <a:ext cx="3218180" cy="31750"/>
            </a:xfrm>
            <a:custGeom>
              <a:avLst/>
              <a:gdLst/>
              <a:ahLst/>
              <a:cxnLst/>
              <a:rect l="l" t="t" r="r" b="b"/>
              <a:pathLst>
                <a:path w="3218179" h="31750">
                  <a:moveTo>
                    <a:pt x="3109183" y="0"/>
                  </a:moveTo>
                  <a:lnTo>
                    <a:pt x="49492" y="0"/>
                  </a:lnTo>
                  <a:lnTo>
                    <a:pt x="0" y="31749"/>
                  </a:lnTo>
                  <a:lnTo>
                    <a:pt x="3217838" y="31749"/>
                  </a:lnTo>
                  <a:lnTo>
                    <a:pt x="3109183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931531" y="6189979"/>
              <a:ext cx="3366135" cy="31750"/>
            </a:xfrm>
            <a:custGeom>
              <a:avLst/>
              <a:gdLst/>
              <a:ahLst/>
              <a:cxnLst/>
              <a:rect l="l" t="t" r="r" b="b"/>
              <a:pathLst>
                <a:path w="3366134" h="31750">
                  <a:moveTo>
                    <a:pt x="3257458" y="0"/>
                  </a:moveTo>
                  <a:lnTo>
                    <a:pt x="52271" y="0"/>
                  </a:lnTo>
                  <a:lnTo>
                    <a:pt x="6738" y="29210"/>
                  </a:lnTo>
                  <a:lnTo>
                    <a:pt x="0" y="31750"/>
                  </a:lnTo>
                  <a:lnTo>
                    <a:pt x="3366114" y="31750"/>
                  </a:lnTo>
                  <a:lnTo>
                    <a:pt x="3257458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854040" y="6219189"/>
              <a:ext cx="3543935" cy="31750"/>
            </a:xfrm>
            <a:custGeom>
              <a:avLst/>
              <a:gdLst/>
              <a:ahLst/>
              <a:cxnLst/>
              <a:rect l="l" t="t" r="r" b="b"/>
              <a:pathLst>
                <a:path w="3543934" h="31750">
                  <a:moveTo>
                    <a:pt x="3434912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3543568" y="31750"/>
                  </a:lnTo>
                  <a:lnTo>
                    <a:pt x="343491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773180" y="6248400"/>
              <a:ext cx="3694429" cy="33020"/>
            </a:xfrm>
            <a:custGeom>
              <a:avLst/>
              <a:gdLst/>
              <a:ahLst/>
              <a:cxnLst/>
              <a:rect l="l" t="t" r="r" b="b"/>
              <a:pathLst>
                <a:path w="3694429" h="33020">
                  <a:moveTo>
                    <a:pt x="3615735" y="0"/>
                  </a:moveTo>
                  <a:lnTo>
                    <a:pt x="87598" y="0"/>
                  </a:lnTo>
                  <a:lnTo>
                    <a:pt x="0" y="33020"/>
                  </a:lnTo>
                  <a:lnTo>
                    <a:pt x="3693838" y="33020"/>
                  </a:lnTo>
                  <a:lnTo>
                    <a:pt x="3646159" y="8890"/>
                  </a:lnTo>
                  <a:lnTo>
                    <a:pt x="361573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1" name="object 2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72" name="object 272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748158" y="1873249"/>
              <a:ext cx="1017269" cy="10160"/>
            </a:xfrm>
            <a:custGeom>
              <a:avLst/>
              <a:gdLst/>
              <a:ahLst/>
              <a:cxnLst/>
              <a:rect l="l" t="t" r="r" b="b"/>
              <a:pathLst>
                <a:path w="1017270" h="10160">
                  <a:moveTo>
                    <a:pt x="313169" y="10160"/>
                  </a:moveTo>
                  <a:lnTo>
                    <a:pt x="277304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13169" y="10160"/>
                  </a:lnTo>
                  <a:close/>
                </a:path>
                <a:path w="1017270" h="10160">
                  <a:moveTo>
                    <a:pt x="1016698" y="0"/>
                  </a:moveTo>
                  <a:lnTo>
                    <a:pt x="713460" y="0"/>
                  </a:lnTo>
                  <a:lnTo>
                    <a:pt x="716851" y="10160"/>
                  </a:lnTo>
                  <a:lnTo>
                    <a:pt x="996010" y="10160"/>
                  </a:lnTo>
                  <a:lnTo>
                    <a:pt x="101669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817385" y="1883409"/>
              <a:ext cx="927100" cy="10160"/>
            </a:xfrm>
            <a:custGeom>
              <a:avLst/>
              <a:gdLst/>
              <a:ahLst/>
              <a:cxnLst/>
              <a:rect l="l" t="t" r="r" b="b"/>
              <a:pathLst>
                <a:path w="927100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  <a:path w="927100" h="10160">
                  <a:moveTo>
                    <a:pt x="926782" y="0"/>
                  </a:moveTo>
                  <a:lnTo>
                    <a:pt x="647623" y="0"/>
                  </a:lnTo>
                  <a:lnTo>
                    <a:pt x="651014" y="10160"/>
                  </a:lnTo>
                  <a:lnTo>
                    <a:pt x="906106" y="10160"/>
                  </a:lnTo>
                  <a:lnTo>
                    <a:pt x="926782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853669" y="1892299"/>
              <a:ext cx="872490" cy="10160"/>
            </a:xfrm>
            <a:custGeom>
              <a:avLst/>
              <a:gdLst/>
              <a:ahLst/>
              <a:cxnLst/>
              <a:rect l="l" t="t" r="r" b="b"/>
              <a:pathLst>
                <a:path w="87249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  <a:path w="872490" h="10160">
                  <a:moveTo>
                    <a:pt x="872401" y="0"/>
                  </a:moveTo>
                  <a:lnTo>
                    <a:pt x="614299" y="0"/>
                  </a:lnTo>
                  <a:lnTo>
                    <a:pt x="617702" y="10160"/>
                  </a:lnTo>
                  <a:lnTo>
                    <a:pt x="851725" y="10160"/>
                  </a:lnTo>
                  <a:lnTo>
                    <a:pt x="87240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873481" y="190245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60">
                  <a:moveTo>
                    <a:pt x="316585" y="10160"/>
                  </a:moveTo>
                  <a:lnTo>
                    <a:pt x="26022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16585" y="10160"/>
                  </a:lnTo>
                  <a:close/>
                </a:path>
                <a:path w="832484" h="10160">
                  <a:moveTo>
                    <a:pt x="831913" y="0"/>
                  </a:moveTo>
                  <a:lnTo>
                    <a:pt x="597890" y="0"/>
                  </a:lnTo>
                  <a:lnTo>
                    <a:pt x="601281" y="10160"/>
                  </a:lnTo>
                  <a:lnTo>
                    <a:pt x="811237" y="10160"/>
                  </a:lnTo>
                  <a:lnTo>
                    <a:pt x="83191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6901224" y="1911350"/>
              <a:ext cx="338455" cy="10160"/>
            </a:xfrm>
            <a:custGeom>
              <a:avLst/>
              <a:gdLst/>
              <a:ahLst/>
              <a:cxnLst/>
              <a:rect l="l" t="t" r="r" b="b"/>
              <a:pathLst>
                <a:path w="338454" h="10160">
                  <a:moveTo>
                    <a:pt x="28179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38158" y="10160"/>
                  </a:lnTo>
                  <a:lnTo>
                    <a:pt x="28179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6932920" y="1921509"/>
              <a:ext cx="363220" cy="10160"/>
            </a:xfrm>
            <a:custGeom>
              <a:avLst/>
              <a:gdLst/>
              <a:ahLst/>
              <a:cxnLst/>
              <a:rect l="l" t="t" r="r" b="b"/>
              <a:pathLst>
                <a:path w="363220" h="10160">
                  <a:moveTo>
                    <a:pt x="30646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2821" y="10160"/>
                  </a:lnTo>
                  <a:lnTo>
                    <a:pt x="306462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6960655" y="1930400"/>
              <a:ext cx="384810" cy="10160"/>
            </a:xfrm>
            <a:custGeom>
              <a:avLst/>
              <a:gdLst/>
              <a:ahLst/>
              <a:cxnLst/>
              <a:rect l="l" t="t" r="r" b="b"/>
              <a:pathLst>
                <a:path w="384809" h="10160">
                  <a:moveTo>
                    <a:pt x="32804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84401" y="10160"/>
                  </a:lnTo>
                  <a:lnTo>
                    <a:pt x="328042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079516" y="1968500"/>
              <a:ext cx="520065" cy="10160"/>
            </a:xfrm>
            <a:custGeom>
              <a:avLst/>
              <a:gdLst/>
              <a:ahLst/>
              <a:cxnLst/>
              <a:rect l="l" t="t" r="r" b="b"/>
              <a:pathLst>
                <a:path w="520065" h="10160">
                  <a:moveTo>
                    <a:pt x="519744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12375" y="10160"/>
                  </a:lnTo>
                  <a:lnTo>
                    <a:pt x="519744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138946" y="1987550"/>
              <a:ext cx="447040" cy="10160"/>
            </a:xfrm>
            <a:custGeom>
              <a:avLst/>
              <a:gdLst/>
              <a:ahLst/>
              <a:cxnLst/>
              <a:rect l="l" t="t" r="r" b="b"/>
              <a:pathLst>
                <a:path w="447040" h="10160">
                  <a:moveTo>
                    <a:pt x="446497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39128" y="10160"/>
                  </a:lnTo>
                  <a:lnTo>
                    <a:pt x="446497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170643" y="1997709"/>
              <a:ext cx="407670" cy="10160"/>
            </a:xfrm>
            <a:custGeom>
              <a:avLst/>
              <a:gdLst/>
              <a:ahLst/>
              <a:cxnLst/>
              <a:rect l="l" t="t" r="r" b="b"/>
              <a:pathLst>
                <a:path w="407670" h="10160">
                  <a:moveTo>
                    <a:pt x="40743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00063" y="10160"/>
                  </a:lnTo>
                  <a:lnTo>
                    <a:pt x="407432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360818" y="2054859"/>
              <a:ext cx="173355" cy="10160"/>
            </a:xfrm>
            <a:custGeom>
              <a:avLst/>
              <a:gdLst/>
              <a:ahLst/>
              <a:cxnLst/>
              <a:rect l="l" t="t" r="r" b="b"/>
              <a:pathLst>
                <a:path w="173354" h="10160">
                  <a:moveTo>
                    <a:pt x="17303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166217" y="10160"/>
                  </a:lnTo>
                  <a:lnTo>
                    <a:pt x="166217" y="7620"/>
                  </a:lnTo>
                  <a:lnTo>
                    <a:pt x="173037" y="7620"/>
                  </a:lnTo>
                  <a:lnTo>
                    <a:pt x="173037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0" y="2590800"/>
              <a:ext cx="212725" cy="3810"/>
            </a:xfrm>
            <a:custGeom>
              <a:avLst/>
              <a:gdLst/>
              <a:ahLst/>
              <a:cxnLst/>
              <a:rect l="l" t="t" r="r" b="b"/>
              <a:pathLst>
                <a:path w="212725" h="3810">
                  <a:moveTo>
                    <a:pt x="2124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52400" y="3810"/>
                  </a:lnTo>
                  <a:lnTo>
                    <a:pt x="212440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0" y="2594609"/>
              <a:ext cx="152400" cy="3810"/>
            </a:xfrm>
            <a:custGeom>
              <a:avLst/>
              <a:gdLst/>
              <a:ahLst/>
              <a:cxnLst/>
              <a:rect l="l" t="t" r="r" b="b"/>
              <a:pathLst>
                <a:path w="152400" h="3810">
                  <a:moveTo>
                    <a:pt x="1524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32521" y="381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0" y="2598419"/>
              <a:ext cx="132715" cy="3810"/>
            </a:xfrm>
            <a:custGeom>
              <a:avLst/>
              <a:gdLst/>
              <a:ahLst/>
              <a:cxnLst/>
              <a:rect l="l" t="t" r="r" b="b"/>
              <a:pathLst>
                <a:path w="132715" h="3810">
                  <a:moveTo>
                    <a:pt x="132521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12643" y="3809"/>
                  </a:lnTo>
                  <a:lnTo>
                    <a:pt x="132521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4" name="object 83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35" name="object 835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1" name="object 106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62" name="object 1062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710853" y="9029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5" h="12700">
                  <a:moveTo>
                    <a:pt x="51214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1356" y="12700"/>
                  </a:lnTo>
                  <a:lnTo>
                    <a:pt x="51214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27489" y="1252219"/>
              <a:ext cx="58419" cy="12700"/>
            </a:xfrm>
            <a:custGeom>
              <a:avLst/>
              <a:gdLst/>
              <a:ahLst/>
              <a:cxnLst/>
              <a:rect l="l" t="t" r="r" b="b"/>
              <a:pathLst>
                <a:path w="58419" h="12700">
                  <a:moveTo>
                    <a:pt x="56955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58164" y="12700"/>
                  </a:lnTo>
                  <a:lnTo>
                    <a:pt x="5695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599282" y="2119629"/>
              <a:ext cx="368300" cy="12700"/>
            </a:xfrm>
            <a:custGeom>
              <a:avLst/>
              <a:gdLst/>
              <a:ahLst/>
              <a:cxnLst/>
              <a:rect l="l" t="t" r="r" b="b"/>
              <a:pathLst>
                <a:path w="368300" h="12700">
                  <a:moveTo>
                    <a:pt x="368042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49237" y="12700"/>
                  </a:lnTo>
                  <a:lnTo>
                    <a:pt x="368042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606983" y="2131059"/>
              <a:ext cx="343535" cy="12700"/>
            </a:xfrm>
            <a:custGeom>
              <a:avLst/>
              <a:gdLst/>
              <a:ahLst/>
              <a:cxnLst/>
              <a:rect l="l" t="t" r="r" b="b"/>
              <a:pathLst>
                <a:path w="343535" h="12700">
                  <a:moveTo>
                    <a:pt x="343416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24612" y="12700"/>
                  </a:lnTo>
                  <a:lnTo>
                    <a:pt x="343416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614685" y="2142490"/>
              <a:ext cx="319405" cy="12700"/>
            </a:xfrm>
            <a:custGeom>
              <a:avLst/>
              <a:gdLst/>
              <a:ahLst/>
              <a:cxnLst/>
              <a:rect l="l" t="t" r="r" b="b"/>
              <a:pathLst>
                <a:path w="319405" h="12700">
                  <a:moveTo>
                    <a:pt x="318791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99986" y="12700"/>
                  </a:lnTo>
                  <a:lnTo>
                    <a:pt x="318791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622386" y="2153919"/>
              <a:ext cx="294640" cy="12700"/>
            </a:xfrm>
            <a:custGeom>
              <a:avLst/>
              <a:gdLst/>
              <a:ahLst/>
              <a:cxnLst/>
              <a:rect l="l" t="t" r="r" b="b"/>
              <a:pathLst>
                <a:path w="294639" h="12700">
                  <a:moveTo>
                    <a:pt x="294165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75360" y="12700"/>
                  </a:lnTo>
                  <a:lnTo>
                    <a:pt x="294165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633929" y="2165349"/>
              <a:ext cx="257810" cy="12700"/>
            </a:xfrm>
            <a:custGeom>
              <a:avLst/>
              <a:gdLst/>
              <a:ahLst/>
              <a:cxnLst/>
              <a:rect l="l" t="t" r="r" b="b"/>
              <a:pathLst>
                <a:path w="257810" h="12700">
                  <a:moveTo>
                    <a:pt x="257225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5829" y="11430"/>
                  </a:lnTo>
                  <a:lnTo>
                    <a:pt x="5829" y="12700"/>
                  </a:lnTo>
                  <a:lnTo>
                    <a:pt x="247827" y="12700"/>
                  </a:lnTo>
                  <a:lnTo>
                    <a:pt x="247827" y="11430"/>
                  </a:lnTo>
                  <a:lnTo>
                    <a:pt x="257225" y="11430"/>
                  </a:lnTo>
                  <a:lnTo>
                    <a:pt x="257225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653550" y="2176779"/>
              <a:ext cx="222250" cy="11430"/>
            </a:xfrm>
            <a:custGeom>
              <a:avLst/>
              <a:gdLst/>
              <a:ahLst/>
              <a:cxnLst/>
              <a:rect l="l" t="t" r="r" b="b"/>
              <a:pathLst>
                <a:path w="222250" h="11430">
                  <a:moveTo>
                    <a:pt x="221627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7729" y="10160"/>
                  </a:lnTo>
                  <a:lnTo>
                    <a:pt x="17729" y="11430"/>
                  </a:lnTo>
                  <a:lnTo>
                    <a:pt x="216166" y="11430"/>
                  </a:lnTo>
                  <a:lnTo>
                    <a:pt x="216166" y="10160"/>
                  </a:lnTo>
                  <a:lnTo>
                    <a:pt x="221627" y="10160"/>
                  </a:lnTo>
                  <a:lnTo>
                    <a:pt x="221627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908655" y="2345689"/>
              <a:ext cx="513715" cy="11430"/>
            </a:xfrm>
            <a:custGeom>
              <a:avLst/>
              <a:gdLst/>
              <a:ahLst/>
              <a:cxnLst/>
              <a:rect l="l" t="t" r="r" b="b"/>
              <a:pathLst>
                <a:path w="513714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513714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4" name="object 139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395" name="object 139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396" name="object 1396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7074704" y="3268979"/>
              <a:ext cx="67310" cy="12700"/>
            </a:xfrm>
            <a:custGeom>
              <a:avLst/>
              <a:gdLst/>
              <a:ahLst/>
              <a:cxnLst/>
              <a:rect l="l" t="t" r="r" b="b"/>
              <a:pathLst>
                <a:path w="67309" h="12700">
                  <a:moveTo>
                    <a:pt x="56190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67150" y="12700"/>
                  </a:lnTo>
                  <a:lnTo>
                    <a:pt x="5619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595505" y="3329939"/>
              <a:ext cx="1584960" cy="12700"/>
            </a:xfrm>
            <a:custGeom>
              <a:avLst/>
              <a:gdLst/>
              <a:ahLst/>
              <a:cxnLst/>
              <a:rect l="l" t="t" r="r" b="b"/>
              <a:pathLst>
                <a:path w="1584959" h="12700">
                  <a:moveTo>
                    <a:pt x="141935" y="12700"/>
                  </a:moveTo>
                  <a:lnTo>
                    <a:pt x="11798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1935" y="12700"/>
                  </a:lnTo>
                  <a:close/>
                </a:path>
                <a:path w="1584959" h="12700">
                  <a:moveTo>
                    <a:pt x="1584667" y="12700"/>
                  </a:moveTo>
                  <a:lnTo>
                    <a:pt x="1577568" y="0"/>
                  </a:lnTo>
                  <a:lnTo>
                    <a:pt x="1510576" y="0"/>
                  </a:lnTo>
                  <a:lnTo>
                    <a:pt x="1517116" y="12700"/>
                  </a:lnTo>
                  <a:lnTo>
                    <a:pt x="1584667" y="1270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661761" y="3366769"/>
              <a:ext cx="1539240" cy="12700"/>
            </a:xfrm>
            <a:custGeom>
              <a:avLst/>
              <a:gdLst/>
              <a:ahLst/>
              <a:cxnLst/>
              <a:rect l="l" t="t" r="r" b="b"/>
              <a:pathLst>
                <a:path w="1539240" h="12700">
                  <a:moveTo>
                    <a:pt x="145148" y="12700"/>
                  </a:moveTo>
                  <a:lnTo>
                    <a:pt x="1211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5148" y="12700"/>
                  </a:lnTo>
                  <a:close/>
                </a:path>
                <a:path w="1539240" h="12700">
                  <a:moveTo>
                    <a:pt x="1539011" y="12700"/>
                  </a:moveTo>
                  <a:lnTo>
                    <a:pt x="1531912" y="0"/>
                  </a:lnTo>
                  <a:lnTo>
                    <a:pt x="1463281" y="0"/>
                  </a:lnTo>
                  <a:lnTo>
                    <a:pt x="1469821" y="12700"/>
                  </a:lnTo>
                  <a:lnTo>
                    <a:pt x="1539011" y="1270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881117" y="3488689"/>
              <a:ext cx="156210" cy="12700"/>
            </a:xfrm>
            <a:custGeom>
              <a:avLst/>
              <a:gdLst/>
              <a:ahLst/>
              <a:cxnLst/>
              <a:rect l="l" t="t" r="r" b="b"/>
              <a:pathLst>
                <a:path w="156210" h="12700">
                  <a:moveTo>
                    <a:pt x="131819" y="0"/>
                  </a:moveTo>
                  <a:lnTo>
                    <a:pt x="0" y="0"/>
                  </a:lnTo>
                  <a:lnTo>
                    <a:pt x="22848" y="12700"/>
                  </a:lnTo>
                  <a:lnTo>
                    <a:pt x="155774" y="12700"/>
                  </a:lnTo>
                  <a:lnTo>
                    <a:pt x="131819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924524" y="3512819"/>
              <a:ext cx="1358265" cy="12700"/>
            </a:xfrm>
            <a:custGeom>
              <a:avLst/>
              <a:gdLst/>
              <a:ahLst/>
              <a:cxnLst/>
              <a:rect l="l" t="t" r="r" b="b"/>
              <a:pathLst>
                <a:path w="1358265" h="12700">
                  <a:moveTo>
                    <a:pt x="157873" y="12700"/>
                  </a:moveTo>
                  <a:lnTo>
                    <a:pt x="13392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7873" y="12700"/>
                  </a:lnTo>
                  <a:close/>
                </a:path>
                <a:path w="1358265" h="12700">
                  <a:moveTo>
                    <a:pt x="1357922" y="12700"/>
                  </a:moveTo>
                  <a:lnTo>
                    <a:pt x="1350810" y="0"/>
                  </a:lnTo>
                  <a:lnTo>
                    <a:pt x="1275702" y="0"/>
                  </a:lnTo>
                  <a:lnTo>
                    <a:pt x="1282242" y="12700"/>
                  </a:lnTo>
                  <a:lnTo>
                    <a:pt x="1357922" y="1270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5990780" y="3549649"/>
              <a:ext cx="1312545" cy="12700"/>
            </a:xfrm>
            <a:custGeom>
              <a:avLst/>
              <a:gdLst/>
              <a:ahLst/>
              <a:cxnLst/>
              <a:rect l="l" t="t" r="r" b="b"/>
              <a:pathLst>
                <a:path w="1312545" h="12700">
                  <a:moveTo>
                    <a:pt x="161099" y="12700"/>
                  </a:moveTo>
                  <a:lnTo>
                    <a:pt x="13713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1099" y="12700"/>
                  </a:lnTo>
                  <a:close/>
                </a:path>
                <a:path w="1312545" h="12700">
                  <a:moveTo>
                    <a:pt x="1312252" y="12700"/>
                  </a:moveTo>
                  <a:lnTo>
                    <a:pt x="1305153" y="0"/>
                  </a:lnTo>
                  <a:lnTo>
                    <a:pt x="1228407" y="0"/>
                  </a:lnTo>
                  <a:lnTo>
                    <a:pt x="1234948" y="12700"/>
                  </a:lnTo>
                  <a:lnTo>
                    <a:pt x="1312252" y="1270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6034201" y="3573779"/>
              <a:ext cx="1282700" cy="12700"/>
            </a:xfrm>
            <a:custGeom>
              <a:avLst/>
              <a:gdLst/>
              <a:ahLst/>
              <a:cxnLst/>
              <a:rect l="l" t="t" r="r" b="b"/>
              <a:pathLst>
                <a:path w="1282700" h="12700">
                  <a:moveTo>
                    <a:pt x="167538" y="12700"/>
                  </a:moveTo>
                  <a:lnTo>
                    <a:pt x="14128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7538" y="12700"/>
                  </a:lnTo>
                  <a:close/>
                </a:path>
                <a:path w="1282700" h="12700">
                  <a:moveTo>
                    <a:pt x="1282331" y="12700"/>
                  </a:moveTo>
                  <a:lnTo>
                    <a:pt x="1275219" y="0"/>
                  </a:lnTo>
                  <a:lnTo>
                    <a:pt x="1197406" y="0"/>
                  </a:lnTo>
                  <a:lnTo>
                    <a:pt x="1203947" y="12700"/>
                  </a:lnTo>
                  <a:lnTo>
                    <a:pt x="1282331" y="1270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143866" y="3634739"/>
              <a:ext cx="1207135" cy="12700"/>
            </a:xfrm>
            <a:custGeom>
              <a:avLst/>
              <a:gdLst/>
              <a:ahLst/>
              <a:cxnLst/>
              <a:rect l="l" t="t" r="r" b="b"/>
              <a:pathLst>
                <a:path w="1207134" h="12700">
                  <a:moveTo>
                    <a:pt x="183857" y="12700"/>
                  </a:moveTo>
                  <a:lnTo>
                    <a:pt x="15760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83857" y="12700"/>
                  </a:lnTo>
                  <a:close/>
                </a:path>
                <a:path w="1207134" h="12700">
                  <a:moveTo>
                    <a:pt x="1206754" y="12700"/>
                  </a:moveTo>
                  <a:lnTo>
                    <a:pt x="1199642" y="0"/>
                  </a:lnTo>
                  <a:lnTo>
                    <a:pt x="1119124" y="0"/>
                  </a:lnTo>
                  <a:lnTo>
                    <a:pt x="1125664" y="12700"/>
                  </a:lnTo>
                  <a:lnTo>
                    <a:pt x="1206754" y="1270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6210135" y="3671569"/>
              <a:ext cx="1161415" cy="12700"/>
            </a:xfrm>
            <a:custGeom>
              <a:avLst/>
              <a:gdLst/>
              <a:ahLst/>
              <a:cxnLst/>
              <a:rect l="l" t="t" r="r" b="b"/>
              <a:pathLst>
                <a:path w="1161415" h="12700">
                  <a:moveTo>
                    <a:pt x="193713" y="12700"/>
                  </a:moveTo>
                  <a:lnTo>
                    <a:pt x="16746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93713" y="12700"/>
                  </a:lnTo>
                  <a:close/>
                </a:path>
                <a:path w="1161415" h="12700">
                  <a:moveTo>
                    <a:pt x="1161072" y="12700"/>
                  </a:moveTo>
                  <a:lnTo>
                    <a:pt x="1153972" y="0"/>
                  </a:lnTo>
                  <a:lnTo>
                    <a:pt x="1071816" y="0"/>
                  </a:lnTo>
                  <a:lnTo>
                    <a:pt x="1078357" y="12700"/>
                  </a:lnTo>
                  <a:lnTo>
                    <a:pt x="1161072" y="1270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253543" y="3695699"/>
              <a:ext cx="1131570" cy="12700"/>
            </a:xfrm>
            <a:custGeom>
              <a:avLst/>
              <a:gdLst/>
              <a:ahLst/>
              <a:cxnLst/>
              <a:rect l="l" t="t" r="r" b="b"/>
              <a:pathLst>
                <a:path w="1131570" h="12700">
                  <a:moveTo>
                    <a:pt x="200164" y="12700"/>
                  </a:moveTo>
                  <a:lnTo>
                    <a:pt x="1739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00164" y="12700"/>
                  </a:lnTo>
                  <a:close/>
                </a:path>
                <a:path w="1131570" h="12700">
                  <a:moveTo>
                    <a:pt x="1131163" y="12700"/>
                  </a:moveTo>
                  <a:lnTo>
                    <a:pt x="1124051" y="0"/>
                  </a:lnTo>
                  <a:lnTo>
                    <a:pt x="1043406" y="0"/>
                  </a:lnTo>
                  <a:lnTo>
                    <a:pt x="1053617" y="12700"/>
                  </a:lnTo>
                  <a:lnTo>
                    <a:pt x="1131163" y="1270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320942" y="3732529"/>
              <a:ext cx="1089660" cy="12700"/>
            </a:xfrm>
            <a:custGeom>
              <a:avLst/>
              <a:gdLst/>
              <a:ahLst/>
              <a:cxnLst/>
              <a:rect l="l" t="t" r="r" b="b"/>
              <a:pathLst>
                <a:path w="1089659" h="12700">
                  <a:moveTo>
                    <a:pt x="208699" y="1270"/>
                  </a:moveTo>
                  <a:lnTo>
                    <a:pt x="183946" y="1270"/>
                  </a:lnTo>
                  <a:lnTo>
                    <a:pt x="183946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11430" y="1270"/>
                  </a:lnTo>
                  <a:lnTo>
                    <a:pt x="11430" y="12700"/>
                  </a:lnTo>
                  <a:lnTo>
                    <a:pt x="208699" y="12700"/>
                  </a:lnTo>
                  <a:lnTo>
                    <a:pt x="208699" y="1270"/>
                  </a:lnTo>
                  <a:close/>
                </a:path>
                <a:path w="1089659" h="12700">
                  <a:moveTo>
                    <a:pt x="1089520" y="12700"/>
                  </a:moveTo>
                  <a:lnTo>
                    <a:pt x="1079195" y="0"/>
                  </a:lnTo>
                  <a:lnTo>
                    <a:pt x="1005636" y="0"/>
                  </a:lnTo>
                  <a:lnTo>
                    <a:pt x="1015847" y="12700"/>
                  </a:lnTo>
                  <a:lnTo>
                    <a:pt x="1089520" y="1270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6363220" y="3756659"/>
              <a:ext cx="1067435" cy="12700"/>
            </a:xfrm>
            <a:custGeom>
              <a:avLst/>
              <a:gdLst/>
              <a:ahLst/>
              <a:cxnLst/>
              <a:rect l="l" t="t" r="r" b="b"/>
              <a:pathLst>
                <a:path w="1067434" h="12700">
                  <a:moveTo>
                    <a:pt x="288836" y="12700"/>
                  </a:moveTo>
                  <a:lnTo>
                    <a:pt x="236740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88836" y="12700"/>
                  </a:lnTo>
                  <a:close/>
                </a:path>
                <a:path w="1067434" h="12700">
                  <a:moveTo>
                    <a:pt x="1066876" y="12700"/>
                  </a:moveTo>
                  <a:lnTo>
                    <a:pt x="1056551" y="0"/>
                  </a:lnTo>
                  <a:lnTo>
                    <a:pt x="982764" y="0"/>
                  </a:lnTo>
                  <a:lnTo>
                    <a:pt x="992987" y="12700"/>
                  </a:lnTo>
                  <a:lnTo>
                    <a:pt x="1066876" y="1270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589992" y="3817619"/>
              <a:ext cx="890269" cy="12700"/>
            </a:xfrm>
            <a:custGeom>
              <a:avLst/>
              <a:gdLst/>
              <a:ahLst/>
              <a:cxnLst/>
              <a:rect l="l" t="t" r="r" b="b"/>
              <a:pathLst>
                <a:path w="890270" h="12700">
                  <a:moveTo>
                    <a:pt x="312089" y="12700"/>
                  </a:moveTo>
                  <a:lnTo>
                    <a:pt x="260007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2089" y="12700"/>
                  </a:lnTo>
                  <a:close/>
                </a:path>
                <a:path w="890270" h="12700">
                  <a:moveTo>
                    <a:pt x="889698" y="12700"/>
                  </a:moveTo>
                  <a:lnTo>
                    <a:pt x="879373" y="0"/>
                  </a:lnTo>
                  <a:lnTo>
                    <a:pt x="805040" y="0"/>
                  </a:lnTo>
                  <a:lnTo>
                    <a:pt x="815263" y="12700"/>
                  </a:lnTo>
                  <a:lnTo>
                    <a:pt x="889698" y="1270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6750571" y="3854449"/>
              <a:ext cx="759460" cy="12700"/>
            </a:xfrm>
            <a:custGeom>
              <a:avLst/>
              <a:gdLst/>
              <a:ahLst/>
              <a:cxnLst/>
              <a:rect l="l" t="t" r="r" b="b"/>
              <a:pathLst>
                <a:path w="759459" h="12700">
                  <a:moveTo>
                    <a:pt x="302577" y="12700"/>
                  </a:moveTo>
                  <a:lnTo>
                    <a:pt x="250482" y="0"/>
                  </a:lnTo>
                  <a:lnTo>
                    <a:pt x="0" y="0"/>
                  </a:lnTo>
                  <a:lnTo>
                    <a:pt x="55384" y="12700"/>
                  </a:lnTo>
                  <a:lnTo>
                    <a:pt x="302577" y="12700"/>
                  </a:lnTo>
                  <a:close/>
                </a:path>
                <a:path w="759459" h="12700">
                  <a:moveTo>
                    <a:pt x="759091" y="12700"/>
                  </a:moveTo>
                  <a:lnTo>
                    <a:pt x="748753" y="0"/>
                  </a:lnTo>
                  <a:lnTo>
                    <a:pt x="674090" y="0"/>
                  </a:lnTo>
                  <a:lnTo>
                    <a:pt x="684314" y="12700"/>
                  </a:lnTo>
                  <a:lnTo>
                    <a:pt x="759091" y="1270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6855790" y="3878579"/>
              <a:ext cx="673735" cy="12700"/>
            </a:xfrm>
            <a:custGeom>
              <a:avLst/>
              <a:gdLst/>
              <a:ahLst/>
              <a:cxnLst/>
              <a:rect l="l" t="t" r="r" b="b"/>
              <a:pathLst>
                <a:path w="673734" h="12700">
                  <a:moveTo>
                    <a:pt x="296329" y="12700"/>
                  </a:moveTo>
                  <a:lnTo>
                    <a:pt x="244233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96329" y="12700"/>
                  </a:lnTo>
                  <a:close/>
                </a:path>
                <a:path w="673734" h="12700">
                  <a:moveTo>
                    <a:pt x="673506" y="12700"/>
                  </a:moveTo>
                  <a:lnTo>
                    <a:pt x="663168" y="0"/>
                  </a:lnTo>
                  <a:lnTo>
                    <a:pt x="588289" y="0"/>
                  </a:lnTo>
                  <a:lnTo>
                    <a:pt x="598500" y="12700"/>
                  </a:lnTo>
                  <a:lnTo>
                    <a:pt x="673506" y="1270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7016382" y="3915409"/>
              <a:ext cx="542925" cy="12700"/>
            </a:xfrm>
            <a:custGeom>
              <a:avLst/>
              <a:gdLst/>
              <a:ahLst/>
              <a:cxnLst/>
              <a:rect l="l" t="t" r="r" b="b"/>
              <a:pathLst>
                <a:path w="542925" h="12700">
                  <a:moveTo>
                    <a:pt x="220078" y="12700"/>
                  </a:moveTo>
                  <a:lnTo>
                    <a:pt x="194678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20078" y="12700"/>
                  </a:lnTo>
                  <a:close/>
                </a:path>
                <a:path w="542925" h="12700">
                  <a:moveTo>
                    <a:pt x="542874" y="12700"/>
                  </a:moveTo>
                  <a:lnTo>
                    <a:pt x="532549" y="0"/>
                  </a:lnTo>
                  <a:lnTo>
                    <a:pt x="457327" y="0"/>
                  </a:lnTo>
                  <a:lnTo>
                    <a:pt x="467550" y="12700"/>
                  </a:lnTo>
                  <a:lnTo>
                    <a:pt x="542874" y="1270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7132663" y="3939539"/>
              <a:ext cx="446405" cy="12700"/>
            </a:xfrm>
            <a:custGeom>
              <a:avLst/>
              <a:gdLst/>
              <a:ahLst/>
              <a:cxnLst/>
              <a:rect l="l" t="t" r="r" b="b"/>
              <a:pathLst>
                <a:path w="446404" h="12700">
                  <a:moveTo>
                    <a:pt x="144424" y="5080"/>
                  </a:moveTo>
                  <a:lnTo>
                    <a:pt x="131724" y="5080"/>
                  </a:lnTo>
                  <a:lnTo>
                    <a:pt x="131724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8249" y="5080"/>
                  </a:lnTo>
                  <a:lnTo>
                    <a:pt x="18249" y="12700"/>
                  </a:lnTo>
                  <a:lnTo>
                    <a:pt x="144424" y="12700"/>
                  </a:lnTo>
                  <a:lnTo>
                    <a:pt x="144424" y="5080"/>
                  </a:lnTo>
                  <a:close/>
                </a:path>
                <a:path w="446404" h="12700">
                  <a:moveTo>
                    <a:pt x="446227" y="12700"/>
                  </a:moveTo>
                  <a:lnTo>
                    <a:pt x="435889" y="0"/>
                  </a:lnTo>
                  <a:lnTo>
                    <a:pt x="360464" y="0"/>
                  </a:lnTo>
                  <a:lnTo>
                    <a:pt x="370674" y="12700"/>
                  </a:lnTo>
                  <a:lnTo>
                    <a:pt x="446227" y="1270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7248982" y="4000499"/>
              <a:ext cx="379730" cy="12700"/>
            </a:xfrm>
            <a:custGeom>
              <a:avLst/>
              <a:gdLst/>
              <a:ahLst/>
              <a:cxnLst/>
              <a:rect l="l" t="t" r="r" b="b"/>
              <a:pathLst>
                <a:path w="379729" h="12700">
                  <a:moveTo>
                    <a:pt x="157645" y="12700"/>
                  </a:moveTo>
                  <a:lnTo>
                    <a:pt x="132257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57645" y="12700"/>
                  </a:lnTo>
                  <a:close/>
                </a:path>
                <a:path w="379729" h="12700">
                  <a:moveTo>
                    <a:pt x="379501" y="12700"/>
                  </a:moveTo>
                  <a:lnTo>
                    <a:pt x="369176" y="0"/>
                  </a:lnTo>
                  <a:lnTo>
                    <a:pt x="293179" y="0"/>
                  </a:lnTo>
                  <a:lnTo>
                    <a:pt x="303403" y="12700"/>
                  </a:lnTo>
                  <a:lnTo>
                    <a:pt x="379501" y="1270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7294435" y="4024629"/>
              <a:ext cx="353695" cy="12700"/>
            </a:xfrm>
            <a:custGeom>
              <a:avLst/>
              <a:gdLst/>
              <a:ahLst/>
              <a:cxnLst/>
              <a:rect l="l" t="t" r="r" b="b"/>
              <a:pathLst>
                <a:path w="353695" h="12700">
                  <a:moveTo>
                    <a:pt x="160464" y="12700"/>
                  </a:moveTo>
                  <a:lnTo>
                    <a:pt x="135064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0464" y="12700"/>
                  </a:lnTo>
                  <a:close/>
                </a:path>
                <a:path w="353695" h="12700">
                  <a:moveTo>
                    <a:pt x="353682" y="12700"/>
                  </a:moveTo>
                  <a:lnTo>
                    <a:pt x="343357" y="0"/>
                  </a:lnTo>
                  <a:lnTo>
                    <a:pt x="267144" y="0"/>
                  </a:lnTo>
                  <a:lnTo>
                    <a:pt x="277368" y="12700"/>
                  </a:lnTo>
                  <a:lnTo>
                    <a:pt x="353682" y="1270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7363790" y="4061459"/>
              <a:ext cx="314325" cy="12700"/>
            </a:xfrm>
            <a:custGeom>
              <a:avLst/>
              <a:gdLst/>
              <a:ahLst/>
              <a:cxnLst/>
              <a:rect l="l" t="t" r="r" b="b"/>
              <a:pathLst>
                <a:path w="314325" h="12700">
                  <a:moveTo>
                    <a:pt x="164769" y="12700"/>
                  </a:moveTo>
                  <a:lnTo>
                    <a:pt x="139369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64769" y="12700"/>
                  </a:lnTo>
                  <a:close/>
                </a:path>
                <a:path w="314325" h="12700">
                  <a:moveTo>
                    <a:pt x="314299" y="12700"/>
                  </a:moveTo>
                  <a:lnTo>
                    <a:pt x="303961" y="0"/>
                  </a:lnTo>
                  <a:lnTo>
                    <a:pt x="227418" y="0"/>
                  </a:lnTo>
                  <a:lnTo>
                    <a:pt x="237642" y="12700"/>
                  </a:lnTo>
                  <a:lnTo>
                    <a:pt x="314299" y="1270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7433157" y="4098289"/>
              <a:ext cx="274955" cy="12700"/>
            </a:xfrm>
            <a:custGeom>
              <a:avLst/>
              <a:gdLst/>
              <a:ahLst/>
              <a:cxnLst/>
              <a:rect l="l" t="t" r="r" b="b"/>
              <a:pathLst>
                <a:path w="274954" h="12700">
                  <a:moveTo>
                    <a:pt x="169049" y="12700"/>
                  </a:moveTo>
                  <a:lnTo>
                    <a:pt x="143649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9049" y="12700"/>
                  </a:lnTo>
                  <a:close/>
                </a:path>
                <a:path w="274954" h="12700">
                  <a:moveTo>
                    <a:pt x="274891" y="12700"/>
                  </a:moveTo>
                  <a:lnTo>
                    <a:pt x="264553" y="0"/>
                  </a:lnTo>
                  <a:lnTo>
                    <a:pt x="187680" y="0"/>
                  </a:lnTo>
                  <a:lnTo>
                    <a:pt x="197904" y="12700"/>
                  </a:lnTo>
                  <a:lnTo>
                    <a:pt x="274891" y="1270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0" name="object 148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81" name="object 1481"/>
            <p:cNvSpPr/>
            <p:nvPr/>
          </p:nvSpPr>
          <p:spPr>
            <a:xfrm>
              <a:off x="7636279" y="4268470"/>
              <a:ext cx="275590" cy="13970"/>
            </a:xfrm>
            <a:custGeom>
              <a:avLst/>
              <a:gdLst/>
              <a:ahLst/>
              <a:cxnLst/>
              <a:rect l="l" t="t" r="r" b="b"/>
              <a:pathLst>
                <a:path w="275590" h="13970">
                  <a:moveTo>
                    <a:pt x="24726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75439" y="13969"/>
                  </a:lnTo>
                  <a:lnTo>
                    <a:pt x="247267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7608063" y="4281170"/>
              <a:ext cx="327025" cy="12700"/>
            </a:xfrm>
            <a:custGeom>
              <a:avLst/>
              <a:gdLst/>
              <a:ahLst/>
              <a:cxnLst/>
              <a:rect l="l" t="t" r="r" b="b"/>
              <a:pathLst>
                <a:path w="327025" h="12700">
                  <a:moveTo>
                    <a:pt x="301094" y="0"/>
                  </a:moveTo>
                  <a:lnTo>
                    <a:pt x="31350" y="0"/>
                  </a:lnTo>
                  <a:lnTo>
                    <a:pt x="0" y="12699"/>
                  </a:lnTo>
                  <a:lnTo>
                    <a:pt x="326705" y="12699"/>
                  </a:lnTo>
                  <a:lnTo>
                    <a:pt x="301094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7576713" y="4292600"/>
              <a:ext cx="382270" cy="13970"/>
            </a:xfrm>
            <a:custGeom>
              <a:avLst/>
              <a:gdLst/>
              <a:ahLst/>
              <a:cxnLst/>
              <a:rect l="l" t="t" r="r" b="b"/>
              <a:pathLst>
                <a:path w="382270" h="13970">
                  <a:moveTo>
                    <a:pt x="355494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81819" y="13969"/>
                  </a:lnTo>
                  <a:lnTo>
                    <a:pt x="381106" y="12700"/>
                  </a:lnTo>
                  <a:lnTo>
                    <a:pt x="355494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7548497" y="4305300"/>
              <a:ext cx="416559" cy="12700"/>
            </a:xfrm>
            <a:custGeom>
              <a:avLst/>
              <a:gdLst/>
              <a:ahLst/>
              <a:cxnLst/>
              <a:rect l="l" t="t" r="r" b="b"/>
              <a:pathLst>
                <a:path w="416559" h="12700">
                  <a:moveTo>
                    <a:pt x="409321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16450" y="12700"/>
                  </a:lnTo>
                  <a:lnTo>
                    <a:pt x="409321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7517147" y="4316729"/>
              <a:ext cx="455295" cy="13970"/>
            </a:xfrm>
            <a:custGeom>
              <a:avLst/>
              <a:gdLst/>
              <a:ahLst/>
              <a:cxnLst/>
              <a:rect l="l" t="t" r="r" b="b"/>
              <a:pathLst>
                <a:path w="455295" h="13970">
                  <a:moveTo>
                    <a:pt x="447088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454929" y="13970"/>
                  </a:lnTo>
                  <a:lnTo>
                    <a:pt x="447088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7488932" y="4329429"/>
              <a:ext cx="489584" cy="12700"/>
            </a:xfrm>
            <a:custGeom>
              <a:avLst/>
              <a:gdLst/>
              <a:ahLst/>
              <a:cxnLst/>
              <a:rect l="l" t="t" r="r" b="b"/>
              <a:pathLst>
                <a:path w="489584" h="12700">
                  <a:moveTo>
                    <a:pt x="482432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89560" y="12700"/>
                  </a:lnTo>
                  <a:lnTo>
                    <a:pt x="48243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7471690" y="4342129"/>
              <a:ext cx="514350" cy="12700"/>
            </a:xfrm>
            <a:custGeom>
              <a:avLst/>
              <a:gdLst/>
              <a:ahLst/>
              <a:cxnLst/>
              <a:rect l="l" t="t" r="r" b="b"/>
              <a:pathLst>
                <a:path w="514350" h="12700">
                  <a:moveTo>
                    <a:pt x="513930" y="12700"/>
                  </a:moveTo>
                  <a:lnTo>
                    <a:pt x="507504" y="1270"/>
                  </a:lnTo>
                  <a:lnTo>
                    <a:pt x="507149" y="1270"/>
                  </a:lnTo>
                  <a:lnTo>
                    <a:pt x="507149" y="0"/>
                  </a:lnTo>
                  <a:lnTo>
                    <a:pt x="15671" y="0"/>
                  </a:lnTo>
                  <a:lnTo>
                    <a:pt x="15671" y="1270"/>
                  </a:lnTo>
                  <a:lnTo>
                    <a:pt x="0" y="1270"/>
                  </a:lnTo>
                  <a:lnTo>
                    <a:pt x="0" y="12700"/>
                  </a:lnTo>
                  <a:lnTo>
                    <a:pt x="348957" y="12700"/>
                  </a:lnTo>
                  <a:lnTo>
                    <a:pt x="348957" y="1270"/>
                  </a:lnTo>
                  <a:lnTo>
                    <a:pt x="370560" y="1270"/>
                  </a:lnTo>
                  <a:lnTo>
                    <a:pt x="370255" y="12700"/>
                  </a:lnTo>
                  <a:lnTo>
                    <a:pt x="513930" y="1270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7016458" y="4488179"/>
              <a:ext cx="1051560" cy="12700"/>
            </a:xfrm>
            <a:custGeom>
              <a:avLst/>
              <a:gdLst/>
              <a:ahLst/>
              <a:cxnLst/>
              <a:rect l="l" t="t" r="r" b="b"/>
              <a:pathLst>
                <a:path w="1051559" h="12700">
                  <a:moveTo>
                    <a:pt x="278739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30759" y="12700"/>
                  </a:lnTo>
                  <a:lnTo>
                    <a:pt x="278739" y="0"/>
                  </a:lnTo>
                  <a:close/>
                </a:path>
                <a:path w="1051559" h="12700">
                  <a:moveTo>
                    <a:pt x="954938" y="0"/>
                  </a:moveTo>
                  <a:lnTo>
                    <a:pt x="821944" y="0"/>
                  </a:lnTo>
                  <a:lnTo>
                    <a:pt x="821613" y="12700"/>
                  </a:lnTo>
                  <a:lnTo>
                    <a:pt x="951738" y="12700"/>
                  </a:lnTo>
                  <a:lnTo>
                    <a:pt x="954938" y="0"/>
                  </a:lnTo>
                  <a:close/>
                </a:path>
                <a:path w="1051559" h="12700">
                  <a:moveTo>
                    <a:pt x="1051140" y="12700"/>
                  </a:moveTo>
                  <a:lnTo>
                    <a:pt x="1044016" y="0"/>
                  </a:lnTo>
                  <a:lnTo>
                    <a:pt x="1004544" y="0"/>
                  </a:lnTo>
                  <a:lnTo>
                    <a:pt x="1012367" y="12700"/>
                  </a:lnTo>
                  <a:lnTo>
                    <a:pt x="1051140" y="1270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148930" y="0"/>
                  </a:moveTo>
                  <a:lnTo>
                    <a:pt x="1029639" y="0"/>
                  </a:lnTo>
                  <a:lnTo>
                    <a:pt x="1029296" y="12700"/>
                  </a:lnTo>
                  <a:lnTo>
                    <a:pt x="1145730" y="12700"/>
                  </a:lnTo>
                  <a:lnTo>
                    <a:pt x="1148930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6708242" y="4573269"/>
              <a:ext cx="1405255" cy="12700"/>
            </a:xfrm>
            <a:custGeom>
              <a:avLst/>
              <a:gdLst/>
              <a:ahLst/>
              <a:cxnLst/>
              <a:rect l="l" t="t" r="r" b="b"/>
              <a:pathLst>
                <a:path w="1405254" h="12700">
                  <a:moveTo>
                    <a:pt x="269151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23799" y="12700"/>
                  </a:lnTo>
                  <a:lnTo>
                    <a:pt x="269151" y="0"/>
                  </a:lnTo>
                  <a:close/>
                </a:path>
                <a:path w="1405254" h="12700">
                  <a:moveTo>
                    <a:pt x="1241767" y="0"/>
                  </a:moveTo>
                  <a:lnTo>
                    <a:pt x="1127912" y="0"/>
                  </a:lnTo>
                  <a:lnTo>
                    <a:pt x="1127569" y="12700"/>
                  </a:lnTo>
                  <a:lnTo>
                    <a:pt x="1238580" y="12700"/>
                  </a:lnTo>
                  <a:lnTo>
                    <a:pt x="1241767" y="0"/>
                  </a:lnTo>
                  <a:close/>
                </a:path>
                <a:path w="1405254" h="12700">
                  <a:moveTo>
                    <a:pt x="1405153" y="1270"/>
                  </a:moveTo>
                  <a:lnTo>
                    <a:pt x="1400340" y="1270"/>
                  </a:lnTo>
                  <a:lnTo>
                    <a:pt x="1400340" y="0"/>
                  </a:lnTo>
                  <a:lnTo>
                    <a:pt x="1380261" y="0"/>
                  </a:lnTo>
                  <a:lnTo>
                    <a:pt x="1380261" y="1270"/>
                  </a:lnTo>
                  <a:lnTo>
                    <a:pt x="1385570" y="1270"/>
                  </a:lnTo>
                  <a:lnTo>
                    <a:pt x="1385570" y="12700"/>
                  </a:lnTo>
                  <a:lnTo>
                    <a:pt x="1405153" y="12700"/>
                  </a:lnTo>
                  <a:lnTo>
                    <a:pt x="1405153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6583540" y="4610100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26234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17004" y="12700"/>
                  </a:lnTo>
                  <a:lnTo>
                    <a:pt x="262343" y="0"/>
                  </a:lnTo>
                  <a:close/>
                </a:path>
                <a:path w="1563370" h="12700">
                  <a:moveTo>
                    <a:pt x="1357210" y="0"/>
                  </a:moveTo>
                  <a:lnTo>
                    <a:pt x="1251635" y="0"/>
                  </a:lnTo>
                  <a:lnTo>
                    <a:pt x="1251292" y="12700"/>
                  </a:lnTo>
                  <a:lnTo>
                    <a:pt x="1354023" y="12700"/>
                  </a:lnTo>
                  <a:lnTo>
                    <a:pt x="1357210" y="0"/>
                  </a:lnTo>
                  <a:close/>
                </a:path>
                <a:path w="1563370" h="12700">
                  <a:moveTo>
                    <a:pt x="1563027" y="12700"/>
                  </a:moveTo>
                  <a:lnTo>
                    <a:pt x="1553121" y="0"/>
                  </a:lnTo>
                  <a:lnTo>
                    <a:pt x="1535226" y="0"/>
                  </a:lnTo>
                  <a:lnTo>
                    <a:pt x="1545856" y="12700"/>
                  </a:lnTo>
                  <a:lnTo>
                    <a:pt x="1563027" y="1270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6465900" y="4646929"/>
              <a:ext cx="1709420" cy="12700"/>
            </a:xfrm>
            <a:custGeom>
              <a:avLst/>
              <a:gdLst/>
              <a:ahLst/>
              <a:cxnLst/>
              <a:rect l="l" t="t" r="r" b="b"/>
              <a:pathLst>
                <a:path w="1709420" h="12700">
                  <a:moveTo>
                    <a:pt x="248488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03136" y="12700"/>
                  </a:lnTo>
                  <a:lnTo>
                    <a:pt x="248488" y="0"/>
                  </a:lnTo>
                  <a:close/>
                </a:path>
                <a:path w="1709420" h="12700">
                  <a:moveTo>
                    <a:pt x="1465605" y="0"/>
                  </a:moveTo>
                  <a:lnTo>
                    <a:pt x="1368298" y="0"/>
                  </a:lnTo>
                  <a:lnTo>
                    <a:pt x="1367955" y="12700"/>
                  </a:lnTo>
                  <a:lnTo>
                    <a:pt x="1462405" y="12700"/>
                  </a:lnTo>
                  <a:lnTo>
                    <a:pt x="1465605" y="0"/>
                  </a:lnTo>
                  <a:close/>
                </a:path>
                <a:path w="1709420" h="12700">
                  <a:moveTo>
                    <a:pt x="1709381" y="12700"/>
                  </a:moveTo>
                  <a:lnTo>
                    <a:pt x="1699475" y="0"/>
                  </a:lnTo>
                  <a:lnTo>
                    <a:pt x="1683664" y="0"/>
                  </a:lnTo>
                  <a:lnTo>
                    <a:pt x="1694294" y="12700"/>
                  </a:lnTo>
                  <a:lnTo>
                    <a:pt x="1709381" y="1270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6388836" y="4671059"/>
              <a:ext cx="1805305" cy="12700"/>
            </a:xfrm>
            <a:custGeom>
              <a:avLst/>
              <a:gdLst/>
              <a:ahLst/>
              <a:cxnLst/>
              <a:rect l="l" t="t" r="r" b="b"/>
              <a:pathLst>
                <a:path w="1805304" h="12700">
                  <a:moveTo>
                    <a:pt x="239395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94043" y="12700"/>
                  </a:lnTo>
                  <a:lnTo>
                    <a:pt x="239395" y="0"/>
                  </a:lnTo>
                  <a:close/>
                </a:path>
                <a:path w="1805304" h="12700">
                  <a:moveTo>
                    <a:pt x="1535645" y="0"/>
                  </a:moveTo>
                  <a:lnTo>
                    <a:pt x="1444612" y="0"/>
                  </a:lnTo>
                  <a:lnTo>
                    <a:pt x="1444612" y="7620"/>
                  </a:lnTo>
                  <a:lnTo>
                    <a:pt x="1444053" y="7620"/>
                  </a:lnTo>
                  <a:lnTo>
                    <a:pt x="1444053" y="12700"/>
                  </a:lnTo>
                  <a:lnTo>
                    <a:pt x="1534045" y="12700"/>
                  </a:lnTo>
                  <a:lnTo>
                    <a:pt x="1534045" y="7620"/>
                  </a:lnTo>
                  <a:lnTo>
                    <a:pt x="1535645" y="7620"/>
                  </a:lnTo>
                  <a:lnTo>
                    <a:pt x="1535645" y="0"/>
                  </a:lnTo>
                  <a:close/>
                </a:path>
                <a:path w="1805304" h="12700">
                  <a:moveTo>
                    <a:pt x="1805254" y="12700"/>
                  </a:moveTo>
                  <a:lnTo>
                    <a:pt x="1795348" y="0"/>
                  </a:lnTo>
                  <a:lnTo>
                    <a:pt x="1780908" y="0"/>
                  </a:lnTo>
                  <a:lnTo>
                    <a:pt x="1791538" y="12700"/>
                  </a:lnTo>
                  <a:lnTo>
                    <a:pt x="1805254" y="1270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6194120" y="4732019"/>
              <a:ext cx="2047875" cy="12700"/>
            </a:xfrm>
            <a:custGeom>
              <a:avLst/>
              <a:gdLst/>
              <a:ahLst/>
              <a:cxnLst/>
              <a:rect l="l" t="t" r="r" b="b"/>
              <a:pathLst>
                <a:path w="2047875" h="12700">
                  <a:moveTo>
                    <a:pt x="21644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1107" y="12700"/>
                  </a:lnTo>
                  <a:lnTo>
                    <a:pt x="216446" y="0"/>
                  </a:lnTo>
                  <a:close/>
                </a:path>
                <a:path w="2047875" h="12700">
                  <a:moveTo>
                    <a:pt x="1715998" y="0"/>
                  </a:moveTo>
                  <a:lnTo>
                    <a:pt x="1629613" y="0"/>
                  </a:lnTo>
                  <a:lnTo>
                    <a:pt x="1627314" y="12700"/>
                  </a:lnTo>
                  <a:lnTo>
                    <a:pt x="1712810" y="12700"/>
                  </a:lnTo>
                  <a:lnTo>
                    <a:pt x="1715998" y="0"/>
                  </a:lnTo>
                  <a:close/>
                </a:path>
                <a:path w="2047875" h="12700">
                  <a:moveTo>
                    <a:pt x="2047494" y="12700"/>
                  </a:moveTo>
                  <a:lnTo>
                    <a:pt x="2037588" y="0"/>
                  </a:lnTo>
                  <a:lnTo>
                    <a:pt x="2026615" y="0"/>
                  </a:lnTo>
                  <a:lnTo>
                    <a:pt x="2037232" y="12700"/>
                  </a:lnTo>
                  <a:lnTo>
                    <a:pt x="2047494" y="1270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6117056" y="4756150"/>
              <a:ext cx="2143760" cy="12700"/>
            </a:xfrm>
            <a:custGeom>
              <a:avLst/>
              <a:gdLst/>
              <a:ahLst/>
              <a:cxnLst/>
              <a:rect l="l" t="t" r="r" b="b"/>
              <a:pathLst>
                <a:path w="2143759" h="12700">
                  <a:moveTo>
                    <a:pt x="20928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3583" y="12700"/>
                  </a:lnTo>
                  <a:lnTo>
                    <a:pt x="209283" y="0"/>
                  </a:lnTo>
                  <a:close/>
                </a:path>
                <a:path w="2143759" h="12700">
                  <a:moveTo>
                    <a:pt x="1787004" y="0"/>
                  </a:moveTo>
                  <a:lnTo>
                    <a:pt x="1702320" y="0"/>
                  </a:lnTo>
                  <a:lnTo>
                    <a:pt x="1700034" y="12700"/>
                  </a:lnTo>
                  <a:lnTo>
                    <a:pt x="1783803" y="12700"/>
                  </a:lnTo>
                  <a:lnTo>
                    <a:pt x="1787004" y="0"/>
                  </a:lnTo>
                  <a:close/>
                </a:path>
                <a:path w="2143759" h="12700">
                  <a:moveTo>
                    <a:pt x="2143366" y="12700"/>
                  </a:moveTo>
                  <a:lnTo>
                    <a:pt x="2133460" y="0"/>
                  </a:lnTo>
                  <a:lnTo>
                    <a:pt x="2123846" y="0"/>
                  </a:lnTo>
                  <a:lnTo>
                    <a:pt x="2134476" y="12700"/>
                  </a:lnTo>
                  <a:lnTo>
                    <a:pt x="2143366" y="1270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6015228" y="4792979"/>
              <a:ext cx="2273935" cy="12700"/>
            </a:xfrm>
            <a:custGeom>
              <a:avLst/>
              <a:gdLst/>
              <a:ahLst/>
              <a:cxnLst/>
              <a:rect l="l" t="t" r="r" b="b"/>
              <a:pathLst>
                <a:path w="2273934" h="12700">
                  <a:moveTo>
                    <a:pt x="20755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71856" y="12700"/>
                  </a:lnTo>
                  <a:lnTo>
                    <a:pt x="207556" y="0"/>
                  </a:lnTo>
                  <a:close/>
                </a:path>
                <a:path w="2273934" h="12700">
                  <a:moveTo>
                    <a:pt x="1879574" y="0"/>
                  </a:moveTo>
                  <a:lnTo>
                    <a:pt x="1797507" y="0"/>
                  </a:lnTo>
                  <a:lnTo>
                    <a:pt x="1795221" y="12700"/>
                  </a:lnTo>
                  <a:lnTo>
                    <a:pt x="1876386" y="12700"/>
                  </a:lnTo>
                  <a:lnTo>
                    <a:pt x="1879574" y="0"/>
                  </a:lnTo>
                  <a:close/>
                </a:path>
                <a:path w="2273934" h="12700">
                  <a:moveTo>
                    <a:pt x="2273909" y="12700"/>
                  </a:moveTo>
                  <a:lnTo>
                    <a:pt x="2264003" y="0"/>
                  </a:lnTo>
                  <a:lnTo>
                    <a:pt x="2256485" y="0"/>
                  </a:lnTo>
                  <a:lnTo>
                    <a:pt x="2267102" y="12700"/>
                  </a:lnTo>
                  <a:lnTo>
                    <a:pt x="2273909" y="1270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5915228" y="4817109"/>
              <a:ext cx="2404745" cy="25400"/>
            </a:xfrm>
            <a:custGeom>
              <a:avLst/>
              <a:gdLst/>
              <a:ahLst/>
              <a:cxnLst/>
              <a:rect l="l" t="t" r="r" b="b"/>
              <a:pathLst>
                <a:path w="2404745" h="25400">
                  <a:moveTo>
                    <a:pt x="239712" y="0"/>
                  </a:moveTo>
                  <a:lnTo>
                    <a:pt x="68973" y="0"/>
                  </a:lnTo>
                  <a:lnTo>
                    <a:pt x="34480" y="12700"/>
                  </a:lnTo>
                  <a:lnTo>
                    <a:pt x="31038" y="13970"/>
                  </a:lnTo>
                  <a:lnTo>
                    <a:pt x="0" y="25400"/>
                  </a:lnTo>
                  <a:lnTo>
                    <a:pt x="168300" y="25400"/>
                  </a:lnTo>
                  <a:lnTo>
                    <a:pt x="200431" y="13970"/>
                  </a:lnTo>
                  <a:lnTo>
                    <a:pt x="204012" y="12700"/>
                  </a:lnTo>
                  <a:lnTo>
                    <a:pt x="239712" y="0"/>
                  </a:lnTo>
                  <a:close/>
                </a:path>
                <a:path w="2404745" h="25400">
                  <a:moveTo>
                    <a:pt x="1973516" y="0"/>
                  </a:moveTo>
                  <a:lnTo>
                    <a:pt x="1893150" y="0"/>
                  </a:lnTo>
                  <a:lnTo>
                    <a:pt x="1890864" y="12700"/>
                  </a:lnTo>
                  <a:lnTo>
                    <a:pt x="1890636" y="13970"/>
                  </a:lnTo>
                  <a:lnTo>
                    <a:pt x="1888566" y="25400"/>
                  </a:lnTo>
                  <a:lnTo>
                    <a:pt x="1967128" y="25400"/>
                  </a:lnTo>
                  <a:lnTo>
                    <a:pt x="1969985" y="13970"/>
                  </a:lnTo>
                  <a:lnTo>
                    <a:pt x="1970316" y="12700"/>
                  </a:lnTo>
                  <a:lnTo>
                    <a:pt x="1973516" y="0"/>
                  </a:lnTo>
                  <a:close/>
                </a:path>
                <a:path w="2404745" h="25400">
                  <a:moveTo>
                    <a:pt x="2404427" y="25400"/>
                  </a:moveTo>
                  <a:lnTo>
                    <a:pt x="2394864" y="13970"/>
                  </a:lnTo>
                  <a:lnTo>
                    <a:pt x="2393810" y="12700"/>
                  </a:lnTo>
                  <a:lnTo>
                    <a:pt x="2383180" y="0"/>
                  </a:lnTo>
                  <a:lnTo>
                    <a:pt x="2376665" y="0"/>
                  </a:lnTo>
                  <a:lnTo>
                    <a:pt x="2388336" y="13970"/>
                  </a:lnTo>
                  <a:lnTo>
                    <a:pt x="2397899" y="25400"/>
                  </a:lnTo>
                  <a:lnTo>
                    <a:pt x="2404427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5849721" y="4853939"/>
              <a:ext cx="2490470" cy="12700"/>
            </a:xfrm>
            <a:custGeom>
              <a:avLst/>
              <a:gdLst/>
              <a:ahLst/>
              <a:cxnLst/>
              <a:rect l="l" t="t" r="r" b="b"/>
              <a:pathLst>
                <a:path w="2490470" h="12700">
                  <a:moveTo>
                    <a:pt x="20167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5963" y="12700"/>
                  </a:lnTo>
                  <a:lnTo>
                    <a:pt x="201676" y="0"/>
                  </a:lnTo>
                  <a:close/>
                </a:path>
                <a:path w="2490470" h="12700">
                  <a:moveTo>
                    <a:pt x="2029764" y="0"/>
                  </a:moveTo>
                  <a:lnTo>
                    <a:pt x="1952015" y="0"/>
                  </a:lnTo>
                  <a:lnTo>
                    <a:pt x="1949729" y="12700"/>
                  </a:lnTo>
                  <a:lnTo>
                    <a:pt x="2026577" y="12700"/>
                  </a:lnTo>
                  <a:lnTo>
                    <a:pt x="2029764" y="0"/>
                  </a:lnTo>
                  <a:close/>
                </a:path>
                <a:path w="2490470" h="12700">
                  <a:moveTo>
                    <a:pt x="2490127" y="12700"/>
                  </a:moveTo>
                  <a:lnTo>
                    <a:pt x="2479497" y="0"/>
                  </a:lnTo>
                  <a:lnTo>
                    <a:pt x="2472969" y="0"/>
                  </a:lnTo>
                  <a:lnTo>
                    <a:pt x="2483586" y="12700"/>
                  </a:lnTo>
                  <a:lnTo>
                    <a:pt x="2490127" y="1270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5684202" y="4914900"/>
              <a:ext cx="2707005" cy="12700"/>
            </a:xfrm>
            <a:custGeom>
              <a:avLst/>
              <a:gdLst/>
              <a:ahLst/>
              <a:cxnLst/>
              <a:rect l="l" t="t" r="r" b="b"/>
              <a:pathLst>
                <a:path w="2707004" h="12700">
                  <a:moveTo>
                    <a:pt x="195795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0083" y="12700"/>
                  </a:lnTo>
                  <a:lnTo>
                    <a:pt x="195795" y="0"/>
                  </a:lnTo>
                  <a:close/>
                </a:path>
                <a:path w="2707004" h="12700">
                  <a:moveTo>
                    <a:pt x="2178532" y="0"/>
                  </a:moveTo>
                  <a:lnTo>
                    <a:pt x="2105507" y="0"/>
                  </a:lnTo>
                  <a:lnTo>
                    <a:pt x="2105507" y="11430"/>
                  </a:lnTo>
                  <a:lnTo>
                    <a:pt x="2104364" y="11430"/>
                  </a:lnTo>
                  <a:lnTo>
                    <a:pt x="2104364" y="12700"/>
                  </a:lnTo>
                  <a:lnTo>
                    <a:pt x="2177059" y="12700"/>
                  </a:lnTo>
                  <a:lnTo>
                    <a:pt x="2177059" y="11430"/>
                  </a:lnTo>
                  <a:lnTo>
                    <a:pt x="2178532" y="11430"/>
                  </a:lnTo>
                  <a:lnTo>
                    <a:pt x="2178532" y="0"/>
                  </a:lnTo>
                  <a:close/>
                </a:path>
                <a:path w="2707004" h="12700">
                  <a:moveTo>
                    <a:pt x="2706649" y="12700"/>
                  </a:moveTo>
                  <a:lnTo>
                    <a:pt x="2696032" y="0"/>
                  </a:lnTo>
                  <a:lnTo>
                    <a:pt x="2689466" y="0"/>
                  </a:lnTo>
                  <a:lnTo>
                    <a:pt x="2700083" y="12700"/>
                  </a:lnTo>
                  <a:lnTo>
                    <a:pt x="2706649" y="1270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5618683" y="4939029"/>
              <a:ext cx="2791460" cy="12700"/>
            </a:xfrm>
            <a:custGeom>
              <a:avLst/>
              <a:gdLst/>
              <a:ahLst/>
              <a:cxnLst/>
              <a:rect l="l" t="t" r="r" b="b"/>
              <a:pathLst>
                <a:path w="2791459" h="12700">
                  <a:moveTo>
                    <a:pt x="193471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7759" y="12700"/>
                  </a:lnTo>
                  <a:lnTo>
                    <a:pt x="193471" y="0"/>
                  </a:lnTo>
                  <a:close/>
                </a:path>
                <a:path w="2791459" h="12700">
                  <a:moveTo>
                    <a:pt x="2241994" y="0"/>
                  </a:moveTo>
                  <a:lnTo>
                    <a:pt x="2167699" y="0"/>
                  </a:lnTo>
                  <a:lnTo>
                    <a:pt x="2165413" y="12700"/>
                  </a:lnTo>
                  <a:lnTo>
                    <a:pt x="2241372" y="12700"/>
                  </a:lnTo>
                  <a:lnTo>
                    <a:pt x="2241994" y="0"/>
                  </a:lnTo>
                  <a:close/>
                </a:path>
                <a:path w="2791459" h="12700">
                  <a:moveTo>
                    <a:pt x="2790939" y="12700"/>
                  </a:moveTo>
                  <a:lnTo>
                    <a:pt x="2781414" y="0"/>
                  </a:lnTo>
                  <a:lnTo>
                    <a:pt x="2775166" y="0"/>
                  </a:lnTo>
                  <a:lnTo>
                    <a:pt x="2785783" y="12700"/>
                  </a:lnTo>
                  <a:lnTo>
                    <a:pt x="2790939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5518696" y="4975859"/>
              <a:ext cx="2919095" cy="12700"/>
            </a:xfrm>
            <a:custGeom>
              <a:avLst/>
              <a:gdLst/>
              <a:ahLst/>
              <a:cxnLst/>
              <a:rect l="l" t="t" r="r" b="b"/>
              <a:pathLst>
                <a:path w="2919095" h="12700">
                  <a:moveTo>
                    <a:pt x="189903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4190" y="12700"/>
                  </a:lnTo>
                  <a:lnTo>
                    <a:pt x="189903" y="0"/>
                  </a:lnTo>
                  <a:close/>
                </a:path>
                <a:path w="2919095" h="12700">
                  <a:moveTo>
                    <a:pt x="2340191" y="0"/>
                  </a:moveTo>
                  <a:lnTo>
                    <a:pt x="2261044" y="0"/>
                  </a:lnTo>
                  <a:lnTo>
                    <a:pt x="2258758" y="12700"/>
                  </a:lnTo>
                  <a:lnTo>
                    <a:pt x="2339568" y="12700"/>
                  </a:lnTo>
                  <a:lnTo>
                    <a:pt x="2340191" y="0"/>
                  </a:lnTo>
                  <a:close/>
                </a:path>
                <a:path w="2919095" h="12700">
                  <a:moveTo>
                    <a:pt x="2918549" y="12700"/>
                  </a:moveTo>
                  <a:lnTo>
                    <a:pt x="2909024" y="0"/>
                  </a:lnTo>
                  <a:lnTo>
                    <a:pt x="2905950" y="0"/>
                  </a:lnTo>
                  <a:lnTo>
                    <a:pt x="2916567" y="12700"/>
                  </a:lnTo>
                  <a:lnTo>
                    <a:pt x="2918549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439270" y="5012689"/>
              <a:ext cx="2418080" cy="12700"/>
            </a:xfrm>
            <a:custGeom>
              <a:avLst/>
              <a:gdLst/>
              <a:ahLst/>
              <a:cxnLst/>
              <a:rect l="l" t="t" r="r" b="b"/>
              <a:pathLst>
                <a:path w="2418079" h="12700">
                  <a:moveTo>
                    <a:pt x="165773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30073" y="12700"/>
                  </a:lnTo>
                  <a:lnTo>
                    <a:pt x="165773" y="0"/>
                  </a:lnTo>
                  <a:close/>
                </a:path>
                <a:path w="2418079" h="12700">
                  <a:moveTo>
                    <a:pt x="2417813" y="0"/>
                  </a:moveTo>
                  <a:lnTo>
                    <a:pt x="2336419" y="0"/>
                  </a:lnTo>
                  <a:lnTo>
                    <a:pt x="2337371" y="12700"/>
                  </a:lnTo>
                  <a:lnTo>
                    <a:pt x="2417203" y="12700"/>
                  </a:lnTo>
                  <a:lnTo>
                    <a:pt x="2417813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388242" y="5036819"/>
              <a:ext cx="2468245" cy="12700"/>
            </a:xfrm>
            <a:custGeom>
              <a:avLst/>
              <a:gdLst/>
              <a:ahLst/>
              <a:cxnLst/>
              <a:rect l="l" t="t" r="r" b="b"/>
              <a:pathLst>
                <a:path w="2468245" h="12700">
                  <a:moveTo>
                    <a:pt x="148958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13245" y="12700"/>
                  </a:lnTo>
                  <a:lnTo>
                    <a:pt x="148958" y="0"/>
                  </a:lnTo>
                  <a:close/>
                </a:path>
                <a:path w="2468245" h="12700">
                  <a:moveTo>
                    <a:pt x="2467673" y="0"/>
                  </a:moveTo>
                  <a:lnTo>
                    <a:pt x="2389251" y="0"/>
                  </a:lnTo>
                  <a:lnTo>
                    <a:pt x="2390203" y="12700"/>
                  </a:lnTo>
                  <a:lnTo>
                    <a:pt x="2467051" y="12700"/>
                  </a:lnTo>
                  <a:lnTo>
                    <a:pt x="2467673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337200" y="5060950"/>
              <a:ext cx="2517775" cy="12700"/>
            </a:xfrm>
            <a:custGeom>
              <a:avLst/>
              <a:gdLst/>
              <a:ahLst/>
              <a:cxnLst/>
              <a:rect l="l" t="t" r="r" b="b"/>
              <a:pathLst>
                <a:path w="2517775" h="12700">
                  <a:moveTo>
                    <a:pt x="132156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96443" y="12700"/>
                  </a:lnTo>
                  <a:lnTo>
                    <a:pt x="132156" y="0"/>
                  </a:lnTo>
                  <a:close/>
                </a:path>
                <a:path w="2517775" h="12700">
                  <a:moveTo>
                    <a:pt x="2517533" y="0"/>
                  </a:moveTo>
                  <a:lnTo>
                    <a:pt x="2442095" y="0"/>
                  </a:lnTo>
                  <a:lnTo>
                    <a:pt x="2443048" y="12700"/>
                  </a:lnTo>
                  <a:lnTo>
                    <a:pt x="2516924" y="12700"/>
                  </a:lnTo>
                  <a:lnTo>
                    <a:pt x="2517533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259311" y="5097779"/>
              <a:ext cx="2593975" cy="12700"/>
            </a:xfrm>
            <a:custGeom>
              <a:avLst/>
              <a:gdLst/>
              <a:ahLst/>
              <a:cxnLst/>
              <a:rect l="l" t="t" r="r" b="b"/>
              <a:pathLst>
                <a:path w="2593975" h="12700">
                  <a:moveTo>
                    <a:pt x="106489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70789" y="12700"/>
                  </a:lnTo>
                  <a:lnTo>
                    <a:pt x="106489" y="0"/>
                  </a:lnTo>
                  <a:close/>
                </a:path>
                <a:path w="2593975" h="12700">
                  <a:moveTo>
                    <a:pt x="2593632" y="0"/>
                  </a:moveTo>
                  <a:lnTo>
                    <a:pt x="2522740" y="0"/>
                  </a:lnTo>
                  <a:lnTo>
                    <a:pt x="2523680" y="12700"/>
                  </a:lnTo>
                  <a:lnTo>
                    <a:pt x="2593009" y="12700"/>
                  </a:lnTo>
                  <a:lnTo>
                    <a:pt x="2593632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208282" y="5121909"/>
              <a:ext cx="2643505" cy="12700"/>
            </a:xfrm>
            <a:custGeom>
              <a:avLst/>
              <a:gdLst/>
              <a:ahLst/>
              <a:cxnLst/>
              <a:rect l="l" t="t" r="r" b="b"/>
              <a:pathLst>
                <a:path w="2643504" h="12700">
                  <a:moveTo>
                    <a:pt x="8967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53962" y="12700"/>
                  </a:lnTo>
                  <a:lnTo>
                    <a:pt x="89674" y="0"/>
                  </a:lnTo>
                  <a:close/>
                </a:path>
                <a:path w="2643504" h="12700">
                  <a:moveTo>
                    <a:pt x="2643492" y="0"/>
                  </a:moveTo>
                  <a:lnTo>
                    <a:pt x="2575560" y="0"/>
                  </a:lnTo>
                  <a:lnTo>
                    <a:pt x="2576512" y="12700"/>
                  </a:lnTo>
                  <a:lnTo>
                    <a:pt x="2642870" y="12700"/>
                  </a:lnTo>
                  <a:lnTo>
                    <a:pt x="2643492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7792958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7794761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7796563" y="529208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7797511" y="530478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7798364" y="5316220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7799313" y="5328920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800261" y="5341620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801114" y="5353050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802063" y="5365750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803011" y="53784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803865" y="5389879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7805100" y="54025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71" name="object 1571"/>
          <p:cNvGrpSpPr/>
          <p:nvPr/>
        </p:nvGrpSpPr>
        <p:grpSpPr>
          <a:xfrm>
            <a:off x="7806321" y="5414009"/>
            <a:ext cx="112395" cy="609600"/>
            <a:chOff x="7806321" y="5414009"/>
            <a:chExt cx="112395" cy="609600"/>
          </a:xfrm>
        </p:grpSpPr>
        <p:sp>
          <p:nvSpPr>
            <p:cNvPr id="1572" name="object 1572"/>
            <p:cNvSpPr/>
            <p:nvPr/>
          </p:nvSpPr>
          <p:spPr>
            <a:xfrm>
              <a:off x="7806321" y="541400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807678" y="54267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809035" y="54394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7810256" y="545083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811613" y="546353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812835" y="547496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7814192" y="548766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7815413" y="549909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7816770" y="551179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7818127" y="552449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7819348" y="55359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7820705" y="55486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7822063" y="556132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23284" y="55727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24641" y="558545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25862" y="559688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27219" y="56095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28576" y="56222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29798" y="563371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31155" y="564641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32376" y="565784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33733" y="567054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34955" y="56819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36312" y="56946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37669" y="570737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38890" y="571880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40247" y="573150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41604" y="574420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42826" y="575563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44183" y="576833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45404" y="577976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46761" y="57924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48118" y="58051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49339" y="581659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50696" y="582929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51918" y="584072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53275" y="585342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54496" y="58648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55853" y="58775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57210" y="589025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58432" y="590168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59789" y="591438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61146" y="592708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862367" y="593851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863724" y="595121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864946" y="596264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7866303" y="597534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7867660" y="5988049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7868881" y="5999479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7870238" y="6012179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2" name="object 1622"/>
          <p:cNvSpPr txBox="1"/>
          <p:nvPr/>
        </p:nvSpPr>
        <p:spPr>
          <a:xfrm>
            <a:off x="8403590" y="6282690"/>
            <a:ext cx="20447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5" dirty="0">
                <a:solidFill>
                  <a:srgbClr val="FFFFFF"/>
                </a:solidFill>
                <a:latin typeface="Times New Roman"/>
                <a:cs typeface="Times New Roman"/>
              </a:rPr>
              <a:t>1</a:t>
            </a: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1</a:t>
            </a:r>
            <a:endParaRPr sz="1400">
              <a:latin typeface="Times New Roman"/>
              <a:cs typeface="Times New Roman"/>
            </a:endParaRPr>
          </a:p>
        </p:txBody>
      </p:sp>
      <p:pic>
        <p:nvPicPr>
          <p:cNvPr id="1623" name="object 162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543050" y="0"/>
            <a:ext cx="6057900" cy="1219200"/>
          </a:xfrm>
          <a:prstGeom prst="rect">
            <a:avLst/>
          </a:prstGeom>
        </p:spPr>
      </p:pic>
      <p:sp>
        <p:nvSpPr>
          <p:cNvPr id="1624" name="object 1624"/>
          <p:cNvSpPr txBox="1">
            <a:spLocks noGrp="1"/>
          </p:cNvSpPr>
          <p:nvPr>
            <p:ph type="title"/>
          </p:nvPr>
        </p:nvSpPr>
        <p:spPr>
          <a:xfrm>
            <a:off x="2621279" y="33020"/>
            <a:ext cx="3477260" cy="878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37235" marR="5080" indent="-725170">
              <a:lnSpc>
                <a:spcPct val="100000"/>
              </a:lnSpc>
              <a:spcBef>
                <a:spcPts val="100"/>
              </a:spcBef>
            </a:pPr>
            <a:r>
              <a:rPr spc="-5" dirty="0">
                <a:solidFill>
                  <a:srgbClr val="FF00FF"/>
                </a:solidFill>
              </a:rPr>
              <a:t>Methods</a:t>
            </a:r>
            <a:r>
              <a:rPr spc="-35" dirty="0">
                <a:solidFill>
                  <a:srgbClr val="FF00FF"/>
                </a:solidFill>
              </a:rPr>
              <a:t> </a:t>
            </a:r>
            <a:r>
              <a:rPr dirty="0">
                <a:solidFill>
                  <a:srgbClr val="FF00FF"/>
                </a:solidFill>
              </a:rPr>
              <a:t>of</a:t>
            </a:r>
            <a:r>
              <a:rPr spc="-45" dirty="0">
                <a:solidFill>
                  <a:srgbClr val="FF00FF"/>
                </a:solidFill>
              </a:rPr>
              <a:t> </a:t>
            </a:r>
            <a:r>
              <a:rPr spc="-5" dirty="0">
                <a:solidFill>
                  <a:srgbClr val="FF00FF"/>
                </a:solidFill>
              </a:rPr>
              <a:t>Redemption </a:t>
            </a:r>
            <a:r>
              <a:rPr spc="-685" dirty="0">
                <a:solidFill>
                  <a:srgbClr val="FF00FF"/>
                </a:solidFill>
              </a:rPr>
              <a:t> </a:t>
            </a:r>
            <a:r>
              <a:rPr dirty="0">
                <a:solidFill>
                  <a:srgbClr val="FF00FF"/>
                </a:solidFill>
              </a:rPr>
              <a:t>of</a:t>
            </a:r>
            <a:r>
              <a:rPr spc="-25" dirty="0">
                <a:solidFill>
                  <a:srgbClr val="FF00FF"/>
                </a:solidFill>
              </a:rPr>
              <a:t> </a:t>
            </a:r>
            <a:r>
              <a:rPr spc="-5" dirty="0">
                <a:solidFill>
                  <a:srgbClr val="FF00FF"/>
                </a:solidFill>
              </a:rPr>
              <a:t>Debentu</a:t>
            </a:r>
            <a:r>
              <a:rPr u="sng" spc="-5" dirty="0">
                <a:solidFill>
                  <a:srgbClr val="FF00FF"/>
                </a:solidFill>
                <a:uFill>
                  <a:solidFill>
                    <a:srgbClr val="C8BCD8"/>
                  </a:solidFill>
                </a:uFill>
              </a:rPr>
              <a:t>r</a:t>
            </a:r>
            <a:r>
              <a:rPr spc="-5" dirty="0">
                <a:solidFill>
                  <a:srgbClr val="FF00FF"/>
                </a:solidFill>
              </a:rPr>
              <a:t>es</a:t>
            </a:r>
          </a:p>
        </p:txBody>
      </p:sp>
      <p:sp>
        <p:nvSpPr>
          <p:cNvPr id="1625" name="object 1625"/>
          <p:cNvSpPr txBox="1"/>
          <p:nvPr/>
        </p:nvSpPr>
        <p:spPr>
          <a:xfrm>
            <a:off x="63500" y="1024890"/>
            <a:ext cx="8910320" cy="39243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38430">
              <a:lnSpc>
                <a:spcPct val="99900"/>
              </a:lnSpc>
              <a:spcBef>
                <a:spcPts val="100"/>
              </a:spcBef>
              <a:tabLst>
                <a:tab pos="5389245" algn="l"/>
                <a:tab pos="5861050" algn="l"/>
              </a:tabLst>
            </a:pP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I)</a:t>
            </a:r>
            <a:r>
              <a:rPr sz="3200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Redemption</a:t>
            </a:r>
            <a:r>
              <a:rPr sz="3200" spc="1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of Debentu</a:t>
            </a:r>
            <a:r>
              <a:rPr sz="3200" strike="sngStrike" dirty="0">
                <a:solidFill>
                  <a:srgbClr val="001F5F"/>
                </a:solidFill>
                <a:latin typeface="Times New Roman"/>
                <a:cs typeface="Times New Roman"/>
              </a:rPr>
              <a:t>r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es</a:t>
            </a:r>
            <a:r>
              <a:rPr sz="3200" strike="noStrike" spc="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in	</a:t>
            </a:r>
            <a:r>
              <a:rPr sz="3200" strike="noStrike" spc="-10" dirty="0">
                <a:solidFill>
                  <a:srgbClr val="001F5F"/>
                </a:solidFill>
                <a:latin typeface="Times New Roman"/>
                <a:cs typeface="Times New Roman"/>
              </a:rPr>
              <a:t>Lump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sum :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All the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 debentures are redeemed on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the </a:t>
            </a:r>
            <a:r>
              <a:rPr sz="3200" strike="noStrike" spc="-60" dirty="0">
                <a:solidFill>
                  <a:srgbClr val="001F5F"/>
                </a:solidFill>
                <a:latin typeface="Times New Roman"/>
                <a:cs typeface="Times New Roman"/>
              </a:rPr>
              <a:t>redemption</a:t>
            </a:r>
            <a:r>
              <a:rPr sz="3200" u="sng" strike="noStrike" spc="-55" dirty="0">
                <a:solidFill>
                  <a:srgbClr val="001F5F"/>
                </a:solidFill>
                <a:uFill>
                  <a:solidFill>
                    <a:srgbClr val="BA7B2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spc="-5" dirty="0">
                <a:solidFill>
                  <a:srgbClr val="001F5F"/>
                </a:solidFill>
                <a:uFill>
                  <a:solidFill>
                    <a:srgbClr val="BA7B2F"/>
                  </a:solidFill>
                </a:uFill>
                <a:latin typeface="Times New Roman"/>
                <a:cs typeface="Times New Roman"/>
              </a:rPr>
              <a:t>d</a:t>
            </a:r>
            <a:r>
              <a:rPr sz="3200" u="dbl" strike="noStrike" spc="-5" dirty="0">
                <a:solidFill>
                  <a:srgbClr val="001F5F"/>
                </a:solidFill>
                <a:uFill>
                  <a:solidFill>
                    <a:srgbClr val="BA7B2F"/>
                  </a:solidFill>
                </a:uFill>
                <a:latin typeface="Times New Roman"/>
                <a:cs typeface="Times New Roman"/>
              </a:rPr>
              <a:t>a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te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specified</a:t>
            </a:r>
            <a:r>
              <a:rPr sz="3200" strike="noStrike" spc="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in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the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terms</a:t>
            </a:r>
            <a:r>
              <a:rPr sz="3200" strike="noStrike" spc="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sngStrike" dirty="0">
                <a:solidFill>
                  <a:srgbClr val="001F5F"/>
                </a:solidFill>
                <a:latin typeface="Times New Roman"/>
                <a:cs typeface="Times New Roman"/>
              </a:rPr>
              <a:t>of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sngStrike" dirty="0">
                <a:solidFill>
                  <a:srgbClr val="001F5F"/>
                </a:solidFill>
                <a:latin typeface="Times New Roman"/>
                <a:cs typeface="Times New Roman"/>
              </a:rPr>
              <a:t>i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ssue,</a:t>
            </a:r>
            <a:r>
              <a:rPr sz="3200" strike="noStrike" spc="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i.e.,	on</a:t>
            </a:r>
            <a:r>
              <a:rPr sz="3200" strike="noStrike" spc="-2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maturity</a:t>
            </a:r>
            <a:r>
              <a:rPr sz="3200" strike="noStrike" spc="-1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at</a:t>
            </a:r>
            <a:r>
              <a:rPr sz="3200" strike="noStrike" spc="-3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par </a:t>
            </a:r>
            <a:r>
              <a:rPr sz="3200" strike="noStrike" spc="-78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or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at</a:t>
            </a:r>
            <a:r>
              <a:rPr sz="3200" strike="noStrike" spc="-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premium.</a:t>
            </a:r>
            <a:endParaRPr sz="320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</a:pP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Whe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n</a:t>
            </a: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 D</a:t>
            </a:r>
            <a:r>
              <a:rPr sz="3200" spc="-5" dirty="0">
                <a:solidFill>
                  <a:srgbClr val="00AF4F"/>
                </a:solidFill>
                <a:latin typeface="Times New Roman"/>
                <a:cs typeface="Times New Roman"/>
              </a:rPr>
              <a:t>e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b</a:t>
            </a: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en</a:t>
            </a:r>
            <a:r>
              <a:rPr sz="3200" spc="-10" dirty="0">
                <a:solidFill>
                  <a:srgbClr val="00AF4F"/>
                </a:solidFill>
                <a:latin typeface="Times New Roman"/>
                <a:cs typeface="Times New Roman"/>
              </a:rPr>
              <a:t>t</a:t>
            </a: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u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r</a:t>
            </a: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e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s </a:t>
            </a: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a</a:t>
            </a:r>
            <a:r>
              <a:rPr sz="3200" spc="-5" dirty="0">
                <a:solidFill>
                  <a:srgbClr val="00AF4F"/>
                </a:solidFill>
                <a:latin typeface="Times New Roman"/>
                <a:cs typeface="Times New Roman"/>
              </a:rPr>
              <a:t>r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e</a:t>
            </a: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r</a:t>
            </a: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e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d</a:t>
            </a: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ee</a:t>
            </a:r>
            <a:r>
              <a:rPr sz="3200" spc="-20" dirty="0">
                <a:solidFill>
                  <a:srgbClr val="00AF4F"/>
                </a:solidFill>
                <a:latin typeface="Times New Roman"/>
                <a:cs typeface="Times New Roman"/>
              </a:rPr>
              <a:t>m</a:t>
            </a: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e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d</a:t>
            </a: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 a</a:t>
            </a:r>
            <a:r>
              <a:rPr sz="3200" strike="dblStrike" dirty="0">
                <a:solidFill>
                  <a:srgbClr val="00AF4F"/>
                </a:solidFill>
                <a:latin typeface="Times New Roman"/>
                <a:cs typeface="Times New Roman"/>
              </a:rPr>
              <a:t>t</a:t>
            </a:r>
            <a:r>
              <a:rPr sz="3200" strike="noStrike" spc="-1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1370" dirty="0">
                <a:solidFill>
                  <a:srgbClr val="00AF4F"/>
                </a:solidFill>
                <a:latin typeface="Times New Roman"/>
                <a:cs typeface="Times New Roman"/>
              </a:rPr>
              <a:t>p</a:t>
            </a:r>
            <a:r>
              <a:rPr sz="3200" u="sng" strike="noStrike" dirty="0">
                <a:solidFill>
                  <a:srgbClr val="00AF4F"/>
                </a:solidFill>
                <a:uFill>
                  <a:solidFill>
                    <a:srgbClr val="C8BCD6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spc="-225" dirty="0">
                <a:solidFill>
                  <a:srgbClr val="00AF4F"/>
                </a:solidFill>
                <a:uFill>
                  <a:solidFill>
                    <a:srgbClr val="C8BCD6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a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r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, J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ou</a:t>
            </a:r>
            <a:r>
              <a:rPr sz="3200" strike="sngStrike" spc="-10" dirty="0">
                <a:solidFill>
                  <a:srgbClr val="00AF4F"/>
                </a:solidFill>
                <a:latin typeface="Times New Roman"/>
                <a:cs typeface="Times New Roman"/>
              </a:rPr>
              <a:t>r</a:t>
            </a:r>
            <a:r>
              <a:rPr sz="3200" u="dbl" strike="noStrike" spc="5" dirty="0">
                <a:solidFill>
                  <a:srgbClr val="00AF4F"/>
                </a:solidFill>
                <a:uFill>
                  <a:solidFill>
                    <a:srgbClr val="C8BCD6"/>
                  </a:solidFill>
                </a:uFill>
                <a:latin typeface="Times New Roman"/>
                <a:cs typeface="Times New Roman"/>
              </a:rPr>
              <a:t>n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a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l</a:t>
            </a:r>
            <a:r>
              <a:rPr sz="3200" strike="noStrike" spc="-1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E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n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t</a:t>
            </a:r>
            <a:r>
              <a:rPr sz="3200" strike="noStrike" spc="-10" dirty="0">
                <a:solidFill>
                  <a:srgbClr val="00AF4F"/>
                </a:solidFill>
                <a:latin typeface="Times New Roman"/>
                <a:cs typeface="Times New Roman"/>
              </a:rPr>
              <a:t>r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i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e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s  are</a:t>
            </a:r>
            <a:r>
              <a:rPr sz="28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:</a:t>
            </a:r>
            <a:endParaRPr sz="2800">
              <a:latin typeface="Times New Roman"/>
              <a:cs typeface="Times New Roman"/>
            </a:endParaRPr>
          </a:p>
          <a:p>
            <a:pPr marL="318770" marR="868044" indent="-306070">
              <a:lnSpc>
                <a:spcPct val="100000"/>
              </a:lnSpc>
              <a:tabLst>
                <a:tab pos="7334250" algn="l"/>
                <a:tab pos="7777480" algn="l"/>
                <a:tab pos="8034020" algn="l"/>
              </a:tabLst>
            </a:pPr>
            <a:r>
              <a:rPr sz="3200" u="heavy" spc="-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O</a:t>
            </a:r>
            <a:r>
              <a:rPr sz="3200" u="heavy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n</a:t>
            </a:r>
            <a:r>
              <a:rPr sz="3200" u="heavy" spc="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 D</a:t>
            </a:r>
            <a:r>
              <a:rPr sz="3200" u="heavy" spc="-108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3200" u="heavy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heavy" spc="-51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heavy" spc="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b</a:t>
            </a:r>
            <a:r>
              <a:rPr sz="3200" u="heavy" spc="-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3200" u="heavy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n</a:t>
            </a:r>
            <a:r>
              <a:rPr sz="3200" u="heavy" spc="-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t</a:t>
            </a:r>
            <a:r>
              <a:rPr sz="3200" u="heavy" spc="-121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u</a:t>
            </a:r>
            <a:r>
              <a:rPr sz="3200" u="heavy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heavy" spc="-38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heavy" spc="-10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r</a:t>
            </a:r>
            <a:r>
              <a:rPr sz="3200" u="heavy" spc="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3200" u="heavy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s</a:t>
            </a:r>
            <a:r>
              <a:rPr sz="3200" u="heavy" spc="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heavy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b</a:t>
            </a:r>
            <a:r>
              <a:rPr sz="3200" u="heavy" spc="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ec</a:t>
            </a:r>
            <a:r>
              <a:rPr sz="3200" u="heavy" strike="sngStrike" spc="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o</a:t>
            </a:r>
            <a:r>
              <a:rPr sz="3200" u="heavy" strike="noStrike" spc="-20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m</a:t>
            </a:r>
            <a:r>
              <a:rPr sz="3200" u="heavy" strike="noStrike" spc="-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i</a:t>
            </a:r>
            <a:r>
              <a:rPr sz="3200" u="heavy" strike="noStrike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ng</a:t>
            </a:r>
            <a:r>
              <a:rPr sz="3200" u="heavy" strike="noStrike" spc="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 d</a:t>
            </a:r>
            <a:r>
              <a:rPr sz="3200" u="heavy" strike="noStrike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ue</a:t>
            </a:r>
            <a:r>
              <a:rPr sz="3200" u="heavy" strike="noStrike" spc="1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heavy" strike="noStrike" spc="-20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f</a:t>
            </a:r>
            <a:r>
              <a:rPr sz="3200" u="heavy" strike="noStrike" spc="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o</a:t>
            </a:r>
            <a:r>
              <a:rPr sz="3200" u="heavy" strike="noStrike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r </a:t>
            </a:r>
            <a:r>
              <a:rPr sz="3200" u="heavy" strike="noStrike" spc="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pa</a:t>
            </a:r>
            <a:r>
              <a:rPr sz="3200" u="heavy" strike="noStrike" spc="1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y</a:t>
            </a:r>
            <a:r>
              <a:rPr sz="3200" u="heavy" strike="noStrike" spc="-20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m</a:t>
            </a:r>
            <a:r>
              <a:rPr sz="3200" u="heavy" strike="noStrike" spc="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3200" u="heavy" strike="noStrike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n</a:t>
            </a:r>
            <a:r>
              <a:rPr sz="3200" u="heavy" strike="noStrike" spc="90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t</a:t>
            </a:r>
            <a:r>
              <a:rPr sz="3200" strike="noStrike" spc="-195" dirty="0">
                <a:solidFill>
                  <a:srgbClr val="FF0000"/>
                </a:solidFill>
                <a:latin typeface="Times New Roman"/>
                <a:cs typeface="Times New Roman"/>
              </a:rPr>
              <a:t>: </a:t>
            </a:r>
            <a:r>
              <a:rPr sz="3200" u="sng" strike="noStrike" dirty="0">
                <a:solidFill>
                  <a:srgbClr val="FF0000"/>
                </a:solidFill>
                <a:uFill>
                  <a:solidFill>
                    <a:srgbClr val="C19B83"/>
                  </a:solidFill>
                </a:uFill>
                <a:latin typeface="Times New Roman"/>
                <a:cs typeface="Times New Roman"/>
              </a:rPr>
              <a:t> 	 	 	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 Debentures</a:t>
            </a:r>
            <a:r>
              <a:rPr sz="3200" strike="noStrike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A/c</a:t>
            </a:r>
            <a:r>
              <a:rPr sz="3200" strike="noStrike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Dr.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626" name="object 1626"/>
          <p:cNvSpPr txBox="1"/>
          <p:nvPr/>
        </p:nvSpPr>
        <p:spPr>
          <a:xfrm>
            <a:off x="5549192" y="4923790"/>
            <a:ext cx="240919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(With</a:t>
            </a:r>
            <a:r>
              <a:rPr sz="3200" spc="-4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nominal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627" name="object 1627"/>
          <p:cNvSpPr txBox="1"/>
          <p:nvPr/>
        </p:nvSpPr>
        <p:spPr>
          <a:xfrm>
            <a:off x="63500" y="4923790"/>
            <a:ext cx="5102860" cy="1488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1214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To</a:t>
            </a:r>
            <a:r>
              <a:rPr sz="32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Deb</a:t>
            </a:r>
            <a:r>
              <a:rPr sz="3200" strike="sngStrike" dirty="0">
                <a:solidFill>
                  <a:srgbClr val="FF0000"/>
                </a:solidFill>
                <a:latin typeface="Times New Roman"/>
                <a:cs typeface="Times New Roman"/>
              </a:rPr>
              <a:t>e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nture</a:t>
            </a:r>
            <a:r>
              <a:rPr sz="3200" strike="noStrike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Holders’</a:t>
            </a:r>
            <a:r>
              <a:rPr sz="3200" strike="noStrike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A/c </a:t>
            </a:r>
            <a:r>
              <a:rPr sz="3200" strike="noStrike" spc="-78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Value)</a:t>
            </a:r>
            <a:endParaRPr sz="3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3200" u="heavy" spc="-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On</a:t>
            </a:r>
            <a:r>
              <a:rPr sz="3200" u="heavy" spc="-30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heavy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Payment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: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628" name="object 1628"/>
          <p:cNvSpPr txBox="1"/>
          <p:nvPr/>
        </p:nvSpPr>
        <p:spPr>
          <a:xfrm>
            <a:off x="369570" y="6386829"/>
            <a:ext cx="477456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229735" algn="l"/>
              </a:tabLst>
            </a:pP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D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eben</a:t>
            </a:r>
            <a:r>
              <a:rPr sz="3200" spc="-10" dirty="0">
                <a:solidFill>
                  <a:srgbClr val="FF0000"/>
                </a:solidFill>
                <a:latin typeface="Times New Roman"/>
                <a:cs typeface="Times New Roman"/>
              </a:rPr>
              <a:t>t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u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re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Ho</a:t>
            </a:r>
            <a:r>
              <a:rPr sz="3200" spc="-10" dirty="0">
                <a:solidFill>
                  <a:srgbClr val="FF0000"/>
                </a:solidFill>
                <a:latin typeface="Times New Roman"/>
                <a:cs typeface="Times New Roman"/>
              </a:rPr>
              <a:t>l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de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r</a:t>
            </a:r>
            <a:r>
              <a:rPr sz="3200" spc="-10" dirty="0">
                <a:solidFill>
                  <a:srgbClr val="FF0000"/>
                </a:solidFill>
                <a:latin typeface="Times New Roman"/>
                <a:cs typeface="Times New Roman"/>
              </a:rPr>
              <a:t>s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’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A/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c	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D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r.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629" name="object 1629"/>
          <p:cNvSpPr txBox="1"/>
          <p:nvPr/>
        </p:nvSpPr>
        <p:spPr>
          <a:xfrm>
            <a:off x="5526373" y="6386829"/>
            <a:ext cx="240728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(With</a:t>
            </a:r>
            <a:r>
              <a:rPr sz="3200" spc="-5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nominal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 dir="vert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43" y="4234179"/>
              <a:ext cx="1971039" cy="11430"/>
            </a:xfrm>
            <a:custGeom>
              <a:avLst/>
              <a:gdLst/>
              <a:ahLst/>
              <a:cxnLst/>
              <a:rect l="l" t="t" r="r" b="b"/>
              <a:pathLst>
                <a:path w="1971039" h="11429">
                  <a:moveTo>
                    <a:pt x="41186" y="0"/>
                  </a:moveTo>
                  <a:lnTo>
                    <a:pt x="17449" y="0"/>
                  </a:lnTo>
                  <a:lnTo>
                    <a:pt x="0" y="11430"/>
                  </a:lnTo>
                  <a:lnTo>
                    <a:pt x="24028" y="11430"/>
                  </a:lnTo>
                  <a:lnTo>
                    <a:pt x="41186" y="0"/>
                  </a:lnTo>
                  <a:close/>
                </a:path>
                <a:path w="1971039" h="11429">
                  <a:moveTo>
                    <a:pt x="1971040" y="11430"/>
                  </a:moveTo>
                  <a:lnTo>
                    <a:pt x="1946541" y="0"/>
                  </a:lnTo>
                  <a:lnTo>
                    <a:pt x="1845614" y="0"/>
                  </a:lnTo>
                  <a:lnTo>
                    <a:pt x="1769186" y="11430"/>
                  </a:lnTo>
                  <a:lnTo>
                    <a:pt x="1971040" y="1143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27607" y="434593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39" h="10160">
                  <a:moveTo>
                    <a:pt x="171234" y="2540"/>
                  </a:moveTo>
                  <a:lnTo>
                    <a:pt x="72644" y="2540"/>
                  </a:lnTo>
                  <a:lnTo>
                    <a:pt x="72644" y="0"/>
                  </a:lnTo>
                  <a:lnTo>
                    <a:pt x="10922" y="0"/>
                  </a:lnTo>
                  <a:lnTo>
                    <a:pt x="10922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71234" y="10160"/>
                  </a:lnTo>
                  <a:lnTo>
                    <a:pt x="171234" y="2540"/>
                  </a:lnTo>
                  <a:close/>
                </a:path>
                <a:path w="1564639" h="10160">
                  <a:moveTo>
                    <a:pt x="1564132" y="0"/>
                  </a:moveTo>
                  <a:lnTo>
                    <a:pt x="1316736" y="0"/>
                  </a:lnTo>
                  <a:lnTo>
                    <a:pt x="1316736" y="2540"/>
                  </a:lnTo>
                  <a:lnTo>
                    <a:pt x="1232585" y="2540"/>
                  </a:lnTo>
                  <a:lnTo>
                    <a:pt x="1232585" y="10160"/>
                  </a:lnTo>
                  <a:lnTo>
                    <a:pt x="1526362" y="10160"/>
                  </a:lnTo>
                  <a:lnTo>
                    <a:pt x="1526362" y="2540"/>
                  </a:lnTo>
                  <a:lnTo>
                    <a:pt x="1564132" y="2540"/>
                  </a:lnTo>
                  <a:lnTo>
                    <a:pt x="156413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082800" y="4356100"/>
              <a:ext cx="542925" cy="10160"/>
            </a:xfrm>
            <a:custGeom>
              <a:avLst/>
              <a:gdLst/>
              <a:ahLst/>
              <a:cxnLst/>
              <a:rect l="l" t="t" r="r" b="b"/>
              <a:pathLst>
                <a:path w="542925" h="10160">
                  <a:moveTo>
                    <a:pt x="542840" y="0"/>
                  </a:moveTo>
                  <a:lnTo>
                    <a:pt x="201748" y="0"/>
                  </a:lnTo>
                  <a:lnTo>
                    <a:pt x="0" y="10160"/>
                  </a:lnTo>
                  <a:lnTo>
                    <a:pt x="467291" y="10160"/>
                  </a:lnTo>
                  <a:lnTo>
                    <a:pt x="542840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1" y="4436109"/>
              <a:ext cx="1021080" cy="11430"/>
            </a:xfrm>
            <a:custGeom>
              <a:avLst/>
              <a:gdLst/>
              <a:ahLst/>
              <a:cxnLst/>
              <a:rect l="l" t="t" r="r" b="b"/>
              <a:pathLst>
                <a:path w="1021080" h="11429">
                  <a:moveTo>
                    <a:pt x="445477" y="0"/>
                  </a:moveTo>
                  <a:lnTo>
                    <a:pt x="5461" y="0"/>
                  </a:lnTo>
                  <a:lnTo>
                    <a:pt x="0" y="11430"/>
                  </a:lnTo>
                  <a:lnTo>
                    <a:pt x="258787" y="11430"/>
                  </a:lnTo>
                  <a:lnTo>
                    <a:pt x="445477" y="0"/>
                  </a:lnTo>
                  <a:close/>
                </a:path>
                <a:path w="1021080" h="11429">
                  <a:moveTo>
                    <a:pt x="1020762" y="0"/>
                  </a:moveTo>
                  <a:lnTo>
                    <a:pt x="873048" y="0"/>
                  </a:lnTo>
                  <a:lnTo>
                    <a:pt x="1002588" y="2540"/>
                  </a:lnTo>
                  <a:lnTo>
                    <a:pt x="1020762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62046" y="4517389"/>
              <a:ext cx="255904" cy="10160"/>
            </a:xfrm>
            <a:custGeom>
              <a:avLst/>
              <a:gdLst/>
              <a:ahLst/>
              <a:cxnLst/>
              <a:rect l="l" t="t" r="r" b="b"/>
              <a:pathLst>
                <a:path w="255905" h="10160">
                  <a:moveTo>
                    <a:pt x="244465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55474" y="10160"/>
                  </a:lnTo>
                  <a:lnTo>
                    <a:pt x="244465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6560" y="4527550"/>
              <a:ext cx="282575" cy="10160"/>
            </a:xfrm>
            <a:custGeom>
              <a:avLst/>
              <a:gdLst/>
              <a:ahLst/>
              <a:cxnLst/>
              <a:rect l="l" t="t" r="r" b="b"/>
              <a:pathLst>
                <a:path w="282575" h="10160">
                  <a:moveTo>
                    <a:pt x="270960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81968" y="10160"/>
                  </a:lnTo>
                  <a:lnTo>
                    <a:pt x="270960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29139" y="4537709"/>
              <a:ext cx="311785" cy="11430"/>
            </a:xfrm>
            <a:custGeom>
              <a:avLst/>
              <a:gdLst/>
              <a:ahLst/>
              <a:cxnLst/>
              <a:rect l="l" t="t" r="r" b="b"/>
              <a:pathLst>
                <a:path w="311784" h="11429">
                  <a:moveTo>
                    <a:pt x="299389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311774" y="11429"/>
                  </a:lnTo>
                  <a:lnTo>
                    <a:pt x="299389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97256" y="1270"/>
                  </a:move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close/>
                </a:path>
                <a:path w="487680" h="10160">
                  <a:moveTo>
                    <a:pt x="202196" y="1270"/>
                  </a:move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32524" y="4982209"/>
              <a:ext cx="1587500" cy="11430"/>
            </a:xfrm>
            <a:custGeom>
              <a:avLst/>
              <a:gdLst/>
              <a:ahLst/>
              <a:cxnLst/>
              <a:rect l="l" t="t" r="r" b="b"/>
              <a:pathLst>
                <a:path w="158750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158750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  <a:path w="1587500" h="11429">
                  <a:moveTo>
                    <a:pt x="1587220" y="6350"/>
                  </a:moveTo>
                  <a:lnTo>
                    <a:pt x="1581073" y="6350"/>
                  </a:lnTo>
                  <a:lnTo>
                    <a:pt x="1581073" y="0"/>
                  </a:lnTo>
                  <a:lnTo>
                    <a:pt x="1482293" y="0"/>
                  </a:lnTo>
                  <a:lnTo>
                    <a:pt x="1482293" y="6350"/>
                  </a:lnTo>
                  <a:lnTo>
                    <a:pt x="1488414" y="6350"/>
                  </a:lnTo>
                  <a:lnTo>
                    <a:pt x="1488414" y="11430"/>
                  </a:lnTo>
                  <a:lnTo>
                    <a:pt x="1587220" y="11430"/>
                  </a:lnTo>
                  <a:lnTo>
                    <a:pt x="1587220" y="635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18311" y="5265419"/>
              <a:ext cx="1202690" cy="11430"/>
            </a:xfrm>
            <a:custGeom>
              <a:avLst/>
              <a:gdLst/>
              <a:ahLst/>
              <a:cxnLst/>
              <a:rect l="l" t="t" r="r" b="b"/>
              <a:pathLst>
                <a:path w="1202689" h="11429">
                  <a:moveTo>
                    <a:pt x="70053" y="11430"/>
                  </a:moveTo>
                  <a:lnTo>
                    <a:pt x="6885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053" y="11430"/>
                  </a:lnTo>
                  <a:close/>
                </a:path>
                <a:path w="1202689" h="11429">
                  <a:moveTo>
                    <a:pt x="1202194" y="2540"/>
                  </a:moveTo>
                  <a:lnTo>
                    <a:pt x="1196086" y="2540"/>
                  </a:lnTo>
                  <a:lnTo>
                    <a:pt x="1196086" y="0"/>
                  </a:lnTo>
                  <a:lnTo>
                    <a:pt x="1098016" y="0"/>
                  </a:lnTo>
                  <a:lnTo>
                    <a:pt x="1098016" y="2540"/>
                  </a:lnTo>
                  <a:lnTo>
                    <a:pt x="1104633" y="2540"/>
                  </a:lnTo>
                  <a:lnTo>
                    <a:pt x="1104633" y="11430"/>
                  </a:lnTo>
                  <a:lnTo>
                    <a:pt x="1202194" y="11430"/>
                  </a:lnTo>
                  <a:lnTo>
                    <a:pt x="1202194" y="254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025377" y="6130289"/>
              <a:ext cx="3072765" cy="33020"/>
            </a:xfrm>
            <a:custGeom>
              <a:avLst/>
              <a:gdLst/>
              <a:ahLst/>
              <a:cxnLst/>
              <a:rect l="l" t="t" r="r" b="b"/>
              <a:pathLst>
                <a:path w="3072765" h="33020">
                  <a:moveTo>
                    <a:pt x="2987429" y="0"/>
                  </a:moveTo>
                  <a:lnTo>
                    <a:pt x="65567" y="0"/>
                  </a:lnTo>
                  <a:lnTo>
                    <a:pt x="47512" y="2540"/>
                  </a:lnTo>
                  <a:lnTo>
                    <a:pt x="0" y="33020"/>
                  </a:lnTo>
                  <a:lnTo>
                    <a:pt x="3072342" y="33020"/>
                  </a:lnTo>
                  <a:lnTo>
                    <a:pt x="3002802" y="12700"/>
                  </a:lnTo>
                  <a:lnTo>
                    <a:pt x="29874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6" name="object 26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67" name="object 267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748163" y="1873250"/>
              <a:ext cx="313690" cy="10160"/>
            </a:xfrm>
            <a:custGeom>
              <a:avLst/>
              <a:gdLst/>
              <a:ahLst/>
              <a:cxnLst/>
              <a:rect l="l" t="t" r="r" b="b"/>
              <a:pathLst>
                <a:path w="313690" h="10160">
                  <a:moveTo>
                    <a:pt x="277308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13174" y="10160"/>
                  </a:lnTo>
                  <a:lnTo>
                    <a:pt x="27730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817385" y="1883409"/>
              <a:ext cx="273685" cy="10160"/>
            </a:xfrm>
            <a:custGeom>
              <a:avLst/>
              <a:gdLst/>
              <a:ahLst/>
              <a:cxnLst/>
              <a:rect l="l" t="t" r="r" b="b"/>
              <a:pathLst>
                <a:path w="273684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853669" y="1892299"/>
              <a:ext cx="273050" cy="10160"/>
            </a:xfrm>
            <a:custGeom>
              <a:avLst/>
              <a:gdLst/>
              <a:ahLst/>
              <a:cxnLst/>
              <a:rect l="l" t="t" r="r" b="b"/>
              <a:pathLst>
                <a:path w="27305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873490" y="1902459"/>
              <a:ext cx="316865" cy="10160"/>
            </a:xfrm>
            <a:custGeom>
              <a:avLst/>
              <a:gdLst/>
              <a:ahLst/>
              <a:cxnLst/>
              <a:rect l="l" t="t" r="r" b="b"/>
              <a:pathLst>
                <a:path w="316865" h="10160">
                  <a:moveTo>
                    <a:pt x="26021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16578" y="10160"/>
                  </a:lnTo>
                  <a:lnTo>
                    <a:pt x="260219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901224" y="1911350"/>
              <a:ext cx="338455" cy="10160"/>
            </a:xfrm>
            <a:custGeom>
              <a:avLst/>
              <a:gdLst/>
              <a:ahLst/>
              <a:cxnLst/>
              <a:rect l="l" t="t" r="r" b="b"/>
              <a:pathLst>
                <a:path w="338454" h="10160">
                  <a:moveTo>
                    <a:pt x="28179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38158" y="10160"/>
                  </a:lnTo>
                  <a:lnTo>
                    <a:pt x="28179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932920" y="1921509"/>
              <a:ext cx="363220" cy="10160"/>
            </a:xfrm>
            <a:custGeom>
              <a:avLst/>
              <a:gdLst/>
              <a:ahLst/>
              <a:cxnLst/>
              <a:rect l="l" t="t" r="r" b="b"/>
              <a:pathLst>
                <a:path w="363220" h="10160">
                  <a:moveTo>
                    <a:pt x="30646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2821" y="10160"/>
                  </a:lnTo>
                  <a:lnTo>
                    <a:pt x="306462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960655" y="1930400"/>
              <a:ext cx="384810" cy="10160"/>
            </a:xfrm>
            <a:custGeom>
              <a:avLst/>
              <a:gdLst/>
              <a:ahLst/>
              <a:cxnLst/>
              <a:rect l="l" t="t" r="r" b="b"/>
              <a:pathLst>
                <a:path w="384809" h="10160">
                  <a:moveTo>
                    <a:pt x="32804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84401" y="10160"/>
                  </a:lnTo>
                  <a:lnTo>
                    <a:pt x="328042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7079516" y="1968500"/>
              <a:ext cx="520065" cy="10160"/>
            </a:xfrm>
            <a:custGeom>
              <a:avLst/>
              <a:gdLst/>
              <a:ahLst/>
              <a:cxnLst/>
              <a:rect l="l" t="t" r="r" b="b"/>
              <a:pathLst>
                <a:path w="520065" h="10160">
                  <a:moveTo>
                    <a:pt x="519744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12375" y="10160"/>
                  </a:lnTo>
                  <a:lnTo>
                    <a:pt x="519744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7111212" y="1978659"/>
              <a:ext cx="480695" cy="10160"/>
            </a:xfrm>
            <a:custGeom>
              <a:avLst/>
              <a:gdLst/>
              <a:ahLst/>
              <a:cxnLst/>
              <a:rect l="l" t="t" r="r" b="b"/>
              <a:pathLst>
                <a:path w="480695" h="10160">
                  <a:moveTo>
                    <a:pt x="48067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73310" y="10160"/>
                  </a:lnTo>
                  <a:lnTo>
                    <a:pt x="48067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7138946" y="1987550"/>
              <a:ext cx="447040" cy="10160"/>
            </a:xfrm>
            <a:custGeom>
              <a:avLst/>
              <a:gdLst/>
              <a:ahLst/>
              <a:cxnLst/>
              <a:rect l="l" t="t" r="r" b="b"/>
              <a:pathLst>
                <a:path w="447040" h="10160">
                  <a:moveTo>
                    <a:pt x="446497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39128" y="10160"/>
                  </a:lnTo>
                  <a:lnTo>
                    <a:pt x="446497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7170643" y="1997709"/>
              <a:ext cx="407670" cy="10160"/>
            </a:xfrm>
            <a:custGeom>
              <a:avLst/>
              <a:gdLst/>
              <a:ahLst/>
              <a:cxnLst/>
              <a:rect l="l" t="t" r="r" b="b"/>
              <a:pathLst>
                <a:path w="407670" h="10160">
                  <a:moveTo>
                    <a:pt x="40743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00063" y="10160"/>
                  </a:lnTo>
                  <a:lnTo>
                    <a:pt x="407432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198378" y="2006600"/>
              <a:ext cx="373380" cy="10160"/>
            </a:xfrm>
            <a:custGeom>
              <a:avLst/>
              <a:gdLst/>
              <a:ahLst/>
              <a:cxnLst/>
              <a:rect l="l" t="t" r="r" b="b"/>
              <a:pathLst>
                <a:path w="373379" h="10160">
                  <a:moveTo>
                    <a:pt x="373250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5881" y="10160"/>
                  </a:lnTo>
                  <a:lnTo>
                    <a:pt x="37325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230073" y="2016759"/>
              <a:ext cx="334645" cy="10160"/>
            </a:xfrm>
            <a:custGeom>
              <a:avLst/>
              <a:gdLst/>
              <a:ahLst/>
              <a:cxnLst/>
              <a:rect l="l" t="t" r="r" b="b"/>
              <a:pathLst>
                <a:path w="334645" h="10160">
                  <a:moveTo>
                    <a:pt x="334185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26816" y="10160"/>
                  </a:lnTo>
                  <a:lnTo>
                    <a:pt x="334185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257808" y="2025650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300003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92634" y="10160"/>
                  </a:lnTo>
                  <a:lnTo>
                    <a:pt x="300003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289505" y="2035809"/>
              <a:ext cx="260985" cy="10160"/>
            </a:xfrm>
            <a:custGeom>
              <a:avLst/>
              <a:gdLst/>
              <a:ahLst/>
              <a:cxnLst/>
              <a:rect l="l" t="t" r="r" b="b"/>
              <a:pathLst>
                <a:path w="260984" h="10160">
                  <a:moveTo>
                    <a:pt x="26093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53569" y="10160"/>
                  </a:lnTo>
                  <a:lnTo>
                    <a:pt x="26093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317239" y="2044700"/>
              <a:ext cx="227329" cy="10160"/>
            </a:xfrm>
            <a:custGeom>
              <a:avLst/>
              <a:gdLst/>
              <a:ahLst/>
              <a:cxnLst/>
              <a:rect l="l" t="t" r="r" b="b"/>
              <a:pathLst>
                <a:path w="227329" h="10160">
                  <a:moveTo>
                    <a:pt x="226756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19387" y="10160"/>
                  </a:lnTo>
                  <a:lnTo>
                    <a:pt x="22675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360818" y="2054859"/>
              <a:ext cx="173355" cy="10160"/>
            </a:xfrm>
            <a:custGeom>
              <a:avLst/>
              <a:gdLst/>
              <a:ahLst/>
              <a:cxnLst/>
              <a:rect l="l" t="t" r="r" b="b"/>
              <a:pathLst>
                <a:path w="173354" h="10160">
                  <a:moveTo>
                    <a:pt x="17303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166217" y="10160"/>
                  </a:lnTo>
                  <a:lnTo>
                    <a:pt x="166217" y="7620"/>
                  </a:lnTo>
                  <a:lnTo>
                    <a:pt x="173037" y="7620"/>
                  </a:lnTo>
                  <a:lnTo>
                    <a:pt x="173037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0" y="2590800"/>
              <a:ext cx="212725" cy="3810"/>
            </a:xfrm>
            <a:custGeom>
              <a:avLst/>
              <a:gdLst/>
              <a:ahLst/>
              <a:cxnLst/>
              <a:rect l="l" t="t" r="r" b="b"/>
              <a:pathLst>
                <a:path w="212725" h="3810">
                  <a:moveTo>
                    <a:pt x="2124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52400" y="3810"/>
                  </a:lnTo>
                  <a:lnTo>
                    <a:pt x="212440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0" y="2594609"/>
              <a:ext cx="152400" cy="3810"/>
            </a:xfrm>
            <a:custGeom>
              <a:avLst/>
              <a:gdLst/>
              <a:ahLst/>
              <a:cxnLst/>
              <a:rect l="l" t="t" r="r" b="b"/>
              <a:pathLst>
                <a:path w="152400" h="3810">
                  <a:moveTo>
                    <a:pt x="1524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32521" y="381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0" y="2598419"/>
              <a:ext cx="132715" cy="3810"/>
            </a:xfrm>
            <a:custGeom>
              <a:avLst/>
              <a:gdLst/>
              <a:ahLst/>
              <a:cxnLst/>
              <a:rect l="l" t="t" r="r" b="b"/>
              <a:pathLst>
                <a:path w="132715" h="3810">
                  <a:moveTo>
                    <a:pt x="132521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12643" y="3809"/>
                  </a:lnTo>
                  <a:lnTo>
                    <a:pt x="132521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5" name="object 83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36" name="object 836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2" name="object 106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63" name="object 1063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10853" y="902969"/>
              <a:ext cx="2305685" cy="12700"/>
            </a:xfrm>
            <a:custGeom>
              <a:avLst/>
              <a:gdLst/>
              <a:ahLst/>
              <a:cxnLst/>
              <a:rect l="l" t="t" r="r" b="b"/>
              <a:pathLst>
                <a:path w="2305685" h="12700">
                  <a:moveTo>
                    <a:pt x="51346" y="12700"/>
                  </a:moveTo>
                  <a:lnTo>
                    <a:pt x="5120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1346" y="12700"/>
                  </a:lnTo>
                  <a:close/>
                </a:path>
                <a:path w="2305685" h="12700">
                  <a:moveTo>
                    <a:pt x="2305253" y="0"/>
                  </a:moveTo>
                  <a:lnTo>
                    <a:pt x="2214854" y="0"/>
                  </a:lnTo>
                  <a:lnTo>
                    <a:pt x="2214854" y="5080"/>
                  </a:lnTo>
                  <a:lnTo>
                    <a:pt x="2204567" y="5080"/>
                  </a:lnTo>
                  <a:lnTo>
                    <a:pt x="2204567" y="12700"/>
                  </a:lnTo>
                  <a:lnTo>
                    <a:pt x="2295652" y="12700"/>
                  </a:lnTo>
                  <a:lnTo>
                    <a:pt x="2295652" y="5080"/>
                  </a:lnTo>
                  <a:lnTo>
                    <a:pt x="2305253" y="5080"/>
                  </a:lnTo>
                  <a:lnTo>
                    <a:pt x="2305253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27477" y="1252219"/>
              <a:ext cx="1720214" cy="12700"/>
            </a:xfrm>
            <a:custGeom>
              <a:avLst/>
              <a:gdLst/>
              <a:ahLst/>
              <a:cxnLst/>
              <a:rect l="l" t="t" r="r" b="b"/>
              <a:pathLst>
                <a:path w="1720214" h="12700">
                  <a:moveTo>
                    <a:pt x="58166" y="12700"/>
                  </a:moveTo>
                  <a:lnTo>
                    <a:pt x="5695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58166" y="12700"/>
                  </a:lnTo>
                  <a:close/>
                </a:path>
                <a:path w="1720214" h="12700">
                  <a:moveTo>
                    <a:pt x="1719643" y="0"/>
                  </a:moveTo>
                  <a:lnTo>
                    <a:pt x="1628978" y="0"/>
                  </a:lnTo>
                  <a:lnTo>
                    <a:pt x="1628978" y="8890"/>
                  </a:lnTo>
                  <a:lnTo>
                    <a:pt x="1618691" y="8890"/>
                  </a:lnTo>
                  <a:lnTo>
                    <a:pt x="1618691" y="12700"/>
                  </a:lnTo>
                  <a:lnTo>
                    <a:pt x="1709280" y="12700"/>
                  </a:lnTo>
                  <a:lnTo>
                    <a:pt x="1709280" y="8890"/>
                  </a:lnTo>
                  <a:lnTo>
                    <a:pt x="1719643" y="8890"/>
                  </a:lnTo>
                  <a:lnTo>
                    <a:pt x="1719643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599282" y="2119629"/>
              <a:ext cx="368300" cy="12700"/>
            </a:xfrm>
            <a:custGeom>
              <a:avLst/>
              <a:gdLst/>
              <a:ahLst/>
              <a:cxnLst/>
              <a:rect l="l" t="t" r="r" b="b"/>
              <a:pathLst>
                <a:path w="368300" h="12700">
                  <a:moveTo>
                    <a:pt x="368042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49237" y="12700"/>
                  </a:lnTo>
                  <a:lnTo>
                    <a:pt x="368042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606983" y="2131059"/>
              <a:ext cx="343535" cy="12700"/>
            </a:xfrm>
            <a:custGeom>
              <a:avLst/>
              <a:gdLst/>
              <a:ahLst/>
              <a:cxnLst/>
              <a:rect l="l" t="t" r="r" b="b"/>
              <a:pathLst>
                <a:path w="343535" h="12700">
                  <a:moveTo>
                    <a:pt x="343416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24612" y="12700"/>
                  </a:lnTo>
                  <a:lnTo>
                    <a:pt x="343416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614685" y="2142490"/>
              <a:ext cx="319405" cy="12700"/>
            </a:xfrm>
            <a:custGeom>
              <a:avLst/>
              <a:gdLst/>
              <a:ahLst/>
              <a:cxnLst/>
              <a:rect l="l" t="t" r="r" b="b"/>
              <a:pathLst>
                <a:path w="319405" h="12700">
                  <a:moveTo>
                    <a:pt x="318791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99986" y="12700"/>
                  </a:lnTo>
                  <a:lnTo>
                    <a:pt x="318791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653551" y="2176779"/>
              <a:ext cx="222250" cy="10160"/>
            </a:xfrm>
            <a:custGeom>
              <a:avLst/>
              <a:gdLst/>
              <a:ahLst/>
              <a:cxnLst/>
              <a:rect l="l" t="t" r="r" b="b"/>
              <a:pathLst>
                <a:path w="222250" h="10160">
                  <a:moveTo>
                    <a:pt x="0" y="10160"/>
                  </a:moveTo>
                  <a:lnTo>
                    <a:pt x="221630" y="10160"/>
                  </a:lnTo>
                  <a:lnTo>
                    <a:pt x="221630" y="0"/>
                  </a:lnTo>
                  <a:lnTo>
                    <a:pt x="0" y="0"/>
                  </a:lnTo>
                  <a:lnTo>
                    <a:pt x="0" y="1016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908655" y="23456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1287779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  <a:path w="1287779" h="11430">
                  <a:moveTo>
                    <a:pt x="1287500" y="11430"/>
                  </a:moveTo>
                  <a:lnTo>
                    <a:pt x="1264564" y="3810"/>
                  </a:lnTo>
                  <a:lnTo>
                    <a:pt x="707339" y="11430"/>
                  </a:lnTo>
                  <a:lnTo>
                    <a:pt x="1287500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3" name="object 139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394" name="object 139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395" name="object 1395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485828" y="3268979"/>
              <a:ext cx="1656080" cy="12700"/>
            </a:xfrm>
            <a:custGeom>
              <a:avLst/>
              <a:gdLst/>
              <a:ahLst/>
              <a:cxnLst/>
              <a:rect l="l" t="t" r="r" b="b"/>
              <a:pathLst>
                <a:path w="1656079" h="12700">
                  <a:moveTo>
                    <a:pt x="136626" y="12700"/>
                  </a:moveTo>
                  <a:lnTo>
                    <a:pt x="1126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6626" y="12700"/>
                  </a:lnTo>
                  <a:close/>
                </a:path>
                <a:path w="1656079" h="12700">
                  <a:moveTo>
                    <a:pt x="1656016" y="12700"/>
                  </a:moveTo>
                  <a:lnTo>
                    <a:pt x="1645056" y="0"/>
                  </a:lnTo>
                  <a:lnTo>
                    <a:pt x="1588871" y="0"/>
                  </a:lnTo>
                  <a:lnTo>
                    <a:pt x="1595412" y="12700"/>
                  </a:lnTo>
                  <a:lnTo>
                    <a:pt x="1656016" y="1270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552097" y="3305809"/>
              <a:ext cx="1614805" cy="12700"/>
            </a:xfrm>
            <a:custGeom>
              <a:avLst/>
              <a:gdLst/>
              <a:ahLst/>
              <a:cxnLst/>
              <a:rect l="l" t="t" r="r" b="b"/>
              <a:pathLst>
                <a:path w="1614804" h="12700">
                  <a:moveTo>
                    <a:pt x="139827" y="12700"/>
                  </a:moveTo>
                  <a:lnTo>
                    <a:pt x="1158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9827" y="12700"/>
                  </a:lnTo>
                  <a:close/>
                </a:path>
                <a:path w="1614804" h="12700">
                  <a:moveTo>
                    <a:pt x="1614589" y="12700"/>
                  </a:moveTo>
                  <a:lnTo>
                    <a:pt x="1607489" y="0"/>
                  </a:lnTo>
                  <a:lnTo>
                    <a:pt x="1541564" y="0"/>
                  </a:lnTo>
                  <a:lnTo>
                    <a:pt x="1548104" y="12700"/>
                  </a:lnTo>
                  <a:lnTo>
                    <a:pt x="1614589" y="1270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595505" y="3329939"/>
              <a:ext cx="1584960" cy="12700"/>
            </a:xfrm>
            <a:custGeom>
              <a:avLst/>
              <a:gdLst/>
              <a:ahLst/>
              <a:cxnLst/>
              <a:rect l="l" t="t" r="r" b="b"/>
              <a:pathLst>
                <a:path w="1584959" h="12700">
                  <a:moveTo>
                    <a:pt x="141935" y="12700"/>
                  </a:moveTo>
                  <a:lnTo>
                    <a:pt x="11798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1935" y="12700"/>
                  </a:lnTo>
                  <a:close/>
                </a:path>
                <a:path w="1584959" h="12700">
                  <a:moveTo>
                    <a:pt x="1584667" y="12700"/>
                  </a:moveTo>
                  <a:lnTo>
                    <a:pt x="1577568" y="0"/>
                  </a:lnTo>
                  <a:lnTo>
                    <a:pt x="1510576" y="0"/>
                  </a:lnTo>
                  <a:lnTo>
                    <a:pt x="1517116" y="12700"/>
                  </a:lnTo>
                  <a:lnTo>
                    <a:pt x="1584667" y="1270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661761" y="3366769"/>
              <a:ext cx="1539240" cy="12700"/>
            </a:xfrm>
            <a:custGeom>
              <a:avLst/>
              <a:gdLst/>
              <a:ahLst/>
              <a:cxnLst/>
              <a:rect l="l" t="t" r="r" b="b"/>
              <a:pathLst>
                <a:path w="1539240" h="12700">
                  <a:moveTo>
                    <a:pt x="145148" y="12700"/>
                  </a:moveTo>
                  <a:lnTo>
                    <a:pt x="1211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5148" y="12700"/>
                  </a:lnTo>
                  <a:close/>
                </a:path>
                <a:path w="1539240" h="12700">
                  <a:moveTo>
                    <a:pt x="1539011" y="12700"/>
                  </a:moveTo>
                  <a:lnTo>
                    <a:pt x="1531912" y="0"/>
                  </a:lnTo>
                  <a:lnTo>
                    <a:pt x="1463281" y="0"/>
                  </a:lnTo>
                  <a:lnTo>
                    <a:pt x="1469821" y="12700"/>
                  </a:lnTo>
                  <a:lnTo>
                    <a:pt x="1539011" y="1270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814847" y="3451859"/>
              <a:ext cx="1433830" cy="12700"/>
            </a:xfrm>
            <a:custGeom>
              <a:avLst/>
              <a:gdLst/>
              <a:ahLst/>
              <a:cxnLst/>
              <a:rect l="l" t="t" r="r" b="b"/>
              <a:pathLst>
                <a:path w="1433829" h="12700">
                  <a:moveTo>
                    <a:pt x="152565" y="12700"/>
                  </a:moveTo>
                  <a:lnTo>
                    <a:pt x="12861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2565" y="12700"/>
                  </a:lnTo>
                  <a:close/>
                </a:path>
                <a:path w="1433829" h="12700">
                  <a:moveTo>
                    <a:pt x="1433499" y="12700"/>
                  </a:moveTo>
                  <a:lnTo>
                    <a:pt x="1426400" y="0"/>
                  </a:lnTo>
                  <a:lnTo>
                    <a:pt x="1353997" y="0"/>
                  </a:lnTo>
                  <a:lnTo>
                    <a:pt x="1360538" y="12700"/>
                  </a:lnTo>
                  <a:lnTo>
                    <a:pt x="1433499" y="1270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881116" y="3488689"/>
              <a:ext cx="1388110" cy="12700"/>
            </a:xfrm>
            <a:custGeom>
              <a:avLst/>
              <a:gdLst/>
              <a:ahLst/>
              <a:cxnLst/>
              <a:rect l="l" t="t" r="r" b="b"/>
              <a:pathLst>
                <a:path w="1388109" h="12700">
                  <a:moveTo>
                    <a:pt x="155765" y="12700"/>
                  </a:moveTo>
                  <a:lnTo>
                    <a:pt x="1318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5765" y="12700"/>
                  </a:lnTo>
                  <a:close/>
                </a:path>
                <a:path w="1388109" h="12700">
                  <a:moveTo>
                    <a:pt x="1387830" y="12700"/>
                  </a:moveTo>
                  <a:lnTo>
                    <a:pt x="1380731" y="0"/>
                  </a:lnTo>
                  <a:lnTo>
                    <a:pt x="1306690" y="0"/>
                  </a:lnTo>
                  <a:lnTo>
                    <a:pt x="1313230" y="12700"/>
                  </a:lnTo>
                  <a:lnTo>
                    <a:pt x="1387830" y="1270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924524" y="3512819"/>
              <a:ext cx="1358265" cy="12700"/>
            </a:xfrm>
            <a:custGeom>
              <a:avLst/>
              <a:gdLst/>
              <a:ahLst/>
              <a:cxnLst/>
              <a:rect l="l" t="t" r="r" b="b"/>
              <a:pathLst>
                <a:path w="1358265" h="12700">
                  <a:moveTo>
                    <a:pt x="157873" y="12700"/>
                  </a:moveTo>
                  <a:lnTo>
                    <a:pt x="13392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7873" y="12700"/>
                  </a:lnTo>
                  <a:close/>
                </a:path>
                <a:path w="1358265" h="12700">
                  <a:moveTo>
                    <a:pt x="1357922" y="12700"/>
                  </a:moveTo>
                  <a:lnTo>
                    <a:pt x="1350810" y="0"/>
                  </a:lnTo>
                  <a:lnTo>
                    <a:pt x="1275702" y="0"/>
                  </a:lnTo>
                  <a:lnTo>
                    <a:pt x="1282242" y="12700"/>
                  </a:lnTo>
                  <a:lnTo>
                    <a:pt x="1357922" y="1270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5990780" y="3549649"/>
              <a:ext cx="1312545" cy="12700"/>
            </a:xfrm>
            <a:custGeom>
              <a:avLst/>
              <a:gdLst/>
              <a:ahLst/>
              <a:cxnLst/>
              <a:rect l="l" t="t" r="r" b="b"/>
              <a:pathLst>
                <a:path w="1312545" h="12700">
                  <a:moveTo>
                    <a:pt x="161099" y="12700"/>
                  </a:moveTo>
                  <a:lnTo>
                    <a:pt x="13713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1099" y="12700"/>
                  </a:lnTo>
                  <a:close/>
                </a:path>
                <a:path w="1312545" h="12700">
                  <a:moveTo>
                    <a:pt x="1312252" y="12700"/>
                  </a:moveTo>
                  <a:lnTo>
                    <a:pt x="1305153" y="0"/>
                  </a:lnTo>
                  <a:lnTo>
                    <a:pt x="1228407" y="0"/>
                  </a:lnTo>
                  <a:lnTo>
                    <a:pt x="1234948" y="12700"/>
                  </a:lnTo>
                  <a:lnTo>
                    <a:pt x="1312252" y="1270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6034201" y="3573779"/>
              <a:ext cx="1282700" cy="12700"/>
            </a:xfrm>
            <a:custGeom>
              <a:avLst/>
              <a:gdLst/>
              <a:ahLst/>
              <a:cxnLst/>
              <a:rect l="l" t="t" r="r" b="b"/>
              <a:pathLst>
                <a:path w="1282700" h="12700">
                  <a:moveTo>
                    <a:pt x="167538" y="12700"/>
                  </a:moveTo>
                  <a:lnTo>
                    <a:pt x="14128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7538" y="12700"/>
                  </a:lnTo>
                  <a:close/>
                </a:path>
                <a:path w="1282700" h="12700">
                  <a:moveTo>
                    <a:pt x="1282331" y="12700"/>
                  </a:moveTo>
                  <a:lnTo>
                    <a:pt x="1275219" y="0"/>
                  </a:lnTo>
                  <a:lnTo>
                    <a:pt x="1197406" y="0"/>
                  </a:lnTo>
                  <a:lnTo>
                    <a:pt x="1203947" y="12700"/>
                  </a:lnTo>
                  <a:lnTo>
                    <a:pt x="1282331" y="1270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143866" y="3634739"/>
              <a:ext cx="1207135" cy="12700"/>
            </a:xfrm>
            <a:custGeom>
              <a:avLst/>
              <a:gdLst/>
              <a:ahLst/>
              <a:cxnLst/>
              <a:rect l="l" t="t" r="r" b="b"/>
              <a:pathLst>
                <a:path w="1207134" h="12700">
                  <a:moveTo>
                    <a:pt x="183857" y="12700"/>
                  </a:moveTo>
                  <a:lnTo>
                    <a:pt x="15760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83857" y="12700"/>
                  </a:lnTo>
                  <a:close/>
                </a:path>
                <a:path w="1207134" h="12700">
                  <a:moveTo>
                    <a:pt x="1206754" y="12700"/>
                  </a:moveTo>
                  <a:lnTo>
                    <a:pt x="1199642" y="0"/>
                  </a:lnTo>
                  <a:lnTo>
                    <a:pt x="1119124" y="0"/>
                  </a:lnTo>
                  <a:lnTo>
                    <a:pt x="1125664" y="12700"/>
                  </a:lnTo>
                  <a:lnTo>
                    <a:pt x="1206754" y="1270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6210135" y="3671569"/>
              <a:ext cx="1161415" cy="12700"/>
            </a:xfrm>
            <a:custGeom>
              <a:avLst/>
              <a:gdLst/>
              <a:ahLst/>
              <a:cxnLst/>
              <a:rect l="l" t="t" r="r" b="b"/>
              <a:pathLst>
                <a:path w="1161415" h="12700">
                  <a:moveTo>
                    <a:pt x="193713" y="12700"/>
                  </a:moveTo>
                  <a:lnTo>
                    <a:pt x="16746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93713" y="12700"/>
                  </a:lnTo>
                  <a:close/>
                </a:path>
                <a:path w="1161415" h="12700">
                  <a:moveTo>
                    <a:pt x="1161072" y="12700"/>
                  </a:moveTo>
                  <a:lnTo>
                    <a:pt x="1153972" y="0"/>
                  </a:lnTo>
                  <a:lnTo>
                    <a:pt x="1071816" y="0"/>
                  </a:lnTo>
                  <a:lnTo>
                    <a:pt x="1078357" y="12700"/>
                  </a:lnTo>
                  <a:lnTo>
                    <a:pt x="1161072" y="1270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6253543" y="3695699"/>
              <a:ext cx="1131570" cy="12700"/>
            </a:xfrm>
            <a:custGeom>
              <a:avLst/>
              <a:gdLst/>
              <a:ahLst/>
              <a:cxnLst/>
              <a:rect l="l" t="t" r="r" b="b"/>
              <a:pathLst>
                <a:path w="1131570" h="12700">
                  <a:moveTo>
                    <a:pt x="200164" y="12700"/>
                  </a:moveTo>
                  <a:lnTo>
                    <a:pt x="1739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00164" y="12700"/>
                  </a:lnTo>
                  <a:close/>
                </a:path>
                <a:path w="1131570" h="12700">
                  <a:moveTo>
                    <a:pt x="1131163" y="12700"/>
                  </a:moveTo>
                  <a:lnTo>
                    <a:pt x="1124051" y="0"/>
                  </a:lnTo>
                  <a:lnTo>
                    <a:pt x="1043406" y="0"/>
                  </a:lnTo>
                  <a:lnTo>
                    <a:pt x="1053617" y="12700"/>
                  </a:lnTo>
                  <a:lnTo>
                    <a:pt x="1131163" y="1270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6320942" y="3732529"/>
              <a:ext cx="1089660" cy="12700"/>
            </a:xfrm>
            <a:custGeom>
              <a:avLst/>
              <a:gdLst/>
              <a:ahLst/>
              <a:cxnLst/>
              <a:rect l="l" t="t" r="r" b="b"/>
              <a:pathLst>
                <a:path w="1089659" h="12700">
                  <a:moveTo>
                    <a:pt x="208699" y="1270"/>
                  </a:moveTo>
                  <a:lnTo>
                    <a:pt x="183946" y="1270"/>
                  </a:lnTo>
                  <a:lnTo>
                    <a:pt x="183946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11430" y="1270"/>
                  </a:lnTo>
                  <a:lnTo>
                    <a:pt x="11430" y="12700"/>
                  </a:lnTo>
                  <a:lnTo>
                    <a:pt x="208699" y="12700"/>
                  </a:lnTo>
                  <a:lnTo>
                    <a:pt x="208699" y="1270"/>
                  </a:lnTo>
                  <a:close/>
                </a:path>
                <a:path w="1089659" h="12700">
                  <a:moveTo>
                    <a:pt x="1089520" y="12700"/>
                  </a:moveTo>
                  <a:lnTo>
                    <a:pt x="1079195" y="0"/>
                  </a:lnTo>
                  <a:lnTo>
                    <a:pt x="1005636" y="0"/>
                  </a:lnTo>
                  <a:lnTo>
                    <a:pt x="1015847" y="12700"/>
                  </a:lnTo>
                  <a:lnTo>
                    <a:pt x="1089520" y="1270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363220" y="3756659"/>
              <a:ext cx="1067435" cy="12700"/>
            </a:xfrm>
            <a:custGeom>
              <a:avLst/>
              <a:gdLst/>
              <a:ahLst/>
              <a:cxnLst/>
              <a:rect l="l" t="t" r="r" b="b"/>
              <a:pathLst>
                <a:path w="1067434" h="12700">
                  <a:moveTo>
                    <a:pt x="288836" y="12700"/>
                  </a:moveTo>
                  <a:lnTo>
                    <a:pt x="236740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88836" y="12700"/>
                  </a:lnTo>
                  <a:close/>
                </a:path>
                <a:path w="1067434" h="12700">
                  <a:moveTo>
                    <a:pt x="1066876" y="12700"/>
                  </a:moveTo>
                  <a:lnTo>
                    <a:pt x="1056551" y="0"/>
                  </a:lnTo>
                  <a:lnTo>
                    <a:pt x="982764" y="0"/>
                  </a:lnTo>
                  <a:lnTo>
                    <a:pt x="992987" y="12700"/>
                  </a:lnTo>
                  <a:lnTo>
                    <a:pt x="1066876" y="1270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7395040" y="3817620"/>
              <a:ext cx="85090" cy="12700"/>
            </a:xfrm>
            <a:custGeom>
              <a:avLst/>
              <a:gdLst/>
              <a:ahLst/>
              <a:cxnLst/>
              <a:rect l="l" t="t" r="r" b="b"/>
              <a:pathLst>
                <a:path w="85090" h="12700">
                  <a:moveTo>
                    <a:pt x="74328" y="0"/>
                  </a:moveTo>
                  <a:lnTo>
                    <a:pt x="0" y="0"/>
                  </a:lnTo>
                  <a:lnTo>
                    <a:pt x="10217" y="12699"/>
                  </a:lnTo>
                  <a:lnTo>
                    <a:pt x="84660" y="12699"/>
                  </a:lnTo>
                  <a:lnTo>
                    <a:pt x="74328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7424672" y="3854450"/>
              <a:ext cx="85090" cy="12700"/>
            </a:xfrm>
            <a:custGeom>
              <a:avLst/>
              <a:gdLst/>
              <a:ahLst/>
              <a:cxnLst/>
              <a:rect l="l" t="t" r="r" b="b"/>
              <a:pathLst>
                <a:path w="85090" h="12700">
                  <a:moveTo>
                    <a:pt x="74662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4994" y="12700"/>
                  </a:lnTo>
                  <a:lnTo>
                    <a:pt x="74662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7444084" y="3878579"/>
              <a:ext cx="85725" cy="12700"/>
            </a:xfrm>
            <a:custGeom>
              <a:avLst/>
              <a:gdLst/>
              <a:ahLst/>
              <a:cxnLst/>
              <a:rect l="l" t="t" r="r" b="b"/>
              <a:pathLst>
                <a:path w="85725" h="12700">
                  <a:moveTo>
                    <a:pt x="74881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213" y="12700"/>
                  </a:lnTo>
                  <a:lnTo>
                    <a:pt x="74881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7473716" y="3915409"/>
              <a:ext cx="85725" cy="12700"/>
            </a:xfrm>
            <a:custGeom>
              <a:avLst/>
              <a:gdLst/>
              <a:ahLst/>
              <a:cxnLst/>
              <a:rect l="l" t="t" r="r" b="b"/>
              <a:pathLst>
                <a:path w="85725" h="12700">
                  <a:moveTo>
                    <a:pt x="75215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547" y="12700"/>
                  </a:lnTo>
                  <a:lnTo>
                    <a:pt x="75215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7493129" y="3939539"/>
              <a:ext cx="86360" cy="12700"/>
            </a:xfrm>
            <a:custGeom>
              <a:avLst/>
              <a:gdLst/>
              <a:ahLst/>
              <a:cxnLst/>
              <a:rect l="l" t="t" r="r" b="b"/>
              <a:pathLst>
                <a:path w="86359" h="12700">
                  <a:moveTo>
                    <a:pt x="75433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766" y="12700"/>
                  </a:lnTo>
                  <a:lnTo>
                    <a:pt x="75433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7248982" y="4000499"/>
              <a:ext cx="379730" cy="12700"/>
            </a:xfrm>
            <a:custGeom>
              <a:avLst/>
              <a:gdLst/>
              <a:ahLst/>
              <a:cxnLst/>
              <a:rect l="l" t="t" r="r" b="b"/>
              <a:pathLst>
                <a:path w="379729" h="12700">
                  <a:moveTo>
                    <a:pt x="157645" y="12700"/>
                  </a:moveTo>
                  <a:lnTo>
                    <a:pt x="132257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57645" y="12700"/>
                  </a:lnTo>
                  <a:close/>
                </a:path>
                <a:path w="379729" h="12700">
                  <a:moveTo>
                    <a:pt x="379501" y="12700"/>
                  </a:moveTo>
                  <a:lnTo>
                    <a:pt x="369176" y="0"/>
                  </a:lnTo>
                  <a:lnTo>
                    <a:pt x="293179" y="0"/>
                  </a:lnTo>
                  <a:lnTo>
                    <a:pt x="303403" y="12700"/>
                  </a:lnTo>
                  <a:lnTo>
                    <a:pt x="379501" y="1270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7561586" y="402462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6205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6538" y="12700"/>
                  </a:lnTo>
                  <a:lnTo>
                    <a:pt x="76205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591218" y="40614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6539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6872" y="12700"/>
                  </a:lnTo>
                  <a:lnTo>
                    <a:pt x="76539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7620849" y="4098289"/>
              <a:ext cx="87630" cy="12700"/>
            </a:xfrm>
            <a:custGeom>
              <a:avLst/>
              <a:gdLst/>
              <a:ahLst/>
              <a:cxnLst/>
              <a:rect l="l" t="t" r="r" b="b"/>
              <a:pathLst>
                <a:path w="87629" h="12700">
                  <a:moveTo>
                    <a:pt x="76873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7206" y="12700"/>
                  </a:lnTo>
                  <a:lnTo>
                    <a:pt x="76873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1" name="object 148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82" name="object 1482"/>
            <p:cNvSpPr/>
            <p:nvPr/>
          </p:nvSpPr>
          <p:spPr>
            <a:xfrm>
              <a:off x="7636279" y="4268470"/>
              <a:ext cx="275590" cy="13970"/>
            </a:xfrm>
            <a:custGeom>
              <a:avLst/>
              <a:gdLst/>
              <a:ahLst/>
              <a:cxnLst/>
              <a:rect l="l" t="t" r="r" b="b"/>
              <a:pathLst>
                <a:path w="275590" h="13970">
                  <a:moveTo>
                    <a:pt x="24726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75439" y="13969"/>
                  </a:lnTo>
                  <a:lnTo>
                    <a:pt x="247267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7608063" y="4281170"/>
              <a:ext cx="327025" cy="12700"/>
            </a:xfrm>
            <a:custGeom>
              <a:avLst/>
              <a:gdLst/>
              <a:ahLst/>
              <a:cxnLst/>
              <a:rect l="l" t="t" r="r" b="b"/>
              <a:pathLst>
                <a:path w="327025" h="12700">
                  <a:moveTo>
                    <a:pt x="301094" y="0"/>
                  </a:moveTo>
                  <a:lnTo>
                    <a:pt x="31350" y="0"/>
                  </a:lnTo>
                  <a:lnTo>
                    <a:pt x="0" y="12699"/>
                  </a:lnTo>
                  <a:lnTo>
                    <a:pt x="326705" y="12699"/>
                  </a:lnTo>
                  <a:lnTo>
                    <a:pt x="301094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7576713" y="4292600"/>
              <a:ext cx="382270" cy="13970"/>
            </a:xfrm>
            <a:custGeom>
              <a:avLst/>
              <a:gdLst/>
              <a:ahLst/>
              <a:cxnLst/>
              <a:rect l="l" t="t" r="r" b="b"/>
              <a:pathLst>
                <a:path w="382270" h="13970">
                  <a:moveTo>
                    <a:pt x="355494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81819" y="13969"/>
                  </a:lnTo>
                  <a:lnTo>
                    <a:pt x="381106" y="12700"/>
                  </a:lnTo>
                  <a:lnTo>
                    <a:pt x="355494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7548497" y="4305300"/>
              <a:ext cx="416559" cy="12700"/>
            </a:xfrm>
            <a:custGeom>
              <a:avLst/>
              <a:gdLst/>
              <a:ahLst/>
              <a:cxnLst/>
              <a:rect l="l" t="t" r="r" b="b"/>
              <a:pathLst>
                <a:path w="416559" h="12700">
                  <a:moveTo>
                    <a:pt x="409321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16450" y="12700"/>
                  </a:lnTo>
                  <a:lnTo>
                    <a:pt x="409321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7517147" y="4316729"/>
              <a:ext cx="455295" cy="13970"/>
            </a:xfrm>
            <a:custGeom>
              <a:avLst/>
              <a:gdLst/>
              <a:ahLst/>
              <a:cxnLst/>
              <a:rect l="l" t="t" r="r" b="b"/>
              <a:pathLst>
                <a:path w="455295" h="13970">
                  <a:moveTo>
                    <a:pt x="447088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454929" y="13970"/>
                  </a:lnTo>
                  <a:lnTo>
                    <a:pt x="447088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7488932" y="4329429"/>
              <a:ext cx="489584" cy="12700"/>
            </a:xfrm>
            <a:custGeom>
              <a:avLst/>
              <a:gdLst/>
              <a:ahLst/>
              <a:cxnLst/>
              <a:rect l="l" t="t" r="r" b="b"/>
              <a:pathLst>
                <a:path w="489584" h="12700">
                  <a:moveTo>
                    <a:pt x="482432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89560" y="12700"/>
                  </a:lnTo>
                  <a:lnTo>
                    <a:pt x="48243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7016458" y="4488179"/>
              <a:ext cx="1051560" cy="12700"/>
            </a:xfrm>
            <a:custGeom>
              <a:avLst/>
              <a:gdLst/>
              <a:ahLst/>
              <a:cxnLst/>
              <a:rect l="l" t="t" r="r" b="b"/>
              <a:pathLst>
                <a:path w="1051559" h="12700">
                  <a:moveTo>
                    <a:pt x="278739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30759" y="12700"/>
                  </a:lnTo>
                  <a:lnTo>
                    <a:pt x="278739" y="0"/>
                  </a:lnTo>
                  <a:close/>
                </a:path>
                <a:path w="1051559" h="12700">
                  <a:moveTo>
                    <a:pt x="1051140" y="12700"/>
                  </a:moveTo>
                  <a:lnTo>
                    <a:pt x="1044016" y="0"/>
                  </a:lnTo>
                  <a:lnTo>
                    <a:pt x="1004544" y="0"/>
                  </a:lnTo>
                  <a:lnTo>
                    <a:pt x="1012367" y="12700"/>
                  </a:lnTo>
                  <a:lnTo>
                    <a:pt x="1051140" y="1270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148930" y="0"/>
                  </a:moveTo>
                  <a:lnTo>
                    <a:pt x="1029639" y="0"/>
                  </a:lnTo>
                  <a:lnTo>
                    <a:pt x="1029296" y="12700"/>
                  </a:lnTo>
                  <a:lnTo>
                    <a:pt x="1145730" y="12700"/>
                  </a:lnTo>
                  <a:lnTo>
                    <a:pt x="1148930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8088503" y="4573269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24892" y="1270"/>
                  </a:moveTo>
                  <a:lnTo>
                    <a:pt x="20078" y="1270"/>
                  </a:lnTo>
                  <a:lnTo>
                    <a:pt x="20078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5308" y="1270"/>
                  </a:lnTo>
                  <a:lnTo>
                    <a:pt x="5308" y="12700"/>
                  </a:lnTo>
                  <a:lnTo>
                    <a:pt x="24892" y="12700"/>
                  </a:lnTo>
                  <a:lnTo>
                    <a:pt x="24892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8118776" y="4610100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40" h="12700">
                  <a:moveTo>
                    <a:pt x="17894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27794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8149577" y="464692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4" h="12700">
                  <a:moveTo>
                    <a:pt x="15805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25706" y="12700"/>
                  </a:lnTo>
                  <a:lnTo>
                    <a:pt x="15805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6388836" y="4671059"/>
              <a:ext cx="1805305" cy="12700"/>
            </a:xfrm>
            <a:custGeom>
              <a:avLst/>
              <a:gdLst/>
              <a:ahLst/>
              <a:cxnLst/>
              <a:rect l="l" t="t" r="r" b="b"/>
              <a:pathLst>
                <a:path w="1805304" h="12700">
                  <a:moveTo>
                    <a:pt x="239395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94043" y="12700"/>
                  </a:lnTo>
                  <a:lnTo>
                    <a:pt x="239395" y="0"/>
                  </a:lnTo>
                  <a:close/>
                </a:path>
                <a:path w="1805304" h="12700">
                  <a:moveTo>
                    <a:pt x="1805254" y="12700"/>
                  </a:moveTo>
                  <a:lnTo>
                    <a:pt x="1795348" y="0"/>
                  </a:lnTo>
                  <a:lnTo>
                    <a:pt x="1780908" y="0"/>
                  </a:lnTo>
                  <a:lnTo>
                    <a:pt x="1791538" y="12700"/>
                  </a:lnTo>
                  <a:lnTo>
                    <a:pt x="1805254" y="1270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6194120" y="4732019"/>
              <a:ext cx="2047875" cy="12700"/>
            </a:xfrm>
            <a:custGeom>
              <a:avLst/>
              <a:gdLst/>
              <a:ahLst/>
              <a:cxnLst/>
              <a:rect l="l" t="t" r="r" b="b"/>
              <a:pathLst>
                <a:path w="2047875" h="12700">
                  <a:moveTo>
                    <a:pt x="21644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1107" y="12700"/>
                  </a:lnTo>
                  <a:lnTo>
                    <a:pt x="216446" y="0"/>
                  </a:lnTo>
                  <a:close/>
                </a:path>
                <a:path w="2047875" h="12700">
                  <a:moveTo>
                    <a:pt x="1715998" y="0"/>
                  </a:moveTo>
                  <a:lnTo>
                    <a:pt x="1629613" y="0"/>
                  </a:lnTo>
                  <a:lnTo>
                    <a:pt x="1627314" y="12700"/>
                  </a:lnTo>
                  <a:lnTo>
                    <a:pt x="1712810" y="12700"/>
                  </a:lnTo>
                  <a:lnTo>
                    <a:pt x="1715998" y="0"/>
                  </a:lnTo>
                  <a:close/>
                </a:path>
                <a:path w="2047875" h="12700">
                  <a:moveTo>
                    <a:pt x="2047494" y="12700"/>
                  </a:moveTo>
                  <a:lnTo>
                    <a:pt x="2037588" y="0"/>
                  </a:lnTo>
                  <a:lnTo>
                    <a:pt x="2026615" y="0"/>
                  </a:lnTo>
                  <a:lnTo>
                    <a:pt x="2037232" y="12700"/>
                  </a:lnTo>
                  <a:lnTo>
                    <a:pt x="2047494" y="1270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6117056" y="4756150"/>
              <a:ext cx="2143760" cy="12700"/>
            </a:xfrm>
            <a:custGeom>
              <a:avLst/>
              <a:gdLst/>
              <a:ahLst/>
              <a:cxnLst/>
              <a:rect l="l" t="t" r="r" b="b"/>
              <a:pathLst>
                <a:path w="2143759" h="12700">
                  <a:moveTo>
                    <a:pt x="20928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3583" y="12700"/>
                  </a:lnTo>
                  <a:lnTo>
                    <a:pt x="209283" y="0"/>
                  </a:lnTo>
                  <a:close/>
                </a:path>
                <a:path w="2143759" h="12700">
                  <a:moveTo>
                    <a:pt x="1787004" y="0"/>
                  </a:moveTo>
                  <a:lnTo>
                    <a:pt x="1702320" y="0"/>
                  </a:lnTo>
                  <a:lnTo>
                    <a:pt x="1700034" y="12700"/>
                  </a:lnTo>
                  <a:lnTo>
                    <a:pt x="1783803" y="12700"/>
                  </a:lnTo>
                  <a:lnTo>
                    <a:pt x="1787004" y="0"/>
                  </a:lnTo>
                  <a:close/>
                </a:path>
                <a:path w="2143759" h="12700">
                  <a:moveTo>
                    <a:pt x="2143366" y="12700"/>
                  </a:moveTo>
                  <a:lnTo>
                    <a:pt x="2133460" y="0"/>
                  </a:lnTo>
                  <a:lnTo>
                    <a:pt x="2123846" y="0"/>
                  </a:lnTo>
                  <a:lnTo>
                    <a:pt x="2134476" y="12700"/>
                  </a:lnTo>
                  <a:lnTo>
                    <a:pt x="2143366" y="1270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6015228" y="4792979"/>
              <a:ext cx="2273935" cy="12700"/>
            </a:xfrm>
            <a:custGeom>
              <a:avLst/>
              <a:gdLst/>
              <a:ahLst/>
              <a:cxnLst/>
              <a:rect l="l" t="t" r="r" b="b"/>
              <a:pathLst>
                <a:path w="2273934" h="12700">
                  <a:moveTo>
                    <a:pt x="20755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71856" y="12700"/>
                  </a:lnTo>
                  <a:lnTo>
                    <a:pt x="207556" y="0"/>
                  </a:lnTo>
                  <a:close/>
                </a:path>
                <a:path w="2273934" h="12700">
                  <a:moveTo>
                    <a:pt x="1879574" y="0"/>
                  </a:moveTo>
                  <a:lnTo>
                    <a:pt x="1797507" y="0"/>
                  </a:lnTo>
                  <a:lnTo>
                    <a:pt x="1795221" y="12700"/>
                  </a:lnTo>
                  <a:lnTo>
                    <a:pt x="1876386" y="12700"/>
                  </a:lnTo>
                  <a:lnTo>
                    <a:pt x="1879574" y="0"/>
                  </a:lnTo>
                  <a:close/>
                </a:path>
                <a:path w="2273934" h="12700">
                  <a:moveTo>
                    <a:pt x="2273909" y="12700"/>
                  </a:moveTo>
                  <a:lnTo>
                    <a:pt x="2264003" y="0"/>
                  </a:lnTo>
                  <a:lnTo>
                    <a:pt x="2256485" y="0"/>
                  </a:lnTo>
                  <a:lnTo>
                    <a:pt x="2267102" y="12700"/>
                  </a:lnTo>
                  <a:lnTo>
                    <a:pt x="2273909" y="1270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5915228" y="4817109"/>
              <a:ext cx="2404745" cy="25400"/>
            </a:xfrm>
            <a:custGeom>
              <a:avLst/>
              <a:gdLst/>
              <a:ahLst/>
              <a:cxnLst/>
              <a:rect l="l" t="t" r="r" b="b"/>
              <a:pathLst>
                <a:path w="2404745" h="25400">
                  <a:moveTo>
                    <a:pt x="239712" y="0"/>
                  </a:moveTo>
                  <a:lnTo>
                    <a:pt x="68973" y="0"/>
                  </a:lnTo>
                  <a:lnTo>
                    <a:pt x="34480" y="12700"/>
                  </a:lnTo>
                  <a:lnTo>
                    <a:pt x="31038" y="13970"/>
                  </a:lnTo>
                  <a:lnTo>
                    <a:pt x="0" y="25400"/>
                  </a:lnTo>
                  <a:lnTo>
                    <a:pt x="168300" y="25400"/>
                  </a:lnTo>
                  <a:lnTo>
                    <a:pt x="200431" y="13970"/>
                  </a:lnTo>
                  <a:lnTo>
                    <a:pt x="204012" y="12700"/>
                  </a:lnTo>
                  <a:lnTo>
                    <a:pt x="239712" y="0"/>
                  </a:lnTo>
                  <a:close/>
                </a:path>
                <a:path w="2404745" h="25400">
                  <a:moveTo>
                    <a:pt x="1973516" y="0"/>
                  </a:moveTo>
                  <a:lnTo>
                    <a:pt x="1893150" y="0"/>
                  </a:lnTo>
                  <a:lnTo>
                    <a:pt x="1890864" y="12700"/>
                  </a:lnTo>
                  <a:lnTo>
                    <a:pt x="1890636" y="13970"/>
                  </a:lnTo>
                  <a:lnTo>
                    <a:pt x="1888566" y="25400"/>
                  </a:lnTo>
                  <a:lnTo>
                    <a:pt x="1967128" y="25400"/>
                  </a:lnTo>
                  <a:lnTo>
                    <a:pt x="1969985" y="13970"/>
                  </a:lnTo>
                  <a:lnTo>
                    <a:pt x="1970316" y="12700"/>
                  </a:lnTo>
                  <a:lnTo>
                    <a:pt x="1973516" y="0"/>
                  </a:lnTo>
                  <a:close/>
                </a:path>
                <a:path w="2404745" h="25400">
                  <a:moveTo>
                    <a:pt x="2404427" y="25400"/>
                  </a:moveTo>
                  <a:lnTo>
                    <a:pt x="2394864" y="13970"/>
                  </a:lnTo>
                  <a:lnTo>
                    <a:pt x="2393810" y="12700"/>
                  </a:lnTo>
                  <a:lnTo>
                    <a:pt x="2383180" y="0"/>
                  </a:lnTo>
                  <a:lnTo>
                    <a:pt x="2376665" y="0"/>
                  </a:lnTo>
                  <a:lnTo>
                    <a:pt x="2388336" y="13970"/>
                  </a:lnTo>
                  <a:lnTo>
                    <a:pt x="2397899" y="25400"/>
                  </a:lnTo>
                  <a:lnTo>
                    <a:pt x="2404427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5849721" y="4853939"/>
              <a:ext cx="2490470" cy="12700"/>
            </a:xfrm>
            <a:custGeom>
              <a:avLst/>
              <a:gdLst/>
              <a:ahLst/>
              <a:cxnLst/>
              <a:rect l="l" t="t" r="r" b="b"/>
              <a:pathLst>
                <a:path w="2490470" h="12700">
                  <a:moveTo>
                    <a:pt x="20167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5963" y="12700"/>
                  </a:lnTo>
                  <a:lnTo>
                    <a:pt x="201676" y="0"/>
                  </a:lnTo>
                  <a:close/>
                </a:path>
                <a:path w="2490470" h="12700">
                  <a:moveTo>
                    <a:pt x="2029764" y="0"/>
                  </a:moveTo>
                  <a:lnTo>
                    <a:pt x="1952015" y="0"/>
                  </a:lnTo>
                  <a:lnTo>
                    <a:pt x="1949729" y="12700"/>
                  </a:lnTo>
                  <a:lnTo>
                    <a:pt x="2026577" y="12700"/>
                  </a:lnTo>
                  <a:lnTo>
                    <a:pt x="2029764" y="0"/>
                  </a:lnTo>
                  <a:close/>
                </a:path>
                <a:path w="2490470" h="12700">
                  <a:moveTo>
                    <a:pt x="2490127" y="12700"/>
                  </a:moveTo>
                  <a:lnTo>
                    <a:pt x="2479497" y="0"/>
                  </a:lnTo>
                  <a:lnTo>
                    <a:pt x="2472969" y="0"/>
                  </a:lnTo>
                  <a:lnTo>
                    <a:pt x="2483586" y="12700"/>
                  </a:lnTo>
                  <a:lnTo>
                    <a:pt x="2490127" y="1270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5684202" y="4914900"/>
              <a:ext cx="2707005" cy="12700"/>
            </a:xfrm>
            <a:custGeom>
              <a:avLst/>
              <a:gdLst/>
              <a:ahLst/>
              <a:cxnLst/>
              <a:rect l="l" t="t" r="r" b="b"/>
              <a:pathLst>
                <a:path w="2707004" h="12700">
                  <a:moveTo>
                    <a:pt x="195795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0083" y="12700"/>
                  </a:lnTo>
                  <a:lnTo>
                    <a:pt x="195795" y="0"/>
                  </a:lnTo>
                  <a:close/>
                </a:path>
                <a:path w="2707004" h="12700">
                  <a:moveTo>
                    <a:pt x="2178532" y="0"/>
                  </a:moveTo>
                  <a:lnTo>
                    <a:pt x="2105507" y="0"/>
                  </a:lnTo>
                  <a:lnTo>
                    <a:pt x="2105507" y="11430"/>
                  </a:lnTo>
                  <a:lnTo>
                    <a:pt x="2104364" y="11430"/>
                  </a:lnTo>
                  <a:lnTo>
                    <a:pt x="2104364" y="12700"/>
                  </a:lnTo>
                  <a:lnTo>
                    <a:pt x="2177059" y="12700"/>
                  </a:lnTo>
                  <a:lnTo>
                    <a:pt x="2177059" y="11430"/>
                  </a:lnTo>
                  <a:lnTo>
                    <a:pt x="2178532" y="11430"/>
                  </a:lnTo>
                  <a:lnTo>
                    <a:pt x="2178532" y="0"/>
                  </a:lnTo>
                  <a:close/>
                </a:path>
                <a:path w="2707004" h="12700">
                  <a:moveTo>
                    <a:pt x="2706649" y="12700"/>
                  </a:moveTo>
                  <a:lnTo>
                    <a:pt x="2696032" y="0"/>
                  </a:lnTo>
                  <a:lnTo>
                    <a:pt x="2689466" y="0"/>
                  </a:lnTo>
                  <a:lnTo>
                    <a:pt x="2700083" y="12700"/>
                  </a:lnTo>
                  <a:lnTo>
                    <a:pt x="2706649" y="1270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5618683" y="4939029"/>
              <a:ext cx="2791460" cy="12700"/>
            </a:xfrm>
            <a:custGeom>
              <a:avLst/>
              <a:gdLst/>
              <a:ahLst/>
              <a:cxnLst/>
              <a:rect l="l" t="t" r="r" b="b"/>
              <a:pathLst>
                <a:path w="2791459" h="12700">
                  <a:moveTo>
                    <a:pt x="193471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7759" y="12700"/>
                  </a:lnTo>
                  <a:lnTo>
                    <a:pt x="193471" y="0"/>
                  </a:lnTo>
                  <a:close/>
                </a:path>
                <a:path w="2791459" h="12700">
                  <a:moveTo>
                    <a:pt x="2241994" y="0"/>
                  </a:moveTo>
                  <a:lnTo>
                    <a:pt x="2167699" y="0"/>
                  </a:lnTo>
                  <a:lnTo>
                    <a:pt x="2165413" y="12700"/>
                  </a:lnTo>
                  <a:lnTo>
                    <a:pt x="2241372" y="12700"/>
                  </a:lnTo>
                  <a:lnTo>
                    <a:pt x="2241994" y="0"/>
                  </a:lnTo>
                  <a:close/>
                </a:path>
                <a:path w="2791459" h="12700">
                  <a:moveTo>
                    <a:pt x="2790939" y="12700"/>
                  </a:moveTo>
                  <a:lnTo>
                    <a:pt x="2781414" y="0"/>
                  </a:lnTo>
                  <a:lnTo>
                    <a:pt x="2775166" y="0"/>
                  </a:lnTo>
                  <a:lnTo>
                    <a:pt x="2785783" y="12700"/>
                  </a:lnTo>
                  <a:lnTo>
                    <a:pt x="2790939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5518696" y="4975859"/>
              <a:ext cx="2919095" cy="12700"/>
            </a:xfrm>
            <a:custGeom>
              <a:avLst/>
              <a:gdLst/>
              <a:ahLst/>
              <a:cxnLst/>
              <a:rect l="l" t="t" r="r" b="b"/>
              <a:pathLst>
                <a:path w="2919095" h="12700">
                  <a:moveTo>
                    <a:pt x="189903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4190" y="12700"/>
                  </a:lnTo>
                  <a:lnTo>
                    <a:pt x="189903" y="0"/>
                  </a:lnTo>
                  <a:close/>
                </a:path>
                <a:path w="2919095" h="12700">
                  <a:moveTo>
                    <a:pt x="2340191" y="0"/>
                  </a:moveTo>
                  <a:lnTo>
                    <a:pt x="2261044" y="0"/>
                  </a:lnTo>
                  <a:lnTo>
                    <a:pt x="2258758" y="12700"/>
                  </a:lnTo>
                  <a:lnTo>
                    <a:pt x="2339568" y="12700"/>
                  </a:lnTo>
                  <a:lnTo>
                    <a:pt x="2340191" y="0"/>
                  </a:lnTo>
                  <a:close/>
                </a:path>
                <a:path w="2919095" h="12700">
                  <a:moveTo>
                    <a:pt x="2918549" y="12700"/>
                  </a:moveTo>
                  <a:lnTo>
                    <a:pt x="2909024" y="0"/>
                  </a:lnTo>
                  <a:lnTo>
                    <a:pt x="2905950" y="0"/>
                  </a:lnTo>
                  <a:lnTo>
                    <a:pt x="2916567" y="12700"/>
                  </a:lnTo>
                  <a:lnTo>
                    <a:pt x="2918549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439270" y="5012689"/>
              <a:ext cx="2418080" cy="12700"/>
            </a:xfrm>
            <a:custGeom>
              <a:avLst/>
              <a:gdLst/>
              <a:ahLst/>
              <a:cxnLst/>
              <a:rect l="l" t="t" r="r" b="b"/>
              <a:pathLst>
                <a:path w="2418079" h="12700">
                  <a:moveTo>
                    <a:pt x="165773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30073" y="12700"/>
                  </a:lnTo>
                  <a:lnTo>
                    <a:pt x="165773" y="0"/>
                  </a:lnTo>
                  <a:close/>
                </a:path>
                <a:path w="2418079" h="12700">
                  <a:moveTo>
                    <a:pt x="2417813" y="0"/>
                  </a:moveTo>
                  <a:lnTo>
                    <a:pt x="2336419" y="0"/>
                  </a:lnTo>
                  <a:lnTo>
                    <a:pt x="2337371" y="12700"/>
                  </a:lnTo>
                  <a:lnTo>
                    <a:pt x="2417203" y="12700"/>
                  </a:lnTo>
                  <a:lnTo>
                    <a:pt x="2417813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388242" y="5036819"/>
              <a:ext cx="2468245" cy="12700"/>
            </a:xfrm>
            <a:custGeom>
              <a:avLst/>
              <a:gdLst/>
              <a:ahLst/>
              <a:cxnLst/>
              <a:rect l="l" t="t" r="r" b="b"/>
              <a:pathLst>
                <a:path w="2468245" h="12700">
                  <a:moveTo>
                    <a:pt x="148958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13245" y="12700"/>
                  </a:lnTo>
                  <a:lnTo>
                    <a:pt x="148958" y="0"/>
                  </a:lnTo>
                  <a:close/>
                </a:path>
                <a:path w="2468245" h="12700">
                  <a:moveTo>
                    <a:pt x="2467673" y="0"/>
                  </a:moveTo>
                  <a:lnTo>
                    <a:pt x="2389251" y="0"/>
                  </a:lnTo>
                  <a:lnTo>
                    <a:pt x="2390203" y="12700"/>
                  </a:lnTo>
                  <a:lnTo>
                    <a:pt x="2467051" y="12700"/>
                  </a:lnTo>
                  <a:lnTo>
                    <a:pt x="2467673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337200" y="5060950"/>
              <a:ext cx="2517775" cy="12700"/>
            </a:xfrm>
            <a:custGeom>
              <a:avLst/>
              <a:gdLst/>
              <a:ahLst/>
              <a:cxnLst/>
              <a:rect l="l" t="t" r="r" b="b"/>
              <a:pathLst>
                <a:path w="2517775" h="12700">
                  <a:moveTo>
                    <a:pt x="132156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96443" y="12700"/>
                  </a:lnTo>
                  <a:lnTo>
                    <a:pt x="132156" y="0"/>
                  </a:lnTo>
                  <a:close/>
                </a:path>
                <a:path w="2517775" h="12700">
                  <a:moveTo>
                    <a:pt x="2517533" y="0"/>
                  </a:moveTo>
                  <a:lnTo>
                    <a:pt x="2442095" y="0"/>
                  </a:lnTo>
                  <a:lnTo>
                    <a:pt x="2443048" y="12700"/>
                  </a:lnTo>
                  <a:lnTo>
                    <a:pt x="2516924" y="12700"/>
                  </a:lnTo>
                  <a:lnTo>
                    <a:pt x="2517533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259311" y="5097779"/>
              <a:ext cx="2593975" cy="12700"/>
            </a:xfrm>
            <a:custGeom>
              <a:avLst/>
              <a:gdLst/>
              <a:ahLst/>
              <a:cxnLst/>
              <a:rect l="l" t="t" r="r" b="b"/>
              <a:pathLst>
                <a:path w="2593975" h="12700">
                  <a:moveTo>
                    <a:pt x="106489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70789" y="12700"/>
                  </a:lnTo>
                  <a:lnTo>
                    <a:pt x="106489" y="0"/>
                  </a:lnTo>
                  <a:close/>
                </a:path>
                <a:path w="2593975" h="12700">
                  <a:moveTo>
                    <a:pt x="2593632" y="0"/>
                  </a:moveTo>
                  <a:lnTo>
                    <a:pt x="2522740" y="0"/>
                  </a:lnTo>
                  <a:lnTo>
                    <a:pt x="2523680" y="12700"/>
                  </a:lnTo>
                  <a:lnTo>
                    <a:pt x="2593009" y="12700"/>
                  </a:lnTo>
                  <a:lnTo>
                    <a:pt x="2593632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208282" y="5121909"/>
              <a:ext cx="2643505" cy="12700"/>
            </a:xfrm>
            <a:custGeom>
              <a:avLst/>
              <a:gdLst/>
              <a:ahLst/>
              <a:cxnLst/>
              <a:rect l="l" t="t" r="r" b="b"/>
              <a:pathLst>
                <a:path w="2643504" h="12700">
                  <a:moveTo>
                    <a:pt x="8967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53962" y="12700"/>
                  </a:lnTo>
                  <a:lnTo>
                    <a:pt x="89674" y="0"/>
                  </a:lnTo>
                  <a:close/>
                </a:path>
                <a:path w="2643504" h="12700">
                  <a:moveTo>
                    <a:pt x="2643492" y="0"/>
                  </a:moveTo>
                  <a:lnTo>
                    <a:pt x="2575560" y="0"/>
                  </a:lnTo>
                  <a:lnTo>
                    <a:pt x="2576512" y="12700"/>
                  </a:lnTo>
                  <a:lnTo>
                    <a:pt x="2642870" y="12700"/>
                  </a:lnTo>
                  <a:lnTo>
                    <a:pt x="2643492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7792958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7794761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7796563" y="529208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7797511" y="530478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7798364" y="5316220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7799313" y="5328920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800261" y="5341620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801114" y="5353050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802063" y="5365750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803011" y="53784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803865" y="5389879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7805100" y="54025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7806321" y="541400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7807678" y="54267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809035" y="54394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810257" y="545083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7811613" y="546353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812835" y="547497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814192" y="548767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7815413" y="54991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7816770" y="55118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7818127" y="552450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7819348" y="55359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7820706" y="55486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7822063" y="556132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84" name="object 1584"/>
          <p:cNvGrpSpPr/>
          <p:nvPr/>
        </p:nvGrpSpPr>
        <p:grpSpPr>
          <a:xfrm>
            <a:off x="7823284" y="5572759"/>
            <a:ext cx="95250" cy="450850"/>
            <a:chOff x="7823284" y="5572759"/>
            <a:chExt cx="95250" cy="450850"/>
          </a:xfrm>
        </p:grpSpPr>
        <p:sp>
          <p:nvSpPr>
            <p:cNvPr id="1585" name="object 1585"/>
            <p:cNvSpPr/>
            <p:nvPr/>
          </p:nvSpPr>
          <p:spPr>
            <a:xfrm>
              <a:off x="7823284" y="55727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24641" y="558545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25862" y="559688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27219" y="56095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28577" y="56222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29798" y="563371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31155" y="564641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32376" y="565784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33733" y="567054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34955" y="56819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36312" y="56946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37669" y="570737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38890" y="571880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40247" y="573150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41604" y="574420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42826" y="575563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44183" y="576833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45404" y="577976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46761" y="57924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48118" y="58051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49339" y="581659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50697" y="582929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51918" y="584072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53275" y="585342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54496" y="58648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55853" y="58775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57210" y="589025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58432" y="590168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59789" y="591438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61146" y="592708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862367" y="593851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863724" y="595121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864946" y="596264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7866303" y="597534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7867660" y="5988049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7868881" y="5999479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7870238" y="6012179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2" name="object 1622"/>
          <p:cNvSpPr/>
          <p:nvPr/>
        </p:nvSpPr>
        <p:spPr>
          <a:xfrm>
            <a:off x="90169" y="1882139"/>
            <a:ext cx="7780020" cy="0"/>
          </a:xfrm>
          <a:custGeom>
            <a:avLst/>
            <a:gdLst/>
            <a:ahLst/>
            <a:cxnLst/>
            <a:rect l="l" t="t" r="r" b="b"/>
            <a:pathLst>
              <a:path w="7780020">
                <a:moveTo>
                  <a:pt x="0" y="0"/>
                </a:moveTo>
                <a:lnTo>
                  <a:pt x="7780020" y="0"/>
                </a:lnTo>
              </a:path>
            </a:pathLst>
          </a:custGeom>
          <a:ln w="25400">
            <a:solidFill>
              <a:srgbClr val="001F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3" name="object 1623"/>
          <p:cNvSpPr/>
          <p:nvPr/>
        </p:nvSpPr>
        <p:spPr>
          <a:xfrm>
            <a:off x="90169" y="5661659"/>
            <a:ext cx="2274570" cy="0"/>
          </a:xfrm>
          <a:custGeom>
            <a:avLst/>
            <a:gdLst/>
            <a:ahLst/>
            <a:cxnLst/>
            <a:rect l="l" t="t" r="r" b="b"/>
            <a:pathLst>
              <a:path w="2274570">
                <a:moveTo>
                  <a:pt x="0" y="0"/>
                </a:moveTo>
                <a:lnTo>
                  <a:pt x="2274570" y="0"/>
                </a:lnTo>
              </a:path>
            </a:pathLst>
          </a:custGeom>
          <a:ln w="25400">
            <a:solidFill>
              <a:srgbClr val="0000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4" name="object 1624"/>
          <p:cNvSpPr txBox="1"/>
          <p:nvPr/>
        </p:nvSpPr>
        <p:spPr>
          <a:xfrm>
            <a:off x="64769" y="276859"/>
            <a:ext cx="8969375" cy="6548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 marR="775970">
              <a:lnSpc>
                <a:spcPct val="100000"/>
              </a:lnSpc>
              <a:spcBef>
                <a:spcPts val="100"/>
              </a:spcBef>
            </a:pPr>
            <a:r>
              <a:rPr sz="3600" spc="-5" dirty="0">
                <a:solidFill>
                  <a:srgbClr val="00AF4F"/>
                </a:solidFill>
                <a:latin typeface="Times New Roman"/>
                <a:cs typeface="Times New Roman"/>
              </a:rPr>
              <a:t>When Debentures are </a:t>
            </a:r>
            <a:r>
              <a:rPr sz="3600" spc="-10" dirty="0">
                <a:solidFill>
                  <a:srgbClr val="00AF4F"/>
                </a:solidFill>
                <a:latin typeface="Times New Roman"/>
                <a:cs typeface="Times New Roman"/>
              </a:rPr>
              <a:t>redeemed </a:t>
            </a:r>
            <a:r>
              <a:rPr sz="3600" spc="-5" dirty="0">
                <a:solidFill>
                  <a:srgbClr val="00AF4F"/>
                </a:solidFill>
                <a:latin typeface="Times New Roman"/>
                <a:cs typeface="Times New Roman"/>
              </a:rPr>
              <a:t>at </a:t>
            </a:r>
            <a:r>
              <a:rPr sz="3600" spc="-10" dirty="0">
                <a:solidFill>
                  <a:srgbClr val="00AF4F"/>
                </a:solidFill>
                <a:latin typeface="Times New Roman"/>
                <a:cs typeface="Times New Roman"/>
              </a:rPr>
              <a:t>premium, </a:t>
            </a:r>
            <a:r>
              <a:rPr sz="3600" spc="-88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00AF4F"/>
                </a:solidFill>
                <a:latin typeface="Times New Roman"/>
                <a:cs typeface="Times New Roman"/>
              </a:rPr>
              <a:t>Journal</a:t>
            </a:r>
            <a:r>
              <a:rPr sz="3600" spc="-1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00AF4F"/>
                </a:solidFill>
                <a:latin typeface="Times New Roman"/>
                <a:cs typeface="Times New Roman"/>
              </a:rPr>
              <a:t>Entries</a:t>
            </a:r>
            <a:r>
              <a:rPr sz="3600" spc="-1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00AF4F"/>
                </a:solidFill>
                <a:latin typeface="Times New Roman"/>
                <a:cs typeface="Times New Roman"/>
              </a:rPr>
              <a:t>are:</a:t>
            </a:r>
            <a:endParaRPr sz="3600">
              <a:latin typeface="Times New Roman"/>
              <a:cs typeface="Times New Roman"/>
            </a:endParaRPr>
          </a:p>
          <a:p>
            <a:pPr marL="25400" marR="669290">
              <a:lnSpc>
                <a:spcPct val="100000"/>
              </a:lnSpc>
              <a:tabLst>
                <a:tab pos="4046854" algn="l"/>
              </a:tabLst>
            </a:pPr>
            <a:r>
              <a:rPr sz="3600" spc="-5" dirty="0">
                <a:solidFill>
                  <a:srgbClr val="001F5F"/>
                </a:solidFill>
                <a:latin typeface="Times New Roman"/>
                <a:cs typeface="Times New Roman"/>
              </a:rPr>
              <a:t>On Debentures becoming </a:t>
            </a:r>
            <a:r>
              <a:rPr sz="3600" dirty="0">
                <a:solidFill>
                  <a:srgbClr val="001F5F"/>
                </a:solidFill>
                <a:latin typeface="Times New Roman"/>
                <a:cs typeface="Times New Roman"/>
              </a:rPr>
              <a:t>due </a:t>
            </a:r>
            <a:r>
              <a:rPr sz="3600" spc="-5" dirty="0">
                <a:solidFill>
                  <a:srgbClr val="001F5F"/>
                </a:solidFill>
                <a:latin typeface="Times New Roman"/>
                <a:cs typeface="Times New Roman"/>
              </a:rPr>
              <a:t>for </a:t>
            </a:r>
            <a:r>
              <a:rPr sz="3600" dirty="0">
                <a:solidFill>
                  <a:srgbClr val="001F5F"/>
                </a:solidFill>
                <a:latin typeface="Times New Roman"/>
                <a:cs typeface="Times New Roman"/>
              </a:rPr>
              <a:t>payme</a:t>
            </a:r>
            <a:r>
              <a:rPr sz="3600" u="dbl" dirty="0">
                <a:solidFill>
                  <a:srgbClr val="001F5F"/>
                </a:solidFill>
                <a:uFill>
                  <a:solidFill>
                    <a:srgbClr val="BB7F39"/>
                  </a:solidFill>
                </a:uFill>
                <a:latin typeface="Times New Roman"/>
                <a:cs typeface="Times New Roman"/>
              </a:rPr>
              <a:t>n</a:t>
            </a:r>
            <a:r>
              <a:rPr sz="3600" dirty="0">
                <a:solidFill>
                  <a:srgbClr val="001F5F"/>
                </a:solidFill>
                <a:latin typeface="Times New Roman"/>
                <a:cs typeface="Times New Roman"/>
              </a:rPr>
              <a:t>t: </a:t>
            </a:r>
            <a:r>
              <a:rPr sz="3600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001F5F"/>
                </a:solidFill>
                <a:latin typeface="Times New Roman"/>
                <a:cs typeface="Times New Roman"/>
              </a:rPr>
              <a:t>Debentures</a:t>
            </a:r>
            <a:r>
              <a:rPr sz="3600" spc="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001F5F"/>
                </a:solidFill>
                <a:latin typeface="Times New Roman"/>
                <a:cs typeface="Times New Roman"/>
              </a:rPr>
              <a:t>A</a:t>
            </a:r>
            <a:r>
              <a:rPr sz="3600" strike="dbl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/c</a:t>
            </a:r>
            <a:r>
              <a:rPr sz="36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Dr.	(With nominal Value) </a:t>
            </a:r>
            <a:r>
              <a:rPr sz="36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10" dirty="0">
                <a:solidFill>
                  <a:srgbClr val="001F5F"/>
                </a:solidFill>
                <a:latin typeface="Times New Roman"/>
                <a:cs typeface="Times New Roman"/>
              </a:rPr>
              <a:t>Premium </a:t>
            </a:r>
            <a:r>
              <a:rPr sz="36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on </a:t>
            </a:r>
            <a:r>
              <a:rPr sz="36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Redemption </a:t>
            </a:r>
            <a:r>
              <a:rPr sz="36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of </a:t>
            </a:r>
            <a:r>
              <a:rPr sz="36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Debentures A/C </a:t>
            </a:r>
            <a:r>
              <a:rPr sz="36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Dr.</a:t>
            </a:r>
            <a:endParaRPr sz="3600">
              <a:latin typeface="Times New Roman"/>
              <a:cs typeface="Times New Roman"/>
            </a:endParaRPr>
          </a:p>
          <a:p>
            <a:pPr marR="85725" algn="r">
              <a:lnSpc>
                <a:spcPct val="100000"/>
              </a:lnSpc>
            </a:pPr>
            <a:r>
              <a:rPr sz="3600" spc="-5" dirty="0">
                <a:solidFill>
                  <a:srgbClr val="001F5F"/>
                </a:solidFill>
                <a:latin typeface="Times New Roman"/>
                <a:cs typeface="Times New Roman"/>
              </a:rPr>
              <a:t>(With</a:t>
            </a:r>
            <a:r>
              <a:rPr sz="3600" spc="-2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001F5F"/>
                </a:solidFill>
                <a:latin typeface="Times New Roman"/>
                <a:cs typeface="Times New Roman"/>
              </a:rPr>
              <a:t>the</a:t>
            </a:r>
            <a:r>
              <a:rPr sz="3600" spc="-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001F5F"/>
                </a:solidFill>
                <a:latin typeface="Times New Roman"/>
                <a:cs typeface="Times New Roman"/>
              </a:rPr>
              <a:t>amount</a:t>
            </a:r>
            <a:r>
              <a:rPr sz="3600" spc="-1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600" strike="sngStrike" dirty="0">
                <a:solidFill>
                  <a:srgbClr val="001F5F"/>
                </a:solidFill>
                <a:latin typeface="Times New Roman"/>
                <a:cs typeface="Times New Roman"/>
              </a:rPr>
              <a:t>o</a:t>
            </a:r>
            <a:r>
              <a:rPr sz="3600" strike="dblStrike" dirty="0">
                <a:solidFill>
                  <a:srgbClr val="001F5F"/>
                </a:solidFill>
                <a:latin typeface="Times New Roman"/>
                <a:cs typeface="Times New Roman"/>
              </a:rPr>
              <a:t>f</a:t>
            </a:r>
            <a:r>
              <a:rPr sz="3600" strike="noStrike" spc="-3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600" strike="dblStrike" spc="-10" dirty="0">
                <a:solidFill>
                  <a:srgbClr val="001F5F"/>
                </a:solidFill>
                <a:latin typeface="Times New Roman"/>
                <a:cs typeface="Times New Roman"/>
              </a:rPr>
              <a:t>P</a:t>
            </a:r>
            <a:r>
              <a:rPr sz="3600" u="dbl" strike="noStrike" spc="-10" dirty="0">
                <a:solidFill>
                  <a:srgbClr val="001F5F"/>
                </a:solidFill>
                <a:uFill>
                  <a:solidFill>
                    <a:srgbClr val="C4A9A7"/>
                  </a:solidFill>
                </a:uFill>
                <a:latin typeface="Times New Roman"/>
                <a:cs typeface="Times New Roman"/>
              </a:rPr>
              <a:t>re</a:t>
            </a:r>
            <a:r>
              <a:rPr sz="3600" strike="noStrike" spc="-10" dirty="0">
                <a:solidFill>
                  <a:srgbClr val="001F5F"/>
                </a:solidFill>
                <a:latin typeface="Times New Roman"/>
                <a:cs typeface="Times New Roman"/>
              </a:rPr>
              <a:t>mium)</a:t>
            </a:r>
            <a:endParaRPr sz="3600">
              <a:latin typeface="Times New Roman"/>
              <a:cs typeface="Times New Roman"/>
            </a:endParaRPr>
          </a:p>
          <a:p>
            <a:pPr marR="194945" algn="r">
              <a:lnSpc>
                <a:spcPct val="100000"/>
              </a:lnSpc>
              <a:tabLst>
                <a:tab pos="624205" algn="l"/>
              </a:tabLst>
            </a:pPr>
            <a:r>
              <a:rPr sz="3600" u="sng" dirty="0">
                <a:solidFill>
                  <a:srgbClr val="001F5F"/>
                </a:solidFill>
                <a:uFill>
                  <a:solidFill>
                    <a:srgbClr val="C6B3B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600" u="sng" spc="250" dirty="0">
                <a:solidFill>
                  <a:srgbClr val="001F5F"/>
                </a:solidFill>
                <a:uFill>
                  <a:solidFill>
                    <a:srgbClr val="C6B3B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600" strike="dblStrike" dirty="0">
                <a:solidFill>
                  <a:srgbClr val="001F5F"/>
                </a:solidFill>
                <a:latin typeface="Times New Roman"/>
                <a:cs typeface="Times New Roman"/>
              </a:rPr>
              <a:t> 	T</a:t>
            </a:r>
            <a:r>
              <a:rPr sz="36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o </a:t>
            </a:r>
            <a:r>
              <a:rPr sz="36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Debenture</a:t>
            </a:r>
            <a:r>
              <a:rPr sz="3600" strike="noStrike" spc="-1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Holders’</a:t>
            </a:r>
            <a:r>
              <a:rPr sz="36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A/c</a:t>
            </a:r>
            <a:r>
              <a:rPr sz="3600" u="dbl" strike="sngStrike" spc="890" dirty="0">
                <a:solidFill>
                  <a:srgbClr val="001F5F"/>
                </a:solidFill>
                <a:uFill>
                  <a:solidFill>
                    <a:srgbClr val="C09777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600" u="sng" strike="noStrike" spc="-5" dirty="0">
                <a:solidFill>
                  <a:srgbClr val="001F5F"/>
                </a:solidFill>
                <a:uFill>
                  <a:solidFill>
                    <a:srgbClr val="C09777"/>
                  </a:solidFill>
                </a:uFill>
                <a:latin typeface="Times New Roman"/>
                <a:cs typeface="Times New Roman"/>
              </a:rPr>
              <a:t>(</a:t>
            </a:r>
            <a:r>
              <a:rPr sz="36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W</a:t>
            </a:r>
            <a:r>
              <a:rPr sz="3600" strike="sng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it</a:t>
            </a:r>
            <a:r>
              <a:rPr sz="3600" strike="dbl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h</a:t>
            </a:r>
            <a:r>
              <a:rPr sz="36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600" u="dbl" strike="sngStrike" spc="-5" dirty="0">
                <a:solidFill>
                  <a:srgbClr val="001F5F"/>
                </a:solidFill>
                <a:uFill>
                  <a:solidFill>
                    <a:srgbClr val="C0997A"/>
                  </a:solidFill>
                </a:uFill>
                <a:latin typeface="Times New Roman"/>
                <a:cs typeface="Times New Roman"/>
              </a:rPr>
              <a:t>t</a:t>
            </a:r>
            <a:r>
              <a:rPr sz="36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otal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)</a:t>
            </a:r>
            <a:endParaRPr sz="3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3300">
              <a:latin typeface="Times New Roman"/>
              <a:cs typeface="Times New Roman"/>
            </a:endParaRPr>
          </a:p>
          <a:p>
            <a:pPr marL="25400">
              <a:lnSpc>
                <a:spcPct val="100000"/>
              </a:lnSpc>
            </a:pPr>
            <a:r>
              <a:rPr sz="3600" spc="-5" dirty="0">
                <a:solidFill>
                  <a:srgbClr val="0000FF"/>
                </a:solidFill>
                <a:latin typeface="Times New Roman"/>
                <a:cs typeface="Times New Roman"/>
              </a:rPr>
              <a:t>On</a:t>
            </a:r>
            <a:r>
              <a:rPr sz="3600" spc="-3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0000FF"/>
                </a:solidFill>
                <a:latin typeface="Times New Roman"/>
                <a:cs typeface="Times New Roman"/>
              </a:rPr>
              <a:t>Payment:</a:t>
            </a:r>
            <a:endParaRPr sz="3600">
              <a:latin typeface="Times New Roman"/>
              <a:cs typeface="Times New Roman"/>
            </a:endParaRPr>
          </a:p>
          <a:p>
            <a:pPr marL="139700">
              <a:lnSpc>
                <a:spcPct val="100000"/>
              </a:lnSpc>
              <a:tabLst>
                <a:tab pos="4872990" algn="l"/>
                <a:tab pos="5699125" algn="l"/>
              </a:tabLst>
            </a:pPr>
            <a:r>
              <a:rPr sz="3600" spc="-5" dirty="0">
                <a:solidFill>
                  <a:srgbClr val="0000FF"/>
                </a:solidFill>
                <a:latin typeface="Times New Roman"/>
                <a:cs typeface="Times New Roman"/>
              </a:rPr>
              <a:t>Debenture</a:t>
            </a:r>
            <a:r>
              <a:rPr sz="3600" spc="1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0000FF"/>
                </a:solidFill>
                <a:latin typeface="Times New Roman"/>
                <a:cs typeface="Times New Roman"/>
              </a:rPr>
              <a:t>Holders’</a:t>
            </a:r>
            <a:r>
              <a:rPr sz="3600" spc="1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600" u="dbl" spc="-5" dirty="0">
                <a:solidFill>
                  <a:srgbClr val="0000FF"/>
                </a:solidFill>
                <a:uFill>
                  <a:solidFill>
                    <a:srgbClr val="EECCFF"/>
                  </a:solidFill>
                </a:uFill>
                <a:latin typeface="Times New Roman"/>
                <a:cs typeface="Times New Roman"/>
              </a:rPr>
              <a:t>A/</a:t>
            </a:r>
            <a:r>
              <a:rPr sz="3600" spc="-5" dirty="0">
                <a:solidFill>
                  <a:srgbClr val="0000FF"/>
                </a:solidFill>
                <a:latin typeface="Times New Roman"/>
                <a:cs typeface="Times New Roman"/>
              </a:rPr>
              <a:t>c	</a:t>
            </a:r>
            <a:r>
              <a:rPr sz="3600" dirty="0">
                <a:solidFill>
                  <a:srgbClr val="0000FF"/>
                </a:solidFill>
                <a:latin typeface="Times New Roman"/>
                <a:cs typeface="Times New Roman"/>
              </a:rPr>
              <a:t>Dr.	</a:t>
            </a:r>
            <a:r>
              <a:rPr sz="3600" spc="-5" dirty="0">
                <a:solidFill>
                  <a:srgbClr val="0000FF"/>
                </a:solidFill>
                <a:latin typeface="Times New Roman"/>
                <a:cs typeface="Times New Roman"/>
              </a:rPr>
              <a:t>(With</a:t>
            </a:r>
            <a:r>
              <a:rPr sz="3600" spc="-5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0000FF"/>
                </a:solidFill>
                <a:latin typeface="Times New Roman"/>
                <a:cs typeface="Times New Roman"/>
              </a:rPr>
              <a:t>t</a:t>
            </a:r>
            <a:r>
              <a:rPr sz="3600" u="dbl" spc="-5" dirty="0">
                <a:solidFill>
                  <a:srgbClr val="0000FF"/>
                </a:solidFill>
                <a:uFill>
                  <a:solidFill>
                    <a:srgbClr val="EFCCFF"/>
                  </a:solidFill>
                </a:uFill>
                <a:latin typeface="Times New Roman"/>
                <a:cs typeface="Times New Roman"/>
              </a:rPr>
              <a:t>h</a:t>
            </a:r>
            <a:r>
              <a:rPr sz="3600" spc="-5" dirty="0">
                <a:solidFill>
                  <a:srgbClr val="0000FF"/>
                </a:solidFill>
                <a:latin typeface="Times New Roman"/>
                <a:cs typeface="Times New Roman"/>
              </a:rPr>
              <a:t>e</a:t>
            </a:r>
            <a:r>
              <a:rPr sz="3600" spc="-4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0000FF"/>
                </a:solidFill>
                <a:latin typeface="Times New Roman"/>
                <a:cs typeface="Times New Roman"/>
              </a:rPr>
              <a:t>amount</a:t>
            </a:r>
            <a:endParaRPr sz="3600">
              <a:latin typeface="Times New Roman"/>
              <a:cs typeface="Times New Roman"/>
            </a:endParaRPr>
          </a:p>
          <a:p>
            <a:pPr marL="7912100">
              <a:lnSpc>
                <a:spcPct val="100000"/>
              </a:lnSpc>
            </a:pPr>
            <a:r>
              <a:rPr sz="3600" dirty="0">
                <a:solidFill>
                  <a:srgbClr val="0000FF"/>
                </a:solidFill>
                <a:latin typeface="Times New Roman"/>
                <a:cs typeface="Times New Roman"/>
              </a:rPr>
              <a:t>pa</a:t>
            </a:r>
            <a:r>
              <a:rPr sz="3600" spc="-940" dirty="0">
                <a:solidFill>
                  <a:srgbClr val="0000FF"/>
                </a:solidFill>
                <a:latin typeface="Times New Roman"/>
                <a:cs typeface="Times New Roman"/>
              </a:rPr>
              <a:t>i</a:t>
            </a:r>
            <a:r>
              <a:rPr sz="2100" spc="7" baseline="77380" dirty="0">
                <a:solidFill>
                  <a:srgbClr val="FFFFFF"/>
                </a:solidFill>
                <a:latin typeface="Times New Roman"/>
                <a:cs typeface="Times New Roman"/>
              </a:rPr>
              <a:t>1</a:t>
            </a:r>
            <a:r>
              <a:rPr sz="2100" spc="-719" baseline="77380" dirty="0">
                <a:solidFill>
                  <a:srgbClr val="FFFFFF"/>
                </a:solidFill>
                <a:latin typeface="Times New Roman"/>
                <a:cs typeface="Times New Roman"/>
              </a:rPr>
              <a:t>2</a:t>
            </a:r>
            <a:r>
              <a:rPr sz="3600" dirty="0">
                <a:solidFill>
                  <a:srgbClr val="0000FF"/>
                </a:solidFill>
                <a:latin typeface="Times New Roman"/>
                <a:cs typeface="Times New Roman"/>
              </a:rPr>
              <a:t>d)</a:t>
            </a:r>
            <a:endParaRPr sz="36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43" y="4234179"/>
              <a:ext cx="1971039" cy="11430"/>
            </a:xfrm>
            <a:custGeom>
              <a:avLst/>
              <a:gdLst/>
              <a:ahLst/>
              <a:cxnLst/>
              <a:rect l="l" t="t" r="r" b="b"/>
              <a:pathLst>
                <a:path w="1971039" h="11429">
                  <a:moveTo>
                    <a:pt x="41186" y="0"/>
                  </a:moveTo>
                  <a:lnTo>
                    <a:pt x="17449" y="0"/>
                  </a:lnTo>
                  <a:lnTo>
                    <a:pt x="0" y="11430"/>
                  </a:lnTo>
                  <a:lnTo>
                    <a:pt x="24028" y="11430"/>
                  </a:lnTo>
                  <a:lnTo>
                    <a:pt x="41186" y="0"/>
                  </a:lnTo>
                  <a:close/>
                </a:path>
                <a:path w="1971039" h="11429">
                  <a:moveTo>
                    <a:pt x="1971040" y="11430"/>
                  </a:moveTo>
                  <a:lnTo>
                    <a:pt x="1946541" y="0"/>
                  </a:lnTo>
                  <a:lnTo>
                    <a:pt x="1845614" y="0"/>
                  </a:lnTo>
                  <a:lnTo>
                    <a:pt x="1769186" y="11430"/>
                  </a:lnTo>
                  <a:lnTo>
                    <a:pt x="1971040" y="1143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360193" y="4345939"/>
              <a:ext cx="332105" cy="10160"/>
            </a:xfrm>
            <a:custGeom>
              <a:avLst/>
              <a:gdLst/>
              <a:ahLst/>
              <a:cxnLst/>
              <a:rect l="l" t="t" r="r" b="b"/>
              <a:pathLst>
                <a:path w="332105" h="10160">
                  <a:moveTo>
                    <a:pt x="331546" y="0"/>
                  </a:moveTo>
                  <a:lnTo>
                    <a:pt x="84150" y="0"/>
                  </a:lnTo>
                  <a:lnTo>
                    <a:pt x="84150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293776" y="10160"/>
                  </a:lnTo>
                  <a:lnTo>
                    <a:pt x="293776" y="2540"/>
                  </a:lnTo>
                  <a:lnTo>
                    <a:pt x="331546" y="2540"/>
                  </a:lnTo>
                  <a:lnTo>
                    <a:pt x="331546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082800" y="4356100"/>
              <a:ext cx="542925" cy="10160"/>
            </a:xfrm>
            <a:custGeom>
              <a:avLst/>
              <a:gdLst/>
              <a:ahLst/>
              <a:cxnLst/>
              <a:rect l="l" t="t" r="r" b="b"/>
              <a:pathLst>
                <a:path w="542925" h="10160">
                  <a:moveTo>
                    <a:pt x="542840" y="0"/>
                  </a:moveTo>
                  <a:lnTo>
                    <a:pt x="201748" y="0"/>
                  </a:lnTo>
                  <a:lnTo>
                    <a:pt x="0" y="10160"/>
                  </a:lnTo>
                  <a:lnTo>
                    <a:pt x="467291" y="10160"/>
                  </a:lnTo>
                  <a:lnTo>
                    <a:pt x="542840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1" y="4436109"/>
              <a:ext cx="1021080" cy="11430"/>
            </a:xfrm>
            <a:custGeom>
              <a:avLst/>
              <a:gdLst/>
              <a:ahLst/>
              <a:cxnLst/>
              <a:rect l="l" t="t" r="r" b="b"/>
              <a:pathLst>
                <a:path w="1021080" h="11429">
                  <a:moveTo>
                    <a:pt x="445477" y="0"/>
                  </a:moveTo>
                  <a:lnTo>
                    <a:pt x="5461" y="0"/>
                  </a:lnTo>
                  <a:lnTo>
                    <a:pt x="0" y="11430"/>
                  </a:lnTo>
                  <a:lnTo>
                    <a:pt x="258787" y="11430"/>
                  </a:lnTo>
                  <a:lnTo>
                    <a:pt x="445477" y="0"/>
                  </a:lnTo>
                  <a:close/>
                </a:path>
                <a:path w="1021080" h="11429">
                  <a:moveTo>
                    <a:pt x="1020762" y="0"/>
                  </a:moveTo>
                  <a:lnTo>
                    <a:pt x="873048" y="0"/>
                  </a:lnTo>
                  <a:lnTo>
                    <a:pt x="1002588" y="2540"/>
                  </a:lnTo>
                  <a:lnTo>
                    <a:pt x="1020762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012300" y="4466589"/>
              <a:ext cx="151765" cy="11430"/>
            </a:xfrm>
            <a:custGeom>
              <a:avLst/>
              <a:gdLst/>
              <a:ahLst/>
              <a:cxnLst/>
              <a:rect l="l" t="t" r="r" b="b"/>
              <a:pathLst>
                <a:path w="151765" h="11429">
                  <a:moveTo>
                    <a:pt x="13916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51553" y="11430"/>
                  </a:lnTo>
                  <a:lnTo>
                    <a:pt x="139168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007441" y="4476750"/>
              <a:ext cx="167640" cy="11430"/>
            </a:xfrm>
            <a:custGeom>
              <a:avLst/>
              <a:gdLst/>
              <a:ahLst/>
              <a:cxnLst/>
              <a:rect l="l" t="t" r="r" b="b"/>
              <a:pathLst>
                <a:path w="167640" h="11429">
                  <a:moveTo>
                    <a:pt x="155036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67420" y="11430"/>
                  </a:lnTo>
                  <a:lnTo>
                    <a:pt x="1550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02582" y="4486909"/>
              <a:ext cx="183515" cy="11430"/>
            </a:xfrm>
            <a:custGeom>
              <a:avLst/>
              <a:gdLst/>
              <a:ahLst/>
              <a:cxnLst/>
              <a:rect l="l" t="t" r="r" b="b"/>
              <a:pathLst>
                <a:path w="183515" h="11429">
                  <a:moveTo>
                    <a:pt x="17090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83288" y="11429"/>
                  </a:lnTo>
                  <a:lnTo>
                    <a:pt x="170903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97256" y="1270"/>
                  </a:move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close/>
                </a:path>
                <a:path w="487680" h="10160">
                  <a:moveTo>
                    <a:pt x="202196" y="1270"/>
                  </a:move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32524" y="4982209"/>
              <a:ext cx="1587500" cy="11430"/>
            </a:xfrm>
            <a:custGeom>
              <a:avLst/>
              <a:gdLst/>
              <a:ahLst/>
              <a:cxnLst/>
              <a:rect l="l" t="t" r="r" b="b"/>
              <a:pathLst>
                <a:path w="158750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158750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  <a:path w="1587500" h="11429">
                  <a:moveTo>
                    <a:pt x="1587220" y="6350"/>
                  </a:moveTo>
                  <a:lnTo>
                    <a:pt x="1581073" y="6350"/>
                  </a:lnTo>
                  <a:lnTo>
                    <a:pt x="1581073" y="0"/>
                  </a:lnTo>
                  <a:lnTo>
                    <a:pt x="1482293" y="0"/>
                  </a:lnTo>
                  <a:lnTo>
                    <a:pt x="1482293" y="6350"/>
                  </a:lnTo>
                  <a:lnTo>
                    <a:pt x="1488414" y="6350"/>
                  </a:lnTo>
                  <a:lnTo>
                    <a:pt x="1488414" y="11430"/>
                  </a:lnTo>
                  <a:lnTo>
                    <a:pt x="1587220" y="11430"/>
                  </a:lnTo>
                  <a:lnTo>
                    <a:pt x="1587220" y="635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18323" y="5265420"/>
              <a:ext cx="70485" cy="11430"/>
            </a:xfrm>
            <a:custGeom>
              <a:avLst/>
              <a:gdLst/>
              <a:ahLst/>
              <a:cxnLst/>
              <a:rect l="l" t="t" r="r" b="b"/>
              <a:pathLst>
                <a:path w="70484" h="11429">
                  <a:moveTo>
                    <a:pt x="68859" y="0"/>
                  </a:moveTo>
                  <a:lnTo>
                    <a:pt x="0" y="0"/>
                  </a:lnTo>
                  <a:lnTo>
                    <a:pt x="654" y="11429"/>
                  </a:lnTo>
                  <a:lnTo>
                    <a:pt x="70043" y="11429"/>
                  </a:lnTo>
                  <a:lnTo>
                    <a:pt x="6885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025377" y="6130289"/>
              <a:ext cx="3072765" cy="33020"/>
            </a:xfrm>
            <a:custGeom>
              <a:avLst/>
              <a:gdLst/>
              <a:ahLst/>
              <a:cxnLst/>
              <a:rect l="l" t="t" r="r" b="b"/>
              <a:pathLst>
                <a:path w="3072765" h="33020">
                  <a:moveTo>
                    <a:pt x="2987429" y="0"/>
                  </a:moveTo>
                  <a:lnTo>
                    <a:pt x="65567" y="0"/>
                  </a:lnTo>
                  <a:lnTo>
                    <a:pt x="47512" y="2540"/>
                  </a:lnTo>
                  <a:lnTo>
                    <a:pt x="0" y="33020"/>
                  </a:lnTo>
                  <a:lnTo>
                    <a:pt x="3072342" y="33020"/>
                  </a:lnTo>
                  <a:lnTo>
                    <a:pt x="3002802" y="12700"/>
                  </a:lnTo>
                  <a:lnTo>
                    <a:pt x="29874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3773180" y="6248400"/>
              <a:ext cx="3694429" cy="33020"/>
            </a:xfrm>
            <a:custGeom>
              <a:avLst/>
              <a:gdLst/>
              <a:ahLst/>
              <a:cxnLst/>
              <a:rect l="l" t="t" r="r" b="b"/>
              <a:pathLst>
                <a:path w="3694429" h="33020">
                  <a:moveTo>
                    <a:pt x="3615735" y="0"/>
                  </a:moveTo>
                  <a:lnTo>
                    <a:pt x="87598" y="0"/>
                  </a:lnTo>
                  <a:lnTo>
                    <a:pt x="0" y="33020"/>
                  </a:lnTo>
                  <a:lnTo>
                    <a:pt x="3693838" y="33020"/>
                  </a:lnTo>
                  <a:lnTo>
                    <a:pt x="3646159" y="8890"/>
                  </a:lnTo>
                  <a:lnTo>
                    <a:pt x="361573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7" name="object 26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68" name="object 268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748158" y="1873249"/>
              <a:ext cx="1017269" cy="10160"/>
            </a:xfrm>
            <a:custGeom>
              <a:avLst/>
              <a:gdLst/>
              <a:ahLst/>
              <a:cxnLst/>
              <a:rect l="l" t="t" r="r" b="b"/>
              <a:pathLst>
                <a:path w="1017270" h="10160">
                  <a:moveTo>
                    <a:pt x="313169" y="10160"/>
                  </a:moveTo>
                  <a:lnTo>
                    <a:pt x="277304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13169" y="10160"/>
                  </a:lnTo>
                  <a:close/>
                </a:path>
                <a:path w="1017270" h="10160">
                  <a:moveTo>
                    <a:pt x="1016698" y="0"/>
                  </a:moveTo>
                  <a:lnTo>
                    <a:pt x="713460" y="0"/>
                  </a:lnTo>
                  <a:lnTo>
                    <a:pt x="716851" y="10160"/>
                  </a:lnTo>
                  <a:lnTo>
                    <a:pt x="996010" y="10160"/>
                  </a:lnTo>
                  <a:lnTo>
                    <a:pt x="101669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817385" y="1883409"/>
              <a:ext cx="927100" cy="10160"/>
            </a:xfrm>
            <a:custGeom>
              <a:avLst/>
              <a:gdLst/>
              <a:ahLst/>
              <a:cxnLst/>
              <a:rect l="l" t="t" r="r" b="b"/>
              <a:pathLst>
                <a:path w="927100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  <a:path w="927100" h="10160">
                  <a:moveTo>
                    <a:pt x="926782" y="0"/>
                  </a:moveTo>
                  <a:lnTo>
                    <a:pt x="647623" y="0"/>
                  </a:lnTo>
                  <a:lnTo>
                    <a:pt x="651014" y="10160"/>
                  </a:lnTo>
                  <a:lnTo>
                    <a:pt x="906106" y="10160"/>
                  </a:lnTo>
                  <a:lnTo>
                    <a:pt x="926782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853669" y="1892299"/>
              <a:ext cx="872490" cy="10160"/>
            </a:xfrm>
            <a:custGeom>
              <a:avLst/>
              <a:gdLst/>
              <a:ahLst/>
              <a:cxnLst/>
              <a:rect l="l" t="t" r="r" b="b"/>
              <a:pathLst>
                <a:path w="87249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  <a:path w="872490" h="10160">
                  <a:moveTo>
                    <a:pt x="872401" y="0"/>
                  </a:moveTo>
                  <a:lnTo>
                    <a:pt x="614299" y="0"/>
                  </a:lnTo>
                  <a:lnTo>
                    <a:pt x="617702" y="10160"/>
                  </a:lnTo>
                  <a:lnTo>
                    <a:pt x="851725" y="10160"/>
                  </a:lnTo>
                  <a:lnTo>
                    <a:pt x="87240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873481" y="190245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60">
                  <a:moveTo>
                    <a:pt x="316585" y="10160"/>
                  </a:moveTo>
                  <a:lnTo>
                    <a:pt x="26022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16585" y="10160"/>
                  </a:lnTo>
                  <a:close/>
                </a:path>
                <a:path w="832484" h="10160">
                  <a:moveTo>
                    <a:pt x="831913" y="0"/>
                  </a:moveTo>
                  <a:lnTo>
                    <a:pt x="597890" y="0"/>
                  </a:lnTo>
                  <a:lnTo>
                    <a:pt x="601281" y="10160"/>
                  </a:lnTo>
                  <a:lnTo>
                    <a:pt x="811237" y="10160"/>
                  </a:lnTo>
                  <a:lnTo>
                    <a:pt x="83191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901218" y="1911349"/>
              <a:ext cx="786130" cy="10160"/>
            </a:xfrm>
            <a:custGeom>
              <a:avLst/>
              <a:gdLst/>
              <a:ahLst/>
              <a:cxnLst/>
              <a:rect l="l" t="t" r="r" b="b"/>
              <a:pathLst>
                <a:path w="786129" h="10160">
                  <a:moveTo>
                    <a:pt x="338162" y="10160"/>
                  </a:moveTo>
                  <a:lnTo>
                    <a:pt x="281800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38162" y="10160"/>
                  </a:lnTo>
                  <a:close/>
                </a:path>
                <a:path w="786129" h="10160">
                  <a:moveTo>
                    <a:pt x="786079" y="0"/>
                  </a:moveTo>
                  <a:lnTo>
                    <a:pt x="573112" y="0"/>
                  </a:lnTo>
                  <a:lnTo>
                    <a:pt x="576503" y="10160"/>
                  </a:lnTo>
                  <a:lnTo>
                    <a:pt x="765403" y="10160"/>
                  </a:lnTo>
                  <a:lnTo>
                    <a:pt x="78607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932917" y="1921509"/>
              <a:ext cx="734060" cy="10160"/>
            </a:xfrm>
            <a:custGeom>
              <a:avLst/>
              <a:gdLst/>
              <a:ahLst/>
              <a:cxnLst/>
              <a:rect l="l" t="t" r="r" b="b"/>
              <a:pathLst>
                <a:path w="734059" h="10160">
                  <a:moveTo>
                    <a:pt x="362813" y="10160"/>
                  </a:moveTo>
                  <a:lnTo>
                    <a:pt x="30646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62813" y="10160"/>
                  </a:lnTo>
                  <a:close/>
                </a:path>
                <a:path w="734059" h="10160">
                  <a:moveTo>
                    <a:pt x="733704" y="0"/>
                  </a:moveTo>
                  <a:lnTo>
                    <a:pt x="544804" y="0"/>
                  </a:lnTo>
                  <a:lnTo>
                    <a:pt x="548208" y="10160"/>
                  </a:lnTo>
                  <a:lnTo>
                    <a:pt x="713016" y="10160"/>
                  </a:lnTo>
                  <a:lnTo>
                    <a:pt x="733704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960654" y="1930399"/>
              <a:ext cx="688340" cy="10160"/>
            </a:xfrm>
            <a:custGeom>
              <a:avLst/>
              <a:gdLst/>
              <a:ahLst/>
              <a:cxnLst/>
              <a:rect l="l" t="t" r="r" b="b"/>
              <a:pathLst>
                <a:path w="688340" h="10160">
                  <a:moveTo>
                    <a:pt x="384390" y="10160"/>
                  </a:moveTo>
                  <a:lnTo>
                    <a:pt x="328041" y="0"/>
                  </a:lnTo>
                  <a:lnTo>
                    <a:pt x="0" y="0"/>
                  </a:lnTo>
                  <a:lnTo>
                    <a:pt x="31686" y="10160"/>
                  </a:lnTo>
                  <a:lnTo>
                    <a:pt x="384390" y="10160"/>
                  </a:lnTo>
                  <a:close/>
                </a:path>
                <a:path w="688340" h="10160">
                  <a:moveTo>
                    <a:pt x="687870" y="0"/>
                  </a:moveTo>
                  <a:lnTo>
                    <a:pt x="520039" y="0"/>
                  </a:lnTo>
                  <a:lnTo>
                    <a:pt x="523430" y="10160"/>
                  </a:lnTo>
                  <a:lnTo>
                    <a:pt x="667181" y="10160"/>
                  </a:lnTo>
                  <a:lnTo>
                    <a:pt x="68787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7079516" y="1968500"/>
              <a:ext cx="520065" cy="10160"/>
            </a:xfrm>
            <a:custGeom>
              <a:avLst/>
              <a:gdLst/>
              <a:ahLst/>
              <a:cxnLst/>
              <a:rect l="l" t="t" r="r" b="b"/>
              <a:pathLst>
                <a:path w="520065" h="10160">
                  <a:moveTo>
                    <a:pt x="519744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12375" y="10160"/>
                  </a:lnTo>
                  <a:lnTo>
                    <a:pt x="519744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7111212" y="1978659"/>
              <a:ext cx="480695" cy="10160"/>
            </a:xfrm>
            <a:custGeom>
              <a:avLst/>
              <a:gdLst/>
              <a:ahLst/>
              <a:cxnLst/>
              <a:rect l="l" t="t" r="r" b="b"/>
              <a:pathLst>
                <a:path w="480695" h="10160">
                  <a:moveTo>
                    <a:pt x="48067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73310" y="10160"/>
                  </a:lnTo>
                  <a:lnTo>
                    <a:pt x="48067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7138946" y="1987550"/>
              <a:ext cx="447040" cy="10160"/>
            </a:xfrm>
            <a:custGeom>
              <a:avLst/>
              <a:gdLst/>
              <a:ahLst/>
              <a:cxnLst/>
              <a:rect l="l" t="t" r="r" b="b"/>
              <a:pathLst>
                <a:path w="447040" h="10160">
                  <a:moveTo>
                    <a:pt x="446497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39128" y="10160"/>
                  </a:lnTo>
                  <a:lnTo>
                    <a:pt x="446497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170643" y="1997709"/>
              <a:ext cx="407670" cy="10160"/>
            </a:xfrm>
            <a:custGeom>
              <a:avLst/>
              <a:gdLst/>
              <a:ahLst/>
              <a:cxnLst/>
              <a:rect l="l" t="t" r="r" b="b"/>
              <a:pathLst>
                <a:path w="407670" h="10160">
                  <a:moveTo>
                    <a:pt x="40743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00063" y="10160"/>
                  </a:lnTo>
                  <a:lnTo>
                    <a:pt x="407432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198378" y="2006600"/>
              <a:ext cx="373380" cy="10160"/>
            </a:xfrm>
            <a:custGeom>
              <a:avLst/>
              <a:gdLst/>
              <a:ahLst/>
              <a:cxnLst/>
              <a:rect l="l" t="t" r="r" b="b"/>
              <a:pathLst>
                <a:path w="373379" h="10160">
                  <a:moveTo>
                    <a:pt x="373250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5881" y="10160"/>
                  </a:lnTo>
                  <a:lnTo>
                    <a:pt x="37325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230073" y="2016759"/>
              <a:ext cx="334645" cy="10160"/>
            </a:xfrm>
            <a:custGeom>
              <a:avLst/>
              <a:gdLst/>
              <a:ahLst/>
              <a:cxnLst/>
              <a:rect l="l" t="t" r="r" b="b"/>
              <a:pathLst>
                <a:path w="334645" h="10160">
                  <a:moveTo>
                    <a:pt x="334185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26816" y="10160"/>
                  </a:lnTo>
                  <a:lnTo>
                    <a:pt x="334185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257808" y="2025650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300003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92634" y="10160"/>
                  </a:lnTo>
                  <a:lnTo>
                    <a:pt x="300003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289505" y="2035809"/>
              <a:ext cx="260985" cy="10160"/>
            </a:xfrm>
            <a:custGeom>
              <a:avLst/>
              <a:gdLst/>
              <a:ahLst/>
              <a:cxnLst/>
              <a:rect l="l" t="t" r="r" b="b"/>
              <a:pathLst>
                <a:path w="260984" h="10160">
                  <a:moveTo>
                    <a:pt x="26093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53569" y="10160"/>
                  </a:lnTo>
                  <a:lnTo>
                    <a:pt x="26093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317239" y="2044700"/>
              <a:ext cx="227329" cy="10160"/>
            </a:xfrm>
            <a:custGeom>
              <a:avLst/>
              <a:gdLst/>
              <a:ahLst/>
              <a:cxnLst/>
              <a:rect l="l" t="t" r="r" b="b"/>
              <a:pathLst>
                <a:path w="227329" h="10160">
                  <a:moveTo>
                    <a:pt x="226756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19387" y="10160"/>
                  </a:lnTo>
                  <a:lnTo>
                    <a:pt x="22675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360818" y="2054859"/>
              <a:ext cx="173355" cy="10160"/>
            </a:xfrm>
            <a:custGeom>
              <a:avLst/>
              <a:gdLst/>
              <a:ahLst/>
              <a:cxnLst/>
              <a:rect l="l" t="t" r="r" b="b"/>
              <a:pathLst>
                <a:path w="173354" h="10160">
                  <a:moveTo>
                    <a:pt x="17303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166217" y="10160"/>
                  </a:lnTo>
                  <a:lnTo>
                    <a:pt x="166217" y="7620"/>
                  </a:lnTo>
                  <a:lnTo>
                    <a:pt x="173037" y="7620"/>
                  </a:lnTo>
                  <a:lnTo>
                    <a:pt x="173037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0" y="2590800"/>
              <a:ext cx="212725" cy="3810"/>
            </a:xfrm>
            <a:custGeom>
              <a:avLst/>
              <a:gdLst/>
              <a:ahLst/>
              <a:cxnLst/>
              <a:rect l="l" t="t" r="r" b="b"/>
              <a:pathLst>
                <a:path w="212725" h="3810">
                  <a:moveTo>
                    <a:pt x="2124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52400" y="3810"/>
                  </a:lnTo>
                  <a:lnTo>
                    <a:pt x="212440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0" y="2594609"/>
              <a:ext cx="152400" cy="3810"/>
            </a:xfrm>
            <a:custGeom>
              <a:avLst/>
              <a:gdLst/>
              <a:ahLst/>
              <a:cxnLst/>
              <a:rect l="l" t="t" r="r" b="b"/>
              <a:pathLst>
                <a:path w="152400" h="3810">
                  <a:moveTo>
                    <a:pt x="1524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32521" y="381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0" y="2598419"/>
              <a:ext cx="132715" cy="3810"/>
            </a:xfrm>
            <a:custGeom>
              <a:avLst/>
              <a:gdLst/>
              <a:ahLst/>
              <a:cxnLst/>
              <a:rect l="l" t="t" r="r" b="b"/>
              <a:pathLst>
                <a:path w="132715" h="3810">
                  <a:moveTo>
                    <a:pt x="132521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12643" y="3809"/>
                  </a:lnTo>
                  <a:lnTo>
                    <a:pt x="132521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6" name="object 83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37" name="object 837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3" name="object 106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64" name="object 1064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10853" y="9029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5" h="12700">
                  <a:moveTo>
                    <a:pt x="51214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1356" y="12700"/>
                  </a:lnTo>
                  <a:lnTo>
                    <a:pt x="51214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27477" y="1252219"/>
              <a:ext cx="1720214" cy="12700"/>
            </a:xfrm>
            <a:custGeom>
              <a:avLst/>
              <a:gdLst/>
              <a:ahLst/>
              <a:cxnLst/>
              <a:rect l="l" t="t" r="r" b="b"/>
              <a:pathLst>
                <a:path w="1720214" h="12700">
                  <a:moveTo>
                    <a:pt x="58166" y="12700"/>
                  </a:moveTo>
                  <a:lnTo>
                    <a:pt x="5695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58166" y="12700"/>
                  </a:lnTo>
                  <a:close/>
                </a:path>
                <a:path w="1720214" h="12700">
                  <a:moveTo>
                    <a:pt x="1719643" y="0"/>
                  </a:moveTo>
                  <a:lnTo>
                    <a:pt x="1628978" y="0"/>
                  </a:lnTo>
                  <a:lnTo>
                    <a:pt x="1628978" y="8890"/>
                  </a:lnTo>
                  <a:lnTo>
                    <a:pt x="1618691" y="8890"/>
                  </a:lnTo>
                  <a:lnTo>
                    <a:pt x="1618691" y="12700"/>
                  </a:lnTo>
                  <a:lnTo>
                    <a:pt x="1709280" y="12700"/>
                  </a:lnTo>
                  <a:lnTo>
                    <a:pt x="1709280" y="8890"/>
                  </a:lnTo>
                  <a:lnTo>
                    <a:pt x="1719643" y="8890"/>
                  </a:lnTo>
                  <a:lnTo>
                    <a:pt x="1719643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599282" y="2119629"/>
              <a:ext cx="368300" cy="12700"/>
            </a:xfrm>
            <a:custGeom>
              <a:avLst/>
              <a:gdLst/>
              <a:ahLst/>
              <a:cxnLst/>
              <a:rect l="l" t="t" r="r" b="b"/>
              <a:pathLst>
                <a:path w="368300" h="12700">
                  <a:moveTo>
                    <a:pt x="368042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49237" y="12700"/>
                  </a:lnTo>
                  <a:lnTo>
                    <a:pt x="368042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606983" y="2131059"/>
              <a:ext cx="343535" cy="12700"/>
            </a:xfrm>
            <a:custGeom>
              <a:avLst/>
              <a:gdLst/>
              <a:ahLst/>
              <a:cxnLst/>
              <a:rect l="l" t="t" r="r" b="b"/>
              <a:pathLst>
                <a:path w="343535" h="12700">
                  <a:moveTo>
                    <a:pt x="343416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24612" y="12700"/>
                  </a:lnTo>
                  <a:lnTo>
                    <a:pt x="343416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614685" y="2142490"/>
              <a:ext cx="319405" cy="12700"/>
            </a:xfrm>
            <a:custGeom>
              <a:avLst/>
              <a:gdLst/>
              <a:ahLst/>
              <a:cxnLst/>
              <a:rect l="l" t="t" r="r" b="b"/>
              <a:pathLst>
                <a:path w="319405" h="12700">
                  <a:moveTo>
                    <a:pt x="318791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99986" y="12700"/>
                  </a:lnTo>
                  <a:lnTo>
                    <a:pt x="318791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622386" y="2153919"/>
              <a:ext cx="294640" cy="12700"/>
            </a:xfrm>
            <a:custGeom>
              <a:avLst/>
              <a:gdLst/>
              <a:ahLst/>
              <a:cxnLst/>
              <a:rect l="l" t="t" r="r" b="b"/>
              <a:pathLst>
                <a:path w="294639" h="12700">
                  <a:moveTo>
                    <a:pt x="294165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75360" y="12700"/>
                  </a:lnTo>
                  <a:lnTo>
                    <a:pt x="294165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633929" y="2165349"/>
              <a:ext cx="257810" cy="12700"/>
            </a:xfrm>
            <a:custGeom>
              <a:avLst/>
              <a:gdLst/>
              <a:ahLst/>
              <a:cxnLst/>
              <a:rect l="l" t="t" r="r" b="b"/>
              <a:pathLst>
                <a:path w="257810" h="12700">
                  <a:moveTo>
                    <a:pt x="257225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5829" y="11430"/>
                  </a:lnTo>
                  <a:lnTo>
                    <a:pt x="5829" y="12700"/>
                  </a:lnTo>
                  <a:lnTo>
                    <a:pt x="247827" y="12700"/>
                  </a:lnTo>
                  <a:lnTo>
                    <a:pt x="247827" y="11430"/>
                  </a:lnTo>
                  <a:lnTo>
                    <a:pt x="257225" y="11430"/>
                  </a:lnTo>
                  <a:lnTo>
                    <a:pt x="257225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653551" y="2176779"/>
              <a:ext cx="222250" cy="10160"/>
            </a:xfrm>
            <a:custGeom>
              <a:avLst/>
              <a:gdLst/>
              <a:ahLst/>
              <a:cxnLst/>
              <a:rect l="l" t="t" r="r" b="b"/>
              <a:pathLst>
                <a:path w="222250" h="10160">
                  <a:moveTo>
                    <a:pt x="0" y="10160"/>
                  </a:moveTo>
                  <a:lnTo>
                    <a:pt x="221630" y="10160"/>
                  </a:lnTo>
                  <a:lnTo>
                    <a:pt x="221630" y="0"/>
                  </a:lnTo>
                  <a:lnTo>
                    <a:pt x="0" y="0"/>
                  </a:lnTo>
                  <a:lnTo>
                    <a:pt x="0" y="1016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908655" y="23456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1287779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  <a:path w="1287779" h="11430">
                  <a:moveTo>
                    <a:pt x="1287500" y="11430"/>
                  </a:moveTo>
                  <a:lnTo>
                    <a:pt x="1264564" y="3810"/>
                  </a:lnTo>
                  <a:lnTo>
                    <a:pt x="707339" y="11430"/>
                  </a:lnTo>
                  <a:lnTo>
                    <a:pt x="1287500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6" name="object 139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397" name="object 139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398" name="object 1398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485828" y="3268979"/>
              <a:ext cx="1656080" cy="12700"/>
            </a:xfrm>
            <a:custGeom>
              <a:avLst/>
              <a:gdLst/>
              <a:ahLst/>
              <a:cxnLst/>
              <a:rect l="l" t="t" r="r" b="b"/>
              <a:pathLst>
                <a:path w="1656079" h="12700">
                  <a:moveTo>
                    <a:pt x="136626" y="12700"/>
                  </a:moveTo>
                  <a:lnTo>
                    <a:pt x="1126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6626" y="12700"/>
                  </a:lnTo>
                  <a:close/>
                </a:path>
                <a:path w="1656079" h="12700">
                  <a:moveTo>
                    <a:pt x="1656016" y="12700"/>
                  </a:moveTo>
                  <a:lnTo>
                    <a:pt x="1645056" y="0"/>
                  </a:lnTo>
                  <a:lnTo>
                    <a:pt x="1588871" y="0"/>
                  </a:lnTo>
                  <a:lnTo>
                    <a:pt x="1595412" y="12700"/>
                  </a:lnTo>
                  <a:lnTo>
                    <a:pt x="1656016" y="1270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814847" y="3451859"/>
              <a:ext cx="1433830" cy="12700"/>
            </a:xfrm>
            <a:custGeom>
              <a:avLst/>
              <a:gdLst/>
              <a:ahLst/>
              <a:cxnLst/>
              <a:rect l="l" t="t" r="r" b="b"/>
              <a:pathLst>
                <a:path w="1433829" h="12700">
                  <a:moveTo>
                    <a:pt x="152565" y="12700"/>
                  </a:moveTo>
                  <a:lnTo>
                    <a:pt x="12861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2565" y="12700"/>
                  </a:lnTo>
                  <a:close/>
                </a:path>
                <a:path w="1433829" h="12700">
                  <a:moveTo>
                    <a:pt x="1433499" y="12700"/>
                  </a:moveTo>
                  <a:lnTo>
                    <a:pt x="1426400" y="0"/>
                  </a:lnTo>
                  <a:lnTo>
                    <a:pt x="1353997" y="0"/>
                  </a:lnTo>
                  <a:lnTo>
                    <a:pt x="1360538" y="12700"/>
                  </a:lnTo>
                  <a:lnTo>
                    <a:pt x="1433499" y="1270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881116" y="3488689"/>
              <a:ext cx="1388110" cy="12700"/>
            </a:xfrm>
            <a:custGeom>
              <a:avLst/>
              <a:gdLst/>
              <a:ahLst/>
              <a:cxnLst/>
              <a:rect l="l" t="t" r="r" b="b"/>
              <a:pathLst>
                <a:path w="1388109" h="12700">
                  <a:moveTo>
                    <a:pt x="155765" y="12700"/>
                  </a:moveTo>
                  <a:lnTo>
                    <a:pt x="1318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5765" y="12700"/>
                  </a:lnTo>
                  <a:close/>
                </a:path>
                <a:path w="1388109" h="12700">
                  <a:moveTo>
                    <a:pt x="1387830" y="12700"/>
                  </a:moveTo>
                  <a:lnTo>
                    <a:pt x="1380731" y="0"/>
                  </a:lnTo>
                  <a:lnTo>
                    <a:pt x="1306690" y="0"/>
                  </a:lnTo>
                  <a:lnTo>
                    <a:pt x="1313230" y="12700"/>
                  </a:lnTo>
                  <a:lnTo>
                    <a:pt x="1387830" y="1270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924524" y="3512819"/>
              <a:ext cx="1358265" cy="12700"/>
            </a:xfrm>
            <a:custGeom>
              <a:avLst/>
              <a:gdLst/>
              <a:ahLst/>
              <a:cxnLst/>
              <a:rect l="l" t="t" r="r" b="b"/>
              <a:pathLst>
                <a:path w="1358265" h="12700">
                  <a:moveTo>
                    <a:pt x="157873" y="12700"/>
                  </a:moveTo>
                  <a:lnTo>
                    <a:pt x="13392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7873" y="12700"/>
                  </a:lnTo>
                  <a:close/>
                </a:path>
                <a:path w="1358265" h="12700">
                  <a:moveTo>
                    <a:pt x="1357922" y="12700"/>
                  </a:moveTo>
                  <a:lnTo>
                    <a:pt x="1350810" y="0"/>
                  </a:lnTo>
                  <a:lnTo>
                    <a:pt x="1275702" y="0"/>
                  </a:lnTo>
                  <a:lnTo>
                    <a:pt x="1282242" y="12700"/>
                  </a:lnTo>
                  <a:lnTo>
                    <a:pt x="1357922" y="1270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5990780" y="3549649"/>
              <a:ext cx="1312545" cy="12700"/>
            </a:xfrm>
            <a:custGeom>
              <a:avLst/>
              <a:gdLst/>
              <a:ahLst/>
              <a:cxnLst/>
              <a:rect l="l" t="t" r="r" b="b"/>
              <a:pathLst>
                <a:path w="1312545" h="12700">
                  <a:moveTo>
                    <a:pt x="161099" y="12700"/>
                  </a:moveTo>
                  <a:lnTo>
                    <a:pt x="13713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1099" y="12700"/>
                  </a:lnTo>
                  <a:close/>
                </a:path>
                <a:path w="1312545" h="12700">
                  <a:moveTo>
                    <a:pt x="1312252" y="12700"/>
                  </a:moveTo>
                  <a:lnTo>
                    <a:pt x="1305153" y="0"/>
                  </a:lnTo>
                  <a:lnTo>
                    <a:pt x="1228407" y="0"/>
                  </a:lnTo>
                  <a:lnTo>
                    <a:pt x="1234948" y="12700"/>
                  </a:lnTo>
                  <a:lnTo>
                    <a:pt x="1312252" y="1270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6034201" y="3573779"/>
              <a:ext cx="1282700" cy="12700"/>
            </a:xfrm>
            <a:custGeom>
              <a:avLst/>
              <a:gdLst/>
              <a:ahLst/>
              <a:cxnLst/>
              <a:rect l="l" t="t" r="r" b="b"/>
              <a:pathLst>
                <a:path w="1282700" h="12700">
                  <a:moveTo>
                    <a:pt x="167538" y="12700"/>
                  </a:moveTo>
                  <a:lnTo>
                    <a:pt x="14128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7538" y="12700"/>
                  </a:lnTo>
                  <a:close/>
                </a:path>
                <a:path w="1282700" h="12700">
                  <a:moveTo>
                    <a:pt x="1282331" y="12700"/>
                  </a:moveTo>
                  <a:lnTo>
                    <a:pt x="1275219" y="0"/>
                  </a:lnTo>
                  <a:lnTo>
                    <a:pt x="1197406" y="0"/>
                  </a:lnTo>
                  <a:lnTo>
                    <a:pt x="1203947" y="12700"/>
                  </a:lnTo>
                  <a:lnTo>
                    <a:pt x="1282331" y="1270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6210136" y="3671570"/>
              <a:ext cx="194310" cy="12700"/>
            </a:xfrm>
            <a:custGeom>
              <a:avLst/>
              <a:gdLst/>
              <a:ahLst/>
              <a:cxnLst/>
              <a:rect l="l" t="t" r="r" b="b"/>
              <a:pathLst>
                <a:path w="194310" h="12700">
                  <a:moveTo>
                    <a:pt x="167464" y="0"/>
                  </a:moveTo>
                  <a:lnTo>
                    <a:pt x="0" y="0"/>
                  </a:lnTo>
                  <a:lnTo>
                    <a:pt x="22848" y="12699"/>
                  </a:lnTo>
                  <a:lnTo>
                    <a:pt x="193711" y="12699"/>
                  </a:lnTo>
                  <a:lnTo>
                    <a:pt x="16746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253543" y="3695699"/>
              <a:ext cx="1131570" cy="12700"/>
            </a:xfrm>
            <a:custGeom>
              <a:avLst/>
              <a:gdLst/>
              <a:ahLst/>
              <a:cxnLst/>
              <a:rect l="l" t="t" r="r" b="b"/>
              <a:pathLst>
                <a:path w="1131570" h="12700">
                  <a:moveTo>
                    <a:pt x="200164" y="12700"/>
                  </a:moveTo>
                  <a:lnTo>
                    <a:pt x="1739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00164" y="12700"/>
                  </a:lnTo>
                  <a:close/>
                </a:path>
                <a:path w="1131570" h="12700">
                  <a:moveTo>
                    <a:pt x="1131163" y="12700"/>
                  </a:moveTo>
                  <a:lnTo>
                    <a:pt x="1124051" y="0"/>
                  </a:lnTo>
                  <a:lnTo>
                    <a:pt x="1043406" y="0"/>
                  </a:lnTo>
                  <a:lnTo>
                    <a:pt x="1053617" y="12700"/>
                  </a:lnTo>
                  <a:lnTo>
                    <a:pt x="1131163" y="1270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320942" y="3732529"/>
              <a:ext cx="1089660" cy="12700"/>
            </a:xfrm>
            <a:custGeom>
              <a:avLst/>
              <a:gdLst/>
              <a:ahLst/>
              <a:cxnLst/>
              <a:rect l="l" t="t" r="r" b="b"/>
              <a:pathLst>
                <a:path w="1089659" h="12700">
                  <a:moveTo>
                    <a:pt x="208699" y="1270"/>
                  </a:moveTo>
                  <a:lnTo>
                    <a:pt x="183946" y="1270"/>
                  </a:lnTo>
                  <a:lnTo>
                    <a:pt x="183946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11430" y="1270"/>
                  </a:lnTo>
                  <a:lnTo>
                    <a:pt x="11430" y="12700"/>
                  </a:lnTo>
                  <a:lnTo>
                    <a:pt x="208699" y="12700"/>
                  </a:lnTo>
                  <a:lnTo>
                    <a:pt x="208699" y="1270"/>
                  </a:lnTo>
                  <a:close/>
                </a:path>
                <a:path w="1089659" h="12700">
                  <a:moveTo>
                    <a:pt x="1089520" y="12700"/>
                  </a:moveTo>
                  <a:lnTo>
                    <a:pt x="1079195" y="0"/>
                  </a:lnTo>
                  <a:lnTo>
                    <a:pt x="1005636" y="0"/>
                  </a:lnTo>
                  <a:lnTo>
                    <a:pt x="1015847" y="12700"/>
                  </a:lnTo>
                  <a:lnTo>
                    <a:pt x="1089520" y="1270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6363220" y="3756659"/>
              <a:ext cx="1067435" cy="12700"/>
            </a:xfrm>
            <a:custGeom>
              <a:avLst/>
              <a:gdLst/>
              <a:ahLst/>
              <a:cxnLst/>
              <a:rect l="l" t="t" r="r" b="b"/>
              <a:pathLst>
                <a:path w="1067434" h="12700">
                  <a:moveTo>
                    <a:pt x="288836" y="12700"/>
                  </a:moveTo>
                  <a:lnTo>
                    <a:pt x="236740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88836" y="12700"/>
                  </a:lnTo>
                  <a:close/>
                </a:path>
                <a:path w="1067434" h="12700">
                  <a:moveTo>
                    <a:pt x="1066876" y="12700"/>
                  </a:moveTo>
                  <a:lnTo>
                    <a:pt x="1056551" y="0"/>
                  </a:lnTo>
                  <a:lnTo>
                    <a:pt x="982764" y="0"/>
                  </a:lnTo>
                  <a:lnTo>
                    <a:pt x="992987" y="12700"/>
                  </a:lnTo>
                  <a:lnTo>
                    <a:pt x="1066876" y="1270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589992" y="3817619"/>
              <a:ext cx="890269" cy="12700"/>
            </a:xfrm>
            <a:custGeom>
              <a:avLst/>
              <a:gdLst/>
              <a:ahLst/>
              <a:cxnLst/>
              <a:rect l="l" t="t" r="r" b="b"/>
              <a:pathLst>
                <a:path w="890270" h="12700">
                  <a:moveTo>
                    <a:pt x="312089" y="12700"/>
                  </a:moveTo>
                  <a:lnTo>
                    <a:pt x="260007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2089" y="12700"/>
                  </a:lnTo>
                  <a:close/>
                </a:path>
                <a:path w="890270" h="12700">
                  <a:moveTo>
                    <a:pt x="889698" y="12700"/>
                  </a:moveTo>
                  <a:lnTo>
                    <a:pt x="879373" y="0"/>
                  </a:lnTo>
                  <a:lnTo>
                    <a:pt x="805040" y="0"/>
                  </a:lnTo>
                  <a:lnTo>
                    <a:pt x="815263" y="12700"/>
                  </a:lnTo>
                  <a:lnTo>
                    <a:pt x="889698" y="1270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6750571" y="3854449"/>
              <a:ext cx="759460" cy="12700"/>
            </a:xfrm>
            <a:custGeom>
              <a:avLst/>
              <a:gdLst/>
              <a:ahLst/>
              <a:cxnLst/>
              <a:rect l="l" t="t" r="r" b="b"/>
              <a:pathLst>
                <a:path w="759459" h="12700">
                  <a:moveTo>
                    <a:pt x="302577" y="12700"/>
                  </a:moveTo>
                  <a:lnTo>
                    <a:pt x="250482" y="0"/>
                  </a:lnTo>
                  <a:lnTo>
                    <a:pt x="0" y="0"/>
                  </a:lnTo>
                  <a:lnTo>
                    <a:pt x="55384" y="12700"/>
                  </a:lnTo>
                  <a:lnTo>
                    <a:pt x="302577" y="12700"/>
                  </a:lnTo>
                  <a:close/>
                </a:path>
                <a:path w="759459" h="12700">
                  <a:moveTo>
                    <a:pt x="759091" y="12700"/>
                  </a:moveTo>
                  <a:lnTo>
                    <a:pt x="748753" y="0"/>
                  </a:lnTo>
                  <a:lnTo>
                    <a:pt x="674090" y="0"/>
                  </a:lnTo>
                  <a:lnTo>
                    <a:pt x="684314" y="12700"/>
                  </a:lnTo>
                  <a:lnTo>
                    <a:pt x="759091" y="1270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6855790" y="3878579"/>
              <a:ext cx="673735" cy="12700"/>
            </a:xfrm>
            <a:custGeom>
              <a:avLst/>
              <a:gdLst/>
              <a:ahLst/>
              <a:cxnLst/>
              <a:rect l="l" t="t" r="r" b="b"/>
              <a:pathLst>
                <a:path w="673734" h="12700">
                  <a:moveTo>
                    <a:pt x="296329" y="12700"/>
                  </a:moveTo>
                  <a:lnTo>
                    <a:pt x="244233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96329" y="12700"/>
                  </a:lnTo>
                  <a:close/>
                </a:path>
                <a:path w="673734" h="12700">
                  <a:moveTo>
                    <a:pt x="673506" y="12700"/>
                  </a:moveTo>
                  <a:lnTo>
                    <a:pt x="663168" y="0"/>
                  </a:lnTo>
                  <a:lnTo>
                    <a:pt x="588289" y="0"/>
                  </a:lnTo>
                  <a:lnTo>
                    <a:pt x="598500" y="12700"/>
                  </a:lnTo>
                  <a:lnTo>
                    <a:pt x="673506" y="1270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7473716" y="3915409"/>
              <a:ext cx="85725" cy="12700"/>
            </a:xfrm>
            <a:custGeom>
              <a:avLst/>
              <a:gdLst/>
              <a:ahLst/>
              <a:cxnLst/>
              <a:rect l="l" t="t" r="r" b="b"/>
              <a:pathLst>
                <a:path w="85725" h="12700">
                  <a:moveTo>
                    <a:pt x="75215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547" y="12700"/>
                  </a:lnTo>
                  <a:lnTo>
                    <a:pt x="75215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7493129" y="3939539"/>
              <a:ext cx="86360" cy="12700"/>
            </a:xfrm>
            <a:custGeom>
              <a:avLst/>
              <a:gdLst/>
              <a:ahLst/>
              <a:cxnLst/>
              <a:rect l="l" t="t" r="r" b="b"/>
              <a:pathLst>
                <a:path w="86359" h="12700">
                  <a:moveTo>
                    <a:pt x="75433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766" y="12700"/>
                  </a:lnTo>
                  <a:lnTo>
                    <a:pt x="75433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7542174" y="4000500"/>
              <a:ext cx="86360" cy="12700"/>
            </a:xfrm>
            <a:custGeom>
              <a:avLst/>
              <a:gdLst/>
              <a:ahLst/>
              <a:cxnLst/>
              <a:rect l="l" t="t" r="r" b="b"/>
              <a:pathLst>
                <a:path w="86359" h="12700">
                  <a:moveTo>
                    <a:pt x="75986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6319" y="12700"/>
                  </a:lnTo>
                  <a:lnTo>
                    <a:pt x="75986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7561586" y="402462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6205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6538" y="12700"/>
                  </a:lnTo>
                  <a:lnTo>
                    <a:pt x="76205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7363790" y="4061459"/>
              <a:ext cx="314325" cy="12700"/>
            </a:xfrm>
            <a:custGeom>
              <a:avLst/>
              <a:gdLst/>
              <a:ahLst/>
              <a:cxnLst/>
              <a:rect l="l" t="t" r="r" b="b"/>
              <a:pathLst>
                <a:path w="314325" h="12700">
                  <a:moveTo>
                    <a:pt x="164769" y="12700"/>
                  </a:moveTo>
                  <a:lnTo>
                    <a:pt x="139369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64769" y="12700"/>
                  </a:lnTo>
                  <a:close/>
                </a:path>
                <a:path w="314325" h="12700">
                  <a:moveTo>
                    <a:pt x="314299" y="12700"/>
                  </a:moveTo>
                  <a:lnTo>
                    <a:pt x="303961" y="0"/>
                  </a:lnTo>
                  <a:lnTo>
                    <a:pt x="227418" y="0"/>
                  </a:lnTo>
                  <a:lnTo>
                    <a:pt x="237642" y="12700"/>
                  </a:lnTo>
                  <a:lnTo>
                    <a:pt x="314299" y="1270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7433157" y="4098289"/>
              <a:ext cx="274955" cy="12700"/>
            </a:xfrm>
            <a:custGeom>
              <a:avLst/>
              <a:gdLst/>
              <a:ahLst/>
              <a:cxnLst/>
              <a:rect l="l" t="t" r="r" b="b"/>
              <a:pathLst>
                <a:path w="274954" h="12700">
                  <a:moveTo>
                    <a:pt x="169049" y="12700"/>
                  </a:moveTo>
                  <a:lnTo>
                    <a:pt x="143649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9049" y="12700"/>
                  </a:lnTo>
                  <a:close/>
                </a:path>
                <a:path w="274954" h="12700">
                  <a:moveTo>
                    <a:pt x="274891" y="12700"/>
                  </a:moveTo>
                  <a:lnTo>
                    <a:pt x="264553" y="0"/>
                  </a:lnTo>
                  <a:lnTo>
                    <a:pt x="187680" y="0"/>
                  </a:lnTo>
                  <a:lnTo>
                    <a:pt x="197904" y="12700"/>
                  </a:lnTo>
                  <a:lnTo>
                    <a:pt x="274891" y="1270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0" name="object 148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81" name="object 1481"/>
            <p:cNvSpPr/>
            <p:nvPr/>
          </p:nvSpPr>
          <p:spPr>
            <a:xfrm>
              <a:off x="7608063" y="4281170"/>
              <a:ext cx="327025" cy="12700"/>
            </a:xfrm>
            <a:custGeom>
              <a:avLst/>
              <a:gdLst/>
              <a:ahLst/>
              <a:cxnLst/>
              <a:rect l="l" t="t" r="r" b="b"/>
              <a:pathLst>
                <a:path w="327025" h="12700">
                  <a:moveTo>
                    <a:pt x="301094" y="0"/>
                  </a:moveTo>
                  <a:lnTo>
                    <a:pt x="31350" y="0"/>
                  </a:lnTo>
                  <a:lnTo>
                    <a:pt x="0" y="12699"/>
                  </a:lnTo>
                  <a:lnTo>
                    <a:pt x="326705" y="12699"/>
                  </a:lnTo>
                  <a:lnTo>
                    <a:pt x="301094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7576713" y="4292600"/>
              <a:ext cx="382270" cy="13970"/>
            </a:xfrm>
            <a:custGeom>
              <a:avLst/>
              <a:gdLst/>
              <a:ahLst/>
              <a:cxnLst/>
              <a:rect l="l" t="t" r="r" b="b"/>
              <a:pathLst>
                <a:path w="382270" h="13970">
                  <a:moveTo>
                    <a:pt x="355494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81819" y="13969"/>
                  </a:lnTo>
                  <a:lnTo>
                    <a:pt x="381106" y="12700"/>
                  </a:lnTo>
                  <a:lnTo>
                    <a:pt x="355494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7548497" y="4305300"/>
              <a:ext cx="416559" cy="12700"/>
            </a:xfrm>
            <a:custGeom>
              <a:avLst/>
              <a:gdLst/>
              <a:ahLst/>
              <a:cxnLst/>
              <a:rect l="l" t="t" r="r" b="b"/>
              <a:pathLst>
                <a:path w="416559" h="12700">
                  <a:moveTo>
                    <a:pt x="409321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16450" y="12700"/>
                  </a:lnTo>
                  <a:lnTo>
                    <a:pt x="409321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7841307" y="4366259"/>
              <a:ext cx="158115" cy="12700"/>
            </a:xfrm>
            <a:custGeom>
              <a:avLst/>
              <a:gdLst/>
              <a:ahLst/>
              <a:cxnLst/>
              <a:rect l="l" t="t" r="r" b="b"/>
              <a:pathLst>
                <a:path w="158115" h="12700">
                  <a:moveTo>
                    <a:pt x="150730" y="0"/>
                  </a:moveTo>
                  <a:lnTo>
                    <a:pt x="336" y="0"/>
                  </a:lnTo>
                  <a:lnTo>
                    <a:pt x="0" y="12700"/>
                  </a:lnTo>
                  <a:lnTo>
                    <a:pt x="157859" y="12700"/>
                  </a:lnTo>
                  <a:lnTo>
                    <a:pt x="150730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7840667" y="4390389"/>
              <a:ext cx="172085" cy="12700"/>
            </a:xfrm>
            <a:custGeom>
              <a:avLst/>
              <a:gdLst/>
              <a:ahLst/>
              <a:cxnLst/>
              <a:rect l="l" t="t" r="r" b="b"/>
              <a:pathLst>
                <a:path w="172084" h="12700">
                  <a:moveTo>
                    <a:pt x="164915" y="0"/>
                  </a:moveTo>
                  <a:lnTo>
                    <a:pt x="336" y="0"/>
                  </a:lnTo>
                  <a:lnTo>
                    <a:pt x="0" y="12700"/>
                  </a:lnTo>
                  <a:lnTo>
                    <a:pt x="172044" y="12700"/>
                  </a:lnTo>
                  <a:lnTo>
                    <a:pt x="164915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7103872" y="4464050"/>
              <a:ext cx="950594" cy="12700"/>
            </a:xfrm>
            <a:custGeom>
              <a:avLst/>
              <a:gdLst/>
              <a:ahLst/>
              <a:cxnLst/>
              <a:rect l="l" t="t" r="r" b="b"/>
              <a:pathLst>
                <a:path w="950595" h="12700">
                  <a:moveTo>
                    <a:pt x="282498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34518" y="12700"/>
                  </a:lnTo>
                  <a:lnTo>
                    <a:pt x="282498" y="0"/>
                  </a:lnTo>
                  <a:close/>
                </a:path>
                <a:path w="950595" h="12700">
                  <a:moveTo>
                    <a:pt x="873582" y="0"/>
                  </a:moveTo>
                  <a:lnTo>
                    <a:pt x="735177" y="0"/>
                  </a:lnTo>
                  <a:lnTo>
                    <a:pt x="734834" y="12700"/>
                  </a:lnTo>
                  <a:lnTo>
                    <a:pt x="870394" y="12700"/>
                  </a:lnTo>
                  <a:lnTo>
                    <a:pt x="873582" y="0"/>
                  </a:lnTo>
                  <a:close/>
                </a:path>
                <a:path w="950595" h="12700">
                  <a:moveTo>
                    <a:pt x="950175" y="12700"/>
                  </a:moveTo>
                  <a:lnTo>
                    <a:pt x="943051" y="0"/>
                  </a:lnTo>
                  <a:lnTo>
                    <a:pt x="902246" y="0"/>
                  </a:lnTo>
                  <a:lnTo>
                    <a:pt x="910082" y="12700"/>
                  </a:lnTo>
                  <a:lnTo>
                    <a:pt x="950175" y="1270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7016458" y="4488179"/>
              <a:ext cx="1051560" cy="12700"/>
            </a:xfrm>
            <a:custGeom>
              <a:avLst/>
              <a:gdLst/>
              <a:ahLst/>
              <a:cxnLst/>
              <a:rect l="l" t="t" r="r" b="b"/>
              <a:pathLst>
                <a:path w="1051559" h="12700">
                  <a:moveTo>
                    <a:pt x="278739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30759" y="12700"/>
                  </a:lnTo>
                  <a:lnTo>
                    <a:pt x="278739" y="0"/>
                  </a:lnTo>
                  <a:close/>
                </a:path>
                <a:path w="1051559" h="12700">
                  <a:moveTo>
                    <a:pt x="954938" y="0"/>
                  </a:moveTo>
                  <a:lnTo>
                    <a:pt x="821944" y="0"/>
                  </a:lnTo>
                  <a:lnTo>
                    <a:pt x="821613" y="12700"/>
                  </a:lnTo>
                  <a:lnTo>
                    <a:pt x="951738" y="12700"/>
                  </a:lnTo>
                  <a:lnTo>
                    <a:pt x="954938" y="0"/>
                  </a:lnTo>
                  <a:close/>
                </a:path>
                <a:path w="1051559" h="12700">
                  <a:moveTo>
                    <a:pt x="1051140" y="12700"/>
                  </a:moveTo>
                  <a:lnTo>
                    <a:pt x="1044016" y="0"/>
                  </a:lnTo>
                  <a:lnTo>
                    <a:pt x="1004544" y="0"/>
                  </a:lnTo>
                  <a:lnTo>
                    <a:pt x="1012367" y="12700"/>
                  </a:lnTo>
                  <a:lnTo>
                    <a:pt x="1051140" y="1270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8088503" y="4573269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24892" y="1270"/>
                  </a:moveTo>
                  <a:lnTo>
                    <a:pt x="20078" y="1270"/>
                  </a:lnTo>
                  <a:lnTo>
                    <a:pt x="20078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5308" y="1270"/>
                  </a:lnTo>
                  <a:lnTo>
                    <a:pt x="5308" y="12700"/>
                  </a:lnTo>
                  <a:lnTo>
                    <a:pt x="24892" y="12700"/>
                  </a:lnTo>
                  <a:lnTo>
                    <a:pt x="24892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8118776" y="4610100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40" h="12700">
                  <a:moveTo>
                    <a:pt x="17894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27794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8149577" y="464692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4" h="12700">
                  <a:moveTo>
                    <a:pt x="15805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25706" y="12700"/>
                  </a:lnTo>
                  <a:lnTo>
                    <a:pt x="15805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388836" y="4671059"/>
              <a:ext cx="1805305" cy="12700"/>
            </a:xfrm>
            <a:custGeom>
              <a:avLst/>
              <a:gdLst/>
              <a:ahLst/>
              <a:cxnLst/>
              <a:rect l="l" t="t" r="r" b="b"/>
              <a:pathLst>
                <a:path w="1805304" h="12700">
                  <a:moveTo>
                    <a:pt x="239395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94043" y="12700"/>
                  </a:lnTo>
                  <a:lnTo>
                    <a:pt x="239395" y="0"/>
                  </a:lnTo>
                  <a:close/>
                </a:path>
                <a:path w="1805304" h="12700">
                  <a:moveTo>
                    <a:pt x="1535645" y="0"/>
                  </a:moveTo>
                  <a:lnTo>
                    <a:pt x="1444612" y="0"/>
                  </a:lnTo>
                  <a:lnTo>
                    <a:pt x="1444612" y="7620"/>
                  </a:lnTo>
                  <a:lnTo>
                    <a:pt x="1444053" y="7620"/>
                  </a:lnTo>
                  <a:lnTo>
                    <a:pt x="1444053" y="12700"/>
                  </a:lnTo>
                  <a:lnTo>
                    <a:pt x="1534045" y="12700"/>
                  </a:lnTo>
                  <a:lnTo>
                    <a:pt x="1534045" y="7620"/>
                  </a:lnTo>
                  <a:lnTo>
                    <a:pt x="1535645" y="7620"/>
                  </a:lnTo>
                  <a:lnTo>
                    <a:pt x="1535645" y="0"/>
                  </a:lnTo>
                  <a:close/>
                </a:path>
                <a:path w="1805304" h="12700">
                  <a:moveTo>
                    <a:pt x="1805254" y="12700"/>
                  </a:moveTo>
                  <a:lnTo>
                    <a:pt x="1795348" y="0"/>
                  </a:lnTo>
                  <a:lnTo>
                    <a:pt x="1780908" y="0"/>
                  </a:lnTo>
                  <a:lnTo>
                    <a:pt x="1791538" y="12700"/>
                  </a:lnTo>
                  <a:lnTo>
                    <a:pt x="1805254" y="1270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6194120" y="4732019"/>
              <a:ext cx="2047875" cy="12700"/>
            </a:xfrm>
            <a:custGeom>
              <a:avLst/>
              <a:gdLst/>
              <a:ahLst/>
              <a:cxnLst/>
              <a:rect l="l" t="t" r="r" b="b"/>
              <a:pathLst>
                <a:path w="2047875" h="12700">
                  <a:moveTo>
                    <a:pt x="21644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1107" y="12700"/>
                  </a:lnTo>
                  <a:lnTo>
                    <a:pt x="216446" y="0"/>
                  </a:lnTo>
                  <a:close/>
                </a:path>
                <a:path w="2047875" h="12700">
                  <a:moveTo>
                    <a:pt x="1715998" y="0"/>
                  </a:moveTo>
                  <a:lnTo>
                    <a:pt x="1629613" y="0"/>
                  </a:lnTo>
                  <a:lnTo>
                    <a:pt x="1627314" y="12700"/>
                  </a:lnTo>
                  <a:lnTo>
                    <a:pt x="1712810" y="12700"/>
                  </a:lnTo>
                  <a:lnTo>
                    <a:pt x="1715998" y="0"/>
                  </a:lnTo>
                  <a:close/>
                </a:path>
                <a:path w="2047875" h="12700">
                  <a:moveTo>
                    <a:pt x="2047494" y="12700"/>
                  </a:moveTo>
                  <a:lnTo>
                    <a:pt x="2037588" y="0"/>
                  </a:lnTo>
                  <a:lnTo>
                    <a:pt x="2026615" y="0"/>
                  </a:lnTo>
                  <a:lnTo>
                    <a:pt x="2037232" y="12700"/>
                  </a:lnTo>
                  <a:lnTo>
                    <a:pt x="2047494" y="1270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6117056" y="4756150"/>
              <a:ext cx="2143760" cy="12700"/>
            </a:xfrm>
            <a:custGeom>
              <a:avLst/>
              <a:gdLst/>
              <a:ahLst/>
              <a:cxnLst/>
              <a:rect l="l" t="t" r="r" b="b"/>
              <a:pathLst>
                <a:path w="2143759" h="12700">
                  <a:moveTo>
                    <a:pt x="20928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3583" y="12700"/>
                  </a:lnTo>
                  <a:lnTo>
                    <a:pt x="209283" y="0"/>
                  </a:lnTo>
                  <a:close/>
                </a:path>
                <a:path w="2143759" h="12700">
                  <a:moveTo>
                    <a:pt x="1787004" y="0"/>
                  </a:moveTo>
                  <a:lnTo>
                    <a:pt x="1702320" y="0"/>
                  </a:lnTo>
                  <a:lnTo>
                    <a:pt x="1700034" y="12700"/>
                  </a:lnTo>
                  <a:lnTo>
                    <a:pt x="1783803" y="12700"/>
                  </a:lnTo>
                  <a:lnTo>
                    <a:pt x="1787004" y="0"/>
                  </a:lnTo>
                  <a:close/>
                </a:path>
                <a:path w="2143759" h="12700">
                  <a:moveTo>
                    <a:pt x="2143366" y="12700"/>
                  </a:moveTo>
                  <a:lnTo>
                    <a:pt x="2133460" y="0"/>
                  </a:lnTo>
                  <a:lnTo>
                    <a:pt x="2123846" y="0"/>
                  </a:lnTo>
                  <a:lnTo>
                    <a:pt x="2134476" y="12700"/>
                  </a:lnTo>
                  <a:lnTo>
                    <a:pt x="2143366" y="1270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6015228" y="4792979"/>
              <a:ext cx="2273935" cy="12700"/>
            </a:xfrm>
            <a:custGeom>
              <a:avLst/>
              <a:gdLst/>
              <a:ahLst/>
              <a:cxnLst/>
              <a:rect l="l" t="t" r="r" b="b"/>
              <a:pathLst>
                <a:path w="2273934" h="12700">
                  <a:moveTo>
                    <a:pt x="20755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71856" y="12700"/>
                  </a:lnTo>
                  <a:lnTo>
                    <a:pt x="207556" y="0"/>
                  </a:lnTo>
                  <a:close/>
                </a:path>
                <a:path w="2273934" h="12700">
                  <a:moveTo>
                    <a:pt x="1879574" y="0"/>
                  </a:moveTo>
                  <a:lnTo>
                    <a:pt x="1797507" y="0"/>
                  </a:lnTo>
                  <a:lnTo>
                    <a:pt x="1795221" y="12700"/>
                  </a:lnTo>
                  <a:lnTo>
                    <a:pt x="1876386" y="12700"/>
                  </a:lnTo>
                  <a:lnTo>
                    <a:pt x="1879574" y="0"/>
                  </a:lnTo>
                  <a:close/>
                </a:path>
                <a:path w="2273934" h="12700">
                  <a:moveTo>
                    <a:pt x="2273909" y="12700"/>
                  </a:moveTo>
                  <a:lnTo>
                    <a:pt x="2264003" y="0"/>
                  </a:lnTo>
                  <a:lnTo>
                    <a:pt x="2256485" y="0"/>
                  </a:lnTo>
                  <a:lnTo>
                    <a:pt x="2267102" y="12700"/>
                  </a:lnTo>
                  <a:lnTo>
                    <a:pt x="2273909" y="1270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5915228" y="4817109"/>
              <a:ext cx="2404745" cy="25400"/>
            </a:xfrm>
            <a:custGeom>
              <a:avLst/>
              <a:gdLst/>
              <a:ahLst/>
              <a:cxnLst/>
              <a:rect l="l" t="t" r="r" b="b"/>
              <a:pathLst>
                <a:path w="2404745" h="25400">
                  <a:moveTo>
                    <a:pt x="239712" y="0"/>
                  </a:moveTo>
                  <a:lnTo>
                    <a:pt x="68973" y="0"/>
                  </a:lnTo>
                  <a:lnTo>
                    <a:pt x="34480" y="12700"/>
                  </a:lnTo>
                  <a:lnTo>
                    <a:pt x="31038" y="13970"/>
                  </a:lnTo>
                  <a:lnTo>
                    <a:pt x="0" y="25400"/>
                  </a:lnTo>
                  <a:lnTo>
                    <a:pt x="168300" y="25400"/>
                  </a:lnTo>
                  <a:lnTo>
                    <a:pt x="200431" y="13970"/>
                  </a:lnTo>
                  <a:lnTo>
                    <a:pt x="204012" y="12700"/>
                  </a:lnTo>
                  <a:lnTo>
                    <a:pt x="239712" y="0"/>
                  </a:lnTo>
                  <a:close/>
                </a:path>
                <a:path w="2404745" h="25400">
                  <a:moveTo>
                    <a:pt x="1973516" y="0"/>
                  </a:moveTo>
                  <a:lnTo>
                    <a:pt x="1893150" y="0"/>
                  </a:lnTo>
                  <a:lnTo>
                    <a:pt x="1890864" y="12700"/>
                  </a:lnTo>
                  <a:lnTo>
                    <a:pt x="1890636" y="13970"/>
                  </a:lnTo>
                  <a:lnTo>
                    <a:pt x="1888566" y="25400"/>
                  </a:lnTo>
                  <a:lnTo>
                    <a:pt x="1967128" y="25400"/>
                  </a:lnTo>
                  <a:lnTo>
                    <a:pt x="1969985" y="13970"/>
                  </a:lnTo>
                  <a:lnTo>
                    <a:pt x="1970316" y="12700"/>
                  </a:lnTo>
                  <a:lnTo>
                    <a:pt x="1973516" y="0"/>
                  </a:lnTo>
                  <a:close/>
                </a:path>
                <a:path w="2404745" h="25400">
                  <a:moveTo>
                    <a:pt x="2404427" y="25400"/>
                  </a:moveTo>
                  <a:lnTo>
                    <a:pt x="2394864" y="13970"/>
                  </a:lnTo>
                  <a:lnTo>
                    <a:pt x="2393810" y="12700"/>
                  </a:lnTo>
                  <a:lnTo>
                    <a:pt x="2383180" y="0"/>
                  </a:lnTo>
                  <a:lnTo>
                    <a:pt x="2376665" y="0"/>
                  </a:lnTo>
                  <a:lnTo>
                    <a:pt x="2388336" y="13970"/>
                  </a:lnTo>
                  <a:lnTo>
                    <a:pt x="2397899" y="25400"/>
                  </a:lnTo>
                  <a:lnTo>
                    <a:pt x="2404427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7799451" y="4853939"/>
              <a:ext cx="541020" cy="12700"/>
            </a:xfrm>
            <a:custGeom>
              <a:avLst/>
              <a:gdLst/>
              <a:ahLst/>
              <a:cxnLst/>
              <a:rect l="l" t="t" r="r" b="b"/>
              <a:pathLst>
                <a:path w="541020" h="12700">
                  <a:moveTo>
                    <a:pt x="80035" y="0"/>
                  </a:moveTo>
                  <a:lnTo>
                    <a:pt x="2286" y="0"/>
                  </a:lnTo>
                  <a:lnTo>
                    <a:pt x="0" y="12700"/>
                  </a:lnTo>
                  <a:lnTo>
                    <a:pt x="76847" y="12700"/>
                  </a:lnTo>
                  <a:lnTo>
                    <a:pt x="80035" y="0"/>
                  </a:lnTo>
                  <a:close/>
                </a:path>
                <a:path w="541020" h="12700">
                  <a:moveTo>
                    <a:pt x="540397" y="12700"/>
                  </a:moveTo>
                  <a:lnTo>
                    <a:pt x="529767" y="0"/>
                  </a:lnTo>
                  <a:lnTo>
                    <a:pt x="523240" y="0"/>
                  </a:lnTo>
                  <a:lnTo>
                    <a:pt x="533857" y="12700"/>
                  </a:lnTo>
                  <a:lnTo>
                    <a:pt x="540397" y="1270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5684202" y="4914900"/>
              <a:ext cx="2707005" cy="12700"/>
            </a:xfrm>
            <a:custGeom>
              <a:avLst/>
              <a:gdLst/>
              <a:ahLst/>
              <a:cxnLst/>
              <a:rect l="l" t="t" r="r" b="b"/>
              <a:pathLst>
                <a:path w="2707004" h="12700">
                  <a:moveTo>
                    <a:pt x="195795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0083" y="12700"/>
                  </a:lnTo>
                  <a:lnTo>
                    <a:pt x="195795" y="0"/>
                  </a:lnTo>
                  <a:close/>
                </a:path>
                <a:path w="2707004" h="12700">
                  <a:moveTo>
                    <a:pt x="2178532" y="0"/>
                  </a:moveTo>
                  <a:lnTo>
                    <a:pt x="2105507" y="0"/>
                  </a:lnTo>
                  <a:lnTo>
                    <a:pt x="2105507" y="11430"/>
                  </a:lnTo>
                  <a:lnTo>
                    <a:pt x="2104364" y="11430"/>
                  </a:lnTo>
                  <a:lnTo>
                    <a:pt x="2104364" y="12700"/>
                  </a:lnTo>
                  <a:lnTo>
                    <a:pt x="2177059" y="12700"/>
                  </a:lnTo>
                  <a:lnTo>
                    <a:pt x="2177059" y="11430"/>
                  </a:lnTo>
                  <a:lnTo>
                    <a:pt x="2178532" y="11430"/>
                  </a:lnTo>
                  <a:lnTo>
                    <a:pt x="2178532" y="0"/>
                  </a:lnTo>
                  <a:close/>
                </a:path>
                <a:path w="2707004" h="12700">
                  <a:moveTo>
                    <a:pt x="2706649" y="12700"/>
                  </a:moveTo>
                  <a:lnTo>
                    <a:pt x="2696032" y="0"/>
                  </a:lnTo>
                  <a:lnTo>
                    <a:pt x="2689466" y="0"/>
                  </a:lnTo>
                  <a:lnTo>
                    <a:pt x="2700083" y="12700"/>
                  </a:lnTo>
                  <a:lnTo>
                    <a:pt x="2706649" y="1270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5618683" y="4939029"/>
              <a:ext cx="2791460" cy="12700"/>
            </a:xfrm>
            <a:custGeom>
              <a:avLst/>
              <a:gdLst/>
              <a:ahLst/>
              <a:cxnLst/>
              <a:rect l="l" t="t" r="r" b="b"/>
              <a:pathLst>
                <a:path w="2791459" h="12700">
                  <a:moveTo>
                    <a:pt x="193471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7759" y="12700"/>
                  </a:lnTo>
                  <a:lnTo>
                    <a:pt x="193471" y="0"/>
                  </a:lnTo>
                  <a:close/>
                </a:path>
                <a:path w="2791459" h="12700">
                  <a:moveTo>
                    <a:pt x="2241994" y="0"/>
                  </a:moveTo>
                  <a:lnTo>
                    <a:pt x="2167699" y="0"/>
                  </a:lnTo>
                  <a:lnTo>
                    <a:pt x="2165413" y="12700"/>
                  </a:lnTo>
                  <a:lnTo>
                    <a:pt x="2241372" y="12700"/>
                  </a:lnTo>
                  <a:lnTo>
                    <a:pt x="2241994" y="0"/>
                  </a:lnTo>
                  <a:close/>
                </a:path>
                <a:path w="2791459" h="12700">
                  <a:moveTo>
                    <a:pt x="2790939" y="12700"/>
                  </a:moveTo>
                  <a:lnTo>
                    <a:pt x="2781414" y="0"/>
                  </a:lnTo>
                  <a:lnTo>
                    <a:pt x="2775166" y="0"/>
                  </a:lnTo>
                  <a:lnTo>
                    <a:pt x="2785783" y="12700"/>
                  </a:lnTo>
                  <a:lnTo>
                    <a:pt x="2790939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7777455" y="4975859"/>
              <a:ext cx="660400" cy="12700"/>
            </a:xfrm>
            <a:custGeom>
              <a:avLst/>
              <a:gdLst/>
              <a:ahLst/>
              <a:cxnLst/>
              <a:rect l="l" t="t" r="r" b="b"/>
              <a:pathLst>
                <a:path w="660400" h="12700">
                  <a:moveTo>
                    <a:pt x="81432" y="0"/>
                  </a:moveTo>
                  <a:lnTo>
                    <a:pt x="2286" y="0"/>
                  </a:lnTo>
                  <a:lnTo>
                    <a:pt x="0" y="12700"/>
                  </a:lnTo>
                  <a:lnTo>
                    <a:pt x="80810" y="12700"/>
                  </a:lnTo>
                  <a:lnTo>
                    <a:pt x="81432" y="0"/>
                  </a:lnTo>
                  <a:close/>
                </a:path>
                <a:path w="660400" h="12700">
                  <a:moveTo>
                    <a:pt x="659790" y="12700"/>
                  </a:moveTo>
                  <a:lnTo>
                    <a:pt x="650265" y="0"/>
                  </a:lnTo>
                  <a:lnTo>
                    <a:pt x="647192" y="0"/>
                  </a:lnTo>
                  <a:lnTo>
                    <a:pt x="657809" y="12700"/>
                  </a:lnTo>
                  <a:lnTo>
                    <a:pt x="659790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5439270" y="5012689"/>
              <a:ext cx="2418080" cy="12700"/>
            </a:xfrm>
            <a:custGeom>
              <a:avLst/>
              <a:gdLst/>
              <a:ahLst/>
              <a:cxnLst/>
              <a:rect l="l" t="t" r="r" b="b"/>
              <a:pathLst>
                <a:path w="2418079" h="12700">
                  <a:moveTo>
                    <a:pt x="165773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30073" y="12700"/>
                  </a:lnTo>
                  <a:lnTo>
                    <a:pt x="165773" y="0"/>
                  </a:lnTo>
                  <a:close/>
                </a:path>
                <a:path w="2418079" h="12700">
                  <a:moveTo>
                    <a:pt x="2417813" y="0"/>
                  </a:moveTo>
                  <a:lnTo>
                    <a:pt x="2336419" y="0"/>
                  </a:lnTo>
                  <a:lnTo>
                    <a:pt x="2337371" y="12700"/>
                  </a:lnTo>
                  <a:lnTo>
                    <a:pt x="2417203" y="12700"/>
                  </a:lnTo>
                  <a:lnTo>
                    <a:pt x="2417813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388242" y="5036819"/>
              <a:ext cx="2468245" cy="12700"/>
            </a:xfrm>
            <a:custGeom>
              <a:avLst/>
              <a:gdLst/>
              <a:ahLst/>
              <a:cxnLst/>
              <a:rect l="l" t="t" r="r" b="b"/>
              <a:pathLst>
                <a:path w="2468245" h="12700">
                  <a:moveTo>
                    <a:pt x="148958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13245" y="12700"/>
                  </a:lnTo>
                  <a:lnTo>
                    <a:pt x="148958" y="0"/>
                  </a:lnTo>
                  <a:close/>
                </a:path>
                <a:path w="2468245" h="12700">
                  <a:moveTo>
                    <a:pt x="2467673" y="0"/>
                  </a:moveTo>
                  <a:lnTo>
                    <a:pt x="2389251" y="0"/>
                  </a:lnTo>
                  <a:lnTo>
                    <a:pt x="2390203" y="12700"/>
                  </a:lnTo>
                  <a:lnTo>
                    <a:pt x="2467051" y="12700"/>
                  </a:lnTo>
                  <a:lnTo>
                    <a:pt x="2467673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337200" y="5060950"/>
              <a:ext cx="2517775" cy="12700"/>
            </a:xfrm>
            <a:custGeom>
              <a:avLst/>
              <a:gdLst/>
              <a:ahLst/>
              <a:cxnLst/>
              <a:rect l="l" t="t" r="r" b="b"/>
              <a:pathLst>
                <a:path w="2517775" h="12700">
                  <a:moveTo>
                    <a:pt x="132156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96443" y="12700"/>
                  </a:lnTo>
                  <a:lnTo>
                    <a:pt x="132156" y="0"/>
                  </a:lnTo>
                  <a:close/>
                </a:path>
                <a:path w="2517775" h="12700">
                  <a:moveTo>
                    <a:pt x="2517533" y="0"/>
                  </a:moveTo>
                  <a:lnTo>
                    <a:pt x="2442095" y="0"/>
                  </a:lnTo>
                  <a:lnTo>
                    <a:pt x="2443048" y="12700"/>
                  </a:lnTo>
                  <a:lnTo>
                    <a:pt x="2516924" y="12700"/>
                  </a:lnTo>
                  <a:lnTo>
                    <a:pt x="2517533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259311" y="5097779"/>
              <a:ext cx="2593975" cy="12700"/>
            </a:xfrm>
            <a:custGeom>
              <a:avLst/>
              <a:gdLst/>
              <a:ahLst/>
              <a:cxnLst/>
              <a:rect l="l" t="t" r="r" b="b"/>
              <a:pathLst>
                <a:path w="2593975" h="12700">
                  <a:moveTo>
                    <a:pt x="106489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70789" y="12700"/>
                  </a:lnTo>
                  <a:lnTo>
                    <a:pt x="106489" y="0"/>
                  </a:lnTo>
                  <a:close/>
                </a:path>
                <a:path w="2593975" h="12700">
                  <a:moveTo>
                    <a:pt x="2593632" y="0"/>
                  </a:moveTo>
                  <a:lnTo>
                    <a:pt x="2522740" y="0"/>
                  </a:lnTo>
                  <a:lnTo>
                    <a:pt x="2523680" y="12700"/>
                  </a:lnTo>
                  <a:lnTo>
                    <a:pt x="2593009" y="12700"/>
                  </a:lnTo>
                  <a:lnTo>
                    <a:pt x="2593632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208284" y="5121909"/>
              <a:ext cx="90170" cy="12700"/>
            </a:xfrm>
            <a:custGeom>
              <a:avLst/>
              <a:gdLst/>
              <a:ahLst/>
              <a:cxnLst/>
              <a:rect l="l" t="t" r="r" b="b"/>
              <a:pathLst>
                <a:path w="90170" h="12700">
                  <a:moveTo>
                    <a:pt x="89680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53972" y="12700"/>
                  </a:lnTo>
                  <a:lnTo>
                    <a:pt x="89680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7792958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7794761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7796563" y="529208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7797511" y="530478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7798364" y="5316220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7799313" y="5328920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7800261" y="5341620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801114" y="5353050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802063" y="5365750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803011" y="53784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803865" y="5389879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805100" y="54025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7806321" y="541400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7807678" y="54267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7809035" y="54394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810257" y="545083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811613" y="546353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7812835" y="547497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814192" y="548767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815413" y="54991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7816770" y="55118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7818127" y="552450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7819348" y="55359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7820706" y="55486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82" name="object 1582"/>
          <p:cNvGrpSpPr/>
          <p:nvPr/>
        </p:nvGrpSpPr>
        <p:grpSpPr>
          <a:xfrm>
            <a:off x="7822062" y="5561329"/>
            <a:ext cx="96520" cy="462280"/>
            <a:chOff x="7822062" y="5561329"/>
            <a:chExt cx="96520" cy="462280"/>
          </a:xfrm>
        </p:grpSpPr>
        <p:sp>
          <p:nvSpPr>
            <p:cNvPr id="1583" name="object 1583"/>
            <p:cNvSpPr/>
            <p:nvPr/>
          </p:nvSpPr>
          <p:spPr>
            <a:xfrm>
              <a:off x="7822062" y="556132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7823284" y="55727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24641" y="558545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25862" y="559688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27219" y="56095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28576" y="56222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29798" y="563371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31155" y="564641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32376" y="565784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33733" y="567054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34954" y="56819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36311" y="56946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37669" y="570737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38890" y="571880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40247" y="573150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41604" y="574420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42825" y="575563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44182" y="576833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45404" y="577976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46761" y="57924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48118" y="58051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49339" y="581659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50696" y="582929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51918" y="584072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53275" y="585342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54496" y="58648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55853" y="58775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57210" y="589025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58431" y="590168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59789" y="591438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61146" y="592708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62367" y="593851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863724" y="595121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864945" y="596264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866302" y="597534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7867659" y="5988049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7868881" y="5999479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7870238" y="6012179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1" name="object 1621"/>
          <p:cNvSpPr txBox="1"/>
          <p:nvPr/>
        </p:nvSpPr>
        <p:spPr>
          <a:xfrm>
            <a:off x="8403590" y="6282690"/>
            <a:ext cx="20447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5" dirty="0">
                <a:solidFill>
                  <a:srgbClr val="FFFFFF"/>
                </a:solidFill>
                <a:latin typeface="Times New Roman"/>
                <a:cs typeface="Times New Roman"/>
              </a:rPr>
              <a:t>1</a:t>
            </a: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622" name="object 1622"/>
          <p:cNvSpPr txBox="1"/>
          <p:nvPr/>
        </p:nvSpPr>
        <p:spPr>
          <a:xfrm>
            <a:off x="290829" y="339090"/>
            <a:ext cx="8330565" cy="61201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  <a:tabLst>
                <a:tab pos="6001385" algn="l"/>
                <a:tab pos="6906259" algn="l"/>
              </a:tabLst>
            </a:pPr>
            <a:r>
              <a:rPr sz="4000" spc="-5" dirty="0">
                <a:solidFill>
                  <a:srgbClr val="FF0000"/>
                </a:solidFill>
                <a:latin typeface="Times New Roman"/>
                <a:cs typeface="Times New Roman"/>
              </a:rPr>
              <a:t>Pr</a:t>
            </a:r>
            <a:r>
              <a:rPr sz="4000" dirty="0">
                <a:solidFill>
                  <a:srgbClr val="FF0000"/>
                </a:solidFill>
                <a:latin typeface="Times New Roman"/>
                <a:cs typeface="Times New Roman"/>
              </a:rPr>
              <a:t>e</a:t>
            </a:r>
            <a:r>
              <a:rPr sz="4000" spc="-5" dirty="0">
                <a:solidFill>
                  <a:srgbClr val="FF0000"/>
                </a:solidFill>
                <a:latin typeface="Times New Roman"/>
                <a:cs typeface="Times New Roman"/>
              </a:rPr>
              <a:t>m</a:t>
            </a:r>
            <a:r>
              <a:rPr sz="4000" dirty="0">
                <a:solidFill>
                  <a:srgbClr val="FF0000"/>
                </a:solidFill>
                <a:latin typeface="Times New Roman"/>
                <a:cs typeface="Times New Roman"/>
              </a:rPr>
              <a:t>ium</a:t>
            </a:r>
            <a:r>
              <a:rPr sz="40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pc="5" dirty="0">
                <a:solidFill>
                  <a:srgbClr val="FF0000"/>
                </a:solidFill>
                <a:latin typeface="Times New Roman"/>
                <a:cs typeface="Times New Roman"/>
              </a:rPr>
              <a:t>p</a:t>
            </a:r>
            <a:r>
              <a:rPr sz="4000" spc="-10" dirty="0">
                <a:solidFill>
                  <a:srgbClr val="FF0000"/>
                </a:solidFill>
                <a:latin typeface="Times New Roman"/>
                <a:cs typeface="Times New Roman"/>
              </a:rPr>
              <a:t>a</a:t>
            </a:r>
            <a:r>
              <a:rPr sz="4000" spc="35" dirty="0">
                <a:solidFill>
                  <a:srgbClr val="FF0000"/>
                </a:solidFill>
                <a:latin typeface="Times New Roman"/>
                <a:cs typeface="Times New Roman"/>
              </a:rPr>
              <a:t>y</a:t>
            </a:r>
            <a:r>
              <a:rPr sz="4000" dirty="0">
                <a:solidFill>
                  <a:srgbClr val="FF0000"/>
                </a:solidFill>
                <a:latin typeface="Times New Roman"/>
                <a:cs typeface="Times New Roman"/>
              </a:rPr>
              <a:t>ab</a:t>
            </a:r>
            <a:r>
              <a:rPr sz="4000" spc="5" dirty="0">
                <a:solidFill>
                  <a:srgbClr val="FF0000"/>
                </a:solidFill>
                <a:latin typeface="Times New Roman"/>
                <a:cs typeface="Times New Roman"/>
              </a:rPr>
              <a:t>l</a:t>
            </a:r>
            <a:r>
              <a:rPr sz="4000" dirty="0">
                <a:solidFill>
                  <a:srgbClr val="FF0000"/>
                </a:solidFill>
                <a:latin typeface="Times New Roman"/>
                <a:cs typeface="Times New Roman"/>
              </a:rPr>
              <a:t>e</a:t>
            </a:r>
            <a:r>
              <a:rPr sz="40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pc="5" dirty="0">
                <a:solidFill>
                  <a:srgbClr val="FF0000"/>
                </a:solidFill>
                <a:latin typeface="Times New Roman"/>
                <a:cs typeface="Times New Roman"/>
              </a:rPr>
              <a:t>o</a:t>
            </a:r>
            <a:r>
              <a:rPr sz="4000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40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dirty="0">
                <a:solidFill>
                  <a:srgbClr val="FF0000"/>
                </a:solidFill>
                <a:latin typeface="Times New Roman"/>
                <a:cs typeface="Times New Roman"/>
              </a:rPr>
              <a:t>r</a:t>
            </a:r>
            <a:r>
              <a:rPr sz="4000" spc="-919" dirty="0">
                <a:solidFill>
                  <a:srgbClr val="FF0000"/>
                </a:solidFill>
                <a:latin typeface="Times New Roman"/>
                <a:cs typeface="Times New Roman"/>
              </a:rPr>
              <a:t>e</a:t>
            </a:r>
            <a:r>
              <a:rPr sz="4000" u="sng" spc="-95" dirty="0">
                <a:solidFill>
                  <a:srgbClr val="FF0000"/>
                </a:solidFill>
                <a:uFill>
                  <a:solidFill>
                    <a:srgbClr val="C8BCD8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4000" spc="5" dirty="0">
                <a:solidFill>
                  <a:srgbClr val="FF0000"/>
                </a:solidFill>
                <a:latin typeface="Times New Roman"/>
                <a:cs typeface="Times New Roman"/>
              </a:rPr>
              <a:t>d</a:t>
            </a:r>
            <a:r>
              <a:rPr sz="4000" spc="-10" dirty="0">
                <a:solidFill>
                  <a:srgbClr val="FF0000"/>
                </a:solidFill>
                <a:latin typeface="Times New Roman"/>
                <a:cs typeface="Times New Roman"/>
              </a:rPr>
              <a:t>e</a:t>
            </a:r>
            <a:r>
              <a:rPr sz="4000" spc="-5" dirty="0">
                <a:solidFill>
                  <a:srgbClr val="FF0000"/>
                </a:solidFill>
                <a:latin typeface="Times New Roman"/>
                <a:cs typeface="Times New Roman"/>
              </a:rPr>
              <a:t>mp</a:t>
            </a:r>
            <a:r>
              <a:rPr sz="4000" dirty="0">
                <a:solidFill>
                  <a:srgbClr val="FF0000"/>
                </a:solidFill>
                <a:latin typeface="Times New Roman"/>
                <a:cs typeface="Times New Roman"/>
              </a:rPr>
              <a:t>tion</a:t>
            </a:r>
            <a:r>
              <a:rPr sz="40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dirty="0">
                <a:solidFill>
                  <a:srgbClr val="FF0000"/>
                </a:solidFill>
                <a:latin typeface="Times New Roman"/>
                <a:cs typeface="Times New Roman"/>
              </a:rPr>
              <a:t>is</a:t>
            </a:r>
            <a:r>
              <a:rPr sz="40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dirty="0">
                <a:solidFill>
                  <a:srgbClr val="FF0000"/>
                </a:solidFill>
                <a:latin typeface="Times New Roman"/>
                <a:cs typeface="Times New Roman"/>
              </a:rPr>
              <a:t>a  loss</a:t>
            </a:r>
            <a:r>
              <a:rPr sz="40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pc="-5" dirty="0">
                <a:solidFill>
                  <a:srgbClr val="FF0000"/>
                </a:solidFill>
                <a:latin typeface="Times New Roman"/>
                <a:cs typeface="Times New Roman"/>
              </a:rPr>
              <a:t>and</a:t>
            </a:r>
            <a:r>
              <a:rPr sz="40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pc="-5" dirty="0">
                <a:solidFill>
                  <a:srgbClr val="FF0000"/>
                </a:solidFill>
                <a:latin typeface="Times New Roman"/>
                <a:cs typeface="Times New Roman"/>
              </a:rPr>
              <a:t>it</a:t>
            </a:r>
            <a:r>
              <a:rPr sz="40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pc="-5" dirty="0">
                <a:solidFill>
                  <a:srgbClr val="FF0000"/>
                </a:solidFill>
                <a:latin typeface="Times New Roman"/>
                <a:cs typeface="Times New Roman"/>
              </a:rPr>
              <a:t>is </a:t>
            </a:r>
            <a:r>
              <a:rPr sz="4000" dirty="0">
                <a:solidFill>
                  <a:srgbClr val="FF0000"/>
                </a:solidFill>
                <a:latin typeface="Times New Roman"/>
                <a:cs typeface="Times New Roman"/>
              </a:rPr>
              <a:t>a</a:t>
            </a:r>
            <a:r>
              <a:rPr sz="4000" spc="-5" dirty="0">
                <a:solidFill>
                  <a:srgbClr val="FF0000"/>
                </a:solidFill>
                <a:latin typeface="Times New Roman"/>
                <a:cs typeface="Times New Roman"/>
              </a:rPr>
              <a:t> Personal</a:t>
            </a:r>
            <a:r>
              <a:rPr sz="40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pc="-5" dirty="0">
                <a:solidFill>
                  <a:srgbClr val="FF0000"/>
                </a:solidFill>
                <a:latin typeface="Times New Roman"/>
                <a:cs typeface="Times New Roman"/>
              </a:rPr>
              <a:t>A/c.	At the time </a:t>
            </a:r>
            <a:r>
              <a:rPr sz="4000" spc="-98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dirty="0">
                <a:solidFill>
                  <a:srgbClr val="FF0000"/>
                </a:solidFill>
                <a:latin typeface="Times New Roman"/>
                <a:cs typeface="Times New Roman"/>
              </a:rPr>
              <a:t>of</a:t>
            </a:r>
            <a:r>
              <a:rPr sz="4000" spc="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pc="-5" dirty="0">
                <a:solidFill>
                  <a:srgbClr val="FF0000"/>
                </a:solidFill>
                <a:latin typeface="Times New Roman"/>
                <a:cs typeface="Times New Roman"/>
              </a:rPr>
              <a:t>issue,</a:t>
            </a:r>
            <a:r>
              <a:rPr sz="4000" spc="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pc="-5" dirty="0">
                <a:solidFill>
                  <a:srgbClr val="FF0000"/>
                </a:solidFill>
                <a:latin typeface="Times New Roman"/>
                <a:cs typeface="Times New Roman"/>
              </a:rPr>
              <a:t>pre</a:t>
            </a:r>
            <a:r>
              <a:rPr sz="4000" u="sng" spc="-5" dirty="0">
                <a:solidFill>
                  <a:srgbClr val="FF0000"/>
                </a:solidFill>
                <a:uFill>
                  <a:solidFill>
                    <a:srgbClr val="BF9167"/>
                  </a:solidFill>
                </a:uFill>
                <a:latin typeface="Times New Roman"/>
                <a:cs typeface="Times New Roman"/>
              </a:rPr>
              <a:t>m</a:t>
            </a:r>
            <a:r>
              <a:rPr sz="4000" spc="-5" dirty="0">
                <a:solidFill>
                  <a:srgbClr val="FF0000"/>
                </a:solidFill>
                <a:latin typeface="Times New Roman"/>
                <a:cs typeface="Times New Roman"/>
              </a:rPr>
              <a:t>ium</a:t>
            </a:r>
            <a:r>
              <a:rPr sz="4000" spc="3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dirty="0">
                <a:solidFill>
                  <a:srgbClr val="FF0000"/>
                </a:solidFill>
                <a:latin typeface="Times New Roman"/>
                <a:cs typeface="Times New Roman"/>
              </a:rPr>
              <a:t>payable</a:t>
            </a:r>
            <a:r>
              <a:rPr sz="4000" spc="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dirty="0">
                <a:solidFill>
                  <a:srgbClr val="FF0000"/>
                </a:solidFill>
                <a:latin typeface="Times New Roman"/>
                <a:cs typeface="Times New Roman"/>
              </a:rPr>
              <a:t>on </a:t>
            </a:r>
            <a:r>
              <a:rPr sz="40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pc="-5" dirty="0">
                <a:solidFill>
                  <a:srgbClr val="FF0000"/>
                </a:solidFill>
                <a:latin typeface="Times New Roman"/>
                <a:cs typeface="Times New Roman"/>
              </a:rPr>
              <a:t>redemption </a:t>
            </a:r>
            <a:r>
              <a:rPr sz="4000" dirty="0">
                <a:solidFill>
                  <a:srgbClr val="FF0000"/>
                </a:solidFill>
                <a:latin typeface="Times New Roman"/>
                <a:cs typeface="Times New Roman"/>
              </a:rPr>
              <a:t>is</a:t>
            </a:r>
            <a:r>
              <a:rPr sz="40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dirty="0">
                <a:solidFill>
                  <a:srgbClr val="FF0000"/>
                </a:solidFill>
                <a:latin typeface="Times New Roman"/>
                <a:cs typeface="Times New Roman"/>
              </a:rPr>
              <a:t>provided by</a:t>
            </a:r>
            <a:r>
              <a:rPr sz="4000" spc="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pc="-5" dirty="0">
                <a:solidFill>
                  <a:srgbClr val="FF0000"/>
                </a:solidFill>
                <a:latin typeface="Times New Roman"/>
                <a:cs typeface="Times New Roman"/>
              </a:rPr>
              <a:t>debiting </a:t>
            </a:r>
            <a:r>
              <a:rPr sz="400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pc="-5" dirty="0">
                <a:solidFill>
                  <a:srgbClr val="FF0000"/>
                </a:solidFill>
                <a:latin typeface="Times New Roman"/>
                <a:cs typeface="Times New Roman"/>
              </a:rPr>
              <a:t>“Loss</a:t>
            </a:r>
            <a:r>
              <a:rPr sz="40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dirty="0">
                <a:solidFill>
                  <a:srgbClr val="FF0000"/>
                </a:solidFill>
                <a:latin typeface="Times New Roman"/>
                <a:cs typeface="Times New Roman"/>
              </a:rPr>
              <a:t>on </a:t>
            </a:r>
            <a:r>
              <a:rPr sz="4000" spc="-5" dirty="0">
                <a:solidFill>
                  <a:srgbClr val="FF0000"/>
                </a:solidFill>
                <a:latin typeface="Times New Roman"/>
                <a:cs typeface="Times New Roman"/>
              </a:rPr>
              <a:t>Issue</a:t>
            </a:r>
            <a:r>
              <a:rPr sz="40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dirty="0">
                <a:solidFill>
                  <a:srgbClr val="FF0000"/>
                </a:solidFill>
                <a:latin typeface="Times New Roman"/>
                <a:cs typeface="Times New Roman"/>
              </a:rPr>
              <a:t>of</a:t>
            </a:r>
            <a:r>
              <a:rPr sz="40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pc="-160" dirty="0">
                <a:solidFill>
                  <a:srgbClr val="FF0000"/>
                </a:solidFill>
                <a:latin typeface="Times New Roman"/>
                <a:cs typeface="Times New Roman"/>
              </a:rPr>
              <a:t>Debentu</a:t>
            </a:r>
            <a:r>
              <a:rPr sz="4000" u="sng" spc="75" dirty="0">
                <a:solidFill>
                  <a:srgbClr val="FF0000"/>
                </a:solidFill>
                <a:uFill>
                  <a:solidFill>
                    <a:srgbClr val="C9C0E2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4000" u="sng" spc="-5" dirty="0">
                <a:solidFill>
                  <a:srgbClr val="FF0000"/>
                </a:solidFill>
                <a:uFill>
                  <a:solidFill>
                    <a:srgbClr val="C9C0E2"/>
                  </a:solidFill>
                </a:uFill>
                <a:latin typeface="Times New Roman"/>
                <a:cs typeface="Times New Roman"/>
              </a:rPr>
              <a:t>r</a:t>
            </a:r>
            <a:r>
              <a:rPr sz="4000" spc="-5" dirty="0">
                <a:solidFill>
                  <a:srgbClr val="FF0000"/>
                </a:solidFill>
                <a:latin typeface="Times New Roman"/>
                <a:cs typeface="Times New Roman"/>
              </a:rPr>
              <a:t>es</a:t>
            </a:r>
            <a:r>
              <a:rPr sz="40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pc="-45" dirty="0">
                <a:solidFill>
                  <a:srgbClr val="FF0000"/>
                </a:solidFill>
                <a:latin typeface="Times New Roman"/>
                <a:cs typeface="Times New Roman"/>
              </a:rPr>
              <a:t>A/c</a:t>
            </a:r>
            <a:r>
              <a:rPr sz="4000" u="sng" spc="100" dirty="0">
                <a:solidFill>
                  <a:srgbClr val="FF0000"/>
                </a:solidFill>
                <a:uFill>
                  <a:solidFill>
                    <a:srgbClr val="C9BEDD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4000" dirty="0">
                <a:solidFill>
                  <a:srgbClr val="FF0000"/>
                </a:solidFill>
                <a:latin typeface="Times New Roman"/>
                <a:cs typeface="Times New Roman"/>
              </a:rPr>
              <a:t>“and </a:t>
            </a:r>
            <a:r>
              <a:rPr sz="40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pc="-5" dirty="0">
                <a:solidFill>
                  <a:srgbClr val="FF0000"/>
                </a:solidFill>
                <a:latin typeface="Times New Roman"/>
                <a:cs typeface="Times New Roman"/>
              </a:rPr>
              <a:t>crediting “Premium </a:t>
            </a:r>
            <a:r>
              <a:rPr sz="4000" dirty="0">
                <a:solidFill>
                  <a:srgbClr val="FF0000"/>
                </a:solidFill>
                <a:latin typeface="Times New Roman"/>
                <a:cs typeface="Times New Roman"/>
              </a:rPr>
              <a:t>on </a:t>
            </a:r>
            <a:r>
              <a:rPr sz="4000" spc="-165" dirty="0">
                <a:solidFill>
                  <a:srgbClr val="FF0000"/>
                </a:solidFill>
                <a:latin typeface="Times New Roman"/>
                <a:cs typeface="Times New Roman"/>
              </a:rPr>
              <a:t>Rede</a:t>
            </a:r>
            <a:r>
              <a:rPr sz="4000" strike="sngStrike" spc="-165" dirty="0">
                <a:solidFill>
                  <a:srgbClr val="FF0000"/>
                </a:solidFill>
                <a:latin typeface="Times New Roman"/>
                <a:cs typeface="Times New Roman"/>
              </a:rPr>
              <a:t>m</a:t>
            </a:r>
            <a:r>
              <a:rPr sz="4000" strike="noStrike" spc="-165" dirty="0">
                <a:solidFill>
                  <a:srgbClr val="FF0000"/>
                </a:solidFill>
                <a:latin typeface="Times New Roman"/>
                <a:cs typeface="Times New Roman"/>
              </a:rPr>
              <a:t>pti</a:t>
            </a:r>
            <a:r>
              <a:rPr sz="4000" u="sng" strike="noStrike" spc="-165" dirty="0">
                <a:solidFill>
                  <a:srgbClr val="FF0000"/>
                </a:solidFill>
                <a:uFill>
                  <a:solidFill>
                    <a:srgbClr val="C5ADB0"/>
                  </a:solidFill>
                </a:uFill>
                <a:latin typeface="Times New Roman"/>
                <a:cs typeface="Times New Roman"/>
              </a:rPr>
              <a:t>o</a:t>
            </a:r>
            <a:r>
              <a:rPr sz="4000" u="sng" strike="noStrike" spc="-160" dirty="0">
                <a:solidFill>
                  <a:srgbClr val="FF0000"/>
                </a:solidFill>
                <a:uFill>
                  <a:solidFill>
                    <a:srgbClr val="C5ADB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4000" u="sng" strike="dblStrike" dirty="0">
                <a:solidFill>
                  <a:srgbClr val="FF0000"/>
                </a:solidFill>
                <a:uFill>
                  <a:solidFill>
                    <a:srgbClr val="C5ADB0"/>
                  </a:solidFill>
                </a:uFill>
                <a:latin typeface="Times New Roman"/>
                <a:cs typeface="Times New Roman"/>
              </a:rPr>
              <a:t>n</a:t>
            </a:r>
            <a:r>
              <a:rPr sz="40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 of </a:t>
            </a:r>
            <a:r>
              <a:rPr sz="40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De</a:t>
            </a:r>
            <a:r>
              <a:rPr sz="4000" u="sng" strike="noStrike" spc="-5" dirty="0">
                <a:solidFill>
                  <a:srgbClr val="FF0000"/>
                </a:solidFill>
                <a:uFill>
                  <a:solidFill>
                    <a:srgbClr val="C6B3BF"/>
                  </a:solidFill>
                </a:uFill>
                <a:latin typeface="Times New Roman"/>
                <a:cs typeface="Times New Roman"/>
              </a:rPr>
              <a:t>b</a:t>
            </a:r>
            <a:r>
              <a:rPr sz="4000" u="sng" strike="dblStrike" spc="-5" dirty="0">
                <a:solidFill>
                  <a:srgbClr val="FF0000"/>
                </a:solidFill>
                <a:uFill>
                  <a:solidFill>
                    <a:srgbClr val="C6B3BF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4000" strike="dbl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nt</a:t>
            </a:r>
            <a:r>
              <a:rPr sz="40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ures Account”, i.e., </a:t>
            </a:r>
            <a:r>
              <a:rPr sz="40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a </a:t>
            </a:r>
            <a:r>
              <a:rPr sz="4000" strike="noStrike" spc="-35" dirty="0">
                <a:solidFill>
                  <a:srgbClr val="FF0000"/>
                </a:solidFill>
                <a:latin typeface="Times New Roman"/>
                <a:cs typeface="Times New Roman"/>
              </a:rPr>
              <a:t>li</a:t>
            </a:r>
            <a:r>
              <a:rPr sz="4000" u="sng" strike="noStrike" spc="-35" dirty="0">
                <a:solidFill>
                  <a:srgbClr val="FF0000"/>
                </a:solidFill>
                <a:uFill>
                  <a:solidFill>
                    <a:srgbClr val="C09674"/>
                  </a:solidFill>
                </a:uFill>
                <a:latin typeface="Times New Roman"/>
                <a:cs typeface="Times New Roman"/>
              </a:rPr>
              <a:t>abi</a:t>
            </a:r>
            <a:r>
              <a:rPr sz="4000" strike="noStrike" spc="-35" dirty="0">
                <a:solidFill>
                  <a:srgbClr val="FF0000"/>
                </a:solidFill>
                <a:latin typeface="Times New Roman"/>
                <a:cs typeface="Times New Roman"/>
              </a:rPr>
              <a:t>li</a:t>
            </a:r>
            <a:r>
              <a:rPr sz="4000" strike="sngStrike" spc="-35" dirty="0">
                <a:solidFill>
                  <a:srgbClr val="FF0000"/>
                </a:solidFill>
                <a:latin typeface="Times New Roman"/>
                <a:cs typeface="Times New Roman"/>
              </a:rPr>
              <a:t>ty.</a:t>
            </a:r>
            <a:r>
              <a:rPr sz="4000" u="dbl" strike="noStrike" spc="-30" dirty="0">
                <a:solidFill>
                  <a:srgbClr val="FF0000"/>
                </a:solidFill>
                <a:uFill>
                  <a:solidFill>
                    <a:srgbClr val="C1997C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40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At </a:t>
            </a:r>
            <a:r>
              <a:rPr sz="4000" strike="noStrike" spc="-98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the</a:t>
            </a:r>
            <a:r>
              <a:rPr sz="40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trike="noStrike" spc="-80" dirty="0">
                <a:solidFill>
                  <a:srgbClr val="FF0000"/>
                </a:solidFill>
                <a:latin typeface="Times New Roman"/>
                <a:cs typeface="Times New Roman"/>
              </a:rPr>
              <a:t>time</a:t>
            </a:r>
            <a:r>
              <a:rPr sz="4000" u="sng" strike="noStrike" spc="290" dirty="0">
                <a:solidFill>
                  <a:srgbClr val="FF0000"/>
                </a:solidFill>
                <a:uFill>
                  <a:solidFill>
                    <a:srgbClr val="C19A7E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40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of</a:t>
            </a:r>
            <a:r>
              <a:rPr sz="4000" strike="noStrike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redemption,</a:t>
            </a:r>
            <a:r>
              <a:rPr sz="4000" strike="noStrike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th</a:t>
            </a:r>
            <a:r>
              <a:rPr sz="4000" strike="sngStrike" dirty="0">
                <a:solidFill>
                  <a:srgbClr val="FF0000"/>
                </a:solidFill>
                <a:latin typeface="Times New Roman"/>
                <a:cs typeface="Times New Roman"/>
              </a:rPr>
              <a:t>e</a:t>
            </a:r>
            <a:r>
              <a:rPr sz="4000" strike="noStrike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trike="sngStrike" spc="-195" dirty="0">
                <a:solidFill>
                  <a:srgbClr val="FF0000"/>
                </a:solidFill>
                <a:latin typeface="Times New Roman"/>
                <a:cs typeface="Times New Roman"/>
              </a:rPr>
              <a:t>‘</a:t>
            </a:r>
            <a:r>
              <a:rPr sz="4000" strike="noStrike" spc="-195" dirty="0">
                <a:solidFill>
                  <a:srgbClr val="FF0000"/>
                </a:solidFill>
                <a:latin typeface="Times New Roman"/>
                <a:cs typeface="Times New Roman"/>
              </a:rPr>
              <a:t>Premium</a:t>
            </a:r>
            <a:r>
              <a:rPr sz="4000" strike="noStrike" spc="-13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on </a:t>
            </a:r>
            <a:r>
              <a:rPr sz="4000" strike="noStrike" spc="-98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Redemption </a:t>
            </a:r>
            <a:r>
              <a:rPr sz="40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of </a:t>
            </a:r>
            <a:r>
              <a:rPr sz="40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Debentures Account’ </a:t>
            </a:r>
            <a:r>
              <a:rPr sz="40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is </a:t>
            </a:r>
            <a:r>
              <a:rPr sz="40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debited</a:t>
            </a:r>
            <a:r>
              <a:rPr sz="40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as</a:t>
            </a:r>
            <a:r>
              <a:rPr sz="4000" strike="noStrike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the</a:t>
            </a:r>
            <a:r>
              <a:rPr sz="4000" strike="noStrike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liab</a:t>
            </a:r>
            <a:r>
              <a:rPr sz="4000" strike="dbl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ility</a:t>
            </a:r>
            <a:r>
              <a:rPr sz="4000" strike="dblStrike" spc="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trike="dblStrike" dirty="0">
                <a:solidFill>
                  <a:srgbClr val="FF0000"/>
                </a:solidFill>
                <a:latin typeface="Times New Roman"/>
                <a:cs typeface="Times New Roman"/>
              </a:rPr>
              <a:t>is</a:t>
            </a:r>
            <a:r>
              <a:rPr sz="4000" strike="dblStrike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4000" strike="dbl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paid.	</a:t>
            </a:r>
            <a:endParaRPr sz="40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43" y="4234179"/>
              <a:ext cx="1971039" cy="11430"/>
            </a:xfrm>
            <a:custGeom>
              <a:avLst/>
              <a:gdLst/>
              <a:ahLst/>
              <a:cxnLst/>
              <a:rect l="l" t="t" r="r" b="b"/>
              <a:pathLst>
                <a:path w="1971039" h="11429">
                  <a:moveTo>
                    <a:pt x="41186" y="0"/>
                  </a:moveTo>
                  <a:lnTo>
                    <a:pt x="17449" y="0"/>
                  </a:lnTo>
                  <a:lnTo>
                    <a:pt x="0" y="11430"/>
                  </a:lnTo>
                  <a:lnTo>
                    <a:pt x="24028" y="11430"/>
                  </a:lnTo>
                  <a:lnTo>
                    <a:pt x="41186" y="0"/>
                  </a:lnTo>
                  <a:close/>
                </a:path>
                <a:path w="1971039" h="11429">
                  <a:moveTo>
                    <a:pt x="1971040" y="11430"/>
                  </a:moveTo>
                  <a:lnTo>
                    <a:pt x="1946541" y="0"/>
                  </a:lnTo>
                  <a:lnTo>
                    <a:pt x="1845614" y="0"/>
                  </a:lnTo>
                  <a:lnTo>
                    <a:pt x="1769186" y="11430"/>
                  </a:lnTo>
                  <a:lnTo>
                    <a:pt x="1971040" y="1143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27607" y="434593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39" h="10160">
                  <a:moveTo>
                    <a:pt x="171234" y="2540"/>
                  </a:moveTo>
                  <a:lnTo>
                    <a:pt x="72644" y="2540"/>
                  </a:lnTo>
                  <a:lnTo>
                    <a:pt x="72644" y="0"/>
                  </a:lnTo>
                  <a:lnTo>
                    <a:pt x="10922" y="0"/>
                  </a:lnTo>
                  <a:lnTo>
                    <a:pt x="10922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71234" y="10160"/>
                  </a:lnTo>
                  <a:lnTo>
                    <a:pt x="171234" y="2540"/>
                  </a:lnTo>
                  <a:close/>
                </a:path>
                <a:path w="1564639" h="10160">
                  <a:moveTo>
                    <a:pt x="1564132" y="0"/>
                  </a:moveTo>
                  <a:lnTo>
                    <a:pt x="1316736" y="0"/>
                  </a:lnTo>
                  <a:lnTo>
                    <a:pt x="1316736" y="2540"/>
                  </a:lnTo>
                  <a:lnTo>
                    <a:pt x="1232585" y="2540"/>
                  </a:lnTo>
                  <a:lnTo>
                    <a:pt x="1232585" y="10160"/>
                  </a:lnTo>
                  <a:lnTo>
                    <a:pt x="1526362" y="10160"/>
                  </a:lnTo>
                  <a:lnTo>
                    <a:pt x="1526362" y="2540"/>
                  </a:lnTo>
                  <a:lnTo>
                    <a:pt x="1564132" y="2540"/>
                  </a:lnTo>
                  <a:lnTo>
                    <a:pt x="156413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097584" y="4356099"/>
              <a:ext cx="1528445" cy="10160"/>
            </a:xfrm>
            <a:custGeom>
              <a:avLst/>
              <a:gdLst/>
              <a:ahLst/>
              <a:cxnLst/>
              <a:rect l="l" t="t" r="r" b="b"/>
              <a:pathLst>
                <a:path w="1528445" h="10160">
                  <a:moveTo>
                    <a:pt x="572465" y="10160"/>
                  </a:moveTo>
                  <a:lnTo>
                    <a:pt x="302488" y="0"/>
                  </a:lnTo>
                  <a:lnTo>
                    <a:pt x="21831" y="0"/>
                  </a:lnTo>
                  <a:lnTo>
                    <a:pt x="0" y="10160"/>
                  </a:lnTo>
                  <a:lnTo>
                    <a:pt x="572465" y="10160"/>
                  </a:lnTo>
                  <a:close/>
                </a:path>
                <a:path w="1528445" h="10160">
                  <a:moveTo>
                    <a:pt x="1528051" y="0"/>
                  </a:moveTo>
                  <a:lnTo>
                    <a:pt x="1186954" y="0"/>
                  </a:lnTo>
                  <a:lnTo>
                    <a:pt x="985202" y="10160"/>
                  </a:lnTo>
                  <a:lnTo>
                    <a:pt x="1452499" y="10160"/>
                  </a:lnTo>
                  <a:lnTo>
                    <a:pt x="1528051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1" y="4436109"/>
              <a:ext cx="1021080" cy="11430"/>
            </a:xfrm>
            <a:custGeom>
              <a:avLst/>
              <a:gdLst/>
              <a:ahLst/>
              <a:cxnLst/>
              <a:rect l="l" t="t" r="r" b="b"/>
              <a:pathLst>
                <a:path w="1021080" h="11429">
                  <a:moveTo>
                    <a:pt x="445477" y="0"/>
                  </a:moveTo>
                  <a:lnTo>
                    <a:pt x="5461" y="0"/>
                  </a:lnTo>
                  <a:lnTo>
                    <a:pt x="0" y="11430"/>
                  </a:lnTo>
                  <a:lnTo>
                    <a:pt x="258787" y="11430"/>
                  </a:lnTo>
                  <a:lnTo>
                    <a:pt x="445477" y="0"/>
                  </a:lnTo>
                  <a:close/>
                </a:path>
                <a:path w="1021080" h="11429">
                  <a:moveTo>
                    <a:pt x="1020762" y="0"/>
                  </a:moveTo>
                  <a:lnTo>
                    <a:pt x="873048" y="0"/>
                  </a:lnTo>
                  <a:lnTo>
                    <a:pt x="1002588" y="2540"/>
                  </a:lnTo>
                  <a:lnTo>
                    <a:pt x="1020762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012300" y="4466589"/>
              <a:ext cx="151765" cy="11430"/>
            </a:xfrm>
            <a:custGeom>
              <a:avLst/>
              <a:gdLst/>
              <a:ahLst/>
              <a:cxnLst/>
              <a:rect l="l" t="t" r="r" b="b"/>
              <a:pathLst>
                <a:path w="151765" h="11429">
                  <a:moveTo>
                    <a:pt x="13916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51553" y="11430"/>
                  </a:lnTo>
                  <a:lnTo>
                    <a:pt x="139168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007441" y="4476750"/>
              <a:ext cx="167640" cy="11430"/>
            </a:xfrm>
            <a:custGeom>
              <a:avLst/>
              <a:gdLst/>
              <a:ahLst/>
              <a:cxnLst/>
              <a:rect l="l" t="t" r="r" b="b"/>
              <a:pathLst>
                <a:path w="167640" h="11429">
                  <a:moveTo>
                    <a:pt x="155036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67420" y="11430"/>
                  </a:lnTo>
                  <a:lnTo>
                    <a:pt x="1550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02582" y="4486909"/>
              <a:ext cx="183515" cy="11430"/>
            </a:xfrm>
            <a:custGeom>
              <a:avLst/>
              <a:gdLst/>
              <a:ahLst/>
              <a:cxnLst/>
              <a:rect l="l" t="t" r="r" b="b"/>
              <a:pathLst>
                <a:path w="183515" h="11429">
                  <a:moveTo>
                    <a:pt x="17090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83288" y="11429"/>
                  </a:lnTo>
                  <a:lnTo>
                    <a:pt x="170903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95908" y="4497069"/>
              <a:ext cx="198120" cy="11430"/>
            </a:xfrm>
            <a:custGeom>
              <a:avLst/>
              <a:gdLst/>
              <a:ahLst/>
              <a:cxnLst/>
              <a:rect l="l" t="t" r="r" b="b"/>
              <a:pathLst>
                <a:path w="198119" h="11429">
                  <a:moveTo>
                    <a:pt x="197523" y="5080"/>
                  </a:moveTo>
                  <a:lnTo>
                    <a:pt x="191338" y="5080"/>
                  </a:lnTo>
                  <a:lnTo>
                    <a:pt x="191338" y="0"/>
                  </a:lnTo>
                  <a:lnTo>
                    <a:pt x="6057" y="0"/>
                  </a:lnTo>
                  <a:lnTo>
                    <a:pt x="6057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197523" y="11430"/>
                  </a:lnTo>
                  <a:lnTo>
                    <a:pt x="197523" y="508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77531" y="4507229"/>
              <a:ext cx="229235" cy="10160"/>
            </a:xfrm>
            <a:custGeom>
              <a:avLst/>
              <a:gdLst/>
              <a:ahLst/>
              <a:cxnLst/>
              <a:rect l="l" t="t" r="r" b="b"/>
              <a:pathLst>
                <a:path w="229234" h="10160">
                  <a:moveTo>
                    <a:pt x="217971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28980" y="10160"/>
                  </a:lnTo>
                  <a:lnTo>
                    <a:pt x="217971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62046" y="4517389"/>
              <a:ext cx="255904" cy="10160"/>
            </a:xfrm>
            <a:custGeom>
              <a:avLst/>
              <a:gdLst/>
              <a:ahLst/>
              <a:cxnLst/>
              <a:rect l="l" t="t" r="r" b="b"/>
              <a:pathLst>
                <a:path w="255905" h="10160">
                  <a:moveTo>
                    <a:pt x="244465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55474" y="10160"/>
                  </a:lnTo>
                  <a:lnTo>
                    <a:pt x="244465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6560" y="4527550"/>
              <a:ext cx="282575" cy="10160"/>
            </a:xfrm>
            <a:custGeom>
              <a:avLst/>
              <a:gdLst/>
              <a:ahLst/>
              <a:cxnLst/>
              <a:rect l="l" t="t" r="r" b="b"/>
              <a:pathLst>
                <a:path w="282575" h="10160">
                  <a:moveTo>
                    <a:pt x="270960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81968" y="10160"/>
                  </a:lnTo>
                  <a:lnTo>
                    <a:pt x="270960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29139" y="4537709"/>
              <a:ext cx="311785" cy="11430"/>
            </a:xfrm>
            <a:custGeom>
              <a:avLst/>
              <a:gdLst/>
              <a:ahLst/>
              <a:cxnLst/>
              <a:rect l="l" t="t" r="r" b="b"/>
              <a:pathLst>
                <a:path w="311784" h="11429">
                  <a:moveTo>
                    <a:pt x="299389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311774" y="11429"/>
                  </a:lnTo>
                  <a:lnTo>
                    <a:pt x="299389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202488" y="0"/>
                  </a:moveTo>
                  <a:lnTo>
                    <a:pt x="7734" y="0"/>
                  </a:lnTo>
                  <a:lnTo>
                    <a:pt x="7734" y="1270"/>
                  </a:ln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lnTo>
                    <a:pt x="202488" y="1270"/>
                  </a:lnTo>
                  <a:lnTo>
                    <a:pt x="202488" y="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32524" y="4982209"/>
              <a:ext cx="1587500" cy="11430"/>
            </a:xfrm>
            <a:custGeom>
              <a:avLst/>
              <a:gdLst/>
              <a:ahLst/>
              <a:cxnLst/>
              <a:rect l="l" t="t" r="r" b="b"/>
              <a:pathLst>
                <a:path w="158750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158750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  <a:path w="1587500" h="11429">
                  <a:moveTo>
                    <a:pt x="1587220" y="6350"/>
                  </a:moveTo>
                  <a:lnTo>
                    <a:pt x="1581073" y="6350"/>
                  </a:lnTo>
                  <a:lnTo>
                    <a:pt x="1581073" y="0"/>
                  </a:lnTo>
                  <a:lnTo>
                    <a:pt x="1482293" y="0"/>
                  </a:lnTo>
                  <a:lnTo>
                    <a:pt x="1482293" y="6350"/>
                  </a:lnTo>
                  <a:lnTo>
                    <a:pt x="1488414" y="6350"/>
                  </a:lnTo>
                  <a:lnTo>
                    <a:pt x="1488414" y="11430"/>
                  </a:lnTo>
                  <a:lnTo>
                    <a:pt x="1587220" y="11430"/>
                  </a:lnTo>
                  <a:lnTo>
                    <a:pt x="1587220" y="635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18311" y="5265419"/>
              <a:ext cx="1202690" cy="11430"/>
            </a:xfrm>
            <a:custGeom>
              <a:avLst/>
              <a:gdLst/>
              <a:ahLst/>
              <a:cxnLst/>
              <a:rect l="l" t="t" r="r" b="b"/>
              <a:pathLst>
                <a:path w="1202689" h="11429">
                  <a:moveTo>
                    <a:pt x="70053" y="11430"/>
                  </a:moveTo>
                  <a:lnTo>
                    <a:pt x="6885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053" y="11430"/>
                  </a:lnTo>
                  <a:close/>
                </a:path>
                <a:path w="1202689" h="11429">
                  <a:moveTo>
                    <a:pt x="1202194" y="2540"/>
                  </a:moveTo>
                  <a:lnTo>
                    <a:pt x="1196086" y="2540"/>
                  </a:lnTo>
                  <a:lnTo>
                    <a:pt x="1196086" y="0"/>
                  </a:lnTo>
                  <a:lnTo>
                    <a:pt x="1098016" y="0"/>
                  </a:lnTo>
                  <a:lnTo>
                    <a:pt x="1098016" y="2540"/>
                  </a:lnTo>
                  <a:lnTo>
                    <a:pt x="1104633" y="2540"/>
                  </a:lnTo>
                  <a:lnTo>
                    <a:pt x="1104633" y="11430"/>
                  </a:lnTo>
                  <a:lnTo>
                    <a:pt x="1202194" y="11430"/>
                  </a:lnTo>
                  <a:lnTo>
                    <a:pt x="1202194" y="254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4025377" y="6130289"/>
              <a:ext cx="3072765" cy="33020"/>
            </a:xfrm>
            <a:custGeom>
              <a:avLst/>
              <a:gdLst/>
              <a:ahLst/>
              <a:cxnLst/>
              <a:rect l="l" t="t" r="r" b="b"/>
              <a:pathLst>
                <a:path w="3072765" h="33020">
                  <a:moveTo>
                    <a:pt x="2987429" y="0"/>
                  </a:moveTo>
                  <a:lnTo>
                    <a:pt x="65567" y="0"/>
                  </a:lnTo>
                  <a:lnTo>
                    <a:pt x="47512" y="2540"/>
                  </a:lnTo>
                  <a:lnTo>
                    <a:pt x="0" y="33020"/>
                  </a:lnTo>
                  <a:lnTo>
                    <a:pt x="3072342" y="33020"/>
                  </a:lnTo>
                  <a:lnTo>
                    <a:pt x="3002802" y="12700"/>
                  </a:lnTo>
                  <a:lnTo>
                    <a:pt x="29874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931531" y="6189979"/>
              <a:ext cx="3366135" cy="31750"/>
            </a:xfrm>
            <a:custGeom>
              <a:avLst/>
              <a:gdLst/>
              <a:ahLst/>
              <a:cxnLst/>
              <a:rect l="l" t="t" r="r" b="b"/>
              <a:pathLst>
                <a:path w="3366134" h="31750">
                  <a:moveTo>
                    <a:pt x="3257458" y="0"/>
                  </a:moveTo>
                  <a:lnTo>
                    <a:pt x="52271" y="0"/>
                  </a:lnTo>
                  <a:lnTo>
                    <a:pt x="6738" y="29210"/>
                  </a:lnTo>
                  <a:lnTo>
                    <a:pt x="0" y="31750"/>
                  </a:lnTo>
                  <a:lnTo>
                    <a:pt x="3366114" y="31750"/>
                  </a:lnTo>
                  <a:lnTo>
                    <a:pt x="3257458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854040" y="6219189"/>
              <a:ext cx="3543935" cy="31750"/>
            </a:xfrm>
            <a:custGeom>
              <a:avLst/>
              <a:gdLst/>
              <a:ahLst/>
              <a:cxnLst/>
              <a:rect l="l" t="t" r="r" b="b"/>
              <a:pathLst>
                <a:path w="3543934" h="31750">
                  <a:moveTo>
                    <a:pt x="3434912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3543568" y="31750"/>
                  </a:lnTo>
                  <a:lnTo>
                    <a:pt x="343491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3" name="object 27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74" name="object 274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748163" y="1873250"/>
              <a:ext cx="313690" cy="10160"/>
            </a:xfrm>
            <a:custGeom>
              <a:avLst/>
              <a:gdLst/>
              <a:ahLst/>
              <a:cxnLst/>
              <a:rect l="l" t="t" r="r" b="b"/>
              <a:pathLst>
                <a:path w="313690" h="10160">
                  <a:moveTo>
                    <a:pt x="277308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13174" y="10160"/>
                  </a:lnTo>
                  <a:lnTo>
                    <a:pt x="27730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817385" y="1883409"/>
              <a:ext cx="273685" cy="10160"/>
            </a:xfrm>
            <a:custGeom>
              <a:avLst/>
              <a:gdLst/>
              <a:ahLst/>
              <a:cxnLst/>
              <a:rect l="l" t="t" r="r" b="b"/>
              <a:pathLst>
                <a:path w="273684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6853669" y="1892299"/>
              <a:ext cx="273050" cy="10160"/>
            </a:xfrm>
            <a:custGeom>
              <a:avLst/>
              <a:gdLst/>
              <a:ahLst/>
              <a:cxnLst/>
              <a:rect l="l" t="t" r="r" b="b"/>
              <a:pathLst>
                <a:path w="27305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6873490" y="1902459"/>
              <a:ext cx="316865" cy="10160"/>
            </a:xfrm>
            <a:custGeom>
              <a:avLst/>
              <a:gdLst/>
              <a:ahLst/>
              <a:cxnLst/>
              <a:rect l="l" t="t" r="r" b="b"/>
              <a:pathLst>
                <a:path w="316865" h="10160">
                  <a:moveTo>
                    <a:pt x="26021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16578" y="10160"/>
                  </a:lnTo>
                  <a:lnTo>
                    <a:pt x="260219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6901224" y="1911350"/>
              <a:ext cx="338455" cy="10160"/>
            </a:xfrm>
            <a:custGeom>
              <a:avLst/>
              <a:gdLst/>
              <a:ahLst/>
              <a:cxnLst/>
              <a:rect l="l" t="t" r="r" b="b"/>
              <a:pathLst>
                <a:path w="338454" h="10160">
                  <a:moveTo>
                    <a:pt x="28179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38158" y="10160"/>
                  </a:lnTo>
                  <a:lnTo>
                    <a:pt x="28179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6932920" y="1921509"/>
              <a:ext cx="363220" cy="10160"/>
            </a:xfrm>
            <a:custGeom>
              <a:avLst/>
              <a:gdLst/>
              <a:ahLst/>
              <a:cxnLst/>
              <a:rect l="l" t="t" r="r" b="b"/>
              <a:pathLst>
                <a:path w="363220" h="10160">
                  <a:moveTo>
                    <a:pt x="30646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2821" y="10160"/>
                  </a:lnTo>
                  <a:lnTo>
                    <a:pt x="306462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6960655" y="1930400"/>
              <a:ext cx="384810" cy="10160"/>
            </a:xfrm>
            <a:custGeom>
              <a:avLst/>
              <a:gdLst/>
              <a:ahLst/>
              <a:cxnLst/>
              <a:rect l="l" t="t" r="r" b="b"/>
              <a:pathLst>
                <a:path w="384809" h="10160">
                  <a:moveTo>
                    <a:pt x="32804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84401" y="10160"/>
                  </a:lnTo>
                  <a:lnTo>
                    <a:pt x="328042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170643" y="1997709"/>
              <a:ext cx="407670" cy="10160"/>
            </a:xfrm>
            <a:custGeom>
              <a:avLst/>
              <a:gdLst/>
              <a:ahLst/>
              <a:cxnLst/>
              <a:rect l="l" t="t" r="r" b="b"/>
              <a:pathLst>
                <a:path w="407670" h="10160">
                  <a:moveTo>
                    <a:pt x="40743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00063" y="10160"/>
                  </a:lnTo>
                  <a:lnTo>
                    <a:pt x="407432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198378" y="2006600"/>
              <a:ext cx="373380" cy="10160"/>
            </a:xfrm>
            <a:custGeom>
              <a:avLst/>
              <a:gdLst/>
              <a:ahLst/>
              <a:cxnLst/>
              <a:rect l="l" t="t" r="r" b="b"/>
              <a:pathLst>
                <a:path w="373379" h="10160">
                  <a:moveTo>
                    <a:pt x="373250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5881" y="10160"/>
                  </a:lnTo>
                  <a:lnTo>
                    <a:pt x="37325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230073" y="2016759"/>
              <a:ext cx="334645" cy="10160"/>
            </a:xfrm>
            <a:custGeom>
              <a:avLst/>
              <a:gdLst/>
              <a:ahLst/>
              <a:cxnLst/>
              <a:rect l="l" t="t" r="r" b="b"/>
              <a:pathLst>
                <a:path w="334645" h="10160">
                  <a:moveTo>
                    <a:pt x="334185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26816" y="10160"/>
                  </a:lnTo>
                  <a:lnTo>
                    <a:pt x="334185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257808" y="2025650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300003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92634" y="10160"/>
                  </a:lnTo>
                  <a:lnTo>
                    <a:pt x="300003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289505" y="2035809"/>
              <a:ext cx="260985" cy="10160"/>
            </a:xfrm>
            <a:custGeom>
              <a:avLst/>
              <a:gdLst/>
              <a:ahLst/>
              <a:cxnLst/>
              <a:rect l="l" t="t" r="r" b="b"/>
              <a:pathLst>
                <a:path w="260984" h="10160">
                  <a:moveTo>
                    <a:pt x="26093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53569" y="10160"/>
                  </a:lnTo>
                  <a:lnTo>
                    <a:pt x="26093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317239" y="2044700"/>
              <a:ext cx="227329" cy="10160"/>
            </a:xfrm>
            <a:custGeom>
              <a:avLst/>
              <a:gdLst/>
              <a:ahLst/>
              <a:cxnLst/>
              <a:rect l="l" t="t" r="r" b="b"/>
              <a:pathLst>
                <a:path w="227329" h="10160">
                  <a:moveTo>
                    <a:pt x="226756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19387" y="10160"/>
                  </a:lnTo>
                  <a:lnTo>
                    <a:pt x="22675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360818" y="2054859"/>
              <a:ext cx="173355" cy="10160"/>
            </a:xfrm>
            <a:custGeom>
              <a:avLst/>
              <a:gdLst/>
              <a:ahLst/>
              <a:cxnLst/>
              <a:rect l="l" t="t" r="r" b="b"/>
              <a:pathLst>
                <a:path w="173354" h="10160">
                  <a:moveTo>
                    <a:pt x="17303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166217" y="10160"/>
                  </a:lnTo>
                  <a:lnTo>
                    <a:pt x="166217" y="7620"/>
                  </a:lnTo>
                  <a:lnTo>
                    <a:pt x="173037" y="7620"/>
                  </a:lnTo>
                  <a:lnTo>
                    <a:pt x="173037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0" y="2590800"/>
              <a:ext cx="212725" cy="3810"/>
            </a:xfrm>
            <a:custGeom>
              <a:avLst/>
              <a:gdLst/>
              <a:ahLst/>
              <a:cxnLst/>
              <a:rect l="l" t="t" r="r" b="b"/>
              <a:pathLst>
                <a:path w="212725" h="3810">
                  <a:moveTo>
                    <a:pt x="2124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52400" y="3810"/>
                  </a:lnTo>
                  <a:lnTo>
                    <a:pt x="212440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0" y="2594609"/>
              <a:ext cx="152400" cy="3810"/>
            </a:xfrm>
            <a:custGeom>
              <a:avLst/>
              <a:gdLst/>
              <a:ahLst/>
              <a:cxnLst/>
              <a:rect l="l" t="t" r="r" b="b"/>
              <a:pathLst>
                <a:path w="152400" h="3810">
                  <a:moveTo>
                    <a:pt x="1524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32521" y="381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0" y="2598419"/>
              <a:ext cx="132715" cy="3810"/>
            </a:xfrm>
            <a:custGeom>
              <a:avLst/>
              <a:gdLst/>
              <a:ahLst/>
              <a:cxnLst/>
              <a:rect l="l" t="t" r="r" b="b"/>
              <a:pathLst>
                <a:path w="132715" h="3810">
                  <a:moveTo>
                    <a:pt x="132521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12643" y="3809"/>
                  </a:lnTo>
                  <a:lnTo>
                    <a:pt x="132521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9" name="object 83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40" name="object 840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6" name="object 106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67" name="object 1067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10853" y="9029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5" h="12700">
                  <a:moveTo>
                    <a:pt x="51214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1356" y="12700"/>
                  </a:lnTo>
                  <a:lnTo>
                    <a:pt x="51214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27477" y="1252219"/>
              <a:ext cx="1720214" cy="12700"/>
            </a:xfrm>
            <a:custGeom>
              <a:avLst/>
              <a:gdLst/>
              <a:ahLst/>
              <a:cxnLst/>
              <a:rect l="l" t="t" r="r" b="b"/>
              <a:pathLst>
                <a:path w="1720214" h="12700">
                  <a:moveTo>
                    <a:pt x="58166" y="12700"/>
                  </a:moveTo>
                  <a:lnTo>
                    <a:pt x="5695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58166" y="12700"/>
                  </a:lnTo>
                  <a:close/>
                </a:path>
                <a:path w="1720214" h="12700">
                  <a:moveTo>
                    <a:pt x="1719643" y="0"/>
                  </a:moveTo>
                  <a:lnTo>
                    <a:pt x="1628978" y="0"/>
                  </a:lnTo>
                  <a:lnTo>
                    <a:pt x="1628978" y="8890"/>
                  </a:lnTo>
                  <a:lnTo>
                    <a:pt x="1618691" y="8890"/>
                  </a:lnTo>
                  <a:lnTo>
                    <a:pt x="1618691" y="12700"/>
                  </a:lnTo>
                  <a:lnTo>
                    <a:pt x="1709280" y="12700"/>
                  </a:lnTo>
                  <a:lnTo>
                    <a:pt x="1709280" y="8890"/>
                  </a:lnTo>
                  <a:lnTo>
                    <a:pt x="1719643" y="8890"/>
                  </a:lnTo>
                  <a:lnTo>
                    <a:pt x="1719643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599282" y="2119629"/>
              <a:ext cx="368300" cy="12700"/>
            </a:xfrm>
            <a:custGeom>
              <a:avLst/>
              <a:gdLst/>
              <a:ahLst/>
              <a:cxnLst/>
              <a:rect l="l" t="t" r="r" b="b"/>
              <a:pathLst>
                <a:path w="368300" h="12700">
                  <a:moveTo>
                    <a:pt x="368042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49237" y="12700"/>
                  </a:lnTo>
                  <a:lnTo>
                    <a:pt x="368042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606983" y="2131059"/>
              <a:ext cx="343535" cy="12700"/>
            </a:xfrm>
            <a:custGeom>
              <a:avLst/>
              <a:gdLst/>
              <a:ahLst/>
              <a:cxnLst/>
              <a:rect l="l" t="t" r="r" b="b"/>
              <a:pathLst>
                <a:path w="343535" h="12700">
                  <a:moveTo>
                    <a:pt x="343416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24612" y="12700"/>
                  </a:lnTo>
                  <a:lnTo>
                    <a:pt x="343416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653550" y="2176779"/>
              <a:ext cx="222250" cy="11430"/>
            </a:xfrm>
            <a:custGeom>
              <a:avLst/>
              <a:gdLst/>
              <a:ahLst/>
              <a:cxnLst/>
              <a:rect l="l" t="t" r="r" b="b"/>
              <a:pathLst>
                <a:path w="222250" h="11430">
                  <a:moveTo>
                    <a:pt x="221627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7729" y="10160"/>
                  </a:lnTo>
                  <a:lnTo>
                    <a:pt x="17729" y="11430"/>
                  </a:lnTo>
                  <a:lnTo>
                    <a:pt x="216166" y="11430"/>
                  </a:lnTo>
                  <a:lnTo>
                    <a:pt x="216166" y="10160"/>
                  </a:lnTo>
                  <a:lnTo>
                    <a:pt x="221627" y="10160"/>
                  </a:lnTo>
                  <a:lnTo>
                    <a:pt x="221627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908655" y="2345689"/>
              <a:ext cx="513715" cy="11430"/>
            </a:xfrm>
            <a:custGeom>
              <a:avLst/>
              <a:gdLst/>
              <a:ahLst/>
              <a:cxnLst/>
              <a:rect l="l" t="t" r="r" b="b"/>
              <a:pathLst>
                <a:path w="513714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513714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6" name="object 139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397" name="object 139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398" name="object 1398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7074704" y="3268979"/>
              <a:ext cx="67310" cy="12700"/>
            </a:xfrm>
            <a:custGeom>
              <a:avLst/>
              <a:gdLst/>
              <a:ahLst/>
              <a:cxnLst/>
              <a:rect l="l" t="t" r="r" b="b"/>
              <a:pathLst>
                <a:path w="67309" h="12700">
                  <a:moveTo>
                    <a:pt x="56190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67150" y="12700"/>
                  </a:lnTo>
                  <a:lnTo>
                    <a:pt x="5619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552097" y="3305809"/>
              <a:ext cx="1614805" cy="12700"/>
            </a:xfrm>
            <a:custGeom>
              <a:avLst/>
              <a:gdLst/>
              <a:ahLst/>
              <a:cxnLst/>
              <a:rect l="l" t="t" r="r" b="b"/>
              <a:pathLst>
                <a:path w="1614804" h="12700">
                  <a:moveTo>
                    <a:pt x="139827" y="12700"/>
                  </a:moveTo>
                  <a:lnTo>
                    <a:pt x="1158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9827" y="12700"/>
                  </a:lnTo>
                  <a:close/>
                </a:path>
                <a:path w="1614804" h="12700">
                  <a:moveTo>
                    <a:pt x="1614589" y="12700"/>
                  </a:moveTo>
                  <a:lnTo>
                    <a:pt x="1607489" y="0"/>
                  </a:lnTo>
                  <a:lnTo>
                    <a:pt x="1541564" y="0"/>
                  </a:lnTo>
                  <a:lnTo>
                    <a:pt x="1548104" y="12700"/>
                  </a:lnTo>
                  <a:lnTo>
                    <a:pt x="1614589" y="1270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814847" y="3451859"/>
              <a:ext cx="1433830" cy="12700"/>
            </a:xfrm>
            <a:custGeom>
              <a:avLst/>
              <a:gdLst/>
              <a:ahLst/>
              <a:cxnLst/>
              <a:rect l="l" t="t" r="r" b="b"/>
              <a:pathLst>
                <a:path w="1433829" h="12700">
                  <a:moveTo>
                    <a:pt x="152565" y="12700"/>
                  </a:moveTo>
                  <a:lnTo>
                    <a:pt x="12861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2565" y="12700"/>
                  </a:lnTo>
                  <a:close/>
                </a:path>
                <a:path w="1433829" h="12700">
                  <a:moveTo>
                    <a:pt x="1433499" y="12700"/>
                  </a:moveTo>
                  <a:lnTo>
                    <a:pt x="1426400" y="0"/>
                  </a:lnTo>
                  <a:lnTo>
                    <a:pt x="1353997" y="0"/>
                  </a:lnTo>
                  <a:lnTo>
                    <a:pt x="1360538" y="12700"/>
                  </a:lnTo>
                  <a:lnTo>
                    <a:pt x="1433499" y="1270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881116" y="3488689"/>
              <a:ext cx="1388110" cy="12700"/>
            </a:xfrm>
            <a:custGeom>
              <a:avLst/>
              <a:gdLst/>
              <a:ahLst/>
              <a:cxnLst/>
              <a:rect l="l" t="t" r="r" b="b"/>
              <a:pathLst>
                <a:path w="1388109" h="12700">
                  <a:moveTo>
                    <a:pt x="155765" y="12700"/>
                  </a:moveTo>
                  <a:lnTo>
                    <a:pt x="1318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5765" y="12700"/>
                  </a:lnTo>
                  <a:close/>
                </a:path>
                <a:path w="1388109" h="12700">
                  <a:moveTo>
                    <a:pt x="1387830" y="12700"/>
                  </a:moveTo>
                  <a:lnTo>
                    <a:pt x="1380731" y="0"/>
                  </a:lnTo>
                  <a:lnTo>
                    <a:pt x="1306690" y="0"/>
                  </a:lnTo>
                  <a:lnTo>
                    <a:pt x="1313230" y="12700"/>
                  </a:lnTo>
                  <a:lnTo>
                    <a:pt x="1387830" y="1270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5924524" y="3512819"/>
              <a:ext cx="1358265" cy="12700"/>
            </a:xfrm>
            <a:custGeom>
              <a:avLst/>
              <a:gdLst/>
              <a:ahLst/>
              <a:cxnLst/>
              <a:rect l="l" t="t" r="r" b="b"/>
              <a:pathLst>
                <a:path w="1358265" h="12700">
                  <a:moveTo>
                    <a:pt x="157873" y="12700"/>
                  </a:moveTo>
                  <a:lnTo>
                    <a:pt x="13392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7873" y="12700"/>
                  </a:lnTo>
                  <a:close/>
                </a:path>
                <a:path w="1358265" h="12700">
                  <a:moveTo>
                    <a:pt x="1357922" y="12700"/>
                  </a:moveTo>
                  <a:lnTo>
                    <a:pt x="1350810" y="0"/>
                  </a:lnTo>
                  <a:lnTo>
                    <a:pt x="1275702" y="0"/>
                  </a:lnTo>
                  <a:lnTo>
                    <a:pt x="1282242" y="12700"/>
                  </a:lnTo>
                  <a:lnTo>
                    <a:pt x="1357922" y="1270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5990780" y="3549649"/>
              <a:ext cx="1312545" cy="12700"/>
            </a:xfrm>
            <a:custGeom>
              <a:avLst/>
              <a:gdLst/>
              <a:ahLst/>
              <a:cxnLst/>
              <a:rect l="l" t="t" r="r" b="b"/>
              <a:pathLst>
                <a:path w="1312545" h="12700">
                  <a:moveTo>
                    <a:pt x="161099" y="12700"/>
                  </a:moveTo>
                  <a:lnTo>
                    <a:pt x="13713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1099" y="12700"/>
                  </a:lnTo>
                  <a:close/>
                </a:path>
                <a:path w="1312545" h="12700">
                  <a:moveTo>
                    <a:pt x="1312252" y="12700"/>
                  </a:moveTo>
                  <a:lnTo>
                    <a:pt x="1305153" y="0"/>
                  </a:lnTo>
                  <a:lnTo>
                    <a:pt x="1228407" y="0"/>
                  </a:lnTo>
                  <a:lnTo>
                    <a:pt x="1234948" y="12700"/>
                  </a:lnTo>
                  <a:lnTo>
                    <a:pt x="1312252" y="1270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6034201" y="3573779"/>
              <a:ext cx="1282700" cy="12700"/>
            </a:xfrm>
            <a:custGeom>
              <a:avLst/>
              <a:gdLst/>
              <a:ahLst/>
              <a:cxnLst/>
              <a:rect l="l" t="t" r="r" b="b"/>
              <a:pathLst>
                <a:path w="1282700" h="12700">
                  <a:moveTo>
                    <a:pt x="167538" y="12700"/>
                  </a:moveTo>
                  <a:lnTo>
                    <a:pt x="14128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7538" y="12700"/>
                  </a:lnTo>
                  <a:close/>
                </a:path>
                <a:path w="1282700" h="12700">
                  <a:moveTo>
                    <a:pt x="1282331" y="12700"/>
                  </a:moveTo>
                  <a:lnTo>
                    <a:pt x="1275219" y="0"/>
                  </a:lnTo>
                  <a:lnTo>
                    <a:pt x="1197406" y="0"/>
                  </a:lnTo>
                  <a:lnTo>
                    <a:pt x="1203947" y="12700"/>
                  </a:lnTo>
                  <a:lnTo>
                    <a:pt x="1282331" y="1270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7262994" y="3634739"/>
              <a:ext cx="87630" cy="12700"/>
            </a:xfrm>
            <a:custGeom>
              <a:avLst/>
              <a:gdLst/>
              <a:ahLst/>
              <a:cxnLst/>
              <a:rect l="l" t="t" r="r" b="b"/>
              <a:pathLst>
                <a:path w="87629" h="12700">
                  <a:moveTo>
                    <a:pt x="80524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87626" y="12700"/>
                  </a:lnTo>
                  <a:lnTo>
                    <a:pt x="80524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7281954" y="3671570"/>
              <a:ext cx="89535" cy="12700"/>
            </a:xfrm>
            <a:custGeom>
              <a:avLst/>
              <a:gdLst/>
              <a:ahLst/>
              <a:cxnLst/>
              <a:rect l="l" t="t" r="r" b="b"/>
              <a:pathLst>
                <a:path w="89534" h="12700">
                  <a:moveTo>
                    <a:pt x="82159" y="0"/>
                  </a:moveTo>
                  <a:lnTo>
                    <a:pt x="0" y="0"/>
                  </a:lnTo>
                  <a:lnTo>
                    <a:pt x="6537" y="12699"/>
                  </a:lnTo>
                  <a:lnTo>
                    <a:pt x="89260" y="12699"/>
                  </a:lnTo>
                  <a:lnTo>
                    <a:pt x="8215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7296951" y="3695700"/>
              <a:ext cx="88265" cy="12700"/>
            </a:xfrm>
            <a:custGeom>
              <a:avLst/>
              <a:gdLst/>
              <a:ahLst/>
              <a:cxnLst/>
              <a:rect l="l" t="t" r="r" b="b"/>
              <a:pathLst>
                <a:path w="88265" h="12700">
                  <a:moveTo>
                    <a:pt x="80654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7755" y="12700"/>
                  </a:lnTo>
                  <a:lnTo>
                    <a:pt x="8065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7326583" y="3732529"/>
              <a:ext cx="84455" cy="12700"/>
            </a:xfrm>
            <a:custGeom>
              <a:avLst/>
              <a:gdLst/>
              <a:ahLst/>
              <a:cxnLst/>
              <a:rect l="l" t="t" r="r" b="b"/>
              <a:pathLst>
                <a:path w="84454" h="12700">
                  <a:moveTo>
                    <a:pt x="73556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3889" y="12700"/>
                  </a:lnTo>
                  <a:lnTo>
                    <a:pt x="7355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363220" y="3756659"/>
              <a:ext cx="1067435" cy="12700"/>
            </a:xfrm>
            <a:custGeom>
              <a:avLst/>
              <a:gdLst/>
              <a:ahLst/>
              <a:cxnLst/>
              <a:rect l="l" t="t" r="r" b="b"/>
              <a:pathLst>
                <a:path w="1067434" h="12700">
                  <a:moveTo>
                    <a:pt x="288836" y="12700"/>
                  </a:moveTo>
                  <a:lnTo>
                    <a:pt x="236740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88836" y="12700"/>
                  </a:lnTo>
                  <a:close/>
                </a:path>
                <a:path w="1067434" h="12700">
                  <a:moveTo>
                    <a:pt x="1066876" y="12700"/>
                  </a:moveTo>
                  <a:lnTo>
                    <a:pt x="1056551" y="0"/>
                  </a:lnTo>
                  <a:lnTo>
                    <a:pt x="982764" y="0"/>
                  </a:lnTo>
                  <a:lnTo>
                    <a:pt x="992987" y="12700"/>
                  </a:lnTo>
                  <a:lnTo>
                    <a:pt x="1066876" y="1270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7395040" y="3817620"/>
              <a:ext cx="85090" cy="12700"/>
            </a:xfrm>
            <a:custGeom>
              <a:avLst/>
              <a:gdLst/>
              <a:ahLst/>
              <a:cxnLst/>
              <a:rect l="l" t="t" r="r" b="b"/>
              <a:pathLst>
                <a:path w="85090" h="12700">
                  <a:moveTo>
                    <a:pt x="74328" y="0"/>
                  </a:moveTo>
                  <a:lnTo>
                    <a:pt x="0" y="0"/>
                  </a:lnTo>
                  <a:lnTo>
                    <a:pt x="10217" y="12699"/>
                  </a:lnTo>
                  <a:lnTo>
                    <a:pt x="84660" y="12699"/>
                  </a:lnTo>
                  <a:lnTo>
                    <a:pt x="74328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7424672" y="3854450"/>
              <a:ext cx="85090" cy="12700"/>
            </a:xfrm>
            <a:custGeom>
              <a:avLst/>
              <a:gdLst/>
              <a:ahLst/>
              <a:cxnLst/>
              <a:rect l="l" t="t" r="r" b="b"/>
              <a:pathLst>
                <a:path w="85090" h="12700">
                  <a:moveTo>
                    <a:pt x="74662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4994" y="12700"/>
                  </a:lnTo>
                  <a:lnTo>
                    <a:pt x="74662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7444084" y="3878579"/>
              <a:ext cx="85725" cy="12700"/>
            </a:xfrm>
            <a:custGeom>
              <a:avLst/>
              <a:gdLst/>
              <a:ahLst/>
              <a:cxnLst/>
              <a:rect l="l" t="t" r="r" b="b"/>
              <a:pathLst>
                <a:path w="85725" h="12700">
                  <a:moveTo>
                    <a:pt x="74881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213" y="12700"/>
                  </a:lnTo>
                  <a:lnTo>
                    <a:pt x="74881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7473716" y="3915409"/>
              <a:ext cx="85725" cy="12700"/>
            </a:xfrm>
            <a:custGeom>
              <a:avLst/>
              <a:gdLst/>
              <a:ahLst/>
              <a:cxnLst/>
              <a:rect l="l" t="t" r="r" b="b"/>
              <a:pathLst>
                <a:path w="85725" h="12700">
                  <a:moveTo>
                    <a:pt x="75215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547" y="12700"/>
                  </a:lnTo>
                  <a:lnTo>
                    <a:pt x="75215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7132663" y="3939539"/>
              <a:ext cx="446405" cy="12700"/>
            </a:xfrm>
            <a:custGeom>
              <a:avLst/>
              <a:gdLst/>
              <a:ahLst/>
              <a:cxnLst/>
              <a:rect l="l" t="t" r="r" b="b"/>
              <a:pathLst>
                <a:path w="446404" h="12700">
                  <a:moveTo>
                    <a:pt x="144424" y="5080"/>
                  </a:moveTo>
                  <a:lnTo>
                    <a:pt x="131724" y="5080"/>
                  </a:lnTo>
                  <a:lnTo>
                    <a:pt x="131724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8249" y="5080"/>
                  </a:lnTo>
                  <a:lnTo>
                    <a:pt x="18249" y="12700"/>
                  </a:lnTo>
                  <a:lnTo>
                    <a:pt x="144424" y="12700"/>
                  </a:lnTo>
                  <a:lnTo>
                    <a:pt x="144424" y="5080"/>
                  </a:lnTo>
                  <a:close/>
                </a:path>
                <a:path w="446404" h="12700">
                  <a:moveTo>
                    <a:pt x="446227" y="12700"/>
                  </a:moveTo>
                  <a:lnTo>
                    <a:pt x="435889" y="0"/>
                  </a:lnTo>
                  <a:lnTo>
                    <a:pt x="360464" y="0"/>
                  </a:lnTo>
                  <a:lnTo>
                    <a:pt x="370674" y="12700"/>
                  </a:lnTo>
                  <a:lnTo>
                    <a:pt x="446227" y="1270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7248982" y="4000499"/>
              <a:ext cx="379730" cy="12700"/>
            </a:xfrm>
            <a:custGeom>
              <a:avLst/>
              <a:gdLst/>
              <a:ahLst/>
              <a:cxnLst/>
              <a:rect l="l" t="t" r="r" b="b"/>
              <a:pathLst>
                <a:path w="379729" h="12700">
                  <a:moveTo>
                    <a:pt x="157645" y="12700"/>
                  </a:moveTo>
                  <a:lnTo>
                    <a:pt x="132257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57645" y="12700"/>
                  </a:lnTo>
                  <a:close/>
                </a:path>
                <a:path w="379729" h="12700">
                  <a:moveTo>
                    <a:pt x="379501" y="12700"/>
                  </a:moveTo>
                  <a:lnTo>
                    <a:pt x="369176" y="0"/>
                  </a:lnTo>
                  <a:lnTo>
                    <a:pt x="293179" y="0"/>
                  </a:lnTo>
                  <a:lnTo>
                    <a:pt x="303403" y="12700"/>
                  </a:lnTo>
                  <a:lnTo>
                    <a:pt x="379501" y="1270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294435" y="4024629"/>
              <a:ext cx="353695" cy="12700"/>
            </a:xfrm>
            <a:custGeom>
              <a:avLst/>
              <a:gdLst/>
              <a:ahLst/>
              <a:cxnLst/>
              <a:rect l="l" t="t" r="r" b="b"/>
              <a:pathLst>
                <a:path w="353695" h="12700">
                  <a:moveTo>
                    <a:pt x="160464" y="12700"/>
                  </a:moveTo>
                  <a:lnTo>
                    <a:pt x="135064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0464" y="12700"/>
                  </a:lnTo>
                  <a:close/>
                </a:path>
                <a:path w="353695" h="12700">
                  <a:moveTo>
                    <a:pt x="353682" y="12700"/>
                  </a:moveTo>
                  <a:lnTo>
                    <a:pt x="343357" y="0"/>
                  </a:lnTo>
                  <a:lnTo>
                    <a:pt x="267144" y="0"/>
                  </a:lnTo>
                  <a:lnTo>
                    <a:pt x="277368" y="12700"/>
                  </a:lnTo>
                  <a:lnTo>
                    <a:pt x="353682" y="1270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363790" y="4061459"/>
              <a:ext cx="314325" cy="12700"/>
            </a:xfrm>
            <a:custGeom>
              <a:avLst/>
              <a:gdLst/>
              <a:ahLst/>
              <a:cxnLst/>
              <a:rect l="l" t="t" r="r" b="b"/>
              <a:pathLst>
                <a:path w="314325" h="12700">
                  <a:moveTo>
                    <a:pt x="164769" y="12700"/>
                  </a:moveTo>
                  <a:lnTo>
                    <a:pt x="139369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64769" y="12700"/>
                  </a:lnTo>
                  <a:close/>
                </a:path>
                <a:path w="314325" h="12700">
                  <a:moveTo>
                    <a:pt x="314299" y="12700"/>
                  </a:moveTo>
                  <a:lnTo>
                    <a:pt x="303961" y="0"/>
                  </a:lnTo>
                  <a:lnTo>
                    <a:pt x="227418" y="0"/>
                  </a:lnTo>
                  <a:lnTo>
                    <a:pt x="237642" y="12700"/>
                  </a:lnTo>
                  <a:lnTo>
                    <a:pt x="314299" y="1270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7620849" y="4098289"/>
              <a:ext cx="87630" cy="12700"/>
            </a:xfrm>
            <a:custGeom>
              <a:avLst/>
              <a:gdLst/>
              <a:ahLst/>
              <a:cxnLst/>
              <a:rect l="l" t="t" r="r" b="b"/>
              <a:pathLst>
                <a:path w="87629" h="12700">
                  <a:moveTo>
                    <a:pt x="76873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7206" y="12700"/>
                  </a:lnTo>
                  <a:lnTo>
                    <a:pt x="76873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2" name="object 148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83" name="object 1483"/>
            <p:cNvSpPr/>
            <p:nvPr/>
          </p:nvSpPr>
          <p:spPr>
            <a:xfrm>
              <a:off x="7636279" y="4268470"/>
              <a:ext cx="275590" cy="13970"/>
            </a:xfrm>
            <a:custGeom>
              <a:avLst/>
              <a:gdLst/>
              <a:ahLst/>
              <a:cxnLst/>
              <a:rect l="l" t="t" r="r" b="b"/>
              <a:pathLst>
                <a:path w="275590" h="13970">
                  <a:moveTo>
                    <a:pt x="24726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75439" y="13969"/>
                  </a:lnTo>
                  <a:lnTo>
                    <a:pt x="247267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7608063" y="4281170"/>
              <a:ext cx="327025" cy="12700"/>
            </a:xfrm>
            <a:custGeom>
              <a:avLst/>
              <a:gdLst/>
              <a:ahLst/>
              <a:cxnLst/>
              <a:rect l="l" t="t" r="r" b="b"/>
              <a:pathLst>
                <a:path w="327025" h="12700">
                  <a:moveTo>
                    <a:pt x="301094" y="0"/>
                  </a:moveTo>
                  <a:lnTo>
                    <a:pt x="31350" y="0"/>
                  </a:lnTo>
                  <a:lnTo>
                    <a:pt x="0" y="12699"/>
                  </a:lnTo>
                  <a:lnTo>
                    <a:pt x="326705" y="12699"/>
                  </a:lnTo>
                  <a:lnTo>
                    <a:pt x="301094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7576713" y="4292600"/>
              <a:ext cx="382270" cy="13970"/>
            </a:xfrm>
            <a:custGeom>
              <a:avLst/>
              <a:gdLst/>
              <a:ahLst/>
              <a:cxnLst/>
              <a:rect l="l" t="t" r="r" b="b"/>
              <a:pathLst>
                <a:path w="382270" h="13970">
                  <a:moveTo>
                    <a:pt x="355494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81819" y="13969"/>
                  </a:lnTo>
                  <a:lnTo>
                    <a:pt x="381106" y="12700"/>
                  </a:lnTo>
                  <a:lnTo>
                    <a:pt x="355494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7103872" y="4464050"/>
              <a:ext cx="950594" cy="12700"/>
            </a:xfrm>
            <a:custGeom>
              <a:avLst/>
              <a:gdLst/>
              <a:ahLst/>
              <a:cxnLst/>
              <a:rect l="l" t="t" r="r" b="b"/>
              <a:pathLst>
                <a:path w="950595" h="12700">
                  <a:moveTo>
                    <a:pt x="282498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34518" y="12700"/>
                  </a:lnTo>
                  <a:lnTo>
                    <a:pt x="282498" y="0"/>
                  </a:lnTo>
                  <a:close/>
                </a:path>
                <a:path w="950595" h="12700">
                  <a:moveTo>
                    <a:pt x="873582" y="0"/>
                  </a:moveTo>
                  <a:lnTo>
                    <a:pt x="735177" y="0"/>
                  </a:lnTo>
                  <a:lnTo>
                    <a:pt x="734834" y="12700"/>
                  </a:lnTo>
                  <a:lnTo>
                    <a:pt x="870394" y="12700"/>
                  </a:lnTo>
                  <a:lnTo>
                    <a:pt x="873582" y="0"/>
                  </a:lnTo>
                  <a:close/>
                </a:path>
                <a:path w="950595" h="12700">
                  <a:moveTo>
                    <a:pt x="950175" y="12700"/>
                  </a:moveTo>
                  <a:lnTo>
                    <a:pt x="943051" y="0"/>
                  </a:lnTo>
                  <a:lnTo>
                    <a:pt x="902246" y="0"/>
                  </a:lnTo>
                  <a:lnTo>
                    <a:pt x="910082" y="12700"/>
                  </a:lnTo>
                  <a:lnTo>
                    <a:pt x="950175" y="1270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7016458" y="4488179"/>
              <a:ext cx="1051560" cy="12700"/>
            </a:xfrm>
            <a:custGeom>
              <a:avLst/>
              <a:gdLst/>
              <a:ahLst/>
              <a:cxnLst/>
              <a:rect l="l" t="t" r="r" b="b"/>
              <a:pathLst>
                <a:path w="1051559" h="12700">
                  <a:moveTo>
                    <a:pt x="278739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30759" y="12700"/>
                  </a:lnTo>
                  <a:lnTo>
                    <a:pt x="278739" y="0"/>
                  </a:lnTo>
                  <a:close/>
                </a:path>
                <a:path w="1051559" h="12700">
                  <a:moveTo>
                    <a:pt x="954938" y="0"/>
                  </a:moveTo>
                  <a:lnTo>
                    <a:pt x="821944" y="0"/>
                  </a:lnTo>
                  <a:lnTo>
                    <a:pt x="821613" y="12700"/>
                  </a:lnTo>
                  <a:lnTo>
                    <a:pt x="951738" y="12700"/>
                  </a:lnTo>
                  <a:lnTo>
                    <a:pt x="954938" y="0"/>
                  </a:lnTo>
                  <a:close/>
                </a:path>
                <a:path w="1051559" h="12700">
                  <a:moveTo>
                    <a:pt x="1051140" y="12700"/>
                  </a:moveTo>
                  <a:lnTo>
                    <a:pt x="1044016" y="0"/>
                  </a:lnTo>
                  <a:lnTo>
                    <a:pt x="1004544" y="0"/>
                  </a:lnTo>
                  <a:lnTo>
                    <a:pt x="1012367" y="12700"/>
                  </a:lnTo>
                  <a:lnTo>
                    <a:pt x="1051140" y="1270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148930" y="0"/>
                  </a:moveTo>
                  <a:lnTo>
                    <a:pt x="1029639" y="0"/>
                  </a:lnTo>
                  <a:lnTo>
                    <a:pt x="1029296" y="12700"/>
                  </a:lnTo>
                  <a:lnTo>
                    <a:pt x="1145730" y="12700"/>
                  </a:lnTo>
                  <a:lnTo>
                    <a:pt x="1148930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6708242" y="4573269"/>
              <a:ext cx="1405255" cy="12700"/>
            </a:xfrm>
            <a:custGeom>
              <a:avLst/>
              <a:gdLst/>
              <a:ahLst/>
              <a:cxnLst/>
              <a:rect l="l" t="t" r="r" b="b"/>
              <a:pathLst>
                <a:path w="1405254" h="12700">
                  <a:moveTo>
                    <a:pt x="269151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23799" y="12700"/>
                  </a:lnTo>
                  <a:lnTo>
                    <a:pt x="269151" y="0"/>
                  </a:lnTo>
                  <a:close/>
                </a:path>
                <a:path w="1405254" h="12700">
                  <a:moveTo>
                    <a:pt x="1241767" y="0"/>
                  </a:moveTo>
                  <a:lnTo>
                    <a:pt x="1127912" y="0"/>
                  </a:lnTo>
                  <a:lnTo>
                    <a:pt x="1127569" y="12700"/>
                  </a:lnTo>
                  <a:lnTo>
                    <a:pt x="1238580" y="12700"/>
                  </a:lnTo>
                  <a:lnTo>
                    <a:pt x="1241767" y="0"/>
                  </a:lnTo>
                  <a:close/>
                </a:path>
                <a:path w="1405254" h="12700">
                  <a:moveTo>
                    <a:pt x="1405153" y="1270"/>
                  </a:moveTo>
                  <a:lnTo>
                    <a:pt x="1400340" y="1270"/>
                  </a:lnTo>
                  <a:lnTo>
                    <a:pt x="1400340" y="0"/>
                  </a:lnTo>
                  <a:lnTo>
                    <a:pt x="1380261" y="0"/>
                  </a:lnTo>
                  <a:lnTo>
                    <a:pt x="1380261" y="1270"/>
                  </a:lnTo>
                  <a:lnTo>
                    <a:pt x="1385570" y="1270"/>
                  </a:lnTo>
                  <a:lnTo>
                    <a:pt x="1385570" y="12700"/>
                  </a:lnTo>
                  <a:lnTo>
                    <a:pt x="1405153" y="12700"/>
                  </a:lnTo>
                  <a:lnTo>
                    <a:pt x="1405153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7834833" y="4610100"/>
              <a:ext cx="311785" cy="12700"/>
            </a:xfrm>
            <a:custGeom>
              <a:avLst/>
              <a:gdLst/>
              <a:ahLst/>
              <a:cxnLst/>
              <a:rect l="l" t="t" r="r" b="b"/>
              <a:pathLst>
                <a:path w="311784" h="12700">
                  <a:moveTo>
                    <a:pt x="105918" y="0"/>
                  </a:moveTo>
                  <a:lnTo>
                    <a:pt x="342" y="0"/>
                  </a:lnTo>
                  <a:lnTo>
                    <a:pt x="0" y="12700"/>
                  </a:lnTo>
                  <a:lnTo>
                    <a:pt x="102730" y="12700"/>
                  </a:lnTo>
                  <a:lnTo>
                    <a:pt x="105918" y="0"/>
                  </a:lnTo>
                  <a:close/>
                </a:path>
                <a:path w="311784" h="12700">
                  <a:moveTo>
                    <a:pt x="311734" y="12700"/>
                  </a:moveTo>
                  <a:lnTo>
                    <a:pt x="301828" y="0"/>
                  </a:lnTo>
                  <a:lnTo>
                    <a:pt x="283933" y="0"/>
                  </a:lnTo>
                  <a:lnTo>
                    <a:pt x="294563" y="12700"/>
                  </a:lnTo>
                  <a:lnTo>
                    <a:pt x="311734" y="1270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7833855" y="4646929"/>
              <a:ext cx="341630" cy="12700"/>
            </a:xfrm>
            <a:custGeom>
              <a:avLst/>
              <a:gdLst/>
              <a:ahLst/>
              <a:cxnLst/>
              <a:rect l="l" t="t" r="r" b="b"/>
              <a:pathLst>
                <a:path w="341629" h="12700">
                  <a:moveTo>
                    <a:pt x="97650" y="0"/>
                  </a:moveTo>
                  <a:lnTo>
                    <a:pt x="342" y="0"/>
                  </a:lnTo>
                  <a:lnTo>
                    <a:pt x="0" y="12700"/>
                  </a:lnTo>
                  <a:lnTo>
                    <a:pt x="94449" y="12700"/>
                  </a:lnTo>
                  <a:lnTo>
                    <a:pt x="97650" y="0"/>
                  </a:lnTo>
                  <a:close/>
                </a:path>
                <a:path w="341629" h="12700">
                  <a:moveTo>
                    <a:pt x="341426" y="12700"/>
                  </a:moveTo>
                  <a:lnTo>
                    <a:pt x="331520" y="0"/>
                  </a:lnTo>
                  <a:lnTo>
                    <a:pt x="315709" y="0"/>
                  </a:lnTo>
                  <a:lnTo>
                    <a:pt x="326339" y="12700"/>
                  </a:lnTo>
                  <a:lnTo>
                    <a:pt x="341426" y="1270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388836" y="4671059"/>
              <a:ext cx="1805305" cy="12700"/>
            </a:xfrm>
            <a:custGeom>
              <a:avLst/>
              <a:gdLst/>
              <a:ahLst/>
              <a:cxnLst/>
              <a:rect l="l" t="t" r="r" b="b"/>
              <a:pathLst>
                <a:path w="1805304" h="12700">
                  <a:moveTo>
                    <a:pt x="239395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94043" y="12700"/>
                  </a:lnTo>
                  <a:lnTo>
                    <a:pt x="239395" y="0"/>
                  </a:lnTo>
                  <a:close/>
                </a:path>
                <a:path w="1805304" h="12700">
                  <a:moveTo>
                    <a:pt x="1535645" y="0"/>
                  </a:moveTo>
                  <a:lnTo>
                    <a:pt x="1444612" y="0"/>
                  </a:lnTo>
                  <a:lnTo>
                    <a:pt x="1444612" y="7620"/>
                  </a:lnTo>
                  <a:lnTo>
                    <a:pt x="1444053" y="7620"/>
                  </a:lnTo>
                  <a:lnTo>
                    <a:pt x="1444053" y="12700"/>
                  </a:lnTo>
                  <a:lnTo>
                    <a:pt x="1534045" y="12700"/>
                  </a:lnTo>
                  <a:lnTo>
                    <a:pt x="1534045" y="7620"/>
                  </a:lnTo>
                  <a:lnTo>
                    <a:pt x="1535645" y="7620"/>
                  </a:lnTo>
                  <a:lnTo>
                    <a:pt x="1535645" y="0"/>
                  </a:lnTo>
                  <a:close/>
                </a:path>
                <a:path w="1805304" h="12700">
                  <a:moveTo>
                    <a:pt x="1805254" y="12700"/>
                  </a:moveTo>
                  <a:lnTo>
                    <a:pt x="1795348" y="0"/>
                  </a:lnTo>
                  <a:lnTo>
                    <a:pt x="1780908" y="0"/>
                  </a:lnTo>
                  <a:lnTo>
                    <a:pt x="1791538" y="12700"/>
                  </a:lnTo>
                  <a:lnTo>
                    <a:pt x="1805254" y="1270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6194120" y="4732019"/>
              <a:ext cx="2047875" cy="12700"/>
            </a:xfrm>
            <a:custGeom>
              <a:avLst/>
              <a:gdLst/>
              <a:ahLst/>
              <a:cxnLst/>
              <a:rect l="l" t="t" r="r" b="b"/>
              <a:pathLst>
                <a:path w="2047875" h="12700">
                  <a:moveTo>
                    <a:pt x="21644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1107" y="12700"/>
                  </a:lnTo>
                  <a:lnTo>
                    <a:pt x="216446" y="0"/>
                  </a:lnTo>
                  <a:close/>
                </a:path>
                <a:path w="2047875" h="12700">
                  <a:moveTo>
                    <a:pt x="1715998" y="0"/>
                  </a:moveTo>
                  <a:lnTo>
                    <a:pt x="1629613" y="0"/>
                  </a:lnTo>
                  <a:lnTo>
                    <a:pt x="1627314" y="12700"/>
                  </a:lnTo>
                  <a:lnTo>
                    <a:pt x="1712810" y="12700"/>
                  </a:lnTo>
                  <a:lnTo>
                    <a:pt x="1715998" y="0"/>
                  </a:lnTo>
                  <a:close/>
                </a:path>
                <a:path w="2047875" h="12700">
                  <a:moveTo>
                    <a:pt x="2047494" y="12700"/>
                  </a:moveTo>
                  <a:lnTo>
                    <a:pt x="2037588" y="0"/>
                  </a:lnTo>
                  <a:lnTo>
                    <a:pt x="2026615" y="0"/>
                  </a:lnTo>
                  <a:lnTo>
                    <a:pt x="2037232" y="12700"/>
                  </a:lnTo>
                  <a:lnTo>
                    <a:pt x="2047494" y="1270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6117056" y="4756150"/>
              <a:ext cx="2143760" cy="12700"/>
            </a:xfrm>
            <a:custGeom>
              <a:avLst/>
              <a:gdLst/>
              <a:ahLst/>
              <a:cxnLst/>
              <a:rect l="l" t="t" r="r" b="b"/>
              <a:pathLst>
                <a:path w="2143759" h="12700">
                  <a:moveTo>
                    <a:pt x="20928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3583" y="12700"/>
                  </a:lnTo>
                  <a:lnTo>
                    <a:pt x="209283" y="0"/>
                  </a:lnTo>
                  <a:close/>
                </a:path>
                <a:path w="2143759" h="12700">
                  <a:moveTo>
                    <a:pt x="1787004" y="0"/>
                  </a:moveTo>
                  <a:lnTo>
                    <a:pt x="1702320" y="0"/>
                  </a:lnTo>
                  <a:lnTo>
                    <a:pt x="1700034" y="12700"/>
                  </a:lnTo>
                  <a:lnTo>
                    <a:pt x="1783803" y="12700"/>
                  </a:lnTo>
                  <a:lnTo>
                    <a:pt x="1787004" y="0"/>
                  </a:lnTo>
                  <a:close/>
                </a:path>
                <a:path w="2143759" h="12700">
                  <a:moveTo>
                    <a:pt x="2143366" y="12700"/>
                  </a:moveTo>
                  <a:lnTo>
                    <a:pt x="2133460" y="0"/>
                  </a:lnTo>
                  <a:lnTo>
                    <a:pt x="2123846" y="0"/>
                  </a:lnTo>
                  <a:lnTo>
                    <a:pt x="2134476" y="12700"/>
                  </a:lnTo>
                  <a:lnTo>
                    <a:pt x="2143366" y="1270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7810449" y="4792979"/>
              <a:ext cx="478790" cy="12700"/>
            </a:xfrm>
            <a:custGeom>
              <a:avLst/>
              <a:gdLst/>
              <a:ahLst/>
              <a:cxnLst/>
              <a:rect l="l" t="t" r="r" b="b"/>
              <a:pathLst>
                <a:path w="478790" h="12700">
                  <a:moveTo>
                    <a:pt x="84353" y="0"/>
                  </a:moveTo>
                  <a:lnTo>
                    <a:pt x="2286" y="0"/>
                  </a:lnTo>
                  <a:lnTo>
                    <a:pt x="0" y="12700"/>
                  </a:lnTo>
                  <a:lnTo>
                    <a:pt x="81165" y="12700"/>
                  </a:lnTo>
                  <a:lnTo>
                    <a:pt x="84353" y="0"/>
                  </a:lnTo>
                  <a:close/>
                </a:path>
                <a:path w="478790" h="12700">
                  <a:moveTo>
                    <a:pt x="478688" y="12700"/>
                  </a:moveTo>
                  <a:lnTo>
                    <a:pt x="468782" y="0"/>
                  </a:lnTo>
                  <a:lnTo>
                    <a:pt x="461264" y="0"/>
                  </a:lnTo>
                  <a:lnTo>
                    <a:pt x="471881" y="12700"/>
                  </a:lnTo>
                  <a:lnTo>
                    <a:pt x="478688" y="1270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5946267" y="4817109"/>
              <a:ext cx="2373630" cy="25400"/>
            </a:xfrm>
            <a:custGeom>
              <a:avLst/>
              <a:gdLst/>
              <a:ahLst/>
              <a:cxnLst/>
              <a:rect l="l" t="t" r="r" b="b"/>
              <a:pathLst>
                <a:path w="2373629" h="25400">
                  <a:moveTo>
                    <a:pt x="208673" y="0"/>
                  </a:moveTo>
                  <a:lnTo>
                    <a:pt x="37934" y="0"/>
                  </a:lnTo>
                  <a:lnTo>
                    <a:pt x="0" y="13970"/>
                  </a:lnTo>
                  <a:lnTo>
                    <a:pt x="169405" y="13970"/>
                  </a:lnTo>
                  <a:lnTo>
                    <a:pt x="208673" y="0"/>
                  </a:lnTo>
                  <a:close/>
                </a:path>
                <a:path w="2373629" h="25400">
                  <a:moveTo>
                    <a:pt x="1942477" y="0"/>
                  </a:moveTo>
                  <a:lnTo>
                    <a:pt x="1862112" y="0"/>
                  </a:lnTo>
                  <a:lnTo>
                    <a:pt x="1859826" y="12700"/>
                  </a:lnTo>
                  <a:lnTo>
                    <a:pt x="1859597" y="13970"/>
                  </a:lnTo>
                  <a:lnTo>
                    <a:pt x="1857527" y="25400"/>
                  </a:lnTo>
                  <a:lnTo>
                    <a:pt x="1936089" y="25400"/>
                  </a:lnTo>
                  <a:lnTo>
                    <a:pt x="1938947" y="13970"/>
                  </a:lnTo>
                  <a:lnTo>
                    <a:pt x="1939277" y="12700"/>
                  </a:lnTo>
                  <a:lnTo>
                    <a:pt x="1942477" y="0"/>
                  </a:lnTo>
                  <a:close/>
                </a:path>
                <a:path w="2373629" h="25400">
                  <a:moveTo>
                    <a:pt x="2373388" y="25400"/>
                  </a:moveTo>
                  <a:lnTo>
                    <a:pt x="2363825" y="13970"/>
                  </a:lnTo>
                  <a:lnTo>
                    <a:pt x="2362771" y="12700"/>
                  </a:lnTo>
                  <a:lnTo>
                    <a:pt x="2352141" y="0"/>
                  </a:lnTo>
                  <a:lnTo>
                    <a:pt x="2345626" y="0"/>
                  </a:lnTo>
                  <a:lnTo>
                    <a:pt x="2357297" y="13970"/>
                  </a:lnTo>
                  <a:lnTo>
                    <a:pt x="2366861" y="25400"/>
                  </a:lnTo>
                  <a:lnTo>
                    <a:pt x="2373388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7799451" y="4853939"/>
              <a:ext cx="541020" cy="12700"/>
            </a:xfrm>
            <a:custGeom>
              <a:avLst/>
              <a:gdLst/>
              <a:ahLst/>
              <a:cxnLst/>
              <a:rect l="l" t="t" r="r" b="b"/>
              <a:pathLst>
                <a:path w="541020" h="12700">
                  <a:moveTo>
                    <a:pt x="80035" y="0"/>
                  </a:moveTo>
                  <a:lnTo>
                    <a:pt x="2286" y="0"/>
                  </a:lnTo>
                  <a:lnTo>
                    <a:pt x="0" y="12700"/>
                  </a:lnTo>
                  <a:lnTo>
                    <a:pt x="76847" y="12700"/>
                  </a:lnTo>
                  <a:lnTo>
                    <a:pt x="80035" y="0"/>
                  </a:lnTo>
                  <a:close/>
                </a:path>
                <a:path w="541020" h="12700">
                  <a:moveTo>
                    <a:pt x="540397" y="12700"/>
                  </a:moveTo>
                  <a:lnTo>
                    <a:pt x="529767" y="0"/>
                  </a:lnTo>
                  <a:lnTo>
                    <a:pt x="523240" y="0"/>
                  </a:lnTo>
                  <a:lnTo>
                    <a:pt x="533857" y="12700"/>
                  </a:lnTo>
                  <a:lnTo>
                    <a:pt x="540397" y="1270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5684202" y="4914900"/>
              <a:ext cx="2707005" cy="12700"/>
            </a:xfrm>
            <a:custGeom>
              <a:avLst/>
              <a:gdLst/>
              <a:ahLst/>
              <a:cxnLst/>
              <a:rect l="l" t="t" r="r" b="b"/>
              <a:pathLst>
                <a:path w="2707004" h="12700">
                  <a:moveTo>
                    <a:pt x="195795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0083" y="12700"/>
                  </a:lnTo>
                  <a:lnTo>
                    <a:pt x="195795" y="0"/>
                  </a:lnTo>
                  <a:close/>
                </a:path>
                <a:path w="2707004" h="12700">
                  <a:moveTo>
                    <a:pt x="2178532" y="0"/>
                  </a:moveTo>
                  <a:lnTo>
                    <a:pt x="2105507" y="0"/>
                  </a:lnTo>
                  <a:lnTo>
                    <a:pt x="2105507" y="11430"/>
                  </a:lnTo>
                  <a:lnTo>
                    <a:pt x="2104364" y="11430"/>
                  </a:lnTo>
                  <a:lnTo>
                    <a:pt x="2104364" y="12700"/>
                  </a:lnTo>
                  <a:lnTo>
                    <a:pt x="2177059" y="12700"/>
                  </a:lnTo>
                  <a:lnTo>
                    <a:pt x="2177059" y="11430"/>
                  </a:lnTo>
                  <a:lnTo>
                    <a:pt x="2178532" y="11430"/>
                  </a:lnTo>
                  <a:lnTo>
                    <a:pt x="2178532" y="0"/>
                  </a:lnTo>
                  <a:close/>
                </a:path>
                <a:path w="2707004" h="12700">
                  <a:moveTo>
                    <a:pt x="2706649" y="12700"/>
                  </a:moveTo>
                  <a:lnTo>
                    <a:pt x="2696032" y="0"/>
                  </a:lnTo>
                  <a:lnTo>
                    <a:pt x="2689466" y="0"/>
                  </a:lnTo>
                  <a:lnTo>
                    <a:pt x="2700083" y="12700"/>
                  </a:lnTo>
                  <a:lnTo>
                    <a:pt x="2706649" y="1270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5618683" y="4939029"/>
              <a:ext cx="2791460" cy="12700"/>
            </a:xfrm>
            <a:custGeom>
              <a:avLst/>
              <a:gdLst/>
              <a:ahLst/>
              <a:cxnLst/>
              <a:rect l="l" t="t" r="r" b="b"/>
              <a:pathLst>
                <a:path w="2791459" h="12700">
                  <a:moveTo>
                    <a:pt x="193471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7759" y="12700"/>
                  </a:lnTo>
                  <a:lnTo>
                    <a:pt x="193471" y="0"/>
                  </a:lnTo>
                  <a:close/>
                </a:path>
                <a:path w="2791459" h="12700">
                  <a:moveTo>
                    <a:pt x="2241994" y="0"/>
                  </a:moveTo>
                  <a:lnTo>
                    <a:pt x="2167699" y="0"/>
                  </a:lnTo>
                  <a:lnTo>
                    <a:pt x="2165413" y="12700"/>
                  </a:lnTo>
                  <a:lnTo>
                    <a:pt x="2241372" y="12700"/>
                  </a:lnTo>
                  <a:lnTo>
                    <a:pt x="2241994" y="0"/>
                  </a:lnTo>
                  <a:close/>
                </a:path>
                <a:path w="2791459" h="12700">
                  <a:moveTo>
                    <a:pt x="2790939" y="12700"/>
                  </a:moveTo>
                  <a:lnTo>
                    <a:pt x="2781414" y="0"/>
                  </a:lnTo>
                  <a:lnTo>
                    <a:pt x="2775166" y="0"/>
                  </a:lnTo>
                  <a:lnTo>
                    <a:pt x="2785783" y="12700"/>
                  </a:lnTo>
                  <a:lnTo>
                    <a:pt x="2790939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5518696" y="4975859"/>
              <a:ext cx="2919095" cy="12700"/>
            </a:xfrm>
            <a:custGeom>
              <a:avLst/>
              <a:gdLst/>
              <a:ahLst/>
              <a:cxnLst/>
              <a:rect l="l" t="t" r="r" b="b"/>
              <a:pathLst>
                <a:path w="2919095" h="12700">
                  <a:moveTo>
                    <a:pt x="189903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4190" y="12700"/>
                  </a:lnTo>
                  <a:lnTo>
                    <a:pt x="189903" y="0"/>
                  </a:lnTo>
                  <a:close/>
                </a:path>
                <a:path w="2919095" h="12700">
                  <a:moveTo>
                    <a:pt x="2340191" y="0"/>
                  </a:moveTo>
                  <a:lnTo>
                    <a:pt x="2261044" y="0"/>
                  </a:lnTo>
                  <a:lnTo>
                    <a:pt x="2258758" y="12700"/>
                  </a:lnTo>
                  <a:lnTo>
                    <a:pt x="2339568" y="12700"/>
                  </a:lnTo>
                  <a:lnTo>
                    <a:pt x="2340191" y="0"/>
                  </a:lnTo>
                  <a:close/>
                </a:path>
                <a:path w="2919095" h="12700">
                  <a:moveTo>
                    <a:pt x="2918549" y="12700"/>
                  </a:moveTo>
                  <a:lnTo>
                    <a:pt x="2909024" y="0"/>
                  </a:lnTo>
                  <a:lnTo>
                    <a:pt x="2905950" y="0"/>
                  </a:lnTo>
                  <a:lnTo>
                    <a:pt x="2916567" y="12700"/>
                  </a:lnTo>
                  <a:lnTo>
                    <a:pt x="2918549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5439270" y="5012689"/>
              <a:ext cx="2418080" cy="12700"/>
            </a:xfrm>
            <a:custGeom>
              <a:avLst/>
              <a:gdLst/>
              <a:ahLst/>
              <a:cxnLst/>
              <a:rect l="l" t="t" r="r" b="b"/>
              <a:pathLst>
                <a:path w="2418079" h="12700">
                  <a:moveTo>
                    <a:pt x="165773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30073" y="12700"/>
                  </a:lnTo>
                  <a:lnTo>
                    <a:pt x="165773" y="0"/>
                  </a:lnTo>
                  <a:close/>
                </a:path>
                <a:path w="2418079" h="12700">
                  <a:moveTo>
                    <a:pt x="2417813" y="0"/>
                  </a:moveTo>
                  <a:lnTo>
                    <a:pt x="2336419" y="0"/>
                  </a:lnTo>
                  <a:lnTo>
                    <a:pt x="2337371" y="12700"/>
                  </a:lnTo>
                  <a:lnTo>
                    <a:pt x="2417203" y="12700"/>
                  </a:lnTo>
                  <a:lnTo>
                    <a:pt x="2417813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388242" y="5036819"/>
              <a:ext cx="2468245" cy="12700"/>
            </a:xfrm>
            <a:custGeom>
              <a:avLst/>
              <a:gdLst/>
              <a:ahLst/>
              <a:cxnLst/>
              <a:rect l="l" t="t" r="r" b="b"/>
              <a:pathLst>
                <a:path w="2468245" h="12700">
                  <a:moveTo>
                    <a:pt x="148958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13245" y="12700"/>
                  </a:lnTo>
                  <a:lnTo>
                    <a:pt x="148958" y="0"/>
                  </a:lnTo>
                  <a:close/>
                </a:path>
                <a:path w="2468245" h="12700">
                  <a:moveTo>
                    <a:pt x="2467673" y="0"/>
                  </a:moveTo>
                  <a:lnTo>
                    <a:pt x="2389251" y="0"/>
                  </a:lnTo>
                  <a:lnTo>
                    <a:pt x="2390203" y="12700"/>
                  </a:lnTo>
                  <a:lnTo>
                    <a:pt x="2467051" y="12700"/>
                  </a:lnTo>
                  <a:lnTo>
                    <a:pt x="2467673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337200" y="5060950"/>
              <a:ext cx="2517775" cy="12700"/>
            </a:xfrm>
            <a:custGeom>
              <a:avLst/>
              <a:gdLst/>
              <a:ahLst/>
              <a:cxnLst/>
              <a:rect l="l" t="t" r="r" b="b"/>
              <a:pathLst>
                <a:path w="2517775" h="12700">
                  <a:moveTo>
                    <a:pt x="132156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96443" y="12700"/>
                  </a:lnTo>
                  <a:lnTo>
                    <a:pt x="132156" y="0"/>
                  </a:lnTo>
                  <a:close/>
                </a:path>
                <a:path w="2517775" h="12700">
                  <a:moveTo>
                    <a:pt x="2517533" y="0"/>
                  </a:moveTo>
                  <a:lnTo>
                    <a:pt x="2442095" y="0"/>
                  </a:lnTo>
                  <a:lnTo>
                    <a:pt x="2443048" y="12700"/>
                  </a:lnTo>
                  <a:lnTo>
                    <a:pt x="2516924" y="12700"/>
                  </a:lnTo>
                  <a:lnTo>
                    <a:pt x="2517533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259311" y="5097779"/>
              <a:ext cx="2593975" cy="12700"/>
            </a:xfrm>
            <a:custGeom>
              <a:avLst/>
              <a:gdLst/>
              <a:ahLst/>
              <a:cxnLst/>
              <a:rect l="l" t="t" r="r" b="b"/>
              <a:pathLst>
                <a:path w="2593975" h="12700">
                  <a:moveTo>
                    <a:pt x="106489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70789" y="12700"/>
                  </a:lnTo>
                  <a:lnTo>
                    <a:pt x="106489" y="0"/>
                  </a:lnTo>
                  <a:close/>
                </a:path>
                <a:path w="2593975" h="12700">
                  <a:moveTo>
                    <a:pt x="2593632" y="0"/>
                  </a:moveTo>
                  <a:lnTo>
                    <a:pt x="2522740" y="0"/>
                  </a:lnTo>
                  <a:lnTo>
                    <a:pt x="2523680" y="12700"/>
                  </a:lnTo>
                  <a:lnTo>
                    <a:pt x="2593009" y="12700"/>
                  </a:lnTo>
                  <a:lnTo>
                    <a:pt x="2593632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208282" y="5121909"/>
              <a:ext cx="2643505" cy="12700"/>
            </a:xfrm>
            <a:custGeom>
              <a:avLst/>
              <a:gdLst/>
              <a:ahLst/>
              <a:cxnLst/>
              <a:rect l="l" t="t" r="r" b="b"/>
              <a:pathLst>
                <a:path w="2643504" h="12700">
                  <a:moveTo>
                    <a:pt x="8967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53962" y="12700"/>
                  </a:lnTo>
                  <a:lnTo>
                    <a:pt x="89674" y="0"/>
                  </a:lnTo>
                  <a:close/>
                </a:path>
                <a:path w="2643504" h="12700">
                  <a:moveTo>
                    <a:pt x="2643492" y="0"/>
                  </a:moveTo>
                  <a:lnTo>
                    <a:pt x="2575560" y="0"/>
                  </a:lnTo>
                  <a:lnTo>
                    <a:pt x="2576512" y="12700"/>
                  </a:lnTo>
                  <a:lnTo>
                    <a:pt x="2642870" y="12700"/>
                  </a:lnTo>
                  <a:lnTo>
                    <a:pt x="2643492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7792958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7794761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7796563" y="529208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7797511" y="530478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7798364" y="5316220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7799313" y="5328920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7800261" y="5341620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801114" y="5353050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802063" y="5365750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803011" y="53784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803865" y="5389879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805100" y="54025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7806321" y="541400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7807678" y="54267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7809035" y="54394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810257" y="545083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811613" y="546353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7812835" y="547497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814192" y="548767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815413" y="54991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7816770" y="55118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7818127" y="552450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7819348" y="55359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81" name="object 1581"/>
          <p:cNvGrpSpPr/>
          <p:nvPr/>
        </p:nvGrpSpPr>
        <p:grpSpPr>
          <a:xfrm>
            <a:off x="7820706" y="5548629"/>
            <a:ext cx="97790" cy="474980"/>
            <a:chOff x="7820706" y="5548629"/>
            <a:chExt cx="97790" cy="474980"/>
          </a:xfrm>
        </p:grpSpPr>
        <p:sp>
          <p:nvSpPr>
            <p:cNvPr id="1582" name="object 1582"/>
            <p:cNvSpPr/>
            <p:nvPr/>
          </p:nvSpPr>
          <p:spPr>
            <a:xfrm>
              <a:off x="7820706" y="55486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7822063" y="556132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7823284" y="55727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24641" y="558545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25863" y="559688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27220" y="56095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28577" y="56222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29798" y="563371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31155" y="564641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32377" y="565784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33734" y="567054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34955" y="56819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36312" y="56946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37669" y="570737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38890" y="571880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40247" y="573150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41605" y="574420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42826" y="575563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44183" y="576833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45404" y="577976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46761" y="57924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48118" y="58051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49340" y="581659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50697" y="582929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51918" y="584072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53275" y="585342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54497" y="58648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55854" y="58775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57211" y="589025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58432" y="590168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59789" y="591438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61146" y="592708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62367" y="593851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863725" y="595121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864946" y="596264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866303" y="597534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7867660" y="5988049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7868881" y="5999479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7870238" y="6012179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1" name="object 1621"/>
          <p:cNvSpPr txBox="1"/>
          <p:nvPr/>
        </p:nvSpPr>
        <p:spPr>
          <a:xfrm>
            <a:off x="8403590" y="6282690"/>
            <a:ext cx="20447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5" dirty="0">
                <a:solidFill>
                  <a:srgbClr val="FFFFFF"/>
                </a:solidFill>
                <a:latin typeface="Times New Roman"/>
                <a:cs typeface="Times New Roman"/>
              </a:rPr>
              <a:t>1</a:t>
            </a: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4</a:t>
            </a:r>
            <a:endParaRPr sz="1400">
              <a:latin typeface="Times New Roman"/>
              <a:cs typeface="Times New Roman"/>
            </a:endParaRPr>
          </a:p>
        </p:txBody>
      </p:sp>
      <p:pic>
        <p:nvPicPr>
          <p:cNvPr id="1622" name="object 162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847850" y="139700"/>
            <a:ext cx="5143500" cy="1480820"/>
          </a:xfrm>
          <a:prstGeom prst="rect">
            <a:avLst/>
          </a:prstGeom>
        </p:spPr>
      </p:pic>
      <p:sp>
        <p:nvSpPr>
          <p:cNvPr id="1623" name="object 1623"/>
          <p:cNvSpPr txBox="1">
            <a:spLocks noGrp="1"/>
          </p:cNvSpPr>
          <p:nvPr>
            <p:ph type="title"/>
          </p:nvPr>
        </p:nvSpPr>
        <p:spPr>
          <a:xfrm>
            <a:off x="2735579" y="438150"/>
            <a:ext cx="3222625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595120" algn="l"/>
              </a:tabLst>
            </a:pPr>
            <a:r>
              <a:rPr sz="4400" spc="-5" dirty="0"/>
              <a:t>Out </a:t>
            </a:r>
            <a:r>
              <a:rPr sz="4400" dirty="0"/>
              <a:t>of	</a:t>
            </a:r>
            <a:r>
              <a:rPr sz="4400" spc="-5" dirty="0"/>
              <a:t>Ca</a:t>
            </a:r>
            <a:r>
              <a:rPr sz="4400" strike="sngStrike" spc="-5" dirty="0"/>
              <a:t>p</a:t>
            </a:r>
            <a:r>
              <a:rPr sz="4400" strike="noStrike" spc="-5" dirty="0"/>
              <a:t>ital</a:t>
            </a:r>
            <a:endParaRPr sz="4400"/>
          </a:p>
        </p:txBody>
      </p:sp>
      <p:sp>
        <p:nvSpPr>
          <p:cNvPr id="1624" name="object 1624"/>
          <p:cNvSpPr txBox="1"/>
          <p:nvPr/>
        </p:nvSpPr>
        <p:spPr>
          <a:xfrm>
            <a:off x="77469" y="1452879"/>
            <a:ext cx="8580755" cy="4899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9055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When debentures are 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redeemed 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out of capi</a:t>
            </a:r>
            <a:r>
              <a:rPr sz="3200" u="sng" dirty="0">
                <a:solidFill>
                  <a:srgbClr val="BF0000"/>
                </a:solidFill>
                <a:uFill>
                  <a:solidFill>
                    <a:srgbClr val="BA7B30"/>
                  </a:solidFill>
                </a:uFill>
                <a:latin typeface="Times New Roman"/>
                <a:cs typeface="Times New Roman"/>
              </a:rPr>
              <a:t>t</a:t>
            </a:r>
            <a:r>
              <a:rPr sz="3200" u="dbl" dirty="0">
                <a:solidFill>
                  <a:srgbClr val="BF0000"/>
                </a:solidFill>
                <a:uFill>
                  <a:solidFill>
                    <a:srgbClr val="BA7B2F"/>
                  </a:solidFill>
                </a:uFill>
                <a:latin typeface="Times New Roman"/>
                <a:cs typeface="Times New Roman"/>
              </a:rPr>
              <a:t>a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l </a:t>
            </a:r>
            <a:r>
              <a:rPr sz="3200" u="dbl" spc="-5" dirty="0">
                <a:solidFill>
                  <a:srgbClr val="BF0000"/>
                </a:solidFill>
                <a:uFill>
                  <a:solidFill>
                    <a:srgbClr val="BB7E36"/>
                  </a:solidFill>
                </a:uFill>
                <a:latin typeface="Times New Roman"/>
                <a:cs typeface="Times New Roman"/>
              </a:rPr>
              <a:t>t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he </a:t>
            </a:r>
            <a:r>
              <a:rPr sz="3200" spc="-78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following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two</a:t>
            </a:r>
            <a:r>
              <a:rPr sz="3200" spc="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pc="-75" dirty="0">
                <a:solidFill>
                  <a:srgbClr val="BF0000"/>
                </a:solidFill>
                <a:latin typeface="Times New Roman"/>
                <a:cs typeface="Times New Roman"/>
              </a:rPr>
              <a:t>J</a:t>
            </a:r>
            <a:r>
              <a:rPr sz="3200" strike="dblStrike" spc="-75" dirty="0">
                <a:solidFill>
                  <a:srgbClr val="BF0000"/>
                </a:solidFill>
                <a:latin typeface="Times New Roman"/>
                <a:cs typeface="Times New Roman"/>
              </a:rPr>
              <a:t>ou</a:t>
            </a:r>
            <a:r>
              <a:rPr sz="3200" strike="noStrike" spc="-75" dirty="0">
                <a:solidFill>
                  <a:srgbClr val="BF0000"/>
                </a:solidFill>
                <a:latin typeface="Times New Roman"/>
                <a:cs typeface="Times New Roman"/>
              </a:rPr>
              <a:t>rnal</a:t>
            </a:r>
            <a:r>
              <a:rPr sz="3200" u="sng" strike="noStrike" spc="520" dirty="0">
                <a:solidFill>
                  <a:srgbClr val="BF0000"/>
                </a:solidFill>
                <a:uFill>
                  <a:solidFill>
                    <a:srgbClr val="BE8B58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spc="-5" dirty="0">
                <a:solidFill>
                  <a:srgbClr val="BF0000"/>
                </a:solidFill>
                <a:uFill>
                  <a:solidFill>
                    <a:srgbClr val="BE8B58"/>
                  </a:solidFill>
                </a:uFill>
                <a:latin typeface="Times New Roman"/>
                <a:cs typeface="Times New Roman"/>
              </a:rPr>
              <a:t>en</a:t>
            </a:r>
            <a:r>
              <a:rPr sz="32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tries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 are</a:t>
            </a:r>
            <a:r>
              <a:rPr sz="3200" strike="noStrike" spc="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passed:</a:t>
            </a:r>
            <a:endParaRPr sz="3200">
              <a:latin typeface="Times New Roman"/>
              <a:cs typeface="Times New Roman"/>
            </a:endParaRPr>
          </a:p>
          <a:p>
            <a:pPr marL="114300" marR="564515" indent="-101600">
              <a:lnSpc>
                <a:spcPct val="99900"/>
              </a:lnSpc>
              <a:tabLst>
                <a:tab pos="3697604" algn="l"/>
              </a:tabLst>
            </a:pPr>
            <a:r>
              <a:rPr sz="3200" u="heavy" spc="-5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  <a:latin typeface="Times New Roman"/>
                <a:cs typeface="Times New Roman"/>
              </a:rPr>
              <a:t>On</a:t>
            </a:r>
            <a:r>
              <a:rPr sz="3200" u="heavy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  <a:latin typeface="Times New Roman"/>
                <a:cs typeface="Times New Roman"/>
              </a:rPr>
              <a:t> Debentures </a:t>
            </a:r>
            <a:r>
              <a:rPr sz="3200" u="heavy" spc="-5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  <a:latin typeface="Times New Roman"/>
                <a:cs typeface="Times New Roman"/>
              </a:rPr>
              <a:t>becoming</a:t>
            </a:r>
            <a:r>
              <a:rPr sz="3200" u="heavy" spc="5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heavy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  <a:latin typeface="Times New Roman"/>
                <a:cs typeface="Times New Roman"/>
              </a:rPr>
              <a:t>due</a:t>
            </a:r>
            <a:r>
              <a:rPr sz="3200" u="heavy" spc="10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heavy" spc="-5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  <a:latin typeface="Times New Roman"/>
                <a:cs typeface="Times New Roman"/>
              </a:rPr>
              <a:t>for</a:t>
            </a:r>
            <a:r>
              <a:rPr sz="3200" u="heavy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heavy" spc="10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  <a:latin typeface="Times New Roman"/>
                <a:cs typeface="Times New Roman"/>
              </a:rPr>
              <a:t>payment</a:t>
            </a:r>
            <a:r>
              <a:rPr sz="3200" spc="10" dirty="0">
                <a:solidFill>
                  <a:srgbClr val="FF00FF"/>
                </a:solidFill>
                <a:latin typeface="Times New Roman"/>
                <a:cs typeface="Times New Roman"/>
              </a:rPr>
              <a:t>: </a:t>
            </a:r>
            <a:r>
              <a:rPr sz="3200" spc="1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Debentures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A/c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Dr.	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(With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nom</a:t>
            </a:r>
            <a:r>
              <a:rPr sz="3200" strike="sng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i</a:t>
            </a:r>
            <a:r>
              <a:rPr sz="3200" u="dbl" strike="noStrike" spc="-5" dirty="0">
                <a:solidFill>
                  <a:srgbClr val="FF00FF"/>
                </a:solidFill>
                <a:uFill>
                  <a:solidFill>
                    <a:srgbClr val="C9BFE0"/>
                  </a:solidFill>
                </a:uFill>
                <a:latin typeface="Times New Roman"/>
                <a:cs typeface="Times New Roman"/>
              </a:rPr>
              <a:t>n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al </a:t>
            </a:r>
            <a:r>
              <a:rPr sz="3200" strike="noStrike" spc="-200" dirty="0">
                <a:solidFill>
                  <a:srgbClr val="FF00FF"/>
                </a:solidFill>
                <a:latin typeface="Times New Roman"/>
                <a:cs typeface="Times New Roman"/>
              </a:rPr>
              <a:t>Value</a:t>
            </a:r>
            <a:r>
              <a:rPr sz="3200" u="dbl" strike="noStrike" spc="-195" dirty="0">
                <a:solidFill>
                  <a:srgbClr val="FF00FF"/>
                </a:solidFill>
                <a:uFill>
                  <a:solidFill>
                    <a:srgbClr val="C9BFE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) 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Premium</a:t>
            </a:r>
            <a:r>
              <a:rPr sz="3200" strike="noStrike" spc="-1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on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Redemption</a:t>
            </a:r>
            <a:r>
              <a:rPr sz="3200" strike="noStrike" spc="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of</a:t>
            </a:r>
            <a:r>
              <a:rPr sz="3200" strike="noStrike" spc="-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70" dirty="0">
                <a:solidFill>
                  <a:srgbClr val="FF00FF"/>
                </a:solidFill>
                <a:latin typeface="Times New Roman"/>
                <a:cs typeface="Times New Roman"/>
              </a:rPr>
              <a:t>Debentu</a:t>
            </a:r>
            <a:r>
              <a:rPr sz="3200" strike="dblStrike" spc="-70" dirty="0">
                <a:solidFill>
                  <a:srgbClr val="FF00FF"/>
                </a:solidFill>
                <a:latin typeface="Times New Roman"/>
                <a:cs typeface="Times New Roman"/>
              </a:rPr>
              <a:t>re</a:t>
            </a:r>
            <a:r>
              <a:rPr sz="3200" strike="noStrike" spc="-70" dirty="0">
                <a:solidFill>
                  <a:srgbClr val="FF00FF"/>
                </a:solidFill>
                <a:latin typeface="Times New Roman"/>
                <a:cs typeface="Times New Roman"/>
              </a:rPr>
              <a:t>s</a:t>
            </a:r>
            <a:r>
              <a:rPr sz="3200" u="sng" strike="noStrike" spc="-65" dirty="0">
                <a:solidFill>
                  <a:srgbClr val="FF00FF"/>
                </a:solidFill>
                <a:uFill>
                  <a:solidFill>
                    <a:srgbClr val="C6B0B8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spc="-5" dirty="0">
                <a:solidFill>
                  <a:srgbClr val="FF00FF"/>
                </a:solidFill>
                <a:uFill>
                  <a:solidFill>
                    <a:srgbClr val="C6B0B8"/>
                  </a:solidFill>
                </a:uFill>
                <a:latin typeface="Times New Roman"/>
                <a:cs typeface="Times New Roman"/>
              </a:rPr>
              <a:t>A</a:t>
            </a:r>
            <a:r>
              <a:rPr sz="3200" u="sng" strike="noStrike" spc="-5" dirty="0">
                <a:solidFill>
                  <a:srgbClr val="FF00FF"/>
                </a:solidFill>
                <a:uFill>
                  <a:solidFill>
                    <a:srgbClr val="C5ADB0"/>
                  </a:solidFill>
                </a:uFill>
                <a:latin typeface="Times New Roman"/>
                <a:cs typeface="Times New Roman"/>
              </a:rPr>
              <a:t>/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C</a:t>
            </a:r>
            <a:r>
              <a:rPr sz="3200" strike="noStrike" spc="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Dr.</a:t>
            </a:r>
            <a:endParaRPr sz="3200">
              <a:latin typeface="Times New Roman"/>
              <a:cs typeface="Times New Roman"/>
            </a:endParaRPr>
          </a:p>
          <a:p>
            <a:pPr marL="1236980" marR="667385" indent="1634489">
              <a:lnSpc>
                <a:spcPct val="100000"/>
              </a:lnSpc>
              <a:tabLst>
                <a:tab pos="5904865" algn="l"/>
              </a:tabLst>
            </a:pP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(With the amount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of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Premi</a:t>
            </a:r>
            <a:r>
              <a:rPr sz="3200" u="sng" spc="-5" dirty="0">
                <a:solidFill>
                  <a:srgbClr val="FF00FF"/>
                </a:solidFill>
                <a:uFill>
                  <a:solidFill>
                    <a:srgbClr val="C29E89"/>
                  </a:solidFill>
                </a:uFill>
                <a:latin typeface="Times New Roman"/>
                <a:cs typeface="Times New Roman"/>
              </a:rPr>
              <a:t>u</a:t>
            </a:r>
            <a:r>
              <a:rPr sz="3200" u="sng" strike="sngStrike" spc="-5" dirty="0">
                <a:solidFill>
                  <a:srgbClr val="FF00FF"/>
                </a:solidFill>
                <a:uFill>
                  <a:solidFill>
                    <a:srgbClr val="C29E89"/>
                  </a:solidFill>
                </a:uFill>
                <a:latin typeface="Times New Roman"/>
                <a:cs typeface="Times New Roman"/>
              </a:rPr>
              <a:t>m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) </a:t>
            </a:r>
            <a:r>
              <a:rPr sz="3200" strike="noStrike" spc="-78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To</a:t>
            </a:r>
            <a:r>
              <a:rPr sz="3200" strike="noStrike" spc="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Debenture</a:t>
            </a:r>
            <a:r>
              <a:rPr sz="3200" strike="noStrike" spc="1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Holders’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A/c	</a:t>
            </a:r>
            <a:r>
              <a:rPr sz="3200" u="dbl" strike="noStrike" dirty="0">
                <a:solidFill>
                  <a:srgbClr val="FF00FF"/>
                </a:solidFill>
                <a:uFill>
                  <a:solidFill>
                    <a:srgbClr val="BF9066"/>
                  </a:solidFill>
                </a:uFill>
                <a:latin typeface="Times New Roman"/>
                <a:cs typeface="Times New Roman"/>
              </a:rPr>
              <a:t>(W</a:t>
            </a:r>
            <a:r>
              <a:rPr sz="3200" strike="sngStrike" dirty="0">
                <a:solidFill>
                  <a:srgbClr val="FF00FF"/>
                </a:solidFill>
                <a:latin typeface="Times New Roman"/>
                <a:cs typeface="Times New Roman"/>
              </a:rPr>
              <a:t>it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h</a:t>
            </a:r>
            <a:r>
              <a:rPr sz="3200" strike="noStrike" spc="-4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total)</a:t>
            </a:r>
            <a:endParaRPr sz="3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3300">
              <a:latin typeface="Times New Roman"/>
              <a:cs typeface="Times New Roman"/>
            </a:endParaRPr>
          </a:p>
          <a:p>
            <a:pPr marL="12700">
              <a:lnSpc>
                <a:spcPts val="3835"/>
              </a:lnSpc>
              <a:spcBef>
                <a:spcPts val="5"/>
              </a:spcBef>
            </a:pPr>
            <a:r>
              <a:rPr sz="3200" u="heavy" spc="-5" dirty="0">
                <a:solidFill>
                  <a:srgbClr val="00AF4F"/>
                </a:solidFill>
                <a:uFill>
                  <a:solidFill>
                    <a:srgbClr val="00AF4F"/>
                  </a:solidFill>
                </a:uFill>
                <a:latin typeface="Times New Roman"/>
                <a:cs typeface="Times New Roman"/>
              </a:rPr>
              <a:t>On</a:t>
            </a:r>
            <a:r>
              <a:rPr sz="3200" u="heavy" spc="-30" dirty="0">
                <a:solidFill>
                  <a:srgbClr val="00AF4F"/>
                </a:solidFill>
                <a:uFill>
                  <a:solidFill>
                    <a:srgbClr val="00AF4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heavy" dirty="0">
                <a:solidFill>
                  <a:srgbClr val="00AF4F"/>
                </a:solidFill>
                <a:uFill>
                  <a:solidFill>
                    <a:srgbClr val="00AF4F"/>
                  </a:solidFill>
                </a:uFill>
                <a:latin typeface="Times New Roman"/>
                <a:cs typeface="Times New Roman"/>
              </a:rPr>
              <a:t>Payment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:</a:t>
            </a:r>
            <a:endParaRPr sz="3200">
              <a:latin typeface="Times New Roman"/>
              <a:cs typeface="Times New Roman"/>
            </a:endParaRPr>
          </a:p>
          <a:p>
            <a:pPr marL="12700">
              <a:lnSpc>
                <a:spcPts val="3835"/>
              </a:lnSpc>
              <a:tabLst>
                <a:tab pos="4761865" algn="l"/>
              </a:tabLst>
            </a:pP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Debenture</a:t>
            </a:r>
            <a:r>
              <a:rPr sz="3200" spc="1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Holders’</a:t>
            </a:r>
            <a:r>
              <a:rPr sz="3200" spc="1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pc="-65" dirty="0">
                <a:solidFill>
                  <a:srgbClr val="00AF4F"/>
                </a:solidFill>
                <a:latin typeface="Times New Roman"/>
                <a:cs typeface="Times New Roman"/>
              </a:rPr>
              <a:t>A/</a:t>
            </a:r>
            <a:r>
              <a:rPr sz="3200" u="heavy" spc="-65" dirty="0">
                <a:solidFill>
                  <a:srgbClr val="00AF4F"/>
                </a:solidFill>
                <a:uFill>
                  <a:solidFill>
                    <a:srgbClr val="F0CCFF"/>
                  </a:solidFill>
                </a:uFill>
                <a:latin typeface="Times New Roman"/>
                <a:cs typeface="Times New Roman"/>
              </a:rPr>
              <a:t>c</a:t>
            </a:r>
            <a:r>
              <a:rPr sz="3200" u="heavy" strike="sngStrike" spc="185" dirty="0">
                <a:solidFill>
                  <a:srgbClr val="00AF4F"/>
                </a:solidFill>
                <a:uFill>
                  <a:solidFill>
                    <a:srgbClr val="F0CC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heavy" strike="sngStrike" spc="-5" dirty="0">
                <a:solidFill>
                  <a:srgbClr val="00AF4F"/>
                </a:solidFill>
                <a:uFill>
                  <a:solidFill>
                    <a:srgbClr val="F0CCFF"/>
                  </a:solidFill>
                </a:uFill>
                <a:latin typeface="Times New Roman"/>
                <a:cs typeface="Times New Roman"/>
              </a:rPr>
              <a:t>Dr.	(With</a:t>
            </a:r>
            <a:r>
              <a:rPr sz="3200" u="heavy" strike="sngStrike" spc="-10" dirty="0">
                <a:solidFill>
                  <a:srgbClr val="00AF4F"/>
                </a:solidFill>
                <a:uFill>
                  <a:solidFill>
                    <a:srgbClr val="F0CC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heavy" strike="sngStrike" spc="-5" dirty="0">
                <a:solidFill>
                  <a:srgbClr val="00AF4F"/>
                </a:solidFill>
                <a:uFill>
                  <a:solidFill>
                    <a:srgbClr val="F0CCFF"/>
                  </a:solidFill>
                </a:uFill>
                <a:latin typeface="Times New Roman"/>
                <a:cs typeface="Times New Roman"/>
              </a:rPr>
              <a:t>the</a:t>
            </a:r>
            <a:r>
              <a:rPr sz="3200" u="heavy" strike="sngStrike" spc="-15" dirty="0">
                <a:solidFill>
                  <a:srgbClr val="00AF4F"/>
                </a:solidFill>
                <a:uFill>
                  <a:solidFill>
                    <a:srgbClr val="F0CC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heavy" strike="sngStrike" spc="-5" dirty="0">
                <a:solidFill>
                  <a:srgbClr val="00AF4F"/>
                </a:solidFill>
                <a:uFill>
                  <a:solidFill>
                    <a:srgbClr val="F0CCFF"/>
                  </a:solidFill>
                </a:uFill>
                <a:latin typeface="Times New Roman"/>
                <a:cs typeface="Times New Roman"/>
              </a:rPr>
              <a:t>amo</a:t>
            </a:r>
            <a:r>
              <a:rPr sz="3200" u="heavy" strike="noStrike" spc="-5" dirty="0">
                <a:solidFill>
                  <a:srgbClr val="00AF4F"/>
                </a:solidFill>
                <a:uFill>
                  <a:solidFill>
                    <a:srgbClr val="F0CCFF"/>
                  </a:solidFill>
                </a:uFill>
                <a:latin typeface="Times New Roman"/>
                <a:cs typeface="Times New Roman"/>
              </a:rPr>
              <a:t>un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t</a:t>
            </a:r>
            <a:r>
              <a:rPr sz="3200" strike="noStrike" spc="-2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paid)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625" name="object 1625"/>
          <p:cNvSpPr txBox="1"/>
          <p:nvPr/>
        </p:nvSpPr>
        <p:spPr>
          <a:xfrm>
            <a:off x="1301750" y="6327140"/>
            <a:ext cx="212915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To</a:t>
            </a:r>
            <a:r>
              <a:rPr sz="3200" spc="-4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Bank</a:t>
            </a:r>
            <a:r>
              <a:rPr sz="3200" spc="-3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AF4F"/>
                </a:solidFill>
                <a:latin typeface="Times New Roman"/>
                <a:cs typeface="Times New Roman"/>
              </a:rPr>
              <a:t>A/c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43" y="4234179"/>
              <a:ext cx="1971039" cy="11430"/>
            </a:xfrm>
            <a:custGeom>
              <a:avLst/>
              <a:gdLst/>
              <a:ahLst/>
              <a:cxnLst/>
              <a:rect l="l" t="t" r="r" b="b"/>
              <a:pathLst>
                <a:path w="1971039" h="11429">
                  <a:moveTo>
                    <a:pt x="41186" y="0"/>
                  </a:moveTo>
                  <a:lnTo>
                    <a:pt x="17449" y="0"/>
                  </a:lnTo>
                  <a:lnTo>
                    <a:pt x="0" y="11430"/>
                  </a:lnTo>
                  <a:lnTo>
                    <a:pt x="24028" y="11430"/>
                  </a:lnTo>
                  <a:lnTo>
                    <a:pt x="41186" y="0"/>
                  </a:lnTo>
                  <a:close/>
                </a:path>
                <a:path w="1971039" h="11429">
                  <a:moveTo>
                    <a:pt x="1971040" y="11430"/>
                  </a:moveTo>
                  <a:lnTo>
                    <a:pt x="1946541" y="0"/>
                  </a:lnTo>
                  <a:lnTo>
                    <a:pt x="1845614" y="0"/>
                  </a:lnTo>
                  <a:lnTo>
                    <a:pt x="1769186" y="11430"/>
                  </a:lnTo>
                  <a:lnTo>
                    <a:pt x="1971040" y="1143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27607" y="434593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39" h="10160">
                  <a:moveTo>
                    <a:pt x="171234" y="2540"/>
                  </a:moveTo>
                  <a:lnTo>
                    <a:pt x="72644" y="2540"/>
                  </a:lnTo>
                  <a:lnTo>
                    <a:pt x="72644" y="0"/>
                  </a:lnTo>
                  <a:lnTo>
                    <a:pt x="10922" y="0"/>
                  </a:lnTo>
                  <a:lnTo>
                    <a:pt x="10922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71234" y="10160"/>
                  </a:lnTo>
                  <a:lnTo>
                    <a:pt x="171234" y="2540"/>
                  </a:lnTo>
                  <a:close/>
                </a:path>
                <a:path w="1564639" h="10160">
                  <a:moveTo>
                    <a:pt x="1564132" y="0"/>
                  </a:moveTo>
                  <a:lnTo>
                    <a:pt x="1316736" y="0"/>
                  </a:lnTo>
                  <a:lnTo>
                    <a:pt x="1316736" y="2540"/>
                  </a:lnTo>
                  <a:lnTo>
                    <a:pt x="1232585" y="2540"/>
                  </a:lnTo>
                  <a:lnTo>
                    <a:pt x="1232585" y="10160"/>
                  </a:lnTo>
                  <a:lnTo>
                    <a:pt x="1526362" y="10160"/>
                  </a:lnTo>
                  <a:lnTo>
                    <a:pt x="1526362" y="2540"/>
                  </a:lnTo>
                  <a:lnTo>
                    <a:pt x="1564132" y="2540"/>
                  </a:lnTo>
                  <a:lnTo>
                    <a:pt x="156413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097584" y="4356099"/>
              <a:ext cx="1528445" cy="10160"/>
            </a:xfrm>
            <a:custGeom>
              <a:avLst/>
              <a:gdLst/>
              <a:ahLst/>
              <a:cxnLst/>
              <a:rect l="l" t="t" r="r" b="b"/>
              <a:pathLst>
                <a:path w="1528445" h="10160">
                  <a:moveTo>
                    <a:pt x="572465" y="10160"/>
                  </a:moveTo>
                  <a:lnTo>
                    <a:pt x="302488" y="0"/>
                  </a:lnTo>
                  <a:lnTo>
                    <a:pt x="21831" y="0"/>
                  </a:lnTo>
                  <a:lnTo>
                    <a:pt x="0" y="10160"/>
                  </a:lnTo>
                  <a:lnTo>
                    <a:pt x="572465" y="10160"/>
                  </a:lnTo>
                  <a:close/>
                </a:path>
                <a:path w="1528445" h="10160">
                  <a:moveTo>
                    <a:pt x="1528051" y="0"/>
                  </a:moveTo>
                  <a:lnTo>
                    <a:pt x="1186954" y="0"/>
                  </a:lnTo>
                  <a:lnTo>
                    <a:pt x="985202" y="10160"/>
                  </a:lnTo>
                  <a:lnTo>
                    <a:pt x="1452499" y="10160"/>
                  </a:lnTo>
                  <a:lnTo>
                    <a:pt x="1528051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7" y="4436109"/>
              <a:ext cx="445770" cy="11430"/>
            </a:xfrm>
            <a:custGeom>
              <a:avLst/>
              <a:gdLst/>
              <a:ahLst/>
              <a:cxnLst/>
              <a:rect l="l" t="t" r="r" b="b"/>
              <a:pathLst>
                <a:path w="445769" h="11429">
                  <a:moveTo>
                    <a:pt x="445475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258785" y="11429"/>
                  </a:lnTo>
                  <a:lnTo>
                    <a:pt x="44547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6560" y="4527550"/>
              <a:ext cx="282575" cy="10160"/>
            </a:xfrm>
            <a:custGeom>
              <a:avLst/>
              <a:gdLst/>
              <a:ahLst/>
              <a:cxnLst/>
              <a:rect l="l" t="t" r="r" b="b"/>
              <a:pathLst>
                <a:path w="282575" h="10160">
                  <a:moveTo>
                    <a:pt x="270960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81968" y="10160"/>
                  </a:lnTo>
                  <a:lnTo>
                    <a:pt x="270960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29139" y="4537709"/>
              <a:ext cx="311785" cy="11430"/>
            </a:xfrm>
            <a:custGeom>
              <a:avLst/>
              <a:gdLst/>
              <a:ahLst/>
              <a:cxnLst/>
              <a:rect l="l" t="t" r="r" b="b"/>
              <a:pathLst>
                <a:path w="311784" h="11429">
                  <a:moveTo>
                    <a:pt x="299389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311774" y="11429"/>
                  </a:lnTo>
                  <a:lnTo>
                    <a:pt x="299389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202488" y="0"/>
                  </a:moveTo>
                  <a:lnTo>
                    <a:pt x="7734" y="0"/>
                  </a:lnTo>
                  <a:lnTo>
                    <a:pt x="7734" y="1270"/>
                  </a:ln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lnTo>
                    <a:pt x="202488" y="1270"/>
                  </a:lnTo>
                  <a:lnTo>
                    <a:pt x="202488" y="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32524" y="4982209"/>
              <a:ext cx="727710" cy="11430"/>
            </a:xfrm>
            <a:custGeom>
              <a:avLst/>
              <a:gdLst/>
              <a:ahLst/>
              <a:cxnLst/>
              <a:rect l="l" t="t" r="r" b="b"/>
              <a:pathLst>
                <a:path w="72771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72771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8311" y="5265419"/>
              <a:ext cx="1202690" cy="11430"/>
            </a:xfrm>
            <a:custGeom>
              <a:avLst/>
              <a:gdLst/>
              <a:ahLst/>
              <a:cxnLst/>
              <a:rect l="l" t="t" r="r" b="b"/>
              <a:pathLst>
                <a:path w="1202689" h="11429">
                  <a:moveTo>
                    <a:pt x="70053" y="11430"/>
                  </a:moveTo>
                  <a:lnTo>
                    <a:pt x="6885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053" y="11430"/>
                  </a:lnTo>
                  <a:close/>
                </a:path>
                <a:path w="1202689" h="11429">
                  <a:moveTo>
                    <a:pt x="1202194" y="2540"/>
                  </a:moveTo>
                  <a:lnTo>
                    <a:pt x="1196086" y="2540"/>
                  </a:lnTo>
                  <a:lnTo>
                    <a:pt x="1196086" y="0"/>
                  </a:lnTo>
                  <a:lnTo>
                    <a:pt x="1098016" y="0"/>
                  </a:lnTo>
                  <a:lnTo>
                    <a:pt x="1098016" y="2540"/>
                  </a:lnTo>
                  <a:lnTo>
                    <a:pt x="1104633" y="2540"/>
                  </a:lnTo>
                  <a:lnTo>
                    <a:pt x="1104633" y="11430"/>
                  </a:lnTo>
                  <a:lnTo>
                    <a:pt x="1202194" y="11430"/>
                  </a:lnTo>
                  <a:lnTo>
                    <a:pt x="1202194" y="254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025377" y="6130289"/>
              <a:ext cx="3072765" cy="33020"/>
            </a:xfrm>
            <a:custGeom>
              <a:avLst/>
              <a:gdLst/>
              <a:ahLst/>
              <a:cxnLst/>
              <a:rect l="l" t="t" r="r" b="b"/>
              <a:pathLst>
                <a:path w="3072765" h="33020">
                  <a:moveTo>
                    <a:pt x="2987429" y="0"/>
                  </a:moveTo>
                  <a:lnTo>
                    <a:pt x="65567" y="0"/>
                  </a:lnTo>
                  <a:lnTo>
                    <a:pt x="47512" y="2540"/>
                  </a:lnTo>
                  <a:lnTo>
                    <a:pt x="0" y="33020"/>
                  </a:lnTo>
                  <a:lnTo>
                    <a:pt x="3072342" y="33020"/>
                  </a:lnTo>
                  <a:lnTo>
                    <a:pt x="3002802" y="12700"/>
                  </a:lnTo>
                  <a:lnTo>
                    <a:pt x="29874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3979843" y="6160770"/>
              <a:ext cx="3218180" cy="31750"/>
            </a:xfrm>
            <a:custGeom>
              <a:avLst/>
              <a:gdLst/>
              <a:ahLst/>
              <a:cxnLst/>
              <a:rect l="l" t="t" r="r" b="b"/>
              <a:pathLst>
                <a:path w="3218179" h="31750">
                  <a:moveTo>
                    <a:pt x="3109183" y="0"/>
                  </a:moveTo>
                  <a:lnTo>
                    <a:pt x="49492" y="0"/>
                  </a:lnTo>
                  <a:lnTo>
                    <a:pt x="0" y="31749"/>
                  </a:lnTo>
                  <a:lnTo>
                    <a:pt x="3217838" y="31749"/>
                  </a:lnTo>
                  <a:lnTo>
                    <a:pt x="3109183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3931531" y="6189979"/>
              <a:ext cx="3366135" cy="31750"/>
            </a:xfrm>
            <a:custGeom>
              <a:avLst/>
              <a:gdLst/>
              <a:ahLst/>
              <a:cxnLst/>
              <a:rect l="l" t="t" r="r" b="b"/>
              <a:pathLst>
                <a:path w="3366134" h="31750">
                  <a:moveTo>
                    <a:pt x="3257458" y="0"/>
                  </a:moveTo>
                  <a:lnTo>
                    <a:pt x="52271" y="0"/>
                  </a:lnTo>
                  <a:lnTo>
                    <a:pt x="6738" y="29210"/>
                  </a:lnTo>
                  <a:lnTo>
                    <a:pt x="0" y="31750"/>
                  </a:lnTo>
                  <a:lnTo>
                    <a:pt x="3366114" y="31750"/>
                  </a:lnTo>
                  <a:lnTo>
                    <a:pt x="3257458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3854040" y="6219189"/>
              <a:ext cx="3543935" cy="31750"/>
            </a:xfrm>
            <a:custGeom>
              <a:avLst/>
              <a:gdLst/>
              <a:ahLst/>
              <a:cxnLst/>
              <a:rect l="l" t="t" r="r" b="b"/>
              <a:pathLst>
                <a:path w="3543934" h="31750">
                  <a:moveTo>
                    <a:pt x="3434912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3543568" y="31750"/>
                  </a:lnTo>
                  <a:lnTo>
                    <a:pt x="343491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773180" y="6248400"/>
              <a:ext cx="3694429" cy="33020"/>
            </a:xfrm>
            <a:custGeom>
              <a:avLst/>
              <a:gdLst/>
              <a:ahLst/>
              <a:cxnLst/>
              <a:rect l="l" t="t" r="r" b="b"/>
              <a:pathLst>
                <a:path w="3694429" h="33020">
                  <a:moveTo>
                    <a:pt x="3615735" y="0"/>
                  </a:moveTo>
                  <a:lnTo>
                    <a:pt x="87598" y="0"/>
                  </a:lnTo>
                  <a:lnTo>
                    <a:pt x="0" y="33020"/>
                  </a:lnTo>
                  <a:lnTo>
                    <a:pt x="3693838" y="33020"/>
                  </a:lnTo>
                  <a:lnTo>
                    <a:pt x="3646159" y="8890"/>
                  </a:lnTo>
                  <a:lnTo>
                    <a:pt x="361573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9" name="object 26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70" name="object 270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748158" y="1873249"/>
              <a:ext cx="1017269" cy="10160"/>
            </a:xfrm>
            <a:custGeom>
              <a:avLst/>
              <a:gdLst/>
              <a:ahLst/>
              <a:cxnLst/>
              <a:rect l="l" t="t" r="r" b="b"/>
              <a:pathLst>
                <a:path w="1017270" h="10160">
                  <a:moveTo>
                    <a:pt x="313169" y="10160"/>
                  </a:moveTo>
                  <a:lnTo>
                    <a:pt x="277304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13169" y="10160"/>
                  </a:lnTo>
                  <a:close/>
                </a:path>
                <a:path w="1017270" h="10160">
                  <a:moveTo>
                    <a:pt x="1016698" y="0"/>
                  </a:moveTo>
                  <a:lnTo>
                    <a:pt x="713460" y="0"/>
                  </a:lnTo>
                  <a:lnTo>
                    <a:pt x="716851" y="10160"/>
                  </a:lnTo>
                  <a:lnTo>
                    <a:pt x="996010" y="10160"/>
                  </a:lnTo>
                  <a:lnTo>
                    <a:pt x="101669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817385" y="1883409"/>
              <a:ext cx="927100" cy="10160"/>
            </a:xfrm>
            <a:custGeom>
              <a:avLst/>
              <a:gdLst/>
              <a:ahLst/>
              <a:cxnLst/>
              <a:rect l="l" t="t" r="r" b="b"/>
              <a:pathLst>
                <a:path w="927100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  <a:path w="927100" h="10160">
                  <a:moveTo>
                    <a:pt x="926782" y="0"/>
                  </a:moveTo>
                  <a:lnTo>
                    <a:pt x="647623" y="0"/>
                  </a:lnTo>
                  <a:lnTo>
                    <a:pt x="651014" y="10160"/>
                  </a:lnTo>
                  <a:lnTo>
                    <a:pt x="906106" y="10160"/>
                  </a:lnTo>
                  <a:lnTo>
                    <a:pt x="926782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853669" y="1892299"/>
              <a:ext cx="872490" cy="10160"/>
            </a:xfrm>
            <a:custGeom>
              <a:avLst/>
              <a:gdLst/>
              <a:ahLst/>
              <a:cxnLst/>
              <a:rect l="l" t="t" r="r" b="b"/>
              <a:pathLst>
                <a:path w="87249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  <a:path w="872490" h="10160">
                  <a:moveTo>
                    <a:pt x="872401" y="0"/>
                  </a:moveTo>
                  <a:lnTo>
                    <a:pt x="614299" y="0"/>
                  </a:lnTo>
                  <a:lnTo>
                    <a:pt x="617702" y="10160"/>
                  </a:lnTo>
                  <a:lnTo>
                    <a:pt x="851725" y="10160"/>
                  </a:lnTo>
                  <a:lnTo>
                    <a:pt x="87240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873481" y="190245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60">
                  <a:moveTo>
                    <a:pt x="316585" y="10160"/>
                  </a:moveTo>
                  <a:lnTo>
                    <a:pt x="26022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16585" y="10160"/>
                  </a:lnTo>
                  <a:close/>
                </a:path>
                <a:path w="832484" h="10160">
                  <a:moveTo>
                    <a:pt x="831913" y="0"/>
                  </a:moveTo>
                  <a:lnTo>
                    <a:pt x="597890" y="0"/>
                  </a:lnTo>
                  <a:lnTo>
                    <a:pt x="601281" y="10160"/>
                  </a:lnTo>
                  <a:lnTo>
                    <a:pt x="811237" y="10160"/>
                  </a:lnTo>
                  <a:lnTo>
                    <a:pt x="83191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901218" y="1911349"/>
              <a:ext cx="786130" cy="10160"/>
            </a:xfrm>
            <a:custGeom>
              <a:avLst/>
              <a:gdLst/>
              <a:ahLst/>
              <a:cxnLst/>
              <a:rect l="l" t="t" r="r" b="b"/>
              <a:pathLst>
                <a:path w="786129" h="10160">
                  <a:moveTo>
                    <a:pt x="338162" y="10160"/>
                  </a:moveTo>
                  <a:lnTo>
                    <a:pt x="281800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38162" y="10160"/>
                  </a:lnTo>
                  <a:close/>
                </a:path>
                <a:path w="786129" h="10160">
                  <a:moveTo>
                    <a:pt x="786079" y="0"/>
                  </a:moveTo>
                  <a:lnTo>
                    <a:pt x="573112" y="0"/>
                  </a:lnTo>
                  <a:lnTo>
                    <a:pt x="576503" y="10160"/>
                  </a:lnTo>
                  <a:lnTo>
                    <a:pt x="765403" y="10160"/>
                  </a:lnTo>
                  <a:lnTo>
                    <a:pt x="78607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932917" y="1921509"/>
              <a:ext cx="734060" cy="10160"/>
            </a:xfrm>
            <a:custGeom>
              <a:avLst/>
              <a:gdLst/>
              <a:ahLst/>
              <a:cxnLst/>
              <a:rect l="l" t="t" r="r" b="b"/>
              <a:pathLst>
                <a:path w="734059" h="10160">
                  <a:moveTo>
                    <a:pt x="362813" y="10160"/>
                  </a:moveTo>
                  <a:lnTo>
                    <a:pt x="30646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62813" y="10160"/>
                  </a:lnTo>
                  <a:close/>
                </a:path>
                <a:path w="734059" h="10160">
                  <a:moveTo>
                    <a:pt x="733704" y="0"/>
                  </a:moveTo>
                  <a:lnTo>
                    <a:pt x="544804" y="0"/>
                  </a:lnTo>
                  <a:lnTo>
                    <a:pt x="548208" y="10160"/>
                  </a:lnTo>
                  <a:lnTo>
                    <a:pt x="713016" y="10160"/>
                  </a:lnTo>
                  <a:lnTo>
                    <a:pt x="733704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6960654" y="1930399"/>
              <a:ext cx="688340" cy="10160"/>
            </a:xfrm>
            <a:custGeom>
              <a:avLst/>
              <a:gdLst/>
              <a:ahLst/>
              <a:cxnLst/>
              <a:rect l="l" t="t" r="r" b="b"/>
              <a:pathLst>
                <a:path w="688340" h="10160">
                  <a:moveTo>
                    <a:pt x="384390" y="10160"/>
                  </a:moveTo>
                  <a:lnTo>
                    <a:pt x="328041" y="0"/>
                  </a:lnTo>
                  <a:lnTo>
                    <a:pt x="0" y="0"/>
                  </a:lnTo>
                  <a:lnTo>
                    <a:pt x="31686" y="10160"/>
                  </a:lnTo>
                  <a:lnTo>
                    <a:pt x="384390" y="10160"/>
                  </a:lnTo>
                  <a:close/>
                </a:path>
                <a:path w="688340" h="10160">
                  <a:moveTo>
                    <a:pt x="687870" y="0"/>
                  </a:moveTo>
                  <a:lnTo>
                    <a:pt x="520039" y="0"/>
                  </a:lnTo>
                  <a:lnTo>
                    <a:pt x="523430" y="10160"/>
                  </a:lnTo>
                  <a:lnTo>
                    <a:pt x="667181" y="10160"/>
                  </a:lnTo>
                  <a:lnTo>
                    <a:pt x="68787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7079516" y="1968500"/>
              <a:ext cx="520065" cy="10160"/>
            </a:xfrm>
            <a:custGeom>
              <a:avLst/>
              <a:gdLst/>
              <a:ahLst/>
              <a:cxnLst/>
              <a:rect l="l" t="t" r="r" b="b"/>
              <a:pathLst>
                <a:path w="520065" h="10160">
                  <a:moveTo>
                    <a:pt x="519744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12375" y="10160"/>
                  </a:lnTo>
                  <a:lnTo>
                    <a:pt x="519744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111212" y="1978659"/>
              <a:ext cx="480695" cy="10160"/>
            </a:xfrm>
            <a:custGeom>
              <a:avLst/>
              <a:gdLst/>
              <a:ahLst/>
              <a:cxnLst/>
              <a:rect l="l" t="t" r="r" b="b"/>
              <a:pathLst>
                <a:path w="480695" h="10160">
                  <a:moveTo>
                    <a:pt x="48067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73310" y="10160"/>
                  </a:lnTo>
                  <a:lnTo>
                    <a:pt x="48067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138946" y="1987550"/>
              <a:ext cx="447040" cy="10160"/>
            </a:xfrm>
            <a:custGeom>
              <a:avLst/>
              <a:gdLst/>
              <a:ahLst/>
              <a:cxnLst/>
              <a:rect l="l" t="t" r="r" b="b"/>
              <a:pathLst>
                <a:path w="447040" h="10160">
                  <a:moveTo>
                    <a:pt x="446497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39128" y="10160"/>
                  </a:lnTo>
                  <a:lnTo>
                    <a:pt x="446497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170643" y="1997709"/>
              <a:ext cx="407670" cy="10160"/>
            </a:xfrm>
            <a:custGeom>
              <a:avLst/>
              <a:gdLst/>
              <a:ahLst/>
              <a:cxnLst/>
              <a:rect l="l" t="t" r="r" b="b"/>
              <a:pathLst>
                <a:path w="407670" h="10160">
                  <a:moveTo>
                    <a:pt x="40743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00063" y="10160"/>
                  </a:lnTo>
                  <a:lnTo>
                    <a:pt x="407432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198378" y="2006600"/>
              <a:ext cx="373380" cy="10160"/>
            </a:xfrm>
            <a:custGeom>
              <a:avLst/>
              <a:gdLst/>
              <a:ahLst/>
              <a:cxnLst/>
              <a:rect l="l" t="t" r="r" b="b"/>
              <a:pathLst>
                <a:path w="373379" h="10160">
                  <a:moveTo>
                    <a:pt x="373250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5881" y="10160"/>
                  </a:lnTo>
                  <a:lnTo>
                    <a:pt x="37325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230073" y="2016759"/>
              <a:ext cx="334645" cy="10160"/>
            </a:xfrm>
            <a:custGeom>
              <a:avLst/>
              <a:gdLst/>
              <a:ahLst/>
              <a:cxnLst/>
              <a:rect l="l" t="t" r="r" b="b"/>
              <a:pathLst>
                <a:path w="334645" h="10160">
                  <a:moveTo>
                    <a:pt x="334185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26816" y="10160"/>
                  </a:lnTo>
                  <a:lnTo>
                    <a:pt x="334185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257808" y="2025650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300003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92634" y="10160"/>
                  </a:lnTo>
                  <a:lnTo>
                    <a:pt x="300003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289505" y="2035809"/>
              <a:ext cx="260985" cy="10160"/>
            </a:xfrm>
            <a:custGeom>
              <a:avLst/>
              <a:gdLst/>
              <a:ahLst/>
              <a:cxnLst/>
              <a:rect l="l" t="t" r="r" b="b"/>
              <a:pathLst>
                <a:path w="260984" h="10160">
                  <a:moveTo>
                    <a:pt x="26093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53569" y="10160"/>
                  </a:lnTo>
                  <a:lnTo>
                    <a:pt x="26093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317239" y="2044700"/>
              <a:ext cx="227329" cy="10160"/>
            </a:xfrm>
            <a:custGeom>
              <a:avLst/>
              <a:gdLst/>
              <a:ahLst/>
              <a:cxnLst/>
              <a:rect l="l" t="t" r="r" b="b"/>
              <a:pathLst>
                <a:path w="227329" h="10160">
                  <a:moveTo>
                    <a:pt x="226756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19387" y="10160"/>
                  </a:lnTo>
                  <a:lnTo>
                    <a:pt x="22675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360818" y="2054859"/>
              <a:ext cx="173355" cy="10160"/>
            </a:xfrm>
            <a:custGeom>
              <a:avLst/>
              <a:gdLst/>
              <a:ahLst/>
              <a:cxnLst/>
              <a:rect l="l" t="t" r="r" b="b"/>
              <a:pathLst>
                <a:path w="173354" h="10160">
                  <a:moveTo>
                    <a:pt x="17303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166217" y="10160"/>
                  </a:lnTo>
                  <a:lnTo>
                    <a:pt x="166217" y="7620"/>
                  </a:lnTo>
                  <a:lnTo>
                    <a:pt x="173037" y="7620"/>
                  </a:lnTo>
                  <a:lnTo>
                    <a:pt x="173037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0" y="2590800"/>
              <a:ext cx="212725" cy="3810"/>
            </a:xfrm>
            <a:custGeom>
              <a:avLst/>
              <a:gdLst/>
              <a:ahLst/>
              <a:cxnLst/>
              <a:rect l="l" t="t" r="r" b="b"/>
              <a:pathLst>
                <a:path w="212725" h="3810">
                  <a:moveTo>
                    <a:pt x="2124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52400" y="3810"/>
                  </a:lnTo>
                  <a:lnTo>
                    <a:pt x="212440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0" y="2594609"/>
              <a:ext cx="152400" cy="3810"/>
            </a:xfrm>
            <a:custGeom>
              <a:avLst/>
              <a:gdLst/>
              <a:ahLst/>
              <a:cxnLst/>
              <a:rect l="l" t="t" r="r" b="b"/>
              <a:pathLst>
                <a:path w="152400" h="3810">
                  <a:moveTo>
                    <a:pt x="1524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32521" y="381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0" y="2598419"/>
              <a:ext cx="132715" cy="3810"/>
            </a:xfrm>
            <a:custGeom>
              <a:avLst/>
              <a:gdLst/>
              <a:ahLst/>
              <a:cxnLst/>
              <a:rect l="l" t="t" r="r" b="b"/>
              <a:pathLst>
                <a:path w="132715" h="3810">
                  <a:moveTo>
                    <a:pt x="132521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12643" y="3809"/>
                  </a:lnTo>
                  <a:lnTo>
                    <a:pt x="132521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8" name="object 83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39" name="object 839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5" name="object 106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66" name="object 1066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10853" y="902969"/>
              <a:ext cx="2305685" cy="12700"/>
            </a:xfrm>
            <a:custGeom>
              <a:avLst/>
              <a:gdLst/>
              <a:ahLst/>
              <a:cxnLst/>
              <a:rect l="l" t="t" r="r" b="b"/>
              <a:pathLst>
                <a:path w="2305685" h="12700">
                  <a:moveTo>
                    <a:pt x="51346" y="12700"/>
                  </a:moveTo>
                  <a:lnTo>
                    <a:pt x="5120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1346" y="12700"/>
                  </a:lnTo>
                  <a:close/>
                </a:path>
                <a:path w="2305685" h="12700">
                  <a:moveTo>
                    <a:pt x="2305253" y="0"/>
                  </a:moveTo>
                  <a:lnTo>
                    <a:pt x="2214854" y="0"/>
                  </a:lnTo>
                  <a:lnTo>
                    <a:pt x="2214854" y="5080"/>
                  </a:lnTo>
                  <a:lnTo>
                    <a:pt x="2204567" y="5080"/>
                  </a:lnTo>
                  <a:lnTo>
                    <a:pt x="2204567" y="12700"/>
                  </a:lnTo>
                  <a:lnTo>
                    <a:pt x="2295652" y="12700"/>
                  </a:lnTo>
                  <a:lnTo>
                    <a:pt x="2295652" y="5080"/>
                  </a:lnTo>
                  <a:lnTo>
                    <a:pt x="2305253" y="5080"/>
                  </a:lnTo>
                  <a:lnTo>
                    <a:pt x="2305253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27489" y="1252219"/>
              <a:ext cx="58419" cy="12700"/>
            </a:xfrm>
            <a:custGeom>
              <a:avLst/>
              <a:gdLst/>
              <a:ahLst/>
              <a:cxnLst/>
              <a:rect l="l" t="t" r="r" b="b"/>
              <a:pathLst>
                <a:path w="58419" h="12700">
                  <a:moveTo>
                    <a:pt x="56955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58164" y="12700"/>
                  </a:lnTo>
                  <a:lnTo>
                    <a:pt x="5695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599282" y="2119629"/>
              <a:ext cx="368300" cy="12700"/>
            </a:xfrm>
            <a:custGeom>
              <a:avLst/>
              <a:gdLst/>
              <a:ahLst/>
              <a:cxnLst/>
              <a:rect l="l" t="t" r="r" b="b"/>
              <a:pathLst>
                <a:path w="368300" h="12700">
                  <a:moveTo>
                    <a:pt x="368042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49237" y="12700"/>
                  </a:lnTo>
                  <a:lnTo>
                    <a:pt x="368042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606983" y="2131059"/>
              <a:ext cx="343535" cy="12700"/>
            </a:xfrm>
            <a:custGeom>
              <a:avLst/>
              <a:gdLst/>
              <a:ahLst/>
              <a:cxnLst/>
              <a:rect l="l" t="t" r="r" b="b"/>
              <a:pathLst>
                <a:path w="343535" h="12700">
                  <a:moveTo>
                    <a:pt x="343416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24612" y="12700"/>
                  </a:lnTo>
                  <a:lnTo>
                    <a:pt x="343416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614685" y="2142490"/>
              <a:ext cx="319405" cy="12700"/>
            </a:xfrm>
            <a:custGeom>
              <a:avLst/>
              <a:gdLst/>
              <a:ahLst/>
              <a:cxnLst/>
              <a:rect l="l" t="t" r="r" b="b"/>
              <a:pathLst>
                <a:path w="319405" h="12700">
                  <a:moveTo>
                    <a:pt x="318791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99986" y="12700"/>
                  </a:lnTo>
                  <a:lnTo>
                    <a:pt x="318791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622386" y="2153919"/>
              <a:ext cx="294640" cy="12700"/>
            </a:xfrm>
            <a:custGeom>
              <a:avLst/>
              <a:gdLst/>
              <a:ahLst/>
              <a:cxnLst/>
              <a:rect l="l" t="t" r="r" b="b"/>
              <a:pathLst>
                <a:path w="294639" h="12700">
                  <a:moveTo>
                    <a:pt x="294165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75360" y="12700"/>
                  </a:lnTo>
                  <a:lnTo>
                    <a:pt x="294165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633929" y="2165349"/>
              <a:ext cx="257810" cy="12700"/>
            </a:xfrm>
            <a:custGeom>
              <a:avLst/>
              <a:gdLst/>
              <a:ahLst/>
              <a:cxnLst/>
              <a:rect l="l" t="t" r="r" b="b"/>
              <a:pathLst>
                <a:path w="257810" h="12700">
                  <a:moveTo>
                    <a:pt x="257225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5829" y="11430"/>
                  </a:lnTo>
                  <a:lnTo>
                    <a:pt x="5829" y="12700"/>
                  </a:lnTo>
                  <a:lnTo>
                    <a:pt x="247827" y="12700"/>
                  </a:lnTo>
                  <a:lnTo>
                    <a:pt x="247827" y="11430"/>
                  </a:lnTo>
                  <a:lnTo>
                    <a:pt x="257225" y="11430"/>
                  </a:lnTo>
                  <a:lnTo>
                    <a:pt x="257225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653550" y="2176779"/>
              <a:ext cx="222250" cy="11430"/>
            </a:xfrm>
            <a:custGeom>
              <a:avLst/>
              <a:gdLst/>
              <a:ahLst/>
              <a:cxnLst/>
              <a:rect l="l" t="t" r="r" b="b"/>
              <a:pathLst>
                <a:path w="222250" h="11430">
                  <a:moveTo>
                    <a:pt x="221627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7729" y="10160"/>
                  </a:lnTo>
                  <a:lnTo>
                    <a:pt x="17729" y="11430"/>
                  </a:lnTo>
                  <a:lnTo>
                    <a:pt x="216166" y="11430"/>
                  </a:lnTo>
                  <a:lnTo>
                    <a:pt x="216166" y="10160"/>
                  </a:lnTo>
                  <a:lnTo>
                    <a:pt x="221627" y="10160"/>
                  </a:lnTo>
                  <a:lnTo>
                    <a:pt x="221627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908655" y="23456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1287779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  <a:path w="1287779" h="11430">
                  <a:moveTo>
                    <a:pt x="1287500" y="11430"/>
                  </a:moveTo>
                  <a:lnTo>
                    <a:pt x="1264564" y="3810"/>
                  </a:lnTo>
                  <a:lnTo>
                    <a:pt x="707339" y="11430"/>
                  </a:lnTo>
                  <a:lnTo>
                    <a:pt x="1287500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8" name="object 139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399" name="object 139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400" name="object 1400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485828" y="3268979"/>
              <a:ext cx="1656080" cy="12700"/>
            </a:xfrm>
            <a:custGeom>
              <a:avLst/>
              <a:gdLst/>
              <a:ahLst/>
              <a:cxnLst/>
              <a:rect l="l" t="t" r="r" b="b"/>
              <a:pathLst>
                <a:path w="1656079" h="12700">
                  <a:moveTo>
                    <a:pt x="136626" y="12700"/>
                  </a:moveTo>
                  <a:lnTo>
                    <a:pt x="1126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6626" y="12700"/>
                  </a:lnTo>
                  <a:close/>
                </a:path>
                <a:path w="1656079" h="12700">
                  <a:moveTo>
                    <a:pt x="1656016" y="12700"/>
                  </a:moveTo>
                  <a:lnTo>
                    <a:pt x="1645056" y="0"/>
                  </a:lnTo>
                  <a:lnTo>
                    <a:pt x="1588871" y="0"/>
                  </a:lnTo>
                  <a:lnTo>
                    <a:pt x="1595412" y="12700"/>
                  </a:lnTo>
                  <a:lnTo>
                    <a:pt x="1656016" y="1270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552097" y="3305809"/>
              <a:ext cx="1614805" cy="12700"/>
            </a:xfrm>
            <a:custGeom>
              <a:avLst/>
              <a:gdLst/>
              <a:ahLst/>
              <a:cxnLst/>
              <a:rect l="l" t="t" r="r" b="b"/>
              <a:pathLst>
                <a:path w="1614804" h="12700">
                  <a:moveTo>
                    <a:pt x="139827" y="12700"/>
                  </a:moveTo>
                  <a:lnTo>
                    <a:pt x="1158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9827" y="12700"/>
                  </a:lnTo>
                  <a:close/>
                </a:path>
                <a:path w="1614804" h="12700">
                  <a:moveTo>
                    <a:pt x="1614589" y="12700"/>
                  </a:moveTo>
                  <a:lnTo>
                    <a:pt x="1607489" y="0"/>
                  </a:lnTo>
                  <a:lnTo>
                    <a:pt x="1541564" y="0"/>
                  </a:lnTo>
                  <a:lnTo>
                    <a:pt x="1548104" y="12700"/>
                  </a:lnTo>
                  <a:lnTo>
                    <a:pt x="1614589" y="1270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595505" y="3329939"/>
              <a:ext cx="1584960" cy="12700"/>
            </a:xfrm>
            <a:custGeom>
              <a:avLst/>
              <a:gdLst/>
              <a:ahLst/>
              <a:cxnLst/>
              <a:rect l="l" t="t" r="r" b="b"/>
              <a:pathLst>
                <a:path w="1584959" h="12700">
                  <a:moveTo>
                    <a:pt x="141935" y="12700"/>
                  </a:moveTo>
                  <a:lnTo>
                    <a:pt x="11798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1935" y="12700"/>
                  </a:lnTo>
                  <a:close/>
                </a:path>
                <a:path w="1584959" h="12700">
                  <a:moveTo>
                    <a:pt x="1584667" y="12700"/>
                  </a:moveTo>
                  <a:lnTo>
                    <a:pt x="1577568" y="0"/>
                  </a:lnTo>
                  <a:lnTo>
                    <a:pt x="1510576" y="0"/>
                  </a:lnTo>
                  <a:lnTo>
                    <a:pt x="1517116" y="12700"/>
                  </a:lnTo>
                  <a:lnTo>
                    <a:pt x="1584667" y="1270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661761" y="3366769"/>
              <a:ext cx="1539240" cy="12700"/>
            </a:xfrm>
            <a:custGeom>
              <a:avLst/>
              <a:gdLst/>
              <a:ahLst/>
              <a:cxnLst/>
              <a:rect l="l" t="t" r="r" b="b"/>
              <a:pathLst>
                <a:path w="1539240" h="12700">
                  <a:moveTo>
                    <a:pt x="145148" y="12700"/>
                  </a:moveTo>
                  <a:lnTo>
                    <a:pt x="1211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5148" y="12700"/>
                  </a:lnTo>
                  <a:close/>
                </a:path>
                <a:path w="1539240" h="12700">
                  <a:moveTo>
                    <a:pt x="1539011" y="12700"/>
                  </a:moveTo>
                  <a:lnTo>
                    <a:pt x="1531912" y="0"/>
                  </a:lnTo>
                  <a:lnTo>
                    <a:pt x="1463281" y="0"/>
                  </a:lnTo>
                  <a:lnTo>
                    <a:pt x="1469821" y="12700"/>
                  </a:lnTo>
                  <a:lnTo>
                    <a:pt x="1539011" y="1270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814847" y="3451859"/>
              <a:ext cx="1433830" cy="12700"/>
            </a:xfrm>
            <a:custGeom>
              <a:avLst/>
              <a:gdLst/>
              <a:ahLst/>
              <a:cxnLst/>
              <a:rect l="l" t="t" r="r" b="b"/>
              <a:pathLst>
                <a:path w="1433829" h="12700">
                  <a:moveTo>
                    <a:pt x="152565" y="12700"/>
                  </a:moveTo>
                  <a:lnTo>
                    <a:pt x="12861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2565" y="12700"/>
                  </a:lnTo>
                  <a:close/>
                </a:path>
                <a:path w="1433829" h="12700">
                  <a:moveTo>
                    <a:pt x="1433499" y="12700"/>
                  </a:moveTo>
                  <a:lnTo>
                    <a:pt x="1426400" y="0"/>
                  </a:lnTo>
                  <a:lnTo>
                    <a:pt x="1353997" y="0"/>
                  </a:lnTo>
                  <a:lnTo>
                    <a:pt x="1360538" y="12700"/>
                  </a:lnTo>
                  <a:lnTo>
                    <a:pt x="1433499" y="1270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5881116" y="3488689"/>
              <a:ext cx="1388110" cy="12700"/>
            </a:xfrm>
            <a:custGeom>
              <a:avLst/>
              <a:gdLst/>
              <a:ahLst/>
              <a:cxnLst/>
              <a:rect l="l" t="t" r="r" b="b"/>
              <a:pathLst>
                <a:path w="1388109" h="12700">
                  <a:moveTo>
                    <a:pt x="155765" y="12700"/>
                  </a:moveTo>
                  <a:lnTo>
                    <a:pt x="1318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5765" y="12700"/>
                  </a:lnTo>
                  <a:close/>
                </a:path>
                <a:path w="1388109" h="12700">
                  <a:moveTo>
                    <a:pt x="1387830" y="12700"/>
                  </a:moveTo>
                  <a:lnTo>
                    <a:pt x="1380731" y="0"/>
                  </a:lnTo>
                  <a:lnTo>
                    <a:pt x="1306690" y="0"/>
                  </a:lnTo>
                  <a:lnTo>
                    <a:pt x="1313230" y="12700"/>
                  </a:lnTo>
                  <a:lnTo>
                    <a:pt x="1387830" y="1270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5924524" y="3512819"/>
              <a:ext cx="1358265" cy="12700"/>
            </a:xfrm>
            <a:custGeom>
              <a:avLst/>
              <a:gdLst/>
              <a:ahLst/>
              <a:cxnLst/>
              <a:rect l="l" t="t" r="r" b="b"/>
              <a:pathLst>
                <a:path w="1358265" h="12700">
                  <a:moveTo>
                    <a:pt x="157873" y="12700"/>
                  </a:moveTo>
                  <a:lnTo>
                    <a:pt x="13392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7873" y="12700"/>
                  </a:lnTo>
                  <a:close/>
                </a:path>
                <a:path w="1358265" h="12700">
                  <a:moveTo>
                    <a:pt x="1357922" y="12700"/>
                  </a:moveTo>
                  <a:lnTo>
                    <a:pt x="1350810" y="0"/>
                  </a:lnTo>
                  <a:lnTo>
                    <a:pt x="1275702" y="0"/>
                  </a:lnTo>
                  <a:lnTo>
                    <a:pt x="1282242" y="12700"/>
                  </a:lnTo>
                  <a:lnTo>
                    <a:pt x="1357922" y="1270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5990780" y="3549649"/>
              <a:ext cx="1312545" cy="12700"/>
            </a:xfrm>
            <a:custGeom>
              <a:avLst/>
              <a:gdLst/>
              <a:ahLst/>
              <a:cxnLst/>
              <a:rect l="l" t="t" r="r" b="b"/>
              <a:pathLst>
                <a:path w="1312545" h="12700">
                  <a:moveTo>
                    <a:pt x="161099" y="12700"/>
                  </a:moveTo>
                  <a:lnTo>
                    <a:pt x="13713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1099" y="12700"/>
                  </a:lnTo>
                  <a:close/>
                </a:path>
                <a:path w="1312545" h="12700">
                  <a:moveTo>
                    <a:pt x="1312252" y="12700"/>
                  </a:moveTo>
                  <a:lnTo>
                    <a:pt x="1305153" y="0"/>
                  </a:lnTo>
                  <a:lnTo>
                    <a:pt x="1228407" y="0"/>
                  </a:lnTo>
                  <a:lnTo>
                    <a:pt x="1234948" y="12700"/>
                  </a:lnTo>
                  <a:lnTo>
                    <a:pt x="1312252" y="1270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034201" y="3573779"/>
              <a:ext cx="1282700" cy="12700"/>
            </a:xfrm>
            <a:custGeom>
              <a:avLst/>
              <a:gdLst/>
              <a:ahLst/>
              <a:cxnLst/>
              <a:rect l="l" t="t" r="r" b="b"/>
              <a:pathLst>
                <a:path w="1282700" h="12700">
                  <a:moveTo>
                    <a:pt x="167538" y="12700"/>
                  </a:moveTo>
                  <a:lnTo>
                    <a:pt x="14128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7538" y="12700"/>
                  </a:lnTo>
                  <a:close/>
                </a:path>
                <a:path w="1282700" h="12700">
                  <a:moveTo>
                    <a:pt x="1282331" y="12700"/>
                  </a:moveTo>
                  <a:lnTo>
                    <a:pt x="1275219" y="0"/>
                  </a:lnTo>
                  <a:lnTo>
                    <a:pt x="1197406" y="0"/>
                  </a:lnTo>
                  <a:lnTo>
                    <a:pt x="1203947" y="12700"/>
                  </a:lnTo>
                  <a:lnTo>
                    <a:pt x="1282331" y="1270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6143866" y="3634739"/>
              <a:ext cx="1207135" cy="12700"/>
            </a:xfrm>
            <a:custGeom>
              <a:avLst/>
              <a:gdLst/>
              <a:ahLst/>
              <a:cxnLst/>
              <a:rect l="l" t="t" r="r" b="b"/>
              <a:pathLst>
                <a:path w="1207134" h="12700">
                  <a:moveTo>
                    <a:pt x="183857" y="12700"/>
                  </a:moveTo>
                  <a:lnTo>
                    <a:pt x="15760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83857" y="12700"/>
                  </a:lnTo>
                  <a:close/>
                </a:path>
                <a:path w="1207134" h="12700">
                  <a:moveTo>
                    <a:pt x="1206754" y="12700"/>
                  </a:moveTo>
                  <a:lnTo>
                    <a:pt x="1199642" y="0"/>
                  </a:lnTo>
                  <a:lnTo>
                    <a:pt x="1119124" y="0"/>
                  </a:lnTo>
                  <a:lnTo>
                    <a:pt x="1125664" y="12700"/>
                  </a:lnTo>
                  <a:lnTo>
                    <a:pt x="1206754" y="1270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6210135" y="3671569"/>
              <a:ext cx="1161415" cy="12700"/>
            </a:xfrm>
            <a:custGeom>
              <a:avLst/>
              <a:gdLst/>
              <a:ahLst/>
              <a:cxnLst/>
              <a:rect l="l" t="t" r="r" b="b"/>
              <a:pathLst>
                <a:path w="1161415" h="12700">
                  <a:moveTo>
                    <a:pt x="193713" y="12700"/>
                  </a:moveTo>
                  <a:lnTo>
                    <a:pt x="16746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93713" y="12700"/>
                  </a:lnTo>
                  <a:close/>
                </a:path>
                <a:path w="1161415" h="12700">
                  <a:moveTo>
                    <a:pt x="1161072" y="12700"/>
                  </a:moveTo>
                  <a:lnTo>
                    <a:pt x="1153972" y="0"/>
                  </a:lnTo>
                  <a:lnTo>
                    <a:pt x="1071816" y="0"/>
                  </a:lnTo>
                  <a:lnTo>
                    <a:pt x="1078357" y="12700"/>
                  </a:lnTo>
                  <a:lnTo>
                    <a:pt x="1161072" y="1270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253543" y="3695699"/>
              <a:ext cx="1131570" cy="12700"/>
            </a:xfrm>
            <a:custGeom>
              <a:avLst/>
              <a:gdLst/>
              <a:ahLst/>
              <a:cxnLst/>
              <a:rect l="l" t="t" r="r" b="b"/>
              <a:pathLst>
                <a:path w="1131570" h="12700">
                  <a:moveTo>
                    <a:pt x="200164" y="12700"/>
                  </a:moveTo>
                  <a:lnTo>
                    <a:pt x="1739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00164" y="12700"/>
                  </a:lnTo>
                  <a:close/>
                </a:path>
                <a:path w="1131570" h="12700">
                  <a:moveTo>
                    <a:pt x="1131163" y="12700"/>
                  </a:moveTo>
                  <a:lnTo>
                    <a:pt x="1124051" y="0"/>
                  </a:lnTo>
                  <a:lnTo>
                    <a:pt x="1043406" y="0"/>
                  </a:lnTo>
                  <a:lnTo>
                    <a:pt x="1053617" y="12700"/>
                  </a:lnTo>
                  <a:lnTo>
                    <a:pt x="1131163" y="1270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6320942" y="3732529"/>
              <a:ext cx="1089660" cy="12700"/>
            </a:xfrm>
            <a:custGeom>
              <a:avLst/>
              <a:gdLst/>
              <a:ahLst/>
              <a:cxnLst/>
              <a:rect l="l" t="t" r="r" b="b"/>
              <a:pathLst>
                <a:path w="1089659" h="12700">
                  <a:moveTo>
                    <a:pt x="208699" y="1270"/>
                  </a:moveTo>
                  <a:lnTo>
                    <a:pt x="183946" y="1270"/>
                  </a:lnTo>
                  <a:lnTo>
                    <a:pt x="183946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11430" y="1270"/>
                  </a:lnTo>
                  <a:lnTo>
                    <a:pt x="11430" y="12700"/>
                  </a:lnTo>
                  <a:lnTo>
                    <a:pt x="208699" y="12700"/>
                  </a:lnTo>
                  <a:lnTo>
                    <a:pt x="208699" y="1270"/>
                  </a:lnTo>
                  <a:close/>
                </a:path>
                <a:path w="1089659" h="12700">
                  <a:moveTo>
                    <a:pt x="1089520" y="12700"/>
                  </a:moveTo>
                  <a:lnTo>
                    <a:pt x="1079195" y="0"/>
                  </a:lnTo>
                  <a:lnTo>
                    <a:pt x="1005636" y="0"/>
                  </a:lnTo>
                  <a:lnTo>
                    <a:pt x="1015847" y="12700"/>
                  </a:lnTo>
                  <a:lnTo>
                    <a:pt x="1089520" y="1270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6363220" y="3756659"/>
              <a:ext cx="1067435" cy="12700"/>
            </a:xfrm>
            <a:custGeom>
              <a:avLst/>
              <a:gdLst/>
              <a:ahLst/>
              <a:cxnLst/>
              <a:rect l="l" t="t" r="r" b="b"/>
              <a:pathLst>
                <a:path w="1067434" h="12700">
                  <a:moveTo>
                    <a:pt x="288836" y="12700"/>
                  </a:moveTo>
                  <a:lnTo>
                    <a:pt x="236740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88836" y="12700"/>
                  </a:lnTo>
                  <a:close/>
                </a:path>
                <a:path w="1067434" h="12700">
                  <a:moveTo>
                    <a:pt x="1066876" y="12700"/>
                  </a:moveTo>
                  <a:lnTo>
                    <a:pt x="1056551" y="0"/>
                  </a:lnTo>
                  <a:lnTo>
                    <a:pt x="982764" y="0"/>
                  </a:lnTo>
                  <a:lnTo>
                    <a:pt x="992987" y="12700"/>
                  </a:lnTo>
                  <a:lnTo>
                    <a:pt x="1066876" y="1270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6589992" y="3817619"/>
              <a:ext cx="890269" cy="12700"/>
            </a:xfrm>
            <a:custGeom>
              <a:avLst/>
              <a:gdLst/>
              <a:ahLst/>
              <a:cxnLst/>
              <a:rect l="l" t="t" r="r" b="b"/>
              <a:pathLst>
                <a:path w="890270" h="12700">
                  <a:moveTo>
                    <a:pt x="312089" y="12700"/>
                  </a:moveTo>
                  <a:lnTo>
                    <a:pt x="260007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2089" y="12700"/>
                  </a:lnTo>
                  <a:close/>
                </a:path>
                <a:path w="890270" h="12700">
                  <a:moveTo>
                    <a:pt x="889698" y="12700"/>
                  </a:moveTo>
                  <a:lnTo>
                    <a:pt x="879373" y="0"/>
                  </a:lnTo>
                  <a:lnTo>
                    <a:pt x="805040" y="0"/>
                  </a:lnTo>
                  <a:lnTo>
                    <a:pt x="815263" y="12700"/>
                  </a:lnTo>
                  <a:lnTo>
                    <a:pt x="889698" y="1270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6750571" y="3854449"/>
              <a:ext cx="759460" cy="12700"/>
            </a:xfrm>
            <a:custGeom>
              <a:avLst/>
              <a:gdLst/>
              <a:ahLst/>
              <a:cxnLst/>
              <a:rect l="l" t="t" r="r" b="b"/>
              <a:pathLst>
                <a:path w="759459" h="12700">
                  <a:moveTo>
                    <a:pt x="302577" y="12700"/>
                  </a:moveTo>
                  <a:lnTo>
                    <a:pt x="250482" y="0"/>
                  </a:lnTo>
                  <a:lnTo>
                    <a:pt x="0" y="0"/>
                  </a:lnTo>
                  <a:lnTo>
                    <a:pt x="55384" y="12700"/>
                  </a:lnTo>
                  <a:lnTo>
                    <a:pt x="302577" y="12700"/>
                  </a:lnTo>
                  <a:close/>
                </a:path>
                <a:path w="759459" h="12700">
                  <a:moveTo>
                    <a:pt x="759091" y="12700"/>
                  </a:moveTo>
                  <a:lnTo>
                    <a:pt x="748753" y="0"/>
                  </a:lnTo>
                  <a:lnTo>
                    <a:pt x="674090" y="0"/>
                  </a:lnTo>
                  <a:lnTo>
                    <a:pt x="684314" y="12700"/>
                  </a:lnTo>
                  <a:lnTo>
                    <a:pt x="759091" y="1270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6855790" y="3878579"/>
              <a:ext cx="673735" cy="12700"/>
            </a:xfrm>
            <a:custGeom>
              <a:avLst/>
              <a:gdLst/>
              <a:ahLst/>
              <a:cxnLst/>
              <a:rect l="l" t="t" r="r" b="b"/>
              <a:pathLst>
                <a:path w="673734" h="12700">
                  <a:moveTo>
                    <a:pt x="296329" y="12700"/>
                  </a:moveTo>
                  <a:lnTo>
                    <a:pt x="244233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96329" y="12700"/>
                  </a:lnTo>
                  <a:close/>
                </a:path>
                <a:path w="673734" h="12700">
                  <a:moveTo>
                    <a:pt x="673506" y="12700"/>
                  </a:moveTo>
                  <a:lnTo>
                    <a:pt x="663168" y="0"/>
                  </a:lnTo>
                  <a:lnTo>
                    <a:pt x="588289" y="0"/>
                  </a:lnTo>
                  <a:lnTo>
                    <a:pt x="598500" y="12700"/>
                  </a:lnTo>
                  <a:lnTo>
                    <a:pt x="673506" y="1270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7016382" y="3915409"/>
              <a:ext cx="542925" cy="12700"/>
            </a:xfrm>
            <a:custGeom>
              <a:avLst/>
              <a:gdLst/>
              <a:ahLst/>
              <a:cxnLst/>
              <a:rect l="l" t="t" r="r" b="b"/>
              <a:pathLst>
                <a:path w="542925" h="12700">
                  <a:moveTo>
                    <a:pt x="220078" y="12700"/>
                  </a:moveTo>
                  <a:lnTo>
                    <a:pt x="194678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20078" y="12700"/>
                  </a:lnTo>
                  <a:close/>
                </a:path>
                <a:path w="542925" h="12700">
                  <a:moveTo>
                    <a:pt x="542874" y="12700"/>
                  </a:moveTo>
                  <a:lnTo>
                    <a:pt x="532549" y="0"/>
                  </a:lnTo>
                  <a:lnTo>
                    <a:pt x="457327" y="0"/>
                  </a:lnTo>
                  <a:lnTo>
                    <a:pt x="467550" y="12700"/>
                  </a:lnTo>
                  <a:lnTo>
                    <a:pt x="542874" y="1270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7132663" y="3939539"/>
              <a:ext cx="446405" cy="12700"/>
            </a:xfrm>
            <a:custGeom>
              <a:avLst/>
              <a:gdLst/>
              <a:ahLst/>
              <a:cxnLst/>
              <a:rect l="l" t="t" r="r" b="b"/>
              <a:pathLst>
                <a:path w="446404" h="12700">
                  <a:moveTo>
                    <a:pt x="144424" y="5080"/>
                  </a:moveTo>
                  <a:lnTo>
                    <a:pt x="131724" y="5080"/>
                  </a:lnTo>
                  <a:lnTo>
                    <a:pt x="131724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8249" y="5080"/>
                  </a:lnTo>
                  <a:lnTo>
                    <a:pt x="18249" y="12700"/>
                  </a:lnTo>
                  <a:lnTo>
                    <a:pt x="144424" y="12700"/>
                  </a:lnTo>
                  <a:lnTo>
                    <a:pt x="144424" y="5080"/>
                  </a:lnTo>
                  <a:close/>
                </a:path>
                <a:path w="446404" h="12700">
                  <a:moveTo>
                    <a:pt x="446227" y="12700"/>
                  </a:moveTo>
                  <a:lnTo>
                    <a:pt x="435889" y="0"/>
                  </a:lnTo>
                  <a:lnTo>
                    <a:pt x="360464" y="0"/>
                  </a:lnTo>
                  <a:lnTo>
                    <a:pt x="370674" y="12700"/>
                  </a:lnTo>
                  <a:lnTo>
                    <a:pt x="446227" y="1270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248982" y="4000499"/>
              <a:ext cx="379730" cy="12700"/>
            </a:xfrm>
            <a:custGeom>
              <a:avLst/>
              <a:gdLst/>
              <a:ahLst/>
              <a:cxnLst/>
              <a:rect l="l" t="t" r="r" b="b"/>
              <a:pathLst>
                <a:path w="379729" h="12700">
                  <a:moveTo>
                    <a:pt x="157645" y="12700"/>
                  </a:moveTo>
                  <a:lnTo>
                    <a:pt x="132257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57645" y="12700"/>
                  </a:lnTo>
                  <a:close/>
                </a:path>
                <a:path w="379729" h="12700">
                  <a:moveTo>
                    <a:pt x="379501" y="12700"/>
                  </a:moveTo>
                  <a:lnTo>
                    <a:pt x="369176" y="0"/>
                  </a:lnTo>
                  <a:lnTo>
                    <a:pt x="293179" y="0"/>
                  </a:lnTo>
                  <a:lnTo>
                    <a:pt x="303403" y="12700"/>
                  </a:lnTo>
                  <a:lnTo>
                    <a:pt x="379501" y="1270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7294435" y="4024629"/>
              <a:ext cx="353695" cy="12700"/>
            </a:xfrm>
            <a:custGeom>
              <a:avLst/>
              <a:gdLst/>
              <a:ahLst/>
              <a:cxnLst/>
              <a:rect l="l" t="t" r="r" b="b"/>
              <a:pathLst>
                <a:path w="353695" h="12700">
                  <a:moveTo>
                    <a:pt x="160464" y="12700"/>
                  </a:moveTo>
                  <a:lnTo>
                    <a:pt x="135064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0464" y="12700"/>
                  </a:lnTo>
                  <a:close/>
                </a:path>
                <a:path w="353695" h="12700">
                  <a:moveTo>
                    <a:pt x="353682" y="12700"/>
                  </a:moveTo>
                  <a:lnTo>
                    <a:pt x="343357" y="0"/>
                  </a:lnTo>
                  <a:lnTo>
                    <a:pt x="267144" y="0"/>
                  </a:lnTo>
                  <a:lnTo>
                    <a:pt x="277368" y="12700"/>
                  </a:lnTo>
                  <a:lnTo>
                    <a:pt x="353682" y="1270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7363790" y="4061459"/>
              <a:ext cx="314325" cy="12700"/>
            </a:xfrm>
            <a:custGeom>
              <a:avLst/>
              <a:gdLst/>
              <a:ahLst/>
              <a:cxnLst/>
              <a:rect l="l" t="t" r="r" b="b"/>
              <a:pathLst>
                <a:path w="314325" h="12700">
                  <a:moveTo>
                    <a:pt x="164769" y="12700"/>
                  </a:moveTo>
                  <a:lnTo>
                    <a:pt x="139369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64769" y="12700"/>
                  </a:lnTo>
                  <a:close/>
                </a:path>
                <a:path w="314325" h="12700">
                  <a:moveTo>
                    <a:pt x="314299" y="12700"/>
                  </a:moveTo>
                  <a:lnTo>
                    <a:pt x="303961" y="0"/>
                  </a:lnTo>
                  <a:lnTo>
                    <a:pt x="227418" y="0"/>
                  </a:lnTo>
                  <a:lnTo>
                    <a:pt x="237642" y="12700"/>
                  </a:lnTo>
                  <a:lnTo>
                    <a:pt x="314299" y="1270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7433157" y="4098289"/>
              <a:ext cx="274955" cy="12700"/>
            </a:xfrm>
            <a:custGeom>
              <a:avLst/>
              <a:gdLst/>
              <a:ahLst/>
              <a:cxnLst/>
              <a:rect l="l" t="t" r="r" b="b"/>
              <a:pathLst>
                <a:path w="274954" h="12700">
                  <a:moveTo>
                    <a:pt x="169049" y="12700"/>
                  </a:moveTo>
                  <a:lnTo>
                    <a:pt x="143649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9049" y="12700"/>
                  </a:lnTo>
                  <a:close/>
                </a:path>
                <a:path w="274954" h="12700">
                  <a:moveTo>
                    <a:pt x="274891" y="12700"/>
                  </a:moveTo>
                  <a:lnTo>
                    <a:pt x="264553" y="0"/>
                  </a:lnTo>
                  <a:lnTo>
                    <a:pt x="187680" y="0"/>
                  </a:lnTo>
                  <a:lnTo>
                    <a:pt x="197904" y="12700"/>
                  </a:lnTo>
                  <a:lnTo>
                    <a:pt x="274891" y="1270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6" name="object 148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87" name="object 1487"/>
            <p:cNvSpPr/>
            <p:nvPr/>
          </p:nvSpPr>
          <p:spPr>
            <a:xfrm>
              <a:off x="7636279" y="4268470"/>
              <a:ext cx="275590" cy="13970"/>
            </a:xfrm>
            <a:custGeom>
              <a:avLst/>
              <a:gdLst/>
              <a:ahLst/>
              <a:cxnLst/>
              <a:rect l="l" t="t" r="r" b="b"/>
              <a:pathLst>
                <a:path w="275590" h="13970">
                  <a:moveTo>
                    <a:pt x="24726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75439" y="13969"/>
                  </a:lnTo>
                  <a:lnTo>
                    <a:pt x="247267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7608063" y="4281170"/>
              <a:ext cx="327025" cy="12700"/>
            </a:xfrm>
            <a:custGeom>
              <a:avLst/>
              <a:gdLst/>
              <a:ahLst/>
              <a:cxnLst/>
              <a:rect l="l" t="t" r="r" b="b"/>
              <a:pathLst>
                <a:path w="327025" h="12700">
                  <a:moveTo>
                    <a:pt x="301094" y="0"/>
                  </a:moveTo>
                  <a:lnTo>
                    <a:pt x="31350" y="0"/>
                  </a:lnTo>
                  <a:lnTo>
                    <a:pt x="0" y="12699"/>
                  </a:lnTo>
                  <a:lnTo>
                    <a:pt x="326705" y="12699"/>
                  </a:lnTo>
                  <a:lnTo>
                    <a:pt x="301094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576713" y="4292600"/>
              <a:ext cx="382270" cy="13970"/>
            </a:xfrm>
            <a:custGeom>
              <a:avLst/>
              <a:gdLst/>
              <a:ahLst/>
              <a:cxnLst/>
              <a:rect l="l" t="t" r="r" b="b"/>
              <a:pathLst>
                <a:path w="382270" h="13970">
                  <a:moveTo>
                    <a:pt x="355494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81819" y="13969"/>
                  </a:lnTo>
                  <a:lnTo>
                    <a:pt x="381106" y="12700"/>
                  </a:lnTo>
                  <a:lnTo>
                    <a:pt x="355494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548497" y="4305300"/>
              <a:ext cx="416559" cy="12700"/>
            </a:xfrm>
            <a:custGeom>
              <a:avLst/>
              <a:gdLst/>
              <a:ahLst/>
              <a:cxnLst/>
              <a:rect l="l" t="t" r="r" b="b"/>
              <a:pathLst>
                <a:path w="416559" h="12700">
                  <a:moveTo>
                    <a:pt x="409321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16450" y="12700"/>
                  </a:lnTo>
                  <a:lnTo>
                    <a:pt x="409321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7517147" y="4316729"/>
              <a:ext cx="455295" cy="13970"/>
            </a:xfrm>
            <a:custGeom>
              <a:avLst/>
              <a:gdLst/>
              <a:ahLst/>
              <a:cxnLst/>
              <a:rect l="l" t="t" r="r" b="b"/>
              <a:pathLst>
                <a:path w="455295" h="13970">
                  <a:moveTo>
                    <a:pt x="447088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454929" y="13970"/>
                  </a:lnTo>
                  <a:lnTo>
                    <a:pt x="447088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7488932" y="4329429"/>
              <a:ext cx="489584" cy="12700"/>
            </a:xfrm>
            <a:custGeom>
              <a:avLst/>
              <a:gdLst/>
              <a:ahLst/>
              <a:cxnLst/>
              <a:rect l="l" t="t" r="r" b="b"/>
              <a:pathLst>
                <a:path w="489584" h="12700">
                  <a:moveTo>
                    <a:pt x="482432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89560" y="12700"/>
                  </a:lnTo>
                  <a:lnTo>
                    <a:pt x="48243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7471690" y="4342129"/>
              <a:ext cx="514350" cy="12700"/>
            </a:xfrm>
            <a:custGeom>
              <a:avLst/>
              <a:gdLst/>
              <a:ahLst/>
              <a:cxnLst/>
              <a:rect l="l" t="t" r="r" b="b"/>
              <a:pathLst>
                <a:path w="514350" h="12700">
                  <a:moveTo>
                    <a:pt x="513930" y="12700"/>
                  </a:moveTo>
                  <a:lnTo>
                    <a:pt x="507504" y="1270"/>
                  </a:lnTo>
                  <a:lnTo>
                    <a:pt x="507149" y="1270"/>
                  </a:lnTo>
                  <a:lnTo>
                    <a:pt x="507149" y="0"/>
                  </a:lnTo>
                  <a:lnTo>
                    <a:pt x="15671" y="0"/>
                  </a:lnTo>
                  <a:lnTo>
                    <a:pt x="15671" y="1270"/>
                  </a:lnTo>
                  <a:lnTo>
                    <a:pt x="0" y="1270"/>
                  </a:lnTo>
                  <a:lnTo>
                    <a:pt x="0" y="12700"/>
                  </a:lnTo>
                  <a:lnTo>
                    <a:pt x="348957" y="12700"/>
                  </a:lnTo>
                  <a:lnTo>
                    <a:pt x="348957" y="1270"/>
                  </a:lnTo>
                  <a:lnTo>
                    <a:pt x="370560" y="1270"/>
                  </a:lnTo>
                  <a:lnTo>
                    <a:pt x="370255" y="12700"/>
                  </a:lnTo>
                  <a:lnTo>
                    <a:pt x="513930" y="1270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7841307" y="4366259"/>
              <a:ext cx="158115" cy="12700"/>
            </a:xfrm>
            <a:custGeom>
              <a:avLst/>
              <a:gdLst/>
              <a:ahLst/>
              <a:cxnLst/>
              <a:rect l="l" t="t" r="r" b="b"/>
              <a:pathLst>
                <a:path w="158115" h="12700">
                  <a:moveTo>
                    <a:pt x="150730" y="0"/>
                  </a:moveTo>
                  <a:lnTo>
                    <a:pt x="336" y="0"/>
                  </a:lnTo>
                  <a:lnTo>
                    <a:pt x="0" y="12700"/>
                  </a:lnTo>
                  <a:lnTo>
                    <a:pt x="157859" y="12700"/>
                  </a:lnTo>
                  <a:lnTo>
                    <a:pt x="150730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7338441" y="4390389"/>
              <a:ext cx="674370" cy="12700"/>
            </a:xfrm>
            <a:custGeom>
              <a:avLst/>
              <a:gdLst/>
              <a:ahLst/>
              <a:cxnLst/>
              <a:rect l="l" t="t" r="r" b="b"/>
              <a:pathLst>
                <a:path w="674370" h="12700">
                  <a:moveTo>
                    <a:pt x="32625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278269" y="12700"/>
                  </a:lnTo>
                  <a:lnTo>
                    <a:pt x="326250" y="0"/>
                  </a:lnTo>
                  <a:close/>
                </a:path>
                <a:path w="674370" h="12700">
                  <a:moveTo>
                    <a:pt x="674268" y="12700"/>
                  </a:moveTo>
                  <a:lnTo>
                    <a:pt x="667131" y="0"/>
                  </a:lnTo>
                  <a:lnTo>
                    <a:pt x="502551" y="0"/>
                  </a:lnTo>
                  <a:lnTo>
                    <a:pt x="502221" y="12700"/>
                  </a:lnTo>
                  <a:lnTo>
                    <a:pt x="674268" y="1270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7838707" y="4464050"/>
              <a:ext cx="215900" cy="12700"/>
            </a:xfrm>
            <a:custGeom>
              <a:avLst/>
              <a:gdLst/>
              <a:ahLst/>
              <a:cxnLst/>
              <a:rect l="l" t="t" r="r" b="b"/>
              <a:pathLst>
                <a:path w="215900" h="12700">
                  <a:moveTo>
                    <a:pt x="138747" y="0"/>
                  </a:moveTo>
                  <a:lnTo>
                    <a:pt x="342" y="0"/>
                  </a:lnTo>
                  <a:lnTo>
                    <a:pt x="0" y="12700"/>
                  </a:lnTo>
                  <a:lnTo>
                    <a:pt x="135559" y="12700"/>
                  </a:lnTo>
                  <a:lnTo>
                    <a:pt x="138747" y="0"/>
                  </a:lnTo>
                  <a:close/>
                </a:path>
                <a:path w="215900" h="12700">
                  <a:moveTo>
                    <a:pt x="215341" y="12700"/>
                  </a:moveTo>
                  <a:lnTo>
                    <a:pt x="208216" y="0"/>
                  </a:lnTo>
                  <a:lnTo>
                    <a:pt x="167411" y="0"/>
                  </a:lnTo>
                  <a:lnTo>
                    <a:pt x="175247" y="12700"/>
                  </a:lnTo>
                  <a:lnTo>
                    <a:pt x="215341" y="1270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7838072" y="4488179"/>
              <a:ext cx="229870" cy="12700"/>
            </a:xfrm>
            <a:custGeom>
              <a:avLst/>
              <a:gdLst/>
              <a:ahLst/>
              <a:cxnLst/>
              <a:rect l="l" t="t" r="r" b="b"/>
              <a:pathLst>
                <a:path w="229870" h="12700">
                  <a:moveTo>
                    <a:pt x="133324" y="0"/>
                  </a:moveTo>
                  <a:lnTo>
                    <a:pt x="330" y="0"/>
                  </a:lnTo>
                  <a:lnTo>
                    <a:pt x="0" y="12700"/>
                  </a:lnTo>
                  <a:lnTo>
                    <a:pt x="130124" y="12700"/>
                  </a:lnTo>
                  <a:lnTo>
                    <a:pt x="133324" y="0"/>
                  </a:lnTo>
                  <a:close/>
                </a:path>
                <a:path w="229870" h="12700">
                  <a:moveTo>
                    <a:pt x="229527" y="12700"/>
                  </a:moveTo>
                  <a:lnTo>
                    <a:pt x="222402" y="0"/>
                  </a:lnTo>
                  <a:lnTo>
                    <a:pt x="182930" y="0"/>
                  </a:lnTo>
                  <a:lnTo>
                    <a:pt x="190754" y="12700"/>
                  </a:lnTo>
                  <a:lnTo>
                    <a:pt x="229527" y="1270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148930" y="0"/>
                  </a:moveTo>
                  <a:lnTo>
                    <a:pt x="1029639" y="0"/>
                  </a:lnTo>
                  <a:lnTo>
                    <a:pt x="1029296" y="12700"/>
                  </a:lnTo>
                  <a:lnTo>
                    <a:pt x="1145730" y="12700"/>
                  </a:lnTo>
                  <a:lnTo>
                    <a:pt x="1148930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8088503" y="4573269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24892" y="1270"/>
                  </a:moveTo>
                  <a:lnTo>
                    <a:pt x="20078" y="1270"/>
                  </a:lnTo>
                  <a:lnTo>
                    <a:pt x="20078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5308" y="1270"/>
                  </a:lnTo>
                  <a:lnTo>
                    <a:pt x="5308" y="12700"/>
                  </a:lnTo>
                  <a:lnTo>
                    <a:pt x="24892" y="12700"/>
                  </a:lnTo>
                  <a:lnTo>
                    <a:pt x="24892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8118776" y="4610100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40" h="12700">
                  <a:moveTo>
                    <a:pt x="17894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27794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8149577" y="464692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4" h="12700">
                  <a:moveTo>
                    <a:pt x="15805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25706" y="12700"/>
                  </a:lnTo>
                  <a:lnTo>
                    <a:pt x="15805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8169756" y="4671059"/>
              <a:ext cx="24765" cy="12700"/>
            </a:xfrm>
            <a:custGeom>
              <a:avLst/>
              <a:gdLst/>
              <a:ahLst/>
              <a:cxnLst/>
              <a:rect l="l" t="t" r="r" b="b"/>
              <a:pathLst>
                <a:path w="24765" h="12700">
                  <a:moveTo>
                    <a:pt x="14437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24338" y="12700"/>
                  </a:lnTo>
                  <a:lnTo>
                    <a:pt x="14437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6194120" y="4732019"/>
              <a:ext cx="2047875" cy="12700"/>
            </a:xfrm>
            <a:custGeom>
              <a:avLst/>
              <a:gdLst/>
              <a:ahLst/>
              <a:cxnLst/>
              <a:rect l="l" t="t" r="r" b="b"/>
              <a:pathLst>
                <a:path w="2047875" h="12700">
                  <a:moveTo>
                    <a:pt x="21644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1107" y="12700"/>
                  </a:lnTo>
                  <a:lnTo>
                    <a:pt x="216446" y="0"/>
                  </a:lnTo>
                  <a:close/>
                </a:path>
                <a:path w="2047875" h="12700">
                  <a:moveTo>
                    <a:pt x="1715998" y="0"/>
                  </a:moveTo>
                  <a:lnTo>
                    <a:pt x="1629613" y="0"/>
                  </a:lnTo>
                  <a:lnTo>
                    <a:pt x="1627314" y="12700"/>
                  </a:lnTo>
                  <a:lnTo>
                    <a:pt x="1712810" y="12700"/>
                  </a:lnTo>
                  <a:lnTo>
                    <a:pt x="1715998" y="0"/>
                  </a:lnTo>
                  <a:close/>
                </a:path>
                <a:path w="2047875" h="12700">
                  <a:moveTo>
                    <a:pt x="2047494" y="12700"/>
                  </a:moveTo>
                  <a:lnTo>
                    <a:pt x="2037588" y="0"/>
                  </a:lnTo>
                  <a:lnTo>
                    <a:pt x="2026615" y="0"/>
                  </a:lnTo>
                  <a:lnTo>
                    <a:pt x="2037232" y="12700"/>
                  </a:lnTo>
                  <a:lnTo>
                    <a:pt x="2047494" y="1270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6117056" y="4756150"/>
              <a:ext cx="2143760" cy="12700"/>
            </a:xfrm>
            <a:custGeom>
              <a:avLst/>
              <a:gdLst/>
              <a:ahLst/>
              <a:cxnLst/>
              <a:rect l="l" t="t" r="r" b="b"/>
              <a:pathLst>
                <a:path w="2143759" h="12700">
                  <a:moveTo>
                    <a:pt x="20928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3583" y="12700"/>
                  </a:lnTo>
                  <a:lnTo>
                    <a:pt x="209283" y="0"/>
                  </a:lnTo>
                  <a:close/>
                </a:path>
                <a:path w="2143759" h="12700">
                  <a:moveTo>
                    <a:pt x="1787004" y="0"/>
                  </a:moveTo>
                  <a:lnTo>
                    <a:pt x="1702320" y="0"/>
                  </a:lnTo>
                  <a:lnTo>
                    <a:pt x="1700034" y="12700"/>
                  </a:lnTo>
                  <a:lnTo>
                    <a:pt x="1783803" y="12700"/>
                  </a:lnTo>
                  <a:lnTo>
                    <a:pt x="1787004" y="0"/>
                  </a:lnTo>
                  <a:close/>
                </a:path>
                <a:path w="2143759" h="12700">
                  <a:moveTo>
                    <a:pt x="2143366" y="12700"/>
                  </a:moveTo>
                  <a:lnTo>
                    <a:pt x="2133460" y="0"/>
                  </a:lnTo>
                  <a:lnTo>
                    <a:pt x="2123846" y="0"/>
                  </a:lnTo>
                  <a:lnTo>
                    <a:pt x="2134476" y="12700"/>
                  </a:lnTo>
                  <a:lnTo>
                    <a:pt x="2143366" y="1270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6015228" y="4792979"/>
              <a:ext cx="2273935" cy="12700"/>
            </a:xfrm>
            <a:custGeom>
              <a:avLst/>
              <a:gdLst/>
              <a:ahLst/>
              <a:cxnLst/>
              <a:rect l="l" t="t" r="r" b="b"/>
              <a:pathLst>
                <a:path w="2273934" h="12700">
                  <a:moveTo>
                    <a:pt x="20755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71856" y="12700"/>
                  </a:lnTo>
                  <a:lnTo>
                    <a:pt x="207556" y="0"/>
                  </a:lnTo>
                  <a:close/>
                </a:path>
                <a:path w="2273934" h="12700">
                  <a:moveTo>
                    <a:pt x="1879574" y="0"/>
                  </a:moveTo>
                  <a:lnTo>
                    <a:pt x="1797507" y="0"/>
                  </a:lnTo>
                  <a:lnTo>
                    <a:pt x="1795221" y="12700"/>
                  </a:lnTo>
                  <a:lnTo>
                    <a:pt x="1876386" y="12700"/>
                  </a:lnTo>
                  <a:lnTo>
                    <a:pt x="1879574" y="0"/>
                  </a:lnTo>
                  <a:close/>
                </a:path>
                <a:path w="2273934" h="12700">
                  <a:moveTo>
                    <a:pt x="2273909" y="12700"/>
                  </a:moveTo>
                  <a:lnTo>
                    <a:pt x="2264003" y="0"/>
                  </a:lnTo>
                  <a:lnTo>
                    <a:pt x="2256485" y="0"/>
                  </a:lnTo>
                  <a:lnTo>
                    <a:pt x="2267102" y="12700"/>
                  </a:lnTo>
                  <a:lnTo>
                    <a:pt x="2273909" y="1270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5915228" y="4817109"/>
              <a:ext cx="2404745" cy="25400"/>
            </a:xfrm>
            <a:custGeom>
              <a:avLst/>
              <a:gdLst/>
              <a:ahLst/>
              <a:cxnLst/>
              <a:rect l="l" t="t" r="r" b="b"/>
              <a:pathLst>
                <a:path w="2404745" h="25400">
                  <a:moveTo>
                    <a:pt x="239712" y="0"/>
                  </a:moveTo>
                  <a:lnTo>
                    <a:pt x="68973" y="0"/>
                  </a:lnTo>
                  <a:lnTo>
                    <a:pt x="34480" y="12700"/>
                  </a:lnTo>
                  <a:lnTo>
                    <a:pt x="31038" y="13970"/>
                  </a:lnTo>
                  <a:lnTo>
                    <a:pt x="0" y="25400"/>
                  </a:lnTo>
                  <a:lnTo>
                    <a:pt x="168300" y="25400"/>
                  </a:lnTo>
                  <a:lnTo>
                    <a:pt x="200431" y="13970"/>
                  </a:lnTo>
                  <a:lnTo>
                    <a:pt x="204012" y="12700"/>
                  </a:lnTo>
                  <a:lnTo>
                    <a:pt x="239712" y="0"/>
                  </a:lnTo>
                  <a:close/>
                </a:path>
                <a:path w="2404745" h="25400">
                  <a:moveTo>
                    <a:pt x="1973516" y="0"/>
                  </a:moveTo>
                  <a:lnTo>
                    <a:pt x="1893150" y="0"/>
                  </a:lnTo>
                  <a:lnTo>
                    <a:pt x="1890864" y="12700"/>
                  </a:lnTo>
                  <a:lnTo>
                    <a:pt x="1890636" y="13970"/>
                  </a:lnTo>
                  <a:lnTo>
                    <a:pt x="1888566" y="25400"/>
                  </a:lnTo>
                  <a:lnTo>
                    <a:pt x="1967128" y="25400"/>
                  </a:lnTo>
                  <a:lnTo>
                    <a:pt x="1969985" y="13970"/>
                  </a:lnTo>
                  <a:lnTo>
                    <a:pt x="1970316" y="12700"/>
                  </a:lnTo>
                  <a:lnTo>
                    <a:pt x="1973516" y="0"/>
                  </a:lnTo>
                  <a:close/>
                </a:path>
                <a:path w="2404745" h="25400">
                  <a:moveTo>
                    <a:pt x="2404427" y="25400"/>
                  </a:moveTo>
                  <a:lnTo>
                    <a:pt x="2394864" y="13970"/>
                  </a:lnTo>
                  <a:lnTo>
                    <a:pt x="2393810" y="12700"/>
                  </a:lnTo>
                  <a:lnTo>
                    <a:pt x="2383180" y="0"/>
                  </a:lnTo>
                  <a:lnTo>
                    <a:pt x="2376665" y="0"/>
                  </a:lnTo>
                  <a:lnTo>
                    <a:pt x="2388336" y="13970"/>
                  </a:lnTo>
                  <a:lnTo>
                    <a:pt x="2397899" y="25400"/>
                  </a:lnTo>
                  <a:lnTo>
                    <a:pt x="2404427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5849721" y="4853939"/>
              <a:ext cx="2490470" cy="12700"/>
            </a:xfrm>
            <a:custGeom>
              <a:avLst/>
              <a:gdLst/>
              <a:ahLst/>
              <a:cxnLst/>
              <a:rect l="l" t="t" r="r" b="b"/>
              <a:pathLst>
                <a:path w="2490470" h="12700">
                  <a:moveTo>
                    <a:pt x="20167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5963" y="12700"/>
                  </a:lnTo>
                  <a:lnTo>
                    <a:pt x="201676" y="0"/>
                  </a:lnTo>
                  <a:close/>
                </a:path>
                <a:path w="2490470" h="12700">
                  <a:moveTo>
                    <a:pt x="2029764" y="0"/>
                  </a:moveTo>
                  <a:lnTo>
                    <a:pt x="1952015" y="0"/>
                  </a:lnTo>
                  <a:lnTo>
                    <a:pt x="1949729" y="12700"/>
                  </a:lnTo>
                  <a:lnTo>
                    <a:pt x="2026577" y="12700"/>
                  </a:lnTo>
                  <a:lnTo>
                    <a:pt x="2029764" y="0"/>
                  </a:lnTo>
                  <a:close/>
                </a:path>
                <a:path w="2490470" h="12700">
                  <a:moveTo>
                    <a:pt x="2490127" y="12700"/>
                  </a:moveTo>
                  <a:lnTo>
                    <a:pt x="2479497" y="0"/>
                  </a:lnTo>
                  <a:lnTo>
                    <a:pt x="2472969" y="0"/>
                  </a:lnTo>
                  <a:lnTo>
                    <a:pt x="2483586" y="12700"/>
                  </a:lnTo>
                  <a:lnTo>
                    <a:pt x="2490127" y="1270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684202" y="4914900"/>
              <a:ext cx="2707005" cy="12700"/>
            </a:xfrm>
            <a:custGeom>
              <a:avLst/>
              <a:gdLst/>
              <a:ahLst/>
              <a:cxnLst/>
              <a:rect l="l" t="t" r="r" b="b"/>
              <a:pathLst>
                <a:path w="2707004" h="12700">
                  <a:moveTo>
                    <a:pt x="195795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0083" y="12700"/>
                  </a:lnTo>
                  <a:lnTo>
                    <a:pt x="195795" y="0"/>
                  </a:lnTo>
                  <a:close/>
                </a:path>
                <a:path w="2707004" h="12700">
                  <a:moveTo>
                    <a:pt x="2178532" y="0"/>
                  </a:moveTo>
                  <a:lnTo>
                    <a:pt x="2105507" y="0"/>
                  </a:lnTo>
                  <a:lnTo>
                    <a:pt x="2105507" y="11430"/>
                  </a:lnTo>
                  <a:lnTo>
                    <a:pt x="2104364" y="11430"/>
                  </a:lnTo>
                  <a:lnTo>
                    <a:pt x="2104364" y="12700"/>
                  </a:lnTo>
                  <a:lnTo>
                    <a:pt x="2177059" y="12700"/>
                  </a:lnTo>
                  <a:lnTo>
                    <a:pt x="2177059" y="11430"/>
                  </a:lnTo>
                  <a:lnTo>
                    <a:pt x="2178532" y="11430"/>
                  </a:lnTo>
                  <a:lnTo>
                    <a:pt x="2178532" y="0"/>
                  </a:lnTo>
                  <a:close/>
                </a:path>
                <a:path w="2707004" h="12700">
                  <a:moveTo>
                    <a:pt x="2706649" y="12700"/>
                  </a:moveTo>
                  <a:lnTo>
                    <a:pt x="2696032" y="0"/>
                  </a:lnTo>
                  <a:lnTo>
                    <a:pt x="2689466" y="0"/>
                  </a:lnTo>
                  <a:lnTo>
                    <a:pt x="2700083" y="12700"/>
                  </a:lnTo>
                  <a:lnTo>
                    <a:pt x="2706649" y="1270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618683" y="4939029"/>
              <a:ext cx="2791460" cy="12700"/>
            </a:xfrm>
            <a:custGeom>
              <a:avLst/>
              <a:gdLst/>
              <a:ahLst/>
              <a:cxnLst/>
              <a:rect l="l" t="t" r="r" b="b"/>
              <a:pathLst>
                <a:path w="2791459" h="12700">
                  <a:moveTo>
                    <a:pt x="193471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7759" y="12700"/>
                  </a:lnTo>
                  <a:lnTo>
                    <a:pt x="193471" y="0"/>
                  </a:lnTo>
                  <a:close/>
                </a:path>
                <a:path w="2791459" h="12700">
                  <a:moveTo>
                    <a:pt x="2241994" y="0"/>
                  </a:moveTo>
                  <a:lnTo>
                    <a:pt x="2167699" y="0"/>
                  </a:lnTo>
                  <a:lnTo>
                    <a:pt x="2165413" y="12700"/>
                  </a:lnTo>
                  <a:lnTo>
                    <a:pt x="2241372" y="12700"/>
                  </a:lnTo>
                  <a:lnTo>
                    <a:pt x="2241994" y="0"/>
                  </a:lnTo>
                  <a:close/>
                </a:path>
                <a:path w="2791459" h="12700">
                  <a:moveTo>
                    <a:pt x="2790939" y="12700"/>
                  </a:moveTo>
                  <a:lnTo>
                    <a:pt x="2781414" y="0"/>
                  </a:lnTo>
                  <a:lnTo>
                    <a:pt x="2775166" y="0"/>
                  </a:lnTo>
                  <a:lnTo>
                    <a:pt x="2785783" y="12700"/>
                  </a:lnTo>
                  <a:lnTo>
                    <a:pt x="2790939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518696" y="4975859"/>
              <a:ext cx="2919095" cy="12700"/>
            </a:xfrm>
            <a:custGeom>
              <a:avLst/>
              <a:gdLst/>
              <a:ahLst/>
              <a:cxnLst/>
              <a:rect l="l" t="t" r="r" b="b"/>
              <a:pathLst>
                <a:path w="2919095" h="12700">
                  <a:moveTo>
                    <a:pt x="189903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4190" y="12700"/>
                  </a:lnTo>
                  <a:lnTo>
                    <a:pt x="189903" y="0"/>
                  </a:lnTo>
                  <a:close/>
                </a:path>
                <a:path w="2919095" h="12700">
                  <a:moveTo>
                    <a:pt x="2340191" y="0"/>
                  </a:moveTo>
                  <a:lnTo>
                    <a:pt x="2261044" y="0"/>
                  </a:lnTo>
                  <a:lnTo>
                    <a:pt x="2258758" y="12700"/>
                  </a:lnTo>
                  <a:lnTo>
                    <a:pt x="2339568" y="12700"/>
                  </a:lnTo>
                  <a:lnTo>
                    <a:pt x="2340191" y="0"/>
                  </a:lnTo>
                  <a:close/>
                </a:path>
                <a:path w="2919095" h="12700">
                  <a:moveTo>
                    <a:pt x="2918549" y="12700"/>
                  </a:moveTo>
                  <a:lnTo>
                    <a:pt x="2909024" y="0"/>
                  </a:lnTo>
                  <a:lnTo>
                    <a:pt x="2905950" y="0"/>
                  </a:lnTo>
                  <a:lnTo>
                    <a:pt x="2916567" y="12700"/>
                  </a:lnTo>
                  <a:lnTo>
                    <a:pt x="2918549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439270" y="5012689"/>
              <a:ext cx="2418080" cy="12700"/>
            </a:xfrm>
            <a:custGeom>
              <a:avLst/>
              <a:gdLst/>
              <a:ahLst/>
              <a:cxnLst/>
              <a:rect l="l" t="t" r="r" b="b"/>
              <a:pathLst>
                <a:path w="2418079" h="12700">
                  <a:moveTo>
                    <a:pt x="165773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30073" y="12700"/>
                  </a:lnTo>
                  <a:lnTo>
                    <a:pt x="165773" y="0"/>
                  </a:lnTo>
                  <a:close/>
                </a:path>
                <a:path w="2418079" h="12700">
                  <a:moveTo>
                    <a:pt x="2417813" y="0"/>
                  </a:moveTo>
                  <a:lnTo>
                    <a:pt x="2336419" y="0"/>
                  </a:lnTo>
                  <a:lnTo>
                    <a:pt x="2337371" y="12700"/>
                  </a:lnTo>
                  <a:lnTo>
                    <a:pt x="2417203" y="12700"/>
                  </a:lnTo>
                  <a:lnTo>
                    <a:pt x="2417813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388242" y="5036819"/>
              <a:ext cx="2468245" cy="12700"/>
            </a:xfrm>
            <a:custGeom>
              <a:avLst/>
              <a:gdLst/>
              <a:ahLst/>
              <a:cxnLst/>
              <a:rect l="l" t="t" r="r" b="b"/>
              <a:pathLst>
                <a:path w="2468245" h="12700">
                  <a:moveTo>
                    <a:pt x="148958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13245" y="12700"/>
                  </a:lnTo>
                  <a:lnTo>
                    <a:pt x="148958" y="0"/>
                  </a:lnTo>
                  <a:close/>
                </a:path>
                <a:path w="2468245" h="12700">
                  <a:moveTo>
                    <a:pt x="2467673" y="0"/>
                  </a:moveTo>
                  <a:lnTo>
                    <a:pt x="2389251" y="0"/>
                  </a:lnTo>
                  <a:lnTo>
                    <a:pt x="2390203" y="12700"/>
                  </a:lnTo>
                  <a:lnTo>
                    <a:pt x="2467051" y="12700"/>
                  </a:lnTo>
                  <a:lnTo>
                    <a:pt x="2467673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5337200" y="5060950"/>
              <a:ext cx="2517775" cy="12700"/>
            </a:xfrm>
            <a:custGeom>
              <a:avLst/>
              <a:gdLst/>
              <a:ahLst/>
              <a:cxnLst/>
              <a:rect l="l" t="t" r="r" b="b"/>
              <a:pathLst>
                <a:path w="2517775" h="12700">
                  <a:moveTo>
                    <a:pt x="132156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96443" y="12700"/>
                  </a:lnTo>
                  <a:lnTo>
                    <a:pt x="132156" y="0"/>
                  </a:lnTo>
                  <a:close/>
                </a:path>
                <a:path w="2517775" h="12700">
                  <a:moveTo>
                    <a:pt x="2517533" y="0"/>
                  </a:moveTo>
                  <a:lnTo>
                    <a:pt x="2442095" y="0"/>
                  </a:lnTo>
                  <a:lnTo>
                    <a:pt x="2443048" y="12700"/>
                  </a:lnTo>
                  <a:lnTo>
                    <a:pt x="2516924" y="12700"/>
                  </a:lnTo>
                  <a:lnTo>
                    <a:pt x="2517533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5259311" y="5097779"/>
              <a:ext cx="2593975" cy="12700"/>
            </a:xfrm>
            <a:custGeom>
              <a:avLst/>
              <a:gdLst/>
              <a:ahLst/>
              <a:cxnLst/>
              <a:rect l="l" t="t" r="r" b="b"/>
              <a:pathLst>
                <a:path w="2593975" h="12700">
                  <a:moveTo>
                    <a:pt x="106489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70789" y="12700"/>
                  </a:lnTo>
                  <a:lnTo>
                    <a:pt x="106489" y="0"/>
                  </a:lnTo>
                  <a:close/>
                </a:path>
                <a:path w="2593975" h="12700">
                  <a:moveTo>
                    <a:pt x="2593632" y="0"/>
                  </a:moveTo>
                  <a:lnTo>
                    <a:pt x="2522740" y="0"/>
                  </a:lnTo>
                  <a:lnTo>
                    <a:pt x="2523680" y="12700"/>
                  </a:lnTo>
                  <a:lnTo>
                    <a:pt x="2593009" y="12700"/>
                  </a:lnTo>
                  <a:lnTo>
                    <a:pt x="2593632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5208282" y="5121909"/>
              <a:ext cx="2643505" cy="12700"/>
            </a:xfrm>
            <a:custGeom>
              <a:avLst/>
              <a:gdLst/>
              <a:ahLst/>
              <a:cxnLst/>
              <a:rect l="l" t="t" r="r" b="b"/>
              <a:pathLst>
                <a:path w="2643504" h="12700">
                  <a:moveTo>
                    <a:pt x="8967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53962" y="12700"/>
                  </a:lnTo>
                  <a:lnTo>
                    <a:pt x="89674" y="0"/>
                  </a:lnTo>
                  <a:close/>
                </a:path>
                <a:path w="2643504" h="12700">
                  <a:moveTo>
                    <a:pt x="2643492" y="0"/>
                  </a:moveTo>
                  <a:lnTo>
                    <a:pt x="2575560" y="0"/>
                  </a:lnTo>
                  <a:lnTo>
                    <a:pt x="2576512" y="12700"/>
                  </a:lnTo>
                  <a:lnTo>
                    <a:pt x="2642870" y="12700"/>
                  </a:lnTo>
                  <a:lnTo>
                    <a:pt x="2643492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66" name="object 1566"/>
          <p:cNvGrpSpPr/>
          <p:nvPr/>
        </p:nvGrpSpPr>
        <p:grpSpPr>
          <a:xfrm>
            <a:off x="7792959" y="5243829"/>
            <a:ext cx="125730" cy="779780"/>
            <a:chOff x="7792959" y="5243829"/>
            <a:chExt cx="125730" cy="779780"/>
          </a:xfrm>
        </p:grpSpPr>
        <p:sp>
          <p:nvSpPr>
            <p:cNvPr id="1567" name="object 1567"/>
            <p:cNvSpPr/>
            <p:nvPr/>
          </p:nvSpPr>
          <p:spPr>
            <a:xfrm>
              <a:off x="7792959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794761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7796563" y="529208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7797511" y="530478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798364" y="5316219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799313" y="5328919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7800261" y="5341619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801115" y="535304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802063" y="5365749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7803012" y="5378449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7803865" y="5389879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7805099" y="54025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7806321" y="541400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7807678" y="54267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7809035" y="54394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7810256" y="545083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11613" y="546353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12835" y="547496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14192" y="548766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15413" y="549909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16770" y="551179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18127" y="552449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19349" y="55359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20706" y="55486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22063" y="556132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23284" y="55727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24641" y="558545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25862" y="559688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27220" y="56095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28577" y="56222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29798" y="563371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31155" y="564641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32376" y="565784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33733" y="567054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34955" y="56819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36312" y="56946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37669" y="570737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38890" y="571880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40247" y="573150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41604" y="574420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42826" y="575563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44183" y="576833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45404" y="577976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46761" y="57924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48118" y="58051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49340" y="581659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850697" y="582929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851918" y="584072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853275" y="585342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7854496" y="58648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7855853" y="58775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7857210" y="589025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7858432" y="590168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7859789" y="591438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7861146" y="592708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7862367" y="593851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7863724" y="595121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7864946" y="596264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7866303" y="597534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7867660" y="5988049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7868881" y="5999479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7870238" y="6012179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31" name="object 1631"/>
          <p:cNvSpPr txBox="1"/>
          <p:nvPr/>
        </p:nvSpPr>
        <p:spPr>
          <a:xfrm>
            <a:off x="8403590" y="6282690"/>
            <a:ext cx="20447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5" dirty="0">
                <a:solidFill>
                  <a:srgbClr val="FFFFFF"/>
                </a:solidFill>
                <a:latin typeface="Times New Roman"/>
                <a:cs typeface="Times New Roman"/>
              </a:rPr>
              <a:t>1</a:t>
            </a: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5</a:t>
            </a:r>
            <a:endParaRPr sz="1400">
              <a:latin typeface="Times New Roman"/>
              <a:cs typeface="Times New Roman"/>
            </a:endParaRPr>
          </a:p>
        </p:txBody>
      </p:sp>
      <p:pic>
        <p:nvPicPr>
          <p:cNvPr id="1632" name="object 163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305050" y="0"/>
            <a:ext cx="4381500" cy="762000"/>
          </a:xfrm>
          <a:prstGeom prst="rect">
            <a:avLst/>
          </a:prstGeom>
        </p:spPr>
      </p:pic>
      <p:sp>
        <p:nvSpPr>
          <p:cNvPr id="1633" name="object 1633"/>
          <p:cNvSpPr txBox="1">
            <a:spLocks noGrp="1"/>
          </p:cNvSpPr>
          <p:nvPr>
            <p:ph type="title"/>
          </p:nvPr>
        </p:nvSpPr>
        <p:spPr>
          <a:xfrm>
            <a:off x="77469" y="0"/>
            <a:ext cx="7995284" cy="1876425"/>
          </a:xfrm>
          <a:prstGeom prst="rect">
            <a:avLst/>
          </a:prstGeom>
        </p:spPr>
        <p:txBody>
          <a:bodyPr vert="horz" wrap="square" lIns="0" tIns="160020" rIns="0" bIns="0" rtlCol="0">
            <a:spAutoFit/>
          </a:bodyPr>
          <a:lstStyle/>
          <a:p>
            <a:pPr marL="836930" algn="ctr">
              <a:lnSpc>
                <a:spcPct val="100000"/>
              </a:lnSpc>
              <a:spcBef>
                <a:spcPts val="1260"/>
              </a:spcBef>
            </a:pPr>
            <a:r>
              <a:rPr sz="4000" spc="-5" dirty="0">
                <a:solidFill>
                  <a:srgbClr val="FFFFFF"/>
                </a:solidFill>
              </a:rPr>
              <a:t>Out</a:t>
            </a:r>
            <a:r>
              <a:rPr sz="4000" spc="-35" dirty="0">
                <a:solidFill>
                  <a:srgbClr val="FFFFFF"/>
                </a:solidFill>
              </a:rPr>
              <a:t> </a:t>
            </a:r>
            <a:r>
              <a:rPr sz="4000" dirty="0">
                <a:solidFill>
                  <a:srgbClr val="FFFFFF"/>
                </a:solidFill>
              </a:rPr>
              <a:t>of</a:t>
            </a:r>
            <a:r>
              <a:rPr sz="4000" spc="-30" dirty="0">
                <a:solidFill>
                  <a:srgbClr val="FFFFFF"/>
                </a:solidFill>
              </a:rPr>
              <a:t> </a:t>
            </a:r>
            <a:r>
              <a:rPr sz="4000" spc="-5" dirty="0">
                <a:solidFill>
                  <a:srgbClr val="FFFFFF"/>
                </a:solidFill>
              </a:rPr>
              <a:t>Profit</a:t>
            </a:r>
            <a:endParaRPr sz="4000"/>
          </a:p>
          <a:p>
            <a:pPr marL="12700" marR="5080">
              <a:lnSpc>
                <a:spcPct val="100000"/>
              </a:lnSpc>
              <a:spcBef>
                <a:spcPts val="930"/>
              </a:spcBef>
            </a:pPr>
            <a:r>
              <a:rPr sz="3200" dirty="0">
                <a:solidFill>
                  <a:srgbClr val="BF0000"/>
                </a:solidFill>
              </a:rPr>
              <a:t>When debentures are </a:t>
            </a:r>
            <a:r>
              <a:rPr sz="3200" spc="-5" dirty="0">
                <a:solidFill>
                  <a:srgbClr val="BF0000"/>
                </a:solidFill>
              </a:rPr>
              <a:t>rede</a:t>
            </a:r>
            <a:r>
              <a:rPr sz="3200" u="sng" spc="-5" dirty="0">
                <a:solidFill>
                  <a:srgbClr val="BF0000"/>
                </a:solidFill>
                <a:uFill>
                  <a:solidFill>
                    <a:srgbClr val="C6B0B9"/>
                  </a:solidFill>
                </a:uFill>
              </a:rPr>
              <a:t>e</a:t>
            </a:r>
            <a:r>
              <a:rPr sz="3200" spc="-5" dirty="0">
                <a:solidFill>
                  <a:srgbClr val="BF0000"/>
                </a:solidFill>
              </a:rPr>
              <a:t>med </a:t>
            </a:r>
            <a:r>
              <a:rPr sz="3200" dirty="0">
                <a:solidFill>
                  <a:srgbClr val="BF0000"/>
                </a:solidFill>
              </a:rPr>
              <a:t>out of capital </a:t>
            </a:r>
            <a:r>
              <a:rPr sz="3200" spc="-5" dirty="0">
                <a:solidFill>
                  <a:srgbClr val="BF0000"/>
                </a:solidFill>
              </a:rPr>
              <a:t>the </a:t>
            </a:r>
            <a:r>
              <a:rPr sz="3200" spc="-785" dirty="0">
                <a:solidFill>
                  <a:srgbClr val="BF0000"/>
                </a:solidFill>
              </a:rPr>
              <a:t> </a:t>
            </a:r>
            <a:r>
              <a:rPr sz="3200" spc="-5" dirty="0">
                <a:solidFill>
                  <a:srgbClr val="BF0000"/>
                </a:solidFill>
              </a:rPr>
              <a:t>following</a:t>
            </a:r>
            <a:r>
              <a:rPr sz="3200" dirty="0">
                <a:solidFill>
                  <a:srgbClr val="BF0000"/>
                </a:solidFill>
              </a:rPr>
              <a:t> Journal</a:t>
            </a:r>
            <a:r>
              <a:rPr sz="3200" spc="-5" dirty="0">
                <a:solidFill>
                  <a:srgbClr val="BF0000"/>
                </a:solidFill>
              </a:rPr>
              <a:t> entries are</a:t>
            </a:r>
            <a:r>
              <a:rPr sz="3200" spc="5" dirty="0">
                <a:solidFill>
                  <a:srgbClr val="BF0000"/>
                </a:solidFill>
              </a:rPr>
              <a:t> </a:t>
            </a:r>
            <a:r>
              <a:rPr sz="3200" dirty="0">
                <a:solidFill>
                  <a:srgbClr val="BF0000"/>
                </a:solidFill>
              </a:rPr>
              <a:t>passed:</a:t>
            </a:r>
            <a:endParaRPr sz="3200"/>
          </a:p>
        </p:txBody>
      </p:sp>
      <p:sp>
        <p:nvSpPr>
          <p:cNvPr id="1634" name="object 1634"/>
          <p:cNvSpPr txBox="1"/>
          <p:nvPr/>
        </p:nvSpPr>
        <p:spPr>
          <a:xfrm>
            <a:off x="77469" y="2214879"/>
            <a:ext cx="7983855" cy="2950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54025" marR="4120515" indent="-454025">
              <a:lnSpc>
                <a:spcPct val="100000"/>
              </a:lnSpc>
              <a:spcBef>
                <a:spcPts val="100"/>
              </a:spcBef>
              <a:buAutoNum type="arabicParenR"/>
              <a:tabLst>
                <a:tab pos="454025" algn="l"/>
              </a:tabLst>
            </a:pP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On</a:t>
            </a:r>
            <a:r>
              <a:rPr sz="3200" spc="-2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creation</a:t>
            </a:r>
            <a:r>
              <a:rPr sz="3200" spc="-2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of</a:t>
            </a:r>
            <a:r>
              <a:rPr sz="3200" spc="-4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DRR: </a:t>
            </a:r>
            <a:r>
              <a:rPr sz="3200" spc="-78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P&amp;L</a:t>
            </a:r>
            <a:r>
              <a:rPr sz="3200" spc="-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A/c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Dr.</a:t>
            </a:r>
            <a:endParaRPr sz="3200">
              <a:latin typeface="Times New Roman"/>
              <a:cs typeface="Times New Roman"/>
            </a:endParaRPr>
          </a:p>
          <a:p>
            <a:pPr marL="1236980">
              <a:lnSpc>
                <a:spcPct val="100000"/>
              </a:lnSpc>
            </a:pP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To</a:t>
            </a:r>
            <a:r>
              <a:rPr sz="3200" spc="-2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DRR</a:t>
            </a:r>
            <a:r>
              <a:rPr sz="3200" spc="-3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A/c</a:t>
            </a:r>
            <a:endParaRPr sz="3200">
              <a:latin typeface="Times New Roman"/>
              <a:cs typeface="Times New Roman"/>
            </a:endParaRPr>
          </a:p>
          <a:p>
            <a:pPr marL="453390" indent="-441325">
              <a:lnSpc>
                <a:spcPct val="100000"/>
              </a:lnSpc>
              <a:buAutoNum type="arabicParenR" startAt="2"/>
              <a:tabLst>
                <a:tab pos="454025" algn="l"/>
              </a:tabLst>
            </a:pP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On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Investment</a:t>
            </a:r>
            <a:r>
              <a:rPr sz="32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or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Fixed</a:t>
            </a:r>
            <a:r>
              <a:rPr sz="3200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Deposit:</a:t>
            </a:r>
            <a:endParaRPr sz="3200">
              <a:latin typeface="Times New Roman"/>
              <a:cs typeface="Times New Roman"/>
            </a:endParaRPr>
          </a:p>
          <a:p>
            <a:pPr marL="624205">
              <a:lnSpc>
                <a:spcPts val="3835"/>
              </a:lnSpc>
            </a:pP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D</a:t>
            </a:r>
            <a:r>
              <a:rPr sz="3200" strike="dbl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e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bent</a:t>
            </a:r>
            <a:r>
              <a:rPr sz="3200" strike="sng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u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re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 Redemption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Investment </a:t>
            </a:r>
            <a:r>
              <a:rPr sz="3200" u="dbl" strike="noStrike" spc="-5" dirty="0">
                <a:solidFill>
                  <a:srgbClr val="FF0000"/>
                </a:solidFill>
                <a:uFill>
                  <a:solidFill>
                    <a:srgbClr val="C09674"/>
                  </a:solidFill>
                </a:uFill>
                <a:latin typeface="Times New Roman"/>
                <a:cs typeface="Times New Roman"/>
              </a:rPr>
              <a:t>A</a:t>
            </a:r>
            <a:r>
              <a:rPr sz="3200" u="sng" strike="noStrike" spc="-5" dirty="0">
                <a:solidFill>
                  <a:srgbClr val="FF0000"/>
                </a:solidFill>
                <a:uFill>
                  <a:solidFill>
                    <a:srgbClr val="C09777"/>
                  </a:solidFill>
                </a:uFill>
                <a:latin typeface="Times New Roman"/>
                <a:cs typeface="Times New Roman"/>
              </a:rPr>
              <a:t>/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c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dblStrike" dirty="0">
                <a:solidFill>
                  <a:srgbClr val="FF0000"/>
                </a:solidFill>
                <a:latin typeface="Times New Roman"/>
                <a:cs typeface="Times New Roman"/>
              </a:rPr>
              <a:t>Dr.</a:t>
            </a:r>
            <a:r>
              <a:rPr sz="3200" strike="noStrike" spc="1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u="dbl" strike="noStrike" dirty="0">
                <a:solidFill>
                  <a:srgbClr val="FF0000"/>
                </a:solidFill>
                <a:uFill>
                  <a:solidFill>
                    <a:srgbClr val="C0997A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strike="noStrike" spc="70" dirty="0">
                <a:solidFill>
                  <a:srgbClr val="FF0000"/>
                </a:solidFill>
                <a:uFill>
                  <a:solidFill>
                    <a:srgbClr val="C0997A"/>
                  </a:solidFill>
                </a:uFill>
                <a:latin typeface="Times New Roman"/>
                <a:cs typeface="Times New Roman"/>
              </a:rPr>
              <a:t> </a:t>
            </a:r>
            <a:endParaRPr sz="3200">
              <a:latin typeface="Times New Roman"/>
              <a:cs typeface="Times New Roman"/>
            </a:endParaRPr>
          </a:p>
          <a:p>
            <a:pPr marL="1339850">
              <a:lnSpc>
                <a:spcPts val="3835"/>
              </a:lnSpc>
            </a:pP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T</a:t>
            </a:r>
            <a:r>
              <a:rPr sz="3200" strike="sng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o</a:t>
            </a:r>
            <a:r>
              <a:rPr sz="3200" strike="noStrike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Bank</a:t>
            </a:r>
            <a:r>
              <a:rPr sz="3200" strike="noStrike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A/c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55" y="423417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1174" y="0"/>
                  </a:moveTo>
                  <a:lnTo>
                    <a:pt x="17445" y="0"/>
                  </a:lnTo>
                  <a:lnTo>
                    <a:pt x="0" y="11430"/>
                  </a:lnTo>
                  <a:lnTo>
                    <a:pt x="24029" y="11430"/>
                  </a:lnTo>
                  <a:lnTo>
                    <a:pt x="41174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360193" y="4345939"/>
              <a:ext cx="332105" cy="10160"/>
            </a:xfrm>
            <a:custGeom>
              <a:avLst/>
              <a:gdLst/>
              <a:ahLst/>
              <a:cxnLst/>
              <a:rect l="l" t="t" r="r" b="b"/>
              <a:pathLst>
                <a:path w="332105" h="10160">
                  <a:moveTo>
                    <a:pt x="331546" y="0"/>
                  </a:moveTo>
                  <a:lnTo>
                    <a:pt x="84150" y="0"/>
                  </a:lnTo>
                  <a:lnTo>
                    <a:pt x="84150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293776" y="10160"/>
                  </a:lnTo>
                  <a:lnTo>
                    <a:pt x="293776" y="2540"/>
                  </a:lnTo>
                  <a:lnTo>
                    <a:pt x="331546" y="2540"/>
                  </a:lnTo>
                  <a:lnTo>
                    <a:pt x="331546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082800" y="4356100"/>
              <a:ext cx="542925" cy="10160"/>
            </a:xfrm>
            <a:custGeom>
              <a:avLst/>
              <a:gdLst/>
              <a:ahLst/>
              <a:cxnLst/>
              <a:rect l="l" t="t" r="r" b="b"/>
              <a:pathLst>
                <a:path w="542925" h="10160">
                  <a:moveTo>
                    <a:pt x="542840" y="0"/>
                  </a:moveTo>
                  <a:lnTo>
                    <a:pt x="201748" y="0"/>
                  </a:lnTo>
                  <a:lnTo>
                    <a:pt x="0" y="10160"/>
                  </a:lnTo>
                  <a:lnTo>
                    <a:pt x="467291" y="10160"/>
                  </a:lnTo>
                  <a:lnTo>
                    <a:pt x="542840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1" y="4436109"/>
              <a:ext cx="1021080" cy="11430"/>
            </a:xfrm>
            <a:custGeom>
              <a:avLst/>
              <a:gdLst/>
              <a:ahLst/>
              <a:cxnLst/>
              <a:rect l="l" t="t" r="r" b="b"/>
              <a:pathLst>
                <a:path w="1021080" h="11429">
                  <a:moveTo>
                    <a:pt x="445477" y="0"/>
                  </a:moveTo>
                  <a:lnTo>
                    <a:pt x="5461" y="0"/>
                  </a:lnTo>
                  <a:lnTo>
                    <a:pt x="0" y="11430"/>
                  </a:lnTo>
                  <a:lnTo>
                    <a:pt x="258787" y="11430"/>
                  </a:lnTo>
                  <a:lnTo>
                    <a:pt x="445477" y="0"/>
                  </a:lnTo>
                  <a:close/>
                </a:path>
                <a:path w="1021080" h="11429">
                  <a:moveTo>
                    <a:pt x="1020762" y="0"/>
                  </a:moveTo>
                  <a:lnTo>
                    <a:pt x="873048" y="0"/>
                  </a:lnTo>
                  <a:lnTo>
                    <a:pt x="1002588" y="2540"/>
                  </a:lnTo>
                  <a:lnTo>
                    <a:pt x="1020762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012300" y="4466589"/>
              <a:ext cx="151765" cy="11430"/>
            </a:xfrm>
            <a:custGeom>
              <a:avLst/>
              <a:gdLst/>
              <a:ahLst/>
              <a:cxnLst/>
              <a:rect l="l" t="t" r="r" b="b"/>
              <a:pathLst>
                <a:path w="151765" h="11429">
                  <a:moveTo>
                    <a:pt x="13916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51553" y="11430"/>
                  </a:lnTo>
                  <a:lnTo>
                    <a:pt x="139168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007441" y="4476750"/>
              <a:ext cx="167640" cy="11430"/>
            </a:xfrm>
            <a:custGeom>
              <a:avLst/>
              <a:gdLst/>
              <a:ahLst/>
              <a:cxnLst/>
              <a:rect l="l" t="t" r="r" b="b"/>
              <a:pathLst>
                <a:path w="167640" h="11429">
                  <a:moveTo>
                    <a:pt x="155036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67420" y="11430"/>
                  </a:lnTo>
                  <a:lnTo>
                    <a:pt x="1550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02582" y="4486909"/>
              <a:ext cx="183515" cy="11430"/>
            </a:xfrm>
            <a:custGeom>
              <a:avLst/>
              <a:gdLst/>
              <a:ahLst/>
              <a:cxnLst/>
              <a:rect l="l" t="t" r="r" b="b"/>
              <a:pathLst>
                <a:path w="183515" h="11429">
                  <a:moveTo>
                    <a:pt x="17090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83288" y="11429"/>
                  </a:lnTo>
                  <a:lnTo>
                    <a:pt x="170903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95908" y="4497069"/>
              <a:ext cx="198120" cy="11430"/>
            </a:xfrm>
            <a:custGeom>
              <a:avLst/>
              <a:gdLst/>
              <a:ahLst/>
              <a:cxnLst/>
              <a:rect l="l" t="t" r="r" b="b"/>
              <a:pathLst>
                <a:path w="198119" h="11429">
                  <a:moveTo>
                    <a:pt x="197523" y="5080"/>
                  </a:moveTo>
                  <a:lnTo>
                    <a:pt x="191338" y="5080"/>
                  </a:lnTo>
                  <a:lnTo>
                    <a:pt x="191338" y="0"/>
                  </a:lnTo>
                  <a:lnTo>
                    <a:pt x="6057" y="0"/>
                  </a:lnTo>
                  <a:lnTo>
                    <a:pt x="6057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197523" y="11430"/>
                  </a:lnTo>
                  <a:lnTo>
                    <a:pt x="197523" y="508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77531" y="4507229"/>
              <a:ext cx="229235" cy="10160"/>
            </a:xfrm>
            <a:custGeom>
              <a:avLst/>
              <a:gdLst/>
              <a:ahLst/>
              <a:cxnLst/>
              <a:rect l="l" t="t" r="r" b="b"/>
              <a:pathLst>
                <a:path w="229234" h="10160">
                  <a:moveTo>
                    <a:pt x="217971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28980" y="10160"/>
                  </a:lnTo>
                  <a:lnTo>
                    <a:pt x="217971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62046" y="4517389"/>
              <a:ext cx="255904" cy="10160"/>
            </a:xfrm>
            <a:custGeom>
              <a:avLst/>
              <a:gdLst/>
              <a:ahLst/>
              <a:cxnLst/>
              <a:rect l="l" t="t" r="r" b="b"/>
              <a:pathLst>
                <a:path w="255905" h="10160">
                  <a:moveTo>
                    <a:pt x="244465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55474" y="10160"/>
                  </a:lnTo>
                  <a:lnTo>
                    <a:pt x="244465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6560" y="4527550"/>
              <a:ext cx="282575" cy="10160"/>
            </a:xfrm>
            <a:custGeom>
              <a:avLst/>
              <a:gdLst/>
              <a:ahLst/>
              <a:cxnLst/>
              <a:rect l="l" t="t" r="r" b="b"/>
              <a:pathLst>
                <a:path w="282575" h="10160">
                  <a:moveTo>
                    <a:pt x="270960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81968" y="10160"/>
                  </a:lnTo>
                  <a:lnTo>
                    <a:pt x="270960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97256" y="1270"/>
                  </a:move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close/>
                </a:path>
                <a:path w="487680" h="10160">
                  <a:moveTo>
                    <a:pt x="202196" y="1270"/>
                  </a:move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32524" y="4982209"/>
              <a:ext cx="1587500" cy="11430"/>
            </a:xfrm>
            <a:custGeom>
              <a:avLst/>
              <a:gdLst/>
              <a:ahLst/>
              <a:cxnLst/>
              <a:rect l="l" t="t" r="r" b="b"/>
              <a:pathLst>
                <a:path w="158750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158750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  <a:path w="1587500" h="11429">
                  <a:moveTo>
                    <a:pt x="1587220" y="6350"/>
                  </a:moveTo>
                  <a:lnTo>
                    <a:pt x="1581073" y="6350"/>
                  </a:lnTo>
                  <a:lnTo>
                    <a:pt x="1581073" y="0"/>
                  </a:lnTo>
                  <a:lnTo>
                    <a:pt x="1482293" y="0"/>
                  </a:lnTo>
                  <a:lnTo>
                    <a:pt x="1482293" y="6350"/>
                  </a:lnTo>
                  <a:lnTo>
                    <a:pt x="1488414" y="6350"/>
                  </a:lnTo>
                  <a:lnTo>
                    <a:pt x="1488414" y="11430"/>
                  </a:lnTo>
                  <a:lnTo>
                    <a:pt x="1587220" y="11430"/>
                  </a:lnTo>
                  <a:lnTo>
                    <a:pt x="1587220" y="635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18323" y="5265420"/>
              <a:ext cx="70485" cy="11430"/>
            </a:xfrm>
            <a:custGeom>
              <a:avLst/>
              <a:gdLst/>
              <a:ahLst/>
              <a:cxnLst/>
              <a:rect l="l" t="t" r="r" b="b"/>
              <a:pathLst>
                <a:path w="70484" h="11429">
                  <a:moveTo>
                    <a:pt x="68859" y="0"/>
                  </a:moveTo>
                  <a:lnTo>
                    <a:pt x="0" y="0"/>
                  </a:lnTo>
                  <a:lnTo>
                    <a:pt x="654" y="11429"/>
                  </a:lnTo>
                  <a:lnTo>
                    <a:pt x="70043" y="11429"/>
                  </a:lnTo>
                  <a:lnTo>
                    <a:pt x="6885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4025377" y="6130289"/>
              <a:ext cx="3072765" cy="33020"/>
            </a:xfrm>
            <a:custGeom>
              <a:avLst/>
              <a:gdLst/>
              <a:ahLst/>
              <a:cxnLst/>
              <a:rect l="l" t="t" r="r" b="b"/>
              <a:pathLst>
                <a:path w="3072765" h="33020">
                  <a:moveTo>
                    <a:pt x="2987429" y="0"/>
                  </a:moveTo>
                  <a:lnTo>
                    <a:pt x="65567" y="0"/>
                  </a:lnTo>
                  <a:lnTo>
                    <a:pt x="47512" y="2540"/>
                  </a:lnTo>
                  <a:lnTo>
                    <a:pt x="0" y="33020"/>
                  </a:lnTo>
                  <a:lnTo>
                    <a:pt x="3072342" y="33020"/>
                  </a:lnTo>
                  <a:lnTo>
                    <a:pt x="3002802" y="12700"/>
                  </a:lnTo>
                  <a:lnTo>
                    <a:pt x="29874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0" name="object 27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71" name="object 271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748158" y="1873249"/>
              <a:ext cx="1017269" cy="10160"/>
            </a:xfrm>
            <a:custGeom>
              <a:avLst/>
              <a:gdLst/>
              <a:ahLst/>
              <a:cxnLst/>
              <a:rect l="l" t="t" r="r" b="b"/>
              <a:pathLst>
                <a:path w="1017270" h="10160">
                  <a:moveTo>
                    <a:pt x="313169" y="10160"/>
                  </a:moveTo>
                  <a:lnTo>
                    <a:pt x="277304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13169" y="10160"/>
                  </a:lnTo>
                  <a:close/>
                </a:path>
                <a:path w="1017270" h="10160">
                  <a:moveTo>
                    <a:pt x="1016698" y="0"/>
                  </a:moveTo>
                  <a:lnTo>
                    <a:pt x="713460" y="0"/>
                  </a:lnTo>
                  <a:lnTo>
                    <a:pt x="716851" y="10160"/>
                  </a:lnTo>
                  <a:lnTo>
                    <a:pt x="996010" y="10160"/>
                  </a:lnTo>
                  <a:lnTo>
                    <a:pt x="101669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817385" y="1883409"/>
              <a:ext cx="927100" cy="10160"/>
            </a:xfrm>
            <a:custGeom>
              <a:avLst/>
              <a:gdLst/>
              <a:ahLst/>
              <a:cxnLst/>
              <a:rect l="l" t="t" r="r" b="b"/>
              <a:pathLst>
                <a:path w="927100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  <a:path w="927100" h="10160">
                  <a:moveTo>
                    <a:pt x="926782" y="0"/>
                  </a:moveTo>
                  <a:lnTo>
                    <a:pt x="647623" y="0"/>
                  </a:lnTo>
                  <a:lnTo>
                    <a:pt x="651014" y="10160"/>
                  </a:lnTo>
                  <a:lnTo>
                    <a:pt x="906106" y="10160"/>
                  </a:lnTo>
                  <a:lnTo>
                    <a:pt x="926782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853669" y="1892299"/>
              <a:ext cx="872490" cy="10160"/>
            </a:xfrm>
            <a:custGeom>
              <a:avLst/>
              <a:gdLst/>
              <a:ahLst/>
              <a:cxnLst/>
              <a:rect l="l" t="t" r="r" b="b"/>
              <a:pathLst>
                <a:path w="87249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  <a:path w="872490" h="10160">
                  <a:moveTo>
                    <a:pt x="872401" y="0"/>
                  </a:moveTo>
                  <a:lnTo>
                    <a:pt x="614299" y="0"/>
                  </a:lnTo>
                  <a:lnTo>
                    <a:pt x="617702" y="10160"/>
                  </a:lnTo>
                  <a:lnTo>
                    <a:pt x="851725" y="10160"/>
                  </a:lnTo>
                  <a:lnTo>
                    <a:pt x="87240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873481" y="190245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60">
                  <a:moveTo>
                    <a:pt x="316585" y="10160"/>
                  </a:moveTo>
                  <a:lnTo>
                    <a:pt x="26022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16585" y="10160"/>
                  </a:lnTo>
                  <a:close/>
                </a:path>
                <a:path w="832484" h="10160">
                  <a:moveTo>
                    <a:pt x="831913" y="0"/>
                  </a:moveTo>
                  <a:lnTo>
                    <a:pt x="597890" y="0"/>
                  </a:lnTo>
                  <a:lnTo>
                    <a:pt x="601281" y="10160"/>
                  </a:lnTo>
                  <a:lnTo>
                    <a:pt x="811237" y="10160"/>
                  </a:lnTo>
                  <a:lnTo>
                    <a:pt x="83191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901218" y="1911349"/>
              <a:ext cx="786130" cy="10160"/>
            </a:xfrm>
            <a:custGeom>
              <a:avLst/>
              <a:gdLst/>
              <a:ahLst/>
              <a:cxnLst/>
              <a:rect l="l" t="t" r="r" b="b"/>
              <a:pathLst>
                <a:path w="786129" h="10160">
                  <a:moveTo>
                    <a:pt x="338162" y="10160"/>
                  </a:moveTo>
                  <a:lnTo>
                    <a:pt x="281800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38162" y="10160"/>
                  </a:lnTo>
                  <a:close/>
                </a:path>
                <a:path w="786129" h="10160">
                  <a:moveTo>
                    <a:pt x="786079" y="0"/>
                  </a:moveTo>
                  <a:lnTo>
                    <a:pt x="573112" y="0"/>
                  </a:lnTo>
                  <a:lnTo>
                    <a:pt x="576503" y="10160"/>
                  </a:lnTo>
                  <a:lnTo>
                    <a:pt x="765403" y="10160"/>
                  </a:lnTo>
                  <a:lnTo>
                    <a:pt x="78607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6932917" y="1921509"/>
              <a:ext cx="734060" cy="10160"/>
            </a:xfrm>
            <a:custGeom>
              <a:avLst/>
              <a:gdLst/>
              <a:ahLst/>
              <a:cxnLst/>
              <a:rect l="l" t="t" r="r" b="b"/>
              <a:pathLst>
                <a:path w="734059" h="10160">
                  <a:moveTo>
                    <a:pt x="362813" y="10160"/>
                  </a:moveTo>
                  <a:lnTo>
                    <a:pt x="30646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62813" y="10160"/>
                  </a:lnTo>
                  <a:close/>
                </a:path>
                <a:path w="734059" h="10160">
                  <a:moveTo>
                    <a:pt x="733704" y="0"/>
                  </a:moveTo>
                  <a:lnTo>
                    <a:pt x="544804" y="0"/>
                  </a:lnTo>
                  <a:lnTo>
                    <a:pt x="548208" y="10160"/>
                  </a:lnTo>
                  <a:lnTo>
                    <a:pt x="713016" y="10160"/>
                  </a:lnTo>
                  <a:lnTo>
                    <a:pt x="733704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6960654" y="1930399"/>
              <a:ext cx="688340" cy="10160"/>
            </a:xfrm>
            <a:custGeom>
              <a:avLst/>
              <a:gdLst/>
              <a:ahLst/>
              <a:cxnLst/>
              <a:rect l="l" t="t" r="r" b="b"/>
              <a:pathLst>
                <a:path w="688340" h="10160">
                  <a:moveTo>
                    <a:pt x="384390" y="10160"/>
                  </a:moveTo>
                  <a:lnTo>
                    <a:pt x="328041" y="0"/>
                  </a:lnTo>
                  <a:lnTo>
                    <a:pt x="0" y="0"/>
                  </a:lnTo>
                  <a:lnTo>
                    <a:pt x="31686" y="10160"/>
                  </a:lnTo>
                  <a:lnTo>
                    <a:pt x="384390" y="10160"/>
                  </a:lnTo>
                  <a:close/>
                </a:path>
                <a:path w="688340" h="10160">
                  <a:moveTo>
                    <a:pt x="687870" y="0"/>
                  </a:moveTo>
                  <a:lnTo>
                    <a:pt x="520039" y="0"/>
                  </a:lnTo>
                  <a:lnTo>
                    <a:pt x="523430" y="10160"/>
                  </a:lnTo>
                  <a:lnTo>
                    <a:pt x="667181" y="10160"/>
                  </a:lnTo>
                  <a:lnTo>
                    <a:pt x="68787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079516" y="1968500"/>
              <a:ext cx="520065" cy="10160"/>
            </a:xfrm>
            <a:custGeom>
              <a:avLst/>
              <a:gdLst/>
              <a:ahLst/>
              <a:cxnLst/>
              <a:rect l="l" t="t" r="r" b="b"/>
              <a:pathLst>
                <a:path w="520065" h="10160">
                  <a:moveTo>
                    <a:pt x="519744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12375" y="10160"/>
                  </a:lnTo>
                  <a:lnTo>
                    <a:pt x="519744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111212" y="1978659"/>
              <a:ext cx="480695" cy="10160"/>
            </a:xfrm>
            <a:custGeom>
              <a:avLst/>
              <a:gdLst/>
              <a:ahLst/>
              <a:cxnLst/>
              <a:rect l="l" t="t" r="r" b="b"/>
              <a:pathLst>
                <a:path w="480695" h="10160">
                  <a:moveTo>
                    <a:pt x="48067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73310" y="10160"/>
                  </a:lnTo>
                  <a:lnTo>
                    <a:pt x="48067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138946" y="1987550"/>
              <a:ext cx="447040" cy="10160"/>
            </a:xfrm>
            <a:custGeom>
              <a:avLst/>
              <a:gdLst/>
              <a:ahLst/>
              <a:cxnLst/>
              <a:rect l="l" t="t" r="r" b="b"/>
              <a:pathLst>
                <a:path w="447040" h="10160">
                  <a:moveTo>
                    <a:pt x="446497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39128" y="10160"/>
                  </a:lnTo>
                  <a:lnTo>
                    <a:pt x="446497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170643" y="1997709"/>
              <a:ext cx="407670" cy="10160"/>
            </a:xfrm>
            <a:custGeom>
              <a:avLst/>
              <a:gdLst/>
              <a:ahLst/>
              <a:cxnLst/>
              <a:rect l="l" t="t" r="r" b="b"/>
              <a:pathLst>
                <a:path w="407670" h="10160">
                  <a:moveTo>
                    <a:pt x="40743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00063" y="10160"/>
                  </a:lnTo>
                  <a:lnTo>
                    <a:pt x="407432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198378" y="2006600"/>
              <a:ext cx="373380" cy="10160"/>
            </a:xfrm>
            <a:custGeom>
              <a:avLst/>
              <a:gdLst/>
              <a:ahLst/>
              <a:cxnLst/>
              <a:rect l="l" t="t" r="r" b="b"/>
              <a:pathLst>
                <a:path w="373379" h="10160">
                  <a:moveTo>
                    <a:pt x="373250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5881" y="10160"/>
                  </a:lnTo>
                  <a:lnTo>
                    <a:pt x="37325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230073" y="2016759"/>
              <a:ext cx="334645" cy="10160"/>
            </a:xfrm>
            <a:custGeom>
              <a:avLst/>
              <a:gdLst/>
              <a:ahLst/>
              <a:cxnLst/>
              <a:rect l="l" t="t" r="r" b="b"/>
              <a:pathLst>
                <a:path w="334645" h="10160">
                  <a:moveTo>
                    <a:pt x="334185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26816" y="10160"/>
                  </a:lnTo>
                  <a:lnTo>
                    <a:pt x="334185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257808" y="2025650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300003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92634" y="10160"/>
                  </a:lnTo>
                  <a:lnTo>
                    <a:pt x="300003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289505" y="2035809"/>
              <a:ext cx="260985" cy="10160"/>
            </a:xfrm>
            <a:custGeom>
              <a:avLst/>
              <a:gdLst/>
              <a:ahLst/>
              <a:cxnLst/>
              <a:rect l="l" t="t" r="r" b="b"/>
              <a:pathLst>
                <a:path w="260984" h="10160">
                  <a:moveTo>
                    <a:pt x="26093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53569" y="10160"/>
                  </a:lnTo>
                  <a:lnTo>
                    <a:pt x="26093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317239" y="2044700"/>
              <a:ext cx="227329" cy="10160"/>
            </a:xfrm>
            <a:custGeom>
              <a:avLst/>
              <a:gdLst/>
              <a:ahLst/>
              <a:cxnLst/>
              <a:rect l="l" t="t" r="r" b="b"/>
              <a:pathLst>
                <a:path w="227329" h="10160">
                  <a:moveTo>
                    <a:pt x="226756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19387" y="10160"/>
                  </a:lnTo>
                  <a:lnTo>
                    <a:pt x="22675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360818" y="2054859"/>
              <a:ext cx="173355" cy="10160"/>
            </a:xfrm>
            <a:custGeom>
              <a:avLst/>
              <a:gdLst/>
              <a:ahLst/>
              <a:cxnLst/>
              <a:rect l="l" t="t" r="r" b="b"/>
              <a:pathLst>
                <a:path w="173354" h="10160">
                  <a:moveTo>
                    <a:pt x="17303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166217" y="10160"/>
                  </a:lnTo>
                  <a:lnTo>
                    <a:pt x="166217" y="7620"/>
                  </a:lnTo>
                  <a:lnTo>
                    <a:pt x="173037" y="7620"/>
                  </a:lnTo>
                  <a:lnTo>
                    <a:pt x="173037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0" y="2590800"/>
              <a:ext cx="212725" cy="3810"/>
            </a:xfrm>
            <a:custGeom>
              <a:avLst/>
              <a:gdLst/>
              <a:ahLst/>
              <a:cxnLst/>
              <a:rect l="l" t="t" r="r" b="b"/>
              <a:pathLst>
                <a:path w="212725" h="3810">
                  <a:moveTo>
                    <a:pt x="2124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52400" y="3810"/>
                  </a:lnTo>
                  <a:lnTo>
                    <a:pt x="212440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0" y="2594609"/>
              <a:ext cx="152400" cy="3810"/>
            </a:xfrm>
            <a:custGeom>
              <a:avLst/>
              <a:gdLst/>
              <a:ahLst/>
              <a:cxnLst/>
              <a:rect l="l" t="t" r="r" b="b"/>
              <a:pathLst>
                <a:path w="152400" h="3810">
                  <a:moveTo>
                    <a:pt x="1524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32521" y="381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0" y="2598419"/>
              <a:ext cx="132715" cy="3810"/>
            </a:xfrm>
            <a:custGeom>
              <a:avLst/>
              <a:gdLst/>
              <a:ahLst/>
              <a:cxnLst/>
              <a:rect l="l" t="t" r="r" b="b"/>
              <a:pathLst>
                <a:path w="132715" h="3810">
                  <a:moveTo>
                    <a:pt x="132521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12643" y="3809"/>
                  </a:lnTo>
                  <a:lnTo>
                    <a:pt x="132521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9" name="object 83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40" name="object 840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6" name="object 106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67" name="object 1067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10853" y="9029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5" h="12700">
                  <a:moveTo>
                    <a:pt x="51214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1356" y="12700"/>
                  </a:lnTo>
                  <a:lnTo>
                    <a:pt x="51214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27477" y="1252219"/>
              <a:ext cx="1720214" cy="12700"/>
            </a:xfrm>
            <a:custGeom>
              <a:avLst/>
              <a:gdLst/>
              <a:ahLst/>
              <a:cxnLst/>
              <a:rect l="l" t="t" r="r" b="b"/>
              <a:pathLst>
                <a:path w="1720214" h="12700">
                  <a:moveTo>
                    <a:pt x="58166" y="12700"/>
                  </a:moveTo>
                  <a:lnTo>
                    <a:pt x="5695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58166" y="12700"/>
                  </a:lnTo>
                  <a:close/>
                </a:path>
                <a:path w="1720214" h="12700">
                  <a:moveTo>
                    <a:pt x="1719643" y="0"/>
                  </a:moveTo>
                  <a:lnTo>
                    <a:pt x="1628978" y="0"/>
                  </a:lnTo>
                  <a:lnTo>
                    <a:pt x="1628978" y="8890"/>
                  </a:lnTo>
                  <a:lnTo>
                    <a:pt x="1618691" y="8890"/>
                  </a:lnTo>
                  <a:lnTo>
                    <a:pt x="1618691" y="12700"/>
                  </a:lnTo>
                  <a:lnTo>
                    <a:pt x="1709280" y="12700"/>
                  </a:lnTo>
                  <a:lnTo>
                    <a:pt x="1709280" y="8890"/>
                  </a:lnTo>
                  <a:lnTo>
                    <a:pt x="1719643" y="8890"/>
                  </a:lnTo>
                  <a:lnTo>
                    <a:pt x="1719643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653551" y="2176779"/>
              <a:ext cx="222250" cy="10160"/>
            </a:xfrm>
            <a:custGeom>
              <a:avLst/>
              <a:gdLst/>
              <a:ahLst/>
              <a:cxnLst/>
              <a:rect l="l" t="t" r="r" b="b"/>
              <a:pathLst>
                <a:path w="222250" h="10160">
                  <a:moveTo>
                    <a:pt x="0" y="10160"/>
                  </a:moveTo>
                  <a:lnTo>
                    <a:pt x="221630" y="10160"/>
                  </a:lnTo>
                  <a:lnTo>
                    <a:pt x="221630" y="0"/>
                  </a:lnTo>
                  <a:lnTo>
                    <a:pt x="0" y="0"/>
                  </a:lnTo>
                  <a:lnTo>
                    <a:pt x="0" y="1016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908655" y="2345689"/>
              <a:ext cx="513715" cy="11430"/>
            </a:xfrm>
            <a:custGeom>
              <a:avLst/>
              <a:gdLst/>
              <a:ahLst/>
              <a:cxnLst/>
              <a:rect l="l" t="t" r="r" b="b"/>
              <a:pathLst>
                <a:path w="513714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513714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4" name="object 139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395" name="object 139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396" name="object 1396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7074704" y="3268979"/>
              <a:ext cx="67310" cy="12700"/>
            </a:xfrm>
            <a:custGeom>
              <a:avLst/>
              <a:gdLst/>
              <a:ahLst/>
              <a:cxnLst/>
              <a:rect l="l" t="t" r="r" b="b"/>
              <a:pathLst>
                <a:path w="67309" h="12700">
                  <a:moveTo>
                    <a:pt x="56190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67150" y="12700"/>
                  </a:lnTo>
                  <a:lnTo>
                    <a:pt x="5619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814847" y="3451859"/>
              <a:ext cx="1433830" cy="12700"/>
            </a:xfrm>
            <a:custGeom>
              <a:avLst/>
              <a:gdLst/>
              <a:ahLst/>
              <a:cxnLst/>
              <a:rect l="l" t="t" r="r" b="b"/>
              <a:pathLst>
                <a:path w="1433829" h="12700">
                  <a:moveTo>
                    <a:pt x="152565" y="12700"/>
                  </a:moveTo>
                  <a:lnTo>
                    <a:pt x="12861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2565" y="12700"/>
                  </a:lnTo>
                  <a:close/>
                </a:path>
                <a:path w="1433829" h="12700">
                  <a:moveTo>
                    <a:pt x="1433499" y="12700"/>
                  </a:moveTo>
                  <a:lnTo>
                    <a:pt x="1426400" y="0"/>
                  </a:lnTo>
                  <a:lnTo>
                    <a:pt x="1353997" y="0"/>
                  </a:lnTo>
                  <a:lnTo>
                    <a:pt x="1360538" y="12700"/>
                  </a:lnTo>
                  <a:lnTo>
                    <a:pt x="1433499" y="1270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881116" y="3488689"/>
              <a:ext cx="1388110" cy="12700"/>
            </a:xfrm>
            <a:custGeom>
              <a:avLst/>
              <a:gdLst/>
              <a:ahLst/>
              <a:cxnLst/>
              <a:rect l="l" t="t" r="r" b="b"/>
              <a:pathLst>
                <a:path w="1388109" h="12700">
                  <a:moveTo>
                    <a:pt x="155765" y="12700"/>
                  </a:moveTo>
                  <a:lnTo>
                    <a:pt x="1318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5765" y="12700"/>
                  </a:lnTo>
                  <a:close/>
                </a:path>
                <a:path w="1388109" h="12700">
                  <a:moveTo>
                    <a:pt x="1387830" y="12700"/>
                  </a:moveTo>
                  <a:lnTo>
                    <a:pt x="1380731" y="0"/>
                  </a:lnTo>
                  <a:lnTo>
                    <a:pt x="1306690" y="0"/>
                  </a:lnTo>
                  <a:lnTo>
                    <a:pt x="1313230" y="12700"/>
                  </a:lnTo>
                  <a:lnTo>
                    <a:pt x="1387830" y="1270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924524" y="3512819"/>
              <a:ext cx="1358265" cy="12700"/>
            </a:xfrm>
            <a:custGeom>
              <a:avLst/>
              <a:gdLst/>
              <a:ahLst/>
              <a:cxnLst/>
              <a:rect l="l" t="t" r="r" b="b"/>
              <a:pathLst>
                <a:path w="1358265" h="12700">
                  <a:moveTo>
                    <a:pt x="157873" y="12700"/>
                  </a:moveTo>
                  <a:lnTo>
                    <a:pt x="13392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7873" y="12700"/>
                  </a:lnTo>
                  <a:close/>
                </a:path>
                <a:path w="1358265" h="12700">
                  <a:moveTo>
                    <a:pt x="1357922" y="12700"/>
                  </a:moveTo>
                  <a:lnTo>
                    <a:pt x="1350810" y="0"/>
                  </a:lnTo>
                  <a:lnTo>
                    <a:pt x="1275702" y="0"/>
                  </a:lnTo>
                  <a:lnTo>
                    <a:pt x="1282242" y="12700"/>
                  </a:lnTo>
                  <a:lnTo>
                    <a:pt x="1357922" y="1270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5990780" y="3549649"/>
              <a:ext cx="1312545" cy="12700"/>
            </a:xfrm>
            <a:custGeom>
              <a:avLst/>
              <a:gdLst/>
              <a:ahLst/>
              <a:cxnLst/>
              <a:rect l="l" t="t" r="r" b="b"/>
              <a:pathLst>
                <a:path w="1312545" h="12700">
                  <a:moveTo>
                    <a:pt x="161099" y="12700"/>
                  </a:moveTo>
                  <a:lnTo>
                    <a:pt x="13713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1099" y="12700"/>
                  </a:lnTo>
                  <a:close/>
                </a:path>
                <a:path w="1312545" h="12700">
                  <a:moveTo>
                    <a:pt x="1312252" y="12700"/>
                  </a:moveTo>
                  <a:lnTo>
                    <a:pt x="1305153" y="0"/>
                  </a:lnTo>
                  <a:lnTo>
                    <a:pt x="1228407" y="0"/>
                  </a:lnTo>
                  <a:lnTo>
                    <a:pt x="1234948" y="12700"/>
                  </a:lnTo>
                  <a:lnTo>
                    <a:pt x="1312252" y="1270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6034201" y="3573779"/>
              <a:ext cx="1282700" cy="12700"/>
            </a:xfrm>
            <a:custGeom>
              <a:avLst/>
              <a:gdLst/>
              <a:ahLst/>
              <a:cxnLst/>
              <a:rect l="l" t="t" r="r" b="b"/>
              <a:pathLst>
                <a:path w="1282700" h="12700">
                  <a:moveTo>
                    <a:pt x="167538" y="12700"/>
                  </a:moveTo>
                  <a:lnTo>
                    <a:pt x="14128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7538" y="12700"/>
                  </a:lnTo>
                  <a:close/>
                </a:path>
                <a:path w="1282700" h="12700">
                  <a:moveTo>
                    <a:pt x="1282331" y="12700"/>
                  </a:moveTo>
                  <a:lnTo>
                    <a:pt x="1275219" y="0"/>
                  </a:lnTo>
                  <a:lnTo>
                    <a:pt x="1197406" y="0"/>
                  </a:lnTo>
                  <a:lnTo>
                    <a:pt x="1203947" y="12700"/>
                  </a:lnTo>
                  <a:lnTo>
                    <a:pt x="1282331" y="1270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6143866" y="3634739"/>
              <a:ext cx="1207135" cy="12700"/>
            </a:xfrm>
            <a:custGeom>
              <a:avLst/>
              <a:gdLst/>
              <a:ahLst/>
              <a:cxnLst/>
              <a:rect l="l" t="t" r="r" b="b"/>
              <a:pathLst>
                <a:path w="1207134" h="12700">
                  <a:moveTo>
                    <a:pt x="183857" y="12700"/>
                  </a:moveTo>
                  <a:lnTo>
                    <a:pt x="15760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83857" y="12700"/>
                  </a:lnTo>
                  <a:close/>
                </a:path>
                <a:path w="1207134" h="12700">
                  <a:moveTo>
                    <a:pt x="1206754" y="12700"/>
                  </a:moveTo>
                  <a:lnTo>
                    <a:pt x="1199642" y="0"/>
                  </a:lnTo>
                  <a:lnTo>
                    <a:pt x="1119124" y="0"/>
                  </a:lnTo>
                  <a:lnTo>
                    <a:pt x="1125664" y="12700"/>
                  </a:lnTo>
                  <a:lnTo>
                    <a:pt x="1206754" y="1270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6210135" y="3671569"/>
              <a:ext cx="1161415" cy="12700"/>
            </a:xfrm>
            <a:custGeom>
              <a:avLst/>
              <a:gdLst/>
              <a:ahLst/>
              <a:cxnLst/>
              <a:rect l="l" t="t" r="r" b="b"/>
              <a:pathLst>
                <a:path w="1161415" h="12700">
                  <a:moveTo>
                    <a:pt x="193713" y="12700"/>
                  </a:moveTo>
                  <a:lnTo>
                    <a:pt x="16746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93713" y="12700"/>
                  </a:lnTo>
                  <a:close/>
                </a:path>
                <a:path w="1161415" h="12700">
                  <a:moveTo>
                    <a:pt x="1161072" y="12700"/>
                  </a:moveTo>
                  <a:lnTo>
                    <a:pt x="1153972" y="0"/>
                  </a:lnTo>
                  <a:lnTo>
                    <a:pt x="1071816" y="0"/>
                  </a:lnTo>
                  <a:lnTo>
                    <a:pt x="1078357" y="12700"/>
                  </a:lnTo>
                  <a:lnTo>
                    <a:pt x="1161072" y="1270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6253543" y="3695699"/>
              <a:ext cx="1131570" cy="12700"/>
            </a:xfrm>
            <a:custGeom>
              <a:avLst/>
              <a:gdLst/>
              <a:ahLst/>
              <a:cxnLst/>
              <a:rect l="l" t="t" r="r" b="b"/>
              <a:pathLst>
                <a:path w="1131570" h="12700">
                  <a:moveTo>
                    <a:pt x="200164" y="12700"/>
                  </a:moveTo>
                  <a:lnTo>
                    <a:pt x="1739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00164" y="12700"/>
                  </a:lnTo>
                  <a:close/>
                </a:path>
                <a:path w="1131570" h="12700">
                  <a:moveTo>
                    <a:pt x="1131163" y="12700"/>
                  </a:moveTo>
                  <a:lnTo>
                    <a:pt x="1124051" y="0"/>
                  </a:lnTo>
                  <a:lnTo>
                    <a:pt x="1043406" y="0"/>
                  </a:lnTo>
                  <a:lnTo>
                    <a:pt x="1053617" y="12700"/>
                  </a:lnTo>
                  <a:lnTo>
                    <a:pt x="1131163" y="1270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6320942" y="3732529"/>
              <a:ext cx="1089660" cy="12700"/>
            </a:xfrm>
            <a:custGeom>
              <a:avLst/>
              <a:gdLst/>
              <a:ahLst/>
              <a:cxnLst/>
              <a:rect l="l" t="t" r="r" b="b"/>
              <a:pathLst>
                <a:path w="1089659" h="12700">
                  <a:moveTo>
                    <a:pt x="208699" y="1270"/>
                  </a:moveTo>
                  <a:lnTo>
                    <a:pt x="183946" y="1270"/>
                  </a:lnTo>
                  <a:lnTo>
                    <a:pt x="183946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11430" y="1270"/>
                  </a:lnTo>
                  <a:lnTo>
                    <a:pt x="11430" y="12700"/>
                  </a:lnTo>
                  <a:lnTo>
                    <a:pt x="208699" y="12700"/>
                  </a:lnTo>
                  <a:lnTo>
                    <a:pt x="208699" y="1270"/>
                  </a:lnTo>
                  <a:close/>
                </a:path>
                <a:path w="1089659" h="12700">
                  <a:moveTo>
                    <a:pt x="1089520" y="12700"/>
                  </a:moveTo>
                  <a:lnTo>
                    <a:pt x="1079195" y="0"/>
                  </a:lnTo>
                  <a:lnTo>
                    <a:pt x="1005636" y="0"/>
                  </a:lnTo>
                  <a:lnTo>
                    <a:pt x="1015847" y="12700"/>
                  </a:lnTo>
                  <a:lnTo>
                    <a:pt x="1089520" y="1270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6363220" y="3756659"/>
              <a:ext cx="1067435" cy="12700"/>
            </a:xfrm>
            <a:custGeom>
              <a:avLst/>
              <a:gdLst/>
              <a:ahLst/>
              <a:cxnLst/>
              <a:rect l="l" t="t" r="r" b="b"/>
              <a:pathLst>
                <a:path w="1067434" h="12700">
                  <a:moveTo>
                    <a:pt x="288836" y="12700"/>
                  </a:moveTo>
                  <a:lnTo>
                    <a:pt x="236740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88836" y="12700"/>
                  </a:lnTo>
                  <a:close/>
                </a:path>
                <a:path w="1067434" h="12700">
                  <a:moveTo>
                    <a:pt x="1066876" y="12700"/>
                  </a:moveTo>
                  <a:lnTo>
                    <a:pt x="1056551" y="0"/>
                  </a:lnTo>
                  <a:lnTo>
                    <a:pt x="982764" y="0"/>
                  </a:lnTo>
                  <a:lnTo>
                    <a:pt x="992987" y="12700"/>
                  </a:lnTo>
                  <a:lnTo>
                    <a:pt x="1066876" y="1270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6589992" y="3817619"/>
              <a:ext cx="890269" cy="12700"/>
            </a:xfrm>
            <a:custGeom>
              <a:avLst/>
              <a:gdLst/>
              <a:ahLst/>
              <a:cxnLst/>
              <a:rect l="l" t="t" r="r" b="b"/>
              <a:pathLst>
                <a:path w="890270" h="12700">
                  <a:moveTo>
                    <a:pt x="312089" y="12700"/>
                  </a:moveTo>
                  <a:lnTo>
                    <a:pt x="260007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2089" y="12700"/>
                  </a:lnTo>
                  <a:close/>
                </a:path>
                <a:path w="890270" h="12700">
                  <a:moveTo>
                    <a:pt x="889698" y="12700"/>
                  </a:moveTo>
                  <a:lnTo>
                    <a:pt x="879373" y="0"/>
                  </a:lnTo>
                  <a:lnTo>
                    <a:pt x="805040" y="0"/>
                  </a:lnTo>
                  <a:lnTo>
                    <a:pt x="815263" y="12700"/>
                  </a:lnTo>
                  <a:lnTo>
                    <a:pt x="889698" y="1270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750571" y="3854449"/>
              <a:ext cx="759460" cy="12700"/>
            </a:xfrm>
            <a:custGeom>
              <a:avLst/>
              <a:gdLst/>
              <a:ahLst/>
              <a:cxnLst/>
              <a:rect l="l" t="t" r="r" b="b"/>
              <a:pathLst>
                <a:path w="759459" h="12700">
                  <a:moveTo>
                    <a:pt x="302577" y="12700"/>
                  </a:moveTo>
                  <a:lnTo>
                    <a:pt x="250482" y="0"/>
                  </a:lnTo>
                  <a:lnTo>
                    <a:pt x="0" y="0"/>
                  </a:lnTo>
                  <a:lnTo>
                    <a:pt x="55384" y="12700"/>
                  </a:lnTo>
                  <a:lnTo>
                    <a:pt x="302577" y="12700"/>
                  </a:lnTo>
                  <a:close/>
                </a:path>
                <a:path w="759459" h="12700">
                  <a:moveTo>
                    <a:pt x="759091" y="12700"/>
                  </a:moveTo>
                  <a:lnTo>
                    <a:pt x="748753" y="0"/>
                  </a:lnTo>
                  <a:lnTo>
                    <a:pt x="674090" y="0"/>
                  </a:lnTo>
                  <a:lnTo>
                    <a:pt x="684314" y="12700"/>
                  </a:lnTo>
                  <a:lnTo>
                    <a:pt x="759091" y="1270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6855790" y="3878579"/>
              <a:ext cx="673735" cy="12700"/>
            </a:xfrm>
            <a:custGeom>
              <a:avLst/>
              <a:gdLst/>
              <a:ahLst/>
              <a:cxnLst/>
              <a:rect l="l" t="t" r="r" b="b"/>
              <a:pathLst>
                <a:path w="673734" h="12700">
                  <a:moveTo>
                    <a:pt x="296329" y="12700"/>
                  </a:moveTo>
                  <a:lnTo>
                    <a:pt x="244233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96329" y="12700"/>
                  </a:lnTo>
                  <a:close/>
                </a:path>
                <a:path w="673734" h="12700">
                  <a:moveTo>
                    <a:pt x="673506" y="12700"/>
                  </a:moveTo>
                  <a:lnTo>
                    <a:pt x="663168" y="0"/>
                  </a:lnTo>
                  <a:lnTo>
                    <a:pt x="588289" y="0"/>
                  </a:lnTo>
                  <a:lnTo>
                    <a:pt x="598500" y="12700"/>
                  </a:lnTo>
                  <a:lnTo>
                    <a:pt x="673506" y="1270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7016382" y="3915409"/>
              <a:ext cx="542925" cy="12700"/>
            </a:xfrm>
            <a:custGeom>
              <a:avLst/>
              <a:gdLst/>
              <a:ahLst/>
              <a:cxnLst/>
              <a:rect l="l" t="t" r="r" b="b"/>
              <a:pathLst>
                <a:path w="542925" h="12700">
                  <a:moveTo>
                    <a:pt x="220078" y="12700"/>
                  </a:moveTo>
                  <a:lnTo>
                    <a:pt x="194678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20078" y="12700"/>
                  </a:lnTo>
                  <a:close/>
                </a:path>
                <a:path w="542925" h="12700">
                  <a:moveTo>
                    <a:pt x="542874" y="12700"/>
                  </a:moveTo>
                  <a:lnTo>
                    <a:pt x="532549" y="0"/>
                  </a:lnTo>
                  <a:lnTo>
                    <a:pt x="457327" y="0"/>
                  </a:lnTo>
                  <a:lnTo>
                    <a:pt x="467550" y="12700"/>
                  </a:lnTo>
                  <a:lnTo>
                    <a:pt x="542874" y="1270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7132663" y="3939539"/>
              <a:ext cx="446405" cy="12700"/>
            </a:xfrm>
            <a:custGeom>
              <a:avLst/>
              <a:gdLst/>
              <a:ahLst/>
              <a:cxnLst/>
              <a:rect l="l" t="t" r="r" b="b"/>
              <a:pathLst>
                <a:path w="446404" h="12700">
                  <a:moveTo>
                    <a:pt x="144424" y="5080"/>
                  </a:moveTo>
                  <a:lnTo>
                    <a:pt x="131724" y="5080"/>
                  </a:lnTo>
                  <a:lnTo>
                    <a:pt x="131724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8249" y="5080"/>
                  </a:lnTo>
                  <a:lnTo>
                    <a:pt x="18249" y="12700"/>
                  </a:lnTo>
                  <a:lnTo>
                    <a:pt x="144424" y="12700"/>
                  </a:lnTo>
                  <a:lnTo>
                    <a:pt x="144424" y="5080"/>
                  </a:lnTo>
                  <a:close/>
                </a:path>
                <a:path w="446404" h="12700">
                  <a:moveTo>
                    <a:pt x="446227" y="12700"/>
                  </a:moveTo>
                  <a:lnTo>
                    <a:pt x="435889" y="0"/>
                  </a:lnTo>
                  <a:lnTo>
                    <a:pt x="360464" y="0"/>
                  </a:lnTo>
                  <a:lnTo>
                    <a:pt x="370674" y="12700"/>
                  </a:lnTo>
                  <a:lnTo>
                    <a:pt x="446227" y="1270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7248982" y="4000499"/>
              <a:ext cx="379730" cy="12700"/>
            </a:xfrm>
            <a:custGeom>
              <a:avLst/>
              <a:gdLst/>
              <a:ahLst/>
              <a:cxnLst/>
              <a:rect l="l" t="t" r="r" b="b"/>
              <a:pathLst>
                <a:path w="379729" h="12700">
                  <a:moveTo>
                    <a:pt x="157645" y="12700"/>
                  </a:moveTo>
                  <a:lnTo>
                    <a:pt x="132257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57645" y="12700"/>
                  </a:lnTo>
                  <a:close/>
                </a:path>
                <a:path w="379729" h="12700">
                  <a:moveTo>
                    <a:pt x="379501" y="12700"/>
                  </a:moveTo>
                  <a:lnTo>
                    <a:pt x="369176" y="0"/>
                  </a:lnTo>
                  <a:lnTo>
                    <a:pt x="293179" y="0"/>
                  </a:lnTo>
                  <a:lnTo>
                    <a:pt x="303403" y="12700"/>
                  </a:lnTo>
                  <a:lnTo>
                    <a:pt x="379501" y="1270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7561586" y="402462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6205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6538" y="12700"/>
                  </a:lnTo>
                  <a:lnTo>
                    <a:pt x="76205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363790" y="4061459"/>
              <a:ext cx="314325" cy="12700"/>
            </a:xfrm>
            <a:custGeom>
              <a:avLst/>
              <a:gdLst/>
              <a:ahLst/>
              <a:cxnLst/>
              <a:rect l="l" t="t" r="r" b="b"/>
              <a:pathLst>
                <a:path w="314325" h="12700">
                  <a:moveTo>
                    <a:pt x="164769" y="12700"/>
                  </a:moveTo>
                  <a:lnTo>
                    <a:pt x="139369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64769" y="12700"/>
                  </a:lnTo>
                  <a:close/>
                </a:path>
                <a:path w="314325" h="12700">
                  <a:moveTo>
                    <a:pt x="314299" y="12700"/>
                  </a:moveTo>
                  <a:lnTo>
                    <a:pt x="303961" y="0"/>
                  </a:lnTo>
                  <a:lnTo>
                    <a:pt x="227418" y="0"/>
                  </a:lnTo>
                  <a:lnTo>
                    <a:pt x="237642" y="12700"/>
                  </a:lnTo>
                  <a:lnTo>
                    <a:pt x="314299" y="1270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433157" y="4098289"/>
              <a:ext cx="274955" cy="12700"/>
            </a:xfrm>
            <a:custGeom>
              <a:avLst/>
              <a:gdLst/>
              <a:ahLst/>
              <a:cxnLst/>
              <a:rect l="l" t="t" r="r" b="b"/>
              <a:pathLst>
                <a:path w="274954" h="12700">
                  <a:moveTo>
                    <a:pt x="169049" y="12700"/>
                  </a:moveTo>
                  <a:lnTo>
                    <a:pt x="143649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9049" y="12700"/>
                  </a:lnTo>
                  <a:close/>
                </a:path>
                <a:path w="274954" h="12700">
                  <a:moveTo>
                    <a:pt x="274891" y="12700"/>
                  </a:moveTo>
                  <a:lnTo>
                    <a:pt x="264553" y="0"/>
                  </a:lnTo>
                  <a:lnTo>
                    <a:pt x="187680" y="0"/>
                  </a:lnTo>
                  <a:lnTo>
                    <a:pt x="197904" y="12700"/>
                  </a:lnTo>
                  <a:lnTo>
                    <a:pt x="274891" y="1270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9" name="object 147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80" name="object 1480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7398004" y="4366259"/>
              <a:ext cx="601345" cy="12700"/>
            </a:xfrm>
            <a:custGeom>
              <a:avLst/>
              <a:gdLst/>
              <a:ahLst/>
              <a:cxnLst/>
              <a:rect l="l" t="t" r="r" b="b"/>
              <a:pathLst>
                <a:path w="601345" h="12700">
                  <a:moveTo>
                    <a:pt x="35786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309880" y="12700"/>
                  </a:lnTo>
                  <a:lnTo>
                    <a:pt x="357860" y="0"/>
                  </a:lnTo>
                  <a:close/>
                </a:path>
                <a:path w="601345" h="12700">
                  <a:moveTo>
                    <a:pt x="601154" y="12700"/>
                  </a:moveTo>
                  <a:lnTo>
                    <a:pt x="594029" y="0"/>
                  </a:lnTo>
                  <a:lnTo>
                    <a:pt x="443636" y="0"/>
                  </a:lnTo>
                  <a:lnTo>
                    <a:pt x="443293" y="12700"/>
                  </a:lnTo>
                  <a:lnTo>
                    <a:pt x="601154" y="1270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7338441" y="4390389"/>
              <a:ext cx="674370" cy="12700"/>
            </a:xfrm>
            <a:custGeom>
              <a:avLst/>
              <a:gdLst/>
              <a:ahLst/>
              <a:cxnLst/>
              <a:rect l="l" t="t" r="r" b="b"/>
              <a:pathLst>
                <a:path w="674370" h="12700">
                  <a:moveTo>
                    <a:pt x="32625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278269" y="12700"/>
                  </a:lnTo>
                  <a:lnTo>
                    <a:pt x="326250" y="0"/>
                  </a:lnTo>
                  <a:close/>
                </a:path>
                <a:path w="674370" h="12700">
                  <a:moveTo>
                    <a:pt x="674268" y="12700"/>
                  </a:moveTo>
                  <a:lnTo>
                    <a:pt x="667131" y="0"/>
                  </a:lnTo>
                  <a:lnTo>
                    <a:pt x="502551" y="0"/>
                  </a:lnTo>
                  <a:lnTo>
                    <a:pt x="502221" y="12700"/>
                  </a:lnTo>
                  <a:lnTo>
                    <a:pt x="674268" y="1270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103872" y="4464050"/>
              <a:ext cx="950594" cy="12700"/>
            </a:xfrm>
            <a:custGeom>
              <a:avLst/>
              <a:gdLst/>
              <a:ahLst/>
              <a:cxnLst/>
              <a:rect l="l" t="t" r="r" b="b"/>
              <a:pathLst>
                <a:path w="950595" h="12700">
                  <a:moveTo>
                    <a:pt x="282498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34518" y="12700"/>
                  </a:lnTo>
                  <a:lnTo>
                    <a:pt x="282498" y="0"/>
                  </a:lnTo>
                  <a:close/>
                </a:path>
                <a:path w="950595" h="12700">
                  <a:moveTo>
                    <a:pt x="873582" y="0"/>
                  </a:moveTo>
                  <a:lnTo>
                    <a:pt x="735177" y="0"/>
                  </a:lnTo>
                  <a:lnTo>
                    <a:pt x="734834" y="12700"/>
                  </a:lnTo>
                  <a:lnTo>
                    <a:pt x="870394" y="12700"/>
                  </a:lnTo>
                  <a:lnTo>
                    <a:pt x="873582" y="0"/>
                  </a:lnTo>
                  <a:close/>
                </a:path>
                <a:path w="950595" h="12700">
                  <a:moveTo>
                    <a:pt x="950175" y="12700"/>
                  </a:moveTo>
                  <a:lnTo>
                    <a:pt x="943051" y="0"/>
                  </a:lnTo>
                  <a:lnTo>
                    <a:pt x="902246" y="0"/>
                  </a:lnTo>
                  <a:lnTo>
                    <a:pt x="910082" y="12700"/>
                  </a:lnTo>
                  <a:lnTo>
                    <a:pt x="950175" y="1270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7016458" y="4488179"/>
              <a:ext cx="1051560" cy="12700"/>
            </a:xfrm>
            <a:custGeom>
              <a:avLst/>
              <a:gdLst/>
              <a:ahLst/>
              <a:cxnLst/>
              <a:rect l="l" t="t" r="r" b="b"/>
              <a:pathLst>
                <a:path w="1051559" h="12700">
                  <a:moveTo>
                    <a:pt x="278739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30759" y="12700"/>
                  </a:lnTo>
                  <a:lnTo>
                    <a:pt x="278739" y="0"/>
                  </a:lnTo>
                  <a:close/>
                </a:path>
                <a:path w="1051559" h="12700">
                  <a:moveTo>
                    <a:pt x="954938" y="0"/>
                  </a:moveTo>
                  <a:lnTo>
                    <a:pt x="821944" y="0"/>
                  </a:lnTo>
                  <a:lnTo>
                    <a:pt x="821613" y="12700"/>
                  </a:lnTo>
                  <a:lnTo>
                    <a:pt x="951738" y="12700"/>
                  </a:lnTo>
                  <a:lnTo>
                    <a:pt x="954938" y="0"/>
                  </a:lnTo>
                  <a:close/>
                </a:path>
                <a:path w="1051559" h="12700">
                  <a:moveTo>
                    <a:pt x="1051140" y="12700"/>
                  </a:moveTo>
                  <a:lnTo>
                    <a:pt x="1044016" y="0"/>
                  </a:lnTo>
                  <a:lnTo>
                    <a:pt x="1004544" y="0"/>
                  </a:lnTo>
                  <a:lnTo>
                    <a:pt x="1012367" y="12700"/>
                  </a:lnTo>
                  <a:lnTo>
                    <a:pt x="1051140" y="1270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148930" y="0"/>
                  </a:moveTo>
                  <a:lnTo>
                    <a:pt x="1029639" y="0"/>
                  </a:lnTo>
                  <a:lnTo>
                    <a:pt x="1029296" y="12700"/>
                  </a:lnTo>
                  <a:lnTo>
                    <a:pt x="1145730" y="12700"/>
                  </a:lnTo>
                  <a:lnTo>
                    <a:pt x="1148930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7835811" y="4573269"/>
              <a:ext cx="278130" cy="12700"/>
            </a:xfrm>
            <a:custGeom>
              <a:avLst/>
              <a:gdLst/>
              <a:ahLst/>
              <a:cxnLst/>
              <a:rect l="l" t="t" r="r" b="b"/>
              <a:pathLst>
                <a:path w="278129" h="12700">
                  <a:moveTo>
                    <a:pt x="114198" y="0"/>
                  </a:moveTo>
                  <a:lnTo>
                    <a:pt x="342" y="0"/>
                  </a:lnTo>
                  <a:lnTo>
                    <a:pt x="0" y="12700"/>
                  </a:lnTo>
                  <a:lnTo>
                    <a:pt x="111010" y="12700"/>
                  </a:lnTo>
                  <a:lnTo>
                    <a:pt x="114198" y="0"/>
                  </a:lnTo>
                  <a:close/>
                </a:path>
                <a:path w="278129" h="12700">
                  <a:moveTo>
                    <a:pt x="277583" y="1270"/>
                  </a:moveTo>
                  <a:lnTo>
                    <a:pt x="272770" y="1270"/>
                  </a:lnTo>
                  <a:lnTo>
                    <a:pt x="272770" y="0"/>
                  </a:lnTo>
                  <a:lnTo>
                    <a:pt x="252691" y="0"/>
                  </a:lnTo>
                  <a:lnTo>
                    <a:pt x="252691" y="1270"/>
                  </a:lnTo>
                  <a:lnTo>
                    <a:pt x="258000" y="1270"/>
                  </a:lnTo>
                  <a:lnTo>
                    <a:pt x="258000" y="12700"/>
                  </a:lnTo>
                  <a:lnTo>
                    <a:pt x="277583" y="12700"/>
                  </a:lnTo>
                  <a:lnTo>
                    <a:pt x="277583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7834833" y="4610100"/>
              <a:ext cx="311785" cy="12700"/>
            </a:xfrm>
            <a:custGeom>
              <a:avLst/>
              <a:gdLst/>
              <a:ahLst/>
              <a:cxnLst/>
              <a:rect l="l" t="t" r="r" b="b"/>
              <a:pathLst>
                <a:path w="311784" h="12700">
                  <a:moveTo>
                    <a:pt x="105918" y="0"/>
                  </a:moveTo>
                  <a:lnTo>
                    <a:pt x="342" y="0"/>
                  </a:lnTo>
                  <a:lnTo>
                    <a:pt x="0" y="12700"/>
                  </a:lnTo>
                  <a:lnTo>
                    <a:pt x="102730" y="12700"/>
                  </a:lnTo>
                  <a:lnTo>
                    <a:pt x="105918" y="0"/>
                  </a:lnTo>
                  <a:close/>
                </a:path>
                <a:path w="311784" h="12700">
                  <a:moveTo>
                    <a:pt x="311734" y="12700"/>
                  </a:moveTo>
                  <a:lnTo>
                    <a:pt x="301828" y="0"/>
                  </a:lnTo>
                  <a:lnTo>
                    <a:pt x="283933" y="0"/>
                  </a:lnTo>
                  <a:lnTo>
                    <a:pt x="294563" y="12700"/>
                  </a:lnTo>
                  <a:lnTo>
                    <a:pt x="311734" y="1270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6465900" y="4646929"/>
              <a:ext cx="1709420" cy="12700"/>
            </a:xfrm>
            <a:custGeom>
              <a:avLst/>
              <a:gdLst/>
              <a:ahLst/>
              <a:cxnLst/>
              <a:rect l="l" t="t" r="r" b="b"/>
              <a:pathLst>
                <a:path w="1709420" h="12700">
                  <a:moveTo>
                    <a:pt x="248488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03136" y="12700"/>
                  </a:lnTo>
                  <a:lnTo>
                    <a:pt x="248488" y="0"/>
                  </a:lnTo>
                  <a:close/>
                </a:path>
                <a:path w="1709420" h="12700">
                  <a:moveTo>
                    <a:pt x="1465605" y="0"/>
                  </a:moveTo>
                  <a:lnTo>
                    <a:pt x="1368298" y="0"/>
                  </a:lnTo>
                  <a:lnTo>
                    <a:pt x="1367955" y="12700"/>
                  </a:lnTo>
                  <a:lnTo>
                    <a:pt x="1462405" y="12700"/>
                  </a:lnTo>
                  <a:lnTo>
                    <a:pt x="1465605" y="0"/>
                  </a:lnTo>
                  <a:close/>
                </a:path>
                <a:path w="1709420" h="12700">
                  <a:moveTo>
                    <a:pt x="1709381" y="12700"/>
                  </a:moveTo>
                  <a:lnTo>
                    <a:pt x="1699475" y="0"/>
                  </a:lnTo>
                  <a:lnTo>
                    <a:pt x="1683664" y="0"/>
                  </a:lnTo>
                  <a:lnTo>
                    <a:pt x="1694294" y="12700"/>
                  </a:lnTo>
                  <a:lnTo>
                    <a:pt x="1709381" y="1270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6388836" y="4671059"/>
              <a:ext cx="1805305" cy="12700"/>
            </a:xfrm>
            <a:custGeom>
              <a:avLst/>
              <a:gdLst/>
              <a:ahLst/>
              <a:cxnLst/>
              <a:rect l="l" t="t" r="r" b="b"/>
              <a:pathLst>
                <a:path w="1805304" h="12700">
                  <a:moveTo>
                    <a:pt x="239395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94043" y="12700"/>
                  </a:lnTo>
                  <a:lnTo>
                    <a:pt x="239395" y="0"/>
                  </a:lnTo>
                  <a:close/>
                </a:path>
                <a:path w="1805304" h="12700">
                  <a:moveTo>
                    <a:pt x="1535645" y="0"/>
                  </a:moveTo>
                  <a:lnTo>
                    <a:pt x="1444612" y="0"/>
                  </a:lnTo>
                  <a:lnTo>
                    <a:pt x="1444612" y="7620"/>
                  </a:lnTo>
                  <a:lnTo>
                    <a:pt x="1444053" y="7620"/>
                  </a:lnTo>
                  <a:lnTo>
                    <a:pt x="1444053" y="12700"/>
                  </a:lnTo>
                  <a:lnTo>
                    <a:pt x="1534045" y="12700"/>
                  </a:lnTo>
                  <a:lnTo>
                    <a:pt x="1534045" y="7620"/>
                  </a:lnTo>
                  <a:lnTo>
                    <a:pt x="1535645" y="7620"/>
                  </a:lnTo>
                  <a:lnTo>
                    <a:pt x="1535645" y="0"/>
                  </a:lnTo>
                  <a:close/>
                </a:path>
                <a:path w="1805304" h="12700">
                  <a:moveTo>
                    <a:pt x="1805254" y="12700"/>
                  </a:moveTo>
                  <a:lnTo>
                    <a:pt x="1795348" y="0"/>
                  </a:lnTo>
                  <a:lnTo>
                    <a:pt x="1780908" y="0"/>
                  </a:lnTo>
                  <a:lnTo>
                    <a:pt x="1791538" y="12700"/>
                  </a:lnTo>
                  <a:lnTo>
                    <a:pt x="1805254" y="1270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7821435" y="4732019"/>
              <a:ext cx="420370" cy="12700"/>
            </a:xfrm>
            <a:custGeom>
              <a:avLst/>
              <a:gdLst/>
              <a:ahLst/>
              <a:cxnLst/>
              <a:rect l="l" t="t" r="r" b="b"/>
              <a:pathLst>
                <a:path w="420370" h="12700">
                  <a:moveTo>
                    <a:pt x="88684" y="0"/>
                  </a:moveTo>
                  <a:lnTo>
                    <a:pt x="2298" y="0"/>
                  </a:lnTo>
                  <a:lnTo>
                    <a:pt x="0" y="12700"/>
                  </a:lnTo>
                  <a:lnTo>
                    <a:pt x="85496" y="12700"/>
                  </a:lnTo>
                  <a:lnTo>
                    <a:pt x="88684" y="0"/>
                  </a:lnTo>
                  <a:close/>
                </a:path>
                <a:path w="420370" h="12700">
                  <a:moveTo>
                    <a:pt x="420179" y="12700"/>
                  </a:moveTo>
                  <a:lnTo>
                    <a:pt x="410273" y="0"/>
                  </a:lnTo>
                  <a:lnTo>
                    <a:pt x="399300" y="0"/>
                  </a:lnTo>
                  <a:lnTo>
                    <a:pt x="409917" y="12700"/>
                  </a:lnTo>
                  <a:lnTo>
                    <a:pt x="420179" y="1270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7817091" y="4756150"/>
              <a:ext cx="443865" cy="12700"/>
            </a:xfrm>
            <a:custGeom>
              <a:avLst/>
              <a:gdLst/>
              <a:ahLst/>
              <a:cxnLst/>
              <a:rect l="l" t="t" r="r" b="b"/>
              <a:pathLst>
                <a:path w="443865" h="12700">
                  <a:moveTo>
                    <a:pt x="86969" y="0"/>
                  </a:moveTo>
                  <a:lnTo>
                    <a:pt x="2286" y="0"/>
                  </a:lnTo>
                  <a:lnTo>
                    <a:pt x="0" y="12700"/>
                  </a:lnTo>
                  <a:lnTo>
                    <a:pt x="83769" y="12700"/>
                  </a:lnTo>
                  <a:lnTo>
                    <a:pt x="86969" y="0"/>
                  </a:lnTo>
                  <a:close/>
                </a:path>
                <a:path w="443865" h="12700">
                  <a:moveTo>
                    <a:pt x="443331" y="12700"/>
                  </a:moveTo>
                  <a:lnTo>
                    <a:pt x="433425" y="0"/>
                  </a:lnTo>
                  <a:lnTo>
                    <a:pt x="423811" y="0"/>
                  </a:lnTo>
                  <a:lnTo>
                    <a:pt x="434441" y="12700"/>
                  </a:lnTo>
                  <a:lnTo>
                    <a:pt x="443331" y="1270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7810449" y="4792979"/>
              <a:ext cx="478790" cy="12700"/>
            </a:xfrm>
            <a:custGeom>
              <a:avLst/>
              <a:gdLst/>
              <a:ahLst/>
              <a:cxnLst/>
              <a:rect l="l" t="t" r="r" b="b"/>
              <a:pathLst>
                <a:path w="478790" h="12700">
                  <a:moveTo>
                    <a:pt x="84353" y="0"/>
                  </a:moveTo>
                  <a:lnTo>
                    <a:pt x="2286" y="0"/>
                  </a:lnTo>
                  <a:lnTo>
                    <a:pt x="0" y="12700"/>
                  </a:lnTo>
                  <a:lnTo>
                    <a:pt x="81165" y="12700"/>
                  </a:lnTo>
                  <a:lnTo>
                    <a:pt x="84353" y="0"/>
                  </a:lnTo>
                  <a:close/>
                </a:path>
                <a:path w="478790" h="12700">
                  <a:moveTo>
                    <a:pt x="478688" y="12700"/>
                  </a:moveTo>
                  <a:lnTo>
                    <a:pt x="468782" y="0"/>
                  </a:lnTo>
                  <a:lnTo>
                    <a:pt x="461264" y="0"/>
                  </a:lnTo>
                  <a:lnTo>
                    <a:pt x="471881" y="12700"/>
                  </a:lnTo>
                  <a:lnTo>
                    <a:pt x="478688" y="1270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5946267" y="4817109"/>
              <a:ext cx="2373630" cy="25400"/>
            </a:xfrm>
            <a:custGeom>
              <a:avLst/>
              <a:gdLst/>
              <a:ahLst/>
              <a:cxnLst/>
              <a:rect l="l" t="t" r="r" b="b"/>
              <a:pathLst>
                <a:path w="2373629" h="25400">
                  <a:moveTo>
                    <a:pt x="208673" y="0"/>
                  </a:moveTo>
                  <a:lnTo>
                    <a:pt x="37934" y="0"/>
                  </a:lnTo>
                  <a:lnTo>
                    <a:pt x="0" y="13970"/>
                  </a:lnTo>
                  <a:lnTo>
                    <a:pt x="169405" y="13970"/>
                  </a:lnTo>
                  <a:lnTo>
                    <a:pt x="208673" y="0"/>
                  </a:lnTo>
                  <a:close/>
                </a:path>
                <a:path w="2373629" h="25400">
                  <a:moveTo>
                    <a:pt x="1942477" y="0"/>
                  </a:moveTo>
                  <a:lnTo>
                    <a:pt x="1862112" y="0"/>
                  </a:lnTo>
                  <a:lnTo>
                    <a:pt x="1859826" y="12700"/>
                  </a:lnTo>
                  <a:lnTo>
                    <a:pt x="1859597" y="13970"/>
                  </a:lnTo>
                  <a:lnTo>
                    <a:pt x="1857527" y="25400"/>
                  </a:lnTo>
                  <a:lnTo>
                    <a:pt x="1936089" y="25400"/>
                  </a:lnTo>
                  <a:lnTo>
                    <a:pt x="1938947" y="13970"/>
                  </a:lnTo>
                  <a:lnTo>
                    <a:pt x="1939277" y="12700"/>
                  </a:lnTo>
                  <a:lnTo>
                    <a:pt x="1942477" y="0"/>
                  </a:lnTo>
                  <a:close/>
                </a:path>
                <a:path w="2373629" h="25400">
                  <a:moveTo>
                    <a:pt x="2373388" y="25400"/>
                  </a:moveTo>
                  <a:lnTo>
                    <a:pt x="2363825" y="13970"/>
                  </a:lnTo>
                  <a:lnTo>
                    <a:pt x="2362771" y="12700"/>
                  </a:lnTo>
                  <a:lnTo>
                    <a:pt x="2352141" y="0"/>
                  </a:lnTo>
                  <a:lnTo>
                    <a:pt x="2345626" y="0"/>
                  </a:lnTo>
                  <a:lnTo>
                    <a:pt x="2357297" y="13970"/>
                  </a:lnTo>
                  <a:lnTo>
                    <a:pt x="2366861" y="25400"/>
                  </a:lnTo>
                  <a:lnTo>
                    <a:pt x="2373388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5849721" y="4853939"/>
              <a:ext cx="2490470" cy="12700"/>
            </a:xfrm>
            <a:custGeom>
              <a:avLst/>
              <a:gdLst/>
              <a:ahLst/>
              <a:cxnLst/>
              <a:rect l="l" t="t" r="r" b="b"/>
              <a:pathLst>
                <a:path w="2490470" h="12700">
                  <a:moveTo>
                    <a:pt x="20167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5963" y="12700"/>
                  </a:lnTo>
                  <a:lnTo>
                    <a:pt x="201676" y="0"/>
                  </a:lnTo>
                  <a:close/>
                </a:path>
                <a:path w="2490470" h="12700">
                  <a:moveTo>
                    <a:pt x="2029764" y="0"/>
                  </a:moveTo>
                  <a:lnTo>
                    <a:pt x="1952015" y="0"/>
                  </a:lnTo>
                  <a:lnTo>
                    <a:pt x="1949729" y="12700"/>
                  </a:lnTo>
                  <a:lnTo>
                    <a:pt x="2026577" y="12700"/>
                  </a:lnTo>
                  <a:lnTo>
                    <a:pt x="2029764" y="0"/>
                  </a:lnTo>
                  <a:close/>
                </a:path>
                <a:path w="2490470" h="12700">
                  <a:moveTo>
                    <a:pt x="2490127" y="12700"/>
                  </a:moveTo>
                  <a:lnTo>
                    <a:pt x="2479497" y="0"/>
                  </a:lnTo>
                  <a:lnTo>
                    <a:pt x="2472969" y="0"/>
                  </a:lnTo>
                  <a:lnTo>
                    <a:pt x="2483586" y="12700"/>
                  </a:lnTo>
                  <a:lnTo>
                    <a:pt x="2490127" y="1270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5684202" y="4914900"/>
              <a:ext cx="2707005" cy="12700"/>
            </a:xfrm>
            <a:custGeom>
              <a:avLst/>
              <a:gdLst/>
              <a:ahLst/>
              <a:cxnLst/>
              <a:rect l="l" t="t" r="r" b="b"/>
              <a:pathLst>
                <a:path w="2707004" h="12700">
                  <a:moveTo>
                    <a:pt x="195795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0083" y="12700"/>
                  </a:lnTo>
                  <a:lnTo>
                    <a:pt x="195795" y="0"/>
                  </a:lnTo>
                  <a:close/>
                </a:path>
                <a:path w="2707004" h="12700">
                  <a:moveTo>
                    <a:pt x="2178532" y="0"/>
                  </a:moveTo>
                  <a:lnTo>
                    <a:pt x="2105507" y="0"/>
                  </a:lnTo>
                  <a:lnTo>
                    <a:pt x="2105507" y="11430"/>
                  </a:lnTo>
                  <a:lnTo>
                    <a:pt x="2104364" y="11430"/>
                  </a:lnTo>
                  <a:lnTo>
                    <a:pt x="2104364" y="12700"/>
                  </a:lnTo>
                  <a:lnTo>
                    <a:pt x="2177059" y="12700"/>
                  </a:lnTo>
                  <a:lnTo>
                    <a:pt x="2177059" y="11430"/>
                  </a:lnTo>
                  <a:lnTo>
                    <a:pt x="2178532" y="11430"/>
                  </a:lnTo>
                  <a:lnTo>
                    <a:pt x="2178532" y="0"/>
                  </a:lnTo>
                  <a:close/>
                </a:path>
                <a:path w="2707004" h="12700">
                  <a:moveTo>
                    <a:pt x="2706649" y="12700"/>
                  </a:moveTo>
                  <a:lnTo>
                    <a:pt x="2696032" y="0"/>
                  </a:lnTo>
                  <a:lnTo>
                    <a:pt x="2689466" y="0"/>
                  </a:lnTo>
                  <a:lnTo>
                    <a:pt x="2700083" y="12700"/>
                  </a:lnTo>
                  <a:lnTo>
                    <a:pt x="2706649" y="1270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5618683" y="4939029"/>
              <a:ext cx="2791460" cy="12700"/>
            </a:xfrm>
            <a:custGeom>
              <a:avLst/>
              <a:gdLst/>
              <a:ahLst/>
              <a:cxnLst/>
              <a:rect l="l" t="t" r="r" b="b"/>
              <a:pathLst>
                <a:path w="2791459" h="12700">
                  <a:moveTo>
                    <a:pt x="193471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7759" y="12700"/>
                  </a:lnTo>
                  <a:lnTo>
                    <a:pt x="193471" y="0"/>
                  </a:lnTo>
                  <a:close/>
                </a:path>
                <a:path w="2791459" h="12700">
                  <a:moveTo>
                    <a:pt x="2241994" y="0"/>
                  </a:moveTo>
                  <a:lnTo>
                    <a:pt x="2167699" y="0"/>
                  </a:lnTo>
                  <a:lnTo>
                    <a:pt x="2165413" y="12700"/>
                  </a:lnTo>
                  <a:lnTo>
                    <a:pt x="2241372" y="12700"/>
                  </a:lnTo>
                  <a:lnTo>
                    <a:pt x="2241994" y="0"/>
                  </a:lnTo>
                  <a:close/>
                </a:path>
                <a:path w="2791459" h="12700">
                  <a:moveTo>
                    <a:pt x="2790939" y="12700"/>
                  </a:moveTo>
                  <a:lnTo>
                    <a:pt x="2781414" y="0"/>
                  </a:lnTo>
                  <a:lnTo>
                    <a:pt x="2775166" y="0"/>
                  </a:lnTo>
                  <a:lnTo>
                    <a:pt x="2785783" y="12700"/>
                  </a:lnTo>
                  <a:lnTo>
                    <a:pt x="2790939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5518696" y="4975859"/>
              <a:ext cx="2919095" cy="12700"/>
            </a:xfrm>
            <a:custGeom>
              <a:avLst/>
              <a:gdLst/>
              <a:ahLst/>
              <a:cxnLst/>
              <a:rect l="l" t="t" r="r" b="b"/>
              <a:pathLst>
                <a:path w="2919095" h="12700">
                  <a:moveTo>
                    <a:pt x="189903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4190" y="12700"/>
                  </a:lnTo>
                  <a:lnTo>
                    <a:pt x="189903" y="0"/>
                  </a:lnTo>
                  <a:close/>
                </a:path>
                <a:path w="2919095" h="12700">
                  <a:moveTo>
                    <a:pt x="2340191" y="0"/>
                  </a:moveTo>
                  <a:lnTo>
                    <a:pt x="2261044" y="0"/>
                  </a:lnTo>
                  <a:lnTo>
                    <a:pt x="2258758" y="12700"/>
                  </a:lnTo>
                  <a:lnTo>
                    <a:pt x="2339568" y="12700"/>
                  </a:lnTo>
                  <a:lnTo>
                    <a:pt x="2340191" y="0"/>
                  </a:lnTo>
                  <a:close/>
                </a:path>
                <a:path w="2919095" h="12700">
                  <a:moveTo>
                    <a:pt x="2918549" y="12700"/>
                  </a:moveTo>
                  <a:lnTo>
                    <a:pt x="2909024" y="0"/>
                  </a:lnTo>
                  <a:lnTo>
                    <a:pt x="2905950" y="0"/>
                  </a:lnTo>
                  <a:lnTo>
                    <a:pt x="2916567" y="12700"/>
                  </a:lnTo>
                  <a:lnTo>
                    <a:pt x="2918549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7775698" y="5012689"/>
              <a:ext cx="81915" cy="12700"/>
            </a:xfrm>
            <a:custGeom>
              <a:avLst/>
              <a:gdLst/>
              <a:ahLst/>
              <a:cxnLst/>
              <a:rect l="l" t="t" r="r" b="b"/>
              <a:pathLst>
                <a:path w="81915" h="12700">
                  <a:moveTo>
                    <a:pt x="8139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80776" y="12700"/>
                  </a:lnTo>
                  <a:lnTo>
                    <a:pt x="81395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7777500" y="5036820"/>
              <a:ext cx="78740" cy="12700"/>
            </a:xfrm>
            <a:custGeom>
              <a:avLst/>
              <a:gdLst/>
              <a:ahLst/>
              <a:cxnLst/>
              <a:rect l="l" t="t" r="r" b="b"/>
              <a:pathLst>
                <a:path w="78740" h="12700">
                  <a:moveTo>
                    <a:pt x="78418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77799" y="12699"/>
                  </a:lnTo>
                  <a:lnTo>
                    <a:pt x="78418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5337200" y="5060950"/>
              <a:ext cx="2517775" cy="12700"/>
            </a:xfrm>
            <a:custGeom>
              <a:avLst/>
              <a:gdLst/>
              <a:ahLst/>
              <a:cxnLst/>
              <a:rect l="l" t="t" r="r" b="b"/>
              <a:pathLst>
                <a:path w="2517775" h="12700">
                  <a:moveTo>
                    <a:pt x="132156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96443" y="12700"/>
                  </a:lnTo>
                  <a:lnTo>
                    <a:pt x="132156" y="0"/>
                  </a:lnTo>
                  <a:close/>
                </a:path>
                <a:path w="2517775" h="12700">
                  <a:moveTo>
                    <a:pt x="2517533" y="0"/>
                  </a:moveTo>
                  <a:lnTo>
                    <a:pt x="2442095" y="0"/>
                  </a:lnTo>
                  <a:lnTo>
                    <a:pt x="2443048" y="12700"/>
                  </a:lnTo>
                  <a:lnTo>
                    <a:pt x="2516924" y="12700"/>
                  </a:lnTo>
                  <a:lnTo>
                    <a:pt x="2517533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259311" y="5097779"/>
              <a:ext cx="2593975" cy="12700"/>
            </a:xfrm>
            <a:custGeom>
              <a:avLst/>
              <a:gdLst/>
              <a:ahLst/>
              <a:cxnLst/>
              <a:rect l="l" t="t" r="r" b="b"/>
              <a:pathLst>
                <a:path w="2593975" h="12700">
                  <a:moveTo>
                    <a:pt x="106489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70789" y="12700"/>
                  </a:lnTo>
                  <a:lnTo>
                    <a:pt x="106489" y="0"/>
                  </a:lnTo>
                  <a:close/>
                </a:path>
                <a:path w="2593975" h="12700">
                  <a:moveTo>
                    <a:pt x="2593632" y="0"/>
                  </a:moveTo>
                  <a:lnTo>
                    <a:pt x="2522740" y="0"/>
                  </a:lnTo>
                  <a:lnTo>
                    <a:pt x="2523680" y="12700"/>
                  </a:lnTo>
                  <a:lnTo>
                    <a:pt x="2593009" y="12700"/>
                  </a:lnTo>
                  <a:lnTo>
                    <a:pt x="2593632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208282" y="5121909"/>
              <a:ext cx="2643505" cy="12700"/>
            </a:xfrm>
            <a:custGeom>
              <a:avLst/>
              <a:gdLst/>
              <a:ahLst/>
              <a:cxnLst/>
              <a:rect l="l" t="t" r="r" b="b"/>
              <a:pathLst>
                <a:path w="2643504" h="12700">
                  <a:moveTo>
                    <a:pt x="8967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53962" y="12700"/>
                  </a:lnTo>
                  <a:lnTo>
                    <a:pt x="89674" y="0"/>
                  </a:lnTo>
                  <a:close/>
                </a:path>
                <a:path w="2643504" h="12700">
                  <a:moveTo>
                    <a:pt x="2643492" y="0"/>
                  </a:moveTo>
                  <a:lnTo>
                    <a:pt x="2575560" y="0"/>
                  </a:lnTo>
                  <a:lnTo>
                    <a:pt x="2576512" y="12700"/>
                  </a:lnTo>
                  <a:lnTo>
                    <a:pt x="2642870" y="12700"/>
                  </a:lnTo>
                  <a:lnTo>
                    <a:pt x="2643492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7792958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7794761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7796563" y="529208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7797511" y="530478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7798364" y="5316220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7799313" y="5328920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7800261" y="5341620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7801114" y="5353050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7802063" y="5365750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7803011" y="53784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7803865" y="5389879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805100" y="54025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806321" y="541400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807678" y="54267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809035" y="54394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810257" y="545083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7811613" y="546353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7812835" y="547497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7814192" y="548767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815413" y="54991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816770" y="55118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75" name="object 1575"/>
          <p:cNvGrpSpPr/>
          <p:nvPr/>
        </p:nvGrpSpPr>
        <p:grpSpPr>
          <a:xfrm>
            <a:off x="7818127" y="5524500"/>
            <a:ext cx="100330" cy="499109"/>
            <a:chOff x="7818127" y="5524500"/>
            <a:chExt cx="100330" cy="499109"/>
          </a:xfrm>
        </p:grpSpPr>
        <p:sp>
          <p:nvSpPr>
            <p:cNvPr id="1576" name="object 1576"/>
            <p:cNvSpPr/>
            <p:nvPr/>
          </p:nvSpPr>
          <p:spPr>
            <a:xfrm>
              <a:off x="7818127" y="552450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819348" y="55359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7820705" y="55486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7822062" y="556133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7823284" y="55727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7824641" y="558546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7825862" y="559688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7827219" y="56095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7828576" y="56222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29798" y="563372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31155" y="564642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32376" y="565785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33733" y="567055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34954" y="56819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36311" y="56946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37669" y="570737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38890" y="571881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40247" y="573150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41604" y="574420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42825" y="575564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44182" y="576834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45404" y="577977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46761" y="579247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48118" y="580517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49339" y="581660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50696" y="582930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51918" y="584072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53275" y="585342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54496" y="58648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55853" y="58775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57210" y="589025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58432" y="590169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59789" y="591439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61146" y="592709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62367" y="593851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63724" y="595121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64945" y="596265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66302" y="597535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67660" y="59880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868881" y="5999480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870238" y="6012180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7" name="object 1617"/>
          <p:cNvSpPr txBox="1"/>
          <p:nvPr/>
        </p:nvSpPr>
        <p:spPr>
          <a:xfrm>
            <a:off x="8403590" y="6282690"/>
            <a:ext cx="20447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5" dirty="0">
                <a:solidFill>
                  <a:srgbClr val="FFFFFF"/>
                </a:solidFill>
                <a:latin typeface="Times New Roman"/>
                <a:cs typeface="Times New Roman"/>
              </a:rPr>
              <a:t>1</a:t>
            </a: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618" name="object 1618"/>
          <p:cNvSpPr txBox="1">
            <a:spLocks noGrp="1"/>
          </p:cNvSpPr>
          <p:nvPr>
            <p:ph type="title"/>
          </p:nvPr>
        </p:nvSpPr>
        <p:spPr>
          <a:xfrm>
            <a:off x="228600" y="415290"/>
            <a:ext cx="8280400" cy="999490"/>
          </a:xfrm>
          <a:prstGeom prst="rect">
            <a:avLst/>
          </a:prstGeom>
        </p:spPr>
        <p:txBody>
          <a:bodyPr vert="horz" wrap="square" lIns="0" tIns="26669" rIns="0" bIns="0" rtlCol="0">
            <a:spAutoFit/>
          </a:bodyPr>
          <a:lstStyle/>
          <a:p>
            <a:pPr marL="12700" marR="5080">
              <a:lnSpc>
                <a:spcPts val="3829"/>
              </a:lnSpc>
              <a:spcBef>
                <a:spcPts val="209"/>
              </a:spcBef>
            </a:pPr>
            <a:r>
              <a:rPr sz="3200" dirty="0">
                <a:solidFill>
                  <a:srgbClr val="FF00FF"/>
                </a:solidFill>
              </a:rPr>
              <a:t>3) </a:t>
            </a:r>
            <a:r>
              <a:rPr sz="3200" spc="-5" dirty="0">
                <a:solidFill>
                  <a:srgbClr val="FF00FF"/>
                </a:solidFill>
              </a:rPr>
              <a:t>On</a:t>
            </a:r>
            <a:r>
              <a:rPr sz="3200" dirty="0">
                <a:solidFill>
                  <a:srgbClr val="FF00FF"/>
                </a:solidFill>
              </a:rPr>
              <a:t> </a:t>
            </a:r>
            <a:r>
              <a:rPr sz="3200" spc="-5" dirty="0">
                <a:solidFill>
                  <a:srgbClr val="FF00FF"/>
                </a:solidFill>
              </a:rPr>
              <a:t>the</a:t>
            </a:r>
            <a:r>
              <a:rPr sz="3200" spc="5" dirty="0">
                <a:solidFill>
                  <a:srgbClr val="FF00FF"/>
                </a:solidFill>
              </a:rPr>
              <a:t> </a:t>
            </a:r>
            <a:r>
              <a:rPr sz="3200" spc="-5" dirty="0">
                <a:solidFill>
                  <a:srgbClr val="FF00FF"/>
                </a:solidFill>
              </a:rPr>
              <a:t>amount</a:t>
            </a:r>
            <a:r>
              <a:rPr sz="3200" dirty="0">
                <a:solidFill>
                  <a:srgbClr val="FF00FF"/>
                </a:solidFill>
              </a:rPr>
              <a:t> being due</a:t>
            </a:r>
            <a:r>
              <a:rPr sz="3200" spc="5" dirty="0">
                <a:solidFill>
                  <a:srgbClr val="FF00FF"/>
                </a:solidFill>
              </a:rPr>
              <a:t> </a:t>
            </a:r>
            <a:r>
              <a:rPr sz="3200" u="sng" dirty="0">
                <a:solidFill>
                  <a:srgbClr val="FF00FF"/>
                </a:solidFill>
                <a:uFill>
                  <a:solidFill>
                    <a:srgbClr val="C8BCD8"/>
                  </a:solidFill>
                </a:uFill>
              </a:rPr>
              <a:t>o</a:t>
            </a:r>
            <a:r>
              <a:rPr sz="3200" dirty="0">
                <a:solidFill>
                  <a:srgbClr val="FF00FF"/>
                </a:solidFill>
              </a:rPr>
              <a:t>n Debenture</a:t>
            </a:r>
            <a:r>
              <a:rPr sz="3200" spc="5" dirty="0">
                <a:solidFill>
                  <a:srgbClr val="FF00FF"/>
                </a:solidFill>
              </a:rPr>
              <a:t> </a:t>
            </a:r>
            <a:r>
              <a:rPr sz="3200" dirty="0">
                <a:solidFill>
                  <a:srgbClr val="FF00FF"/>
                </a:solidFill>
              </a:rPr>
              <a:t>Holders </a:t>
            </a:r>
            <a:r>
              <a:rPr sz="3200" spc="-785" dirty="0">
                <a:solidFill>
                  <a:srgbClr val="FF00FF"/>
                </a:solidFill>
              </a:rPr>
              <a:t> </a:t>
            </a:r>
            <a:r>
              <a:rPr sz="3200" dirty="0">
                <a:solidFill>
                  <a:srgbClr val="FF00FF"/>
                </a:solidFill>
              </a:rPr>
              <a:t>on </a:t>
            </a:r>
            <a:r>
              <a:rPr sz="3200" spc="-5" dirty="0">
                <a:solidFill>
                  <a:srgbClr val="FF00FF"/>
                </a:solidFill>
              </a:rPr>
              <a:t>Redemption</a:t>
            </a:r>
            <a:endParaRPr sz="3200"/>
          </a:p>
        </p:txBody>
      </p:sp>
      <p:sp>
        <p:nvSpPr>
          <p:cNvPr id="1619" name="object 1619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5570" marR="870585" indent="-102870">
              <a:lnSpc>
                <a:spcPct val="100000"/>
              </a:lnSpc>
              <a:spcBef>
                <a:spcPts val="100"/>
              </a:spcBef>
              <a:buAutoNum type="alphaLcParenR"/>
              <a:tabLst>
                <a:tab pos="532765" algn="l"/>
                <a:tab pos="533400" algn="l"/>
              </a:tabLst>
            </a:pPr>
            <a:r>
              <a:rPr dirty="0"/>
              <a:t>If</a:t>
            </a:r>
            <a:r>
              <a:rPr spc="-15" dirty="0"/>
              <a:t> </a:t>
            </a:r>
            <a:r>
              <a:rPr spc="-5" dirty="0"/>
              <a:t>the</a:t>
            </a:r>
            <a:r>
              <a:rPr spc="10" dirty="0"/>
              <a:t> </a:t>
            </a:r>
            <a:r>
              <a:rPr dirty="0"/>
              <a:t>Debe</a:t>
            </a:r>
            <a:r>
              <a:rPr strike="sngStrike" dirty="0"/>
              <a:t>n</a:t>
            </a:r>
            <a:r>
              <a:rPr strike="dblStrike" dirty="0"/>
              <a:t>t</a:t>
            </a:r>
            <a:r>
              <a:rPr strike="noStrike" dirty="0"/>
              <a:t>ures</a:t>
            </a:r>
            <a:r>
              <a:rPr strike="noStrike" spc="-10" dirty="0"/>
              <a:t> </a:t>
            </a:r>
            <a:r>
              <a:rPr u="sng" strike="noStrike" spc="-5" dirty="0">
                <a:uFill>
                  <a:solidFill>
                    <a:srgbClr val="BE8B58"/>
                  </a:solidFill>
                </a:uFill>
              </a:rPr>
              <a:t>are</a:t>
            </a:r>
            <a:r>
              <a:rPr strike="noStrike" spc="10" dirty="0"/>
              <a:t> </a:t>
            </a:r>
            <a:r>
              <a:rPr strike="noStrike" spc="-5" dirty="0"/>
              <a:t>to</a:t>
            </a:r>
            <a:r>
              <a:rPr strike="noStrike" spc="10" dirty="0"/>
              <a:t> </a:t>
            </a:r>
            <a:r>
              <a:rPr strike="noStrike" dirty="0"/>
              <a:t>be</a:t>
            </a:r>
            <a:r>
              <a:rPr strike="noStrike" spc="10" dirty="0"/>
              <a:t> </a:t>
            </a:r>
            <a:r>
              <a:rPr strike="noStrike" spc="-5" dirty="0"/>
              <a:t>Redeemed</a:t>
            </a:r>
            <a:r>
              <a:rPr strike="noStrike" dirty="0"/>
              <a:t> at</a:t>
            </a:r>
            <a:r>
              <a:rPr strike="noStrike" spc="-10" dirty="0"/>
              <a:t> </a:t>
            </a:r>
            <a:r>
              <a:rPr strike="noStrike" dirty="0"/>
              <a:t>Par </a:t>
            </a:r>
            <a:r>
              <a:rPr strike="noStrike" spc="-785" dirty="0"/>
              <a:t> </a:t>
            </a:r>
            <a:r>
              <a:rPr strike="noStrike" dirty="0"/>
              <a:t>Debentures</a:t>
            </a:r>
            <a:r>
              <a:rPr strike="noStrike" spc="-5" dirty="0"/>
              <a:t> A/c</a:t>
            </a:r>
            <a:r>
              <a:rPr strike="noStrike" spc="10" dirty="0"/>
              <a:t> </a:t>
            </a:r>
            <a:r>
              <a:rPr strike="noStrike" spc="-5" dirty="0"/>
              <a:t>Dr.</a:t>
            </a:r>
          </a:p>
          <a:p>
            <a:pPr marL="421640">
              <a:lnSpc>
                <a:spcPct val="100000"/>
              </a:lnSpc>
            </a:pPr>
            <a:r>
              <a:rPr dirty="0"/>
              <a:t>To</a:t>
            </a:r>
            <a:r>
              <a:rPr spc="5" dirty="0"/>
              <a:t> </a:t>
            </a:r>
            <a:r>
              <a:rPr spc="-5" dirty="0"/>
              <a:t>Debenture</a:t>
            </a:r>
            <a:r>
              <a:rPr spc="10" dirty="0"/>
              <a:t> </a:t>
            </a:r>
            <a:r>
              <a:rPr spc="-5" dirty="0"/>
              <a:t>Holders’</a:t>
            </a:r>
            <a:r>
              <a:rPr spc="5" dirty="0"/>
              <a:t> </a:t>
            </a:r>
            <a:r>
              <a:rPr spc="-5" dirty="0"/>
              <a:t>A/c</a:t>
            </a:r>
            <a:r>
              <a:rPr spc="5" dirty="0"/>
              <a:t> </a:t>
            </a:r>
            <a:r>
              <a:rPr spc="-980" dirty="0"/>
              <a:t>(W</a:t>
            </a:r>
            <a:r>
              <a:rPr u="sng" spc="1175" dirty="0">
                <a:uFill>
                  <a:solidFill>
                    <a:srgbClr val="C9C1E5"/>
                  </a:solidFill>
                </a:uFill>
              </a:rPr>
              <a:t> </a:t>
            </a:r>
            <a:r>
              <a:rPr u="sng" spc="-10" dirty="0">
                <a:uFill>
                  <a:solidFill>
                    <a:srgbClr val="C9C1E5"/>
                  </a:solidFill>
                </a:uFill>
              </a:rPr>
              <a:t>i</a:t>
            </a:r>
            <a:r>
              <a:rPr spc="-10" dirty="0"/>
              <a:t>th</a:t>
            </a:r>
            <a:r>
              <a:rPr spc="5" dirty="0"/>
              <a:t> </a:t>
            </a:r>
            <a:r>
              <a:rPr spc="-5" dirty="0"/>
              <a:t>nomi</a:t>
            </a:r>
            <a:r>
              <a:rPr u="dbl" spc="-5" dirty="0">
                <a:uFill>
                  <a:solidFill>
                    <a:srgbClr val="C9C0E2"/>
                  </a:solidFill>
                </a:uFill>
              </a:rPr>
              <a:t>n</a:t>
            </a:r>
            <a:r>
              <a:rPr spc="-5" dirty="0"/>
              <a:t>al</a:t>
            </a:r>
            <a:r>
              <a:rPr spc="-10" dirty="0"/>
              <a:t> </a:t>
            </a:r>
            <a:r>
              <a:rPr dirty="0"/>
              <a:t>Value)</a:t>
            </a: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3300"/>
          </a:p>
          <a:p>
            <a:pPr marL="12700" marR="5080">
              <a:lnSpc>
                <a:spcPct val="100000"/>
              </a:lnSpc>
              <a:buAutoNum type="alphaLcParenR" startAt="2"/>
              <a:tabLst>
                <a:tab pos="454659" algn="l"/>
                <a:tab pos="3598545" algn="l"/>
              </a:tabLst>
            </a:pPr>
            <a:r>
              <a:rPr spc="-5" dirty="0">
                <a:solidFill>
                  <a:srgbClr val="001F5F"/>
                </a:solidFill>
              </a:rPr>
              <a:t>If t</a:t>
            </a:r>
            <a:r>
              <a:rPr u="dbl" spc="-5" dirty="0">
                <a:solidFill>
                  <a:srgbClr val="001F5F"/>
                </a:solidFill>
                <a:uFill>
                  <a:solidFill>
                    <a:srgbClr val="C8BDD9"/>
                  </a:solidFill>
                </a:uFill>
              </a:rPr>
              <a:t>he</a:t>
            </a:r>
            <a:r>
              <a:rPr spc="-5" dirty="0">
                <a:solidFill>
                  <a:srgbClr val="001F5F"/>
                </a:solidFill>
              </a:rPr>
              <a:t> </a:t>
            </a:r>
            <a:r>
              <a:rPr dirty="0">
                <a:solidFill>
                  <a:srgbClr val="001F5F"/>
                </a:solidFill>
              </a:rPr>
              <a:t>Debentur</a:t>
            </a:r>
            <a:r>
              <a:rPr u="sng" dirty="0">
                <a:solidFill>
                  <a:srgbClr val="001F5F"/>
                </a:solidFill>
                <a:uFill>
                  <a:solidFill>
                    <a:srgbClr val="C9C1E4"/>
                  </a:solidFill>
                </a:uFill>
              </a:rPr>
              <a:t>e</a:t>
            </a:r>
            <a:r>
              <a:rPr dirty="0">
                <a:solidFill>
                  <a:srgbClr val="001F5F"/>
                </a:solidFill>
              </a:rPr>
              <a:t>s are </a:t>
            </a:r>
            <a:r>
              <a:rPr spc="-5" dirty="0">
                <a:solidFill>
                  <a:srgbClr val="001F5F"/>
                </a:solidFill>
              </a:rPr>
              <a:t>to </a:t>
            </a:r>
            <a:r>
              <a:rPr dirty="0">
                <a:solidFill>
                  <a:srgbClr val="001F5F"/>
                </a:solidFill>
              </a:rPr>
              <a:t>be Redeemed at </a:t>
            </a:r>
            <a:r>
              <a:rPr strike="sngStrike" spc="-5" dirty="0">
                <a:solidFill>
                  <a:srgbClr val="001F5F"/>
                </a:solidFill>
              </a:rPr>
              <a:t>P</a:t>
            </a:r>
            <a:r>
              <a:rPr u="dbl" strike="noStrike" spc="-5" dirty="0">
                <a:solidFill>
                  <a:srgbClr val="001F5F"/>
                </a:solidFill>
                <a:uFill>
                  <a:solidFill>
                    <a:srgbClr val="C2A191"/>
                  </a:solidFill>
                </a:uFill>
              </a:rPr>
              <a:t>rem</a:t>
            </a:r>
            <a:r>
              <a:rPr strike="noStrike" spc="-5" dirty="0">
                <a:solidFill>
                  <a:srgbClr val="001F5F"/>
                </a:solidFill>
              </a:rPr>
              <a:t>ium </a:t>
            </a:r>
            <a:r>
              <a:rPr strike="noStrike" spc="-785" dirty="0">
                <a:solidFill>
                  <a:srgbClr val="001F5F"/>
                </a:solidFill>
              </a:rPr>
              <a:t> </a:t>
            </a:r>
            <a:r>
              <a:rPr strike="noStrike" dirty="0">
                <a:solidFill>
                  <a:srgbClr val="00AF4F"/>
                </a:solidFill>
              </a:rPr>
              <a:t>Deb</a:t>
            </a:r>
            <a:r>
              <a:rPr strike="dblStrike" dirty="0">
                <a:solidFill>
                  <a:srgbClr val="00AF4F"/>
                </a:solidFill>
              </a:rPr>
              <a:t>en</a:t>
            </a:r>
            <a:r>
              <a:rPr strike="noStrike" dirty="0">
                <a:solidFill>
                  <a:srgbClr val="00AF4F"/>
                </a:solidFill>
              </a:rPr>
              <a:t>tures</a:t>
            </a:r>
            <a:r>
              <a:rPr strike="noStrike" spc="10" dirty="0">
                <a:solidFill>
                  <a:srgbClr val="00AF4F"/>
                </a:solidFill>
              </a:rPr>
              <a:t> </a:t>
            </a:r>
            <a:r>
              <a:rPr strike="noStrike" spc="-5" dirty="0">
                <a:solidFill>
                  <a:srgbClr val="00AF4F"/>
                </a:solidFill>
              </a:rPr>
              <a:t>A/c</a:t>
            </a:r>
            <a:r>
              <a:rPr strike="noStrike" spc="10" dirty="0">
                <a:solidFill>
                  <a:srgbClr val="00AF4F"/>
                </a:solidFill>
              </a:rPr>
              <a:t> </a:t>
            </a:r>
            <a:r>
              <a:rPr strike="noStrike" dirty="0">
                <a:solidFill>
                  <a:srgbClr val="00AF4F"/>
                </a:solidFill>
              </a:rPr>
              <a:t>Dr.	</a:t>
            </a:r>
            <a:r>
              <a:rPr strike="noStrike" spc="-5" dirty="0">
                <a:solidFill>
                  <a:srgbClr val="00AF4F"/>
                </a:solidFill>
              </a:rPr>
              <a:t>(With </a:t>
            </a:r>
            <a:r>
              <a:rPr strike="noStrike" spc="-20" dirty="0">
                <a:solidFill>
                  <a:srgbClr val="00AF4F"/>
                </a:solidFill>
              </a:rPr>
              <a:t>nomin</a:t>
            </a:r>
            <a:r>
              <a:rPr u="sng" strike="noStrike" spc="-20" dirty="0">
                <a:solidFill>
                  <a:srgbClr val="00AF4F"/>
                </a:solidFill>
                <a:uFill>
                  <a:solidFill>
                    <a:srgbClr val="BF9066"/>
                  </a:solidFill>
                </a:uFill>
              </a:rPr>
              <a:t>al</a:t>
            </a:r>
            <a:r>
              <a:rPr u="sng" strike="noStrike" spc="100" dirty="0">
                <a:solidFill>
                  <a:srgbClr val="00AF4F"/>
                </a:solidFill>
                <a:uFill>
                  <a:solidFill>
                    <a:srgbClr val="BF9066"/>
                  </a:solidFill>
                </a:uFill>
              </a:rPr>
              <a:t> </a:t>
            </a:r>
            <a:r>
              <a:rPr u="sng" strike="noStrike" dirty="0">
                <a:solidFill>
                  <a:srgbClr val="00AF4F"/>
                </a:solidFill>
                <a:uFill>
                  <a:solidFill>
                    <a:srgbClr val="BF9066"/>
                  </a:solidFill>
                </a:uFill>
              </a:rPr>
              <a:t>V</a:t>
            </a:r>
            <a:r>
              <a:rPr strike="sngStrike" dirty="0">
                <a:solidFill>
                  <a:srgbClr val="00AF4F"/>
                </a:solidFill>
              </a:rPr>
              <a:t>al</a:t>
            </a:r>
            <a:r>
              <a:rPr strike="noStrike" dirty="0">
                <a:solidFill>
                  <a:srgbClr val="00AF4F"/>
                </a:solidFill>
              </a:rPr>
              <a:t>ue) </a:t>
            </a:r>
            <a:r>
              <a:rPr strike="noStrike" spc="5" dirty="0">
                <a:solidFill>
                  <a:srgbClr val="00AF4F"/>
                </a:solidFill>
              </a:rPr>
              <a:t> </a:t>
            </a:r>
            <a:r>
              <a:rPr strike="noStrike" spc="-5" dirty="0">
                <a:solidFill>
                  <a:srgbClr val="00AF4F"/>
                </a:solidFill>
              </a:rPr>
              <a:t>Premium</a:t>
            </a:r>
            <a:r>
              <a:rPr strike="noStrike" spc="-20" dirty="0">
                <a:solidFill>
                  <a:srgbClr val="00AF4F"/>
                </a:solidFill>
              </a:rPr>
              <a:t> </a:t>
            </a:r>
            <a:r>
              <a:rPr u="sng" strike="noStrike" dirty="0">
                <a:solidFill>
                  <a:srgbClr val="00AF4F"/>
                </a:solidFill>
                <a:uFill>
                  <a:solidFill>
                    <a:srgbClr val="C19A7E"/>
                  </a:solidFill>
                </a:uFill>
              </a:rPr>
              <a:t>o</a:t>
            </a:r>
            <a:r>
              <a:rPr strike="noStrike" dirty="0">
                <a:solidFill>
                  <a:srgbClr val="00AF4F"/>
                </a:solidFill>
              </a:rPr>
              <a:t>n</a:t>
            </a:r>
            <a:r>
              <a:rPr strike="noStrike" spc="5" dirty="0">
                <a:solidFill>
                  <a:srgbClr val="00AF4F"/>
                </a:solidFill>
              </a:rPr>
              <a:t> </a:t>
            </a:r>
            <a:r>
              <a:rPr strike="noStrike" spc="-5" dirty="0">
                <a:solidFill>
                  <a:srgbClr val="00AF4F"/>
                </a:solidFill>
              </a:rPr>
              <a:t>Redemption</a:t>
            </a:r>
            <a:r>
              <a:rPr strike="noStrike" dirty="0">
                <a:solidFill>
                  <a:srgbClr val="00AF4F"/>
                </a:solidFill>
              </a:rPr>
              <a:t> of</a:t>
            </a:r>
            <a:r>
              <a:rPr strike="noStrike" spc="-10" dirty="0">
                <a:solidFill>
                  <a:srgbClr val="00AF4F"/>
                </a:solidFill>
              </a:rPr>
              <a:t> </a:t>
            </a:r>
            <a:r>
              <a:rPr strike="noStrike" dirty="0">
                <a:solidFill>
                  <a:srgbClr val="00AF4F"/>
                </a:solidFill>
              </a:rPr>
              <a:t>De</a:t>
            </a:r>
            <a:r>
              <a:rPr strike="dblStrike" dirty="0">
                <a:solidFill>
                  <a:srgbClr val="00AF4F"/>
                </a:solidFill>
              </a:rPr>
              <a:t>b</a:t>
            </a:r>
            <a:r>
              <a:rPr strike="noStrike" dirty="0">
                <a:solidFill>
                  <a:srgbClr val="00AF4F"/>
                </a:solidFill>
              </a:rPr>
              <a:t>entures</a:t>
            </a:r>
            <a:r>
              <a:rPr strike="noStrike" spc="-5" dirty="0">
                <a:solidFill>
                  <a:srgbClr val="00AF4F"/>
                </a:solidFill>
              </a:rPr>
              <a:t> A/C</a:t>
            </a:r>
            <a:r>
              <a:rPr strike="noStrike" dirty="0">
                <a:solidFill>
                  <a:srgbClr val="00AF4F"/>
                </a:solidFill>
              </a:rPr>
              <a:t> </a:t>
            </a:r>
            <a:r>
              <a:rPr strike="noStrike" spc="-5" dirty="0">
                <a:solidFill>
                  <a:srgbClr val="00AF4F"/>
                </a:solidFill>
              </a:rPr>
              <a:t>Dr.</a:t>
            </a:r>
          </a:p>
          <a:p>
            <a:pPr marL="1238250" marR="584200" indent="1736089">
              <a:lnSpc>
                <a:spcPts val="3829"/>
              </a:lnSpc>
              <a:spcBef>
                <a:spcPts val="110"/>
              </a:spcBef>
              <a:tabLst>
                <a:tab pos="5904865" algn="l"/>
              </a:tabLst>
            </a:pPr>
            <a:r>
              <a:rPr spc="-5" dirty="0">
                <a:solidFill>
                  <a:srgbClr val="00AF4F"/>
                </a:solidFill>
              </a:rPr>
              <a:t>(With the amount </a:t>
            </a:r>
            <a:r>
              <a:rPr dirty="0">
                <a:solidFill>
                  <a:srgbClr val="00AF4F"/>
                </a:solidFill>
              </a:rPr>
              <a:t>of </a:t>
            </a:r>
            <a:r>
              <a:rPr spc="-5" dirty="0">
                <a:solidFill>
                  <a:srgbClr val="00AF4F"/>
                </a:solidFill>
              </a:rPr>
              <a:t>Premium) </a:t>
            </a:r>
            <a:r>
              <a:rPr spc="-785" dirty="0">
                <a:solidFill>
                  <a:srgbClr val="00AF4F"/>
                </a:solidFill>
              </a:rPr>
              <a:t> </a:t>
            </a:r>
            <a:r>
              <a:rPr dirty="0">
                <a:solidFill>
                  <a:srgbClr val="00AF4F"/>
                </a:solidFill>
              </a:rPr>
              <a:t>To</a:t>
            </a:r>
            <a:r>
              <a:rPr spc="10" dirty="0">
                <a:solidFill>
                  <a:srgbClr val="00AF4F"/>
                </a:solidFill>
              </a:rPr>
              <a:t> </a:t>
            </a:r>
            <a:r>
              <a:rPr dirty="0">
                <a:solidFill>
                  <a:srgbClr val="00AF4F"/>
                </a:solidFill>
              </a:rPr>
              <a:t>Debenture</a:t>
            </a:r>
            <a:r>
              <a:rPr spc="20" dirty="0">
                <a:solidFill>
                  <a:srgbClr val="00AF4F"/>
                </a:solidFill>
              </a:rPr>
              <a:t> </a:t>
            </a:r>
            <a:r>
              <a:rPr u="heavy" spc="-5" dirty="0">
                <a:solidFill>
                  <a:srgbClr val="00AF4F"/>
                </a:solidFill>
                <a:uFill>
                  <a:solidFill>
                    <a:srgbClr val="F0CCFF"/>
                  </a:solidFill>
                </a:uFill>
              </a:rPr>
              <a:t>Ho</a:t>
            </a:r>
            <a:r>
              <a:rPr spc="-5" dirty="0">
                <a:solidFill>
                  <a:srgbClr val="00AF4F"/>
                </a:solidFill>
              </a:rPr>
              <a:t>lders’</a:t>
            </a:r>
            <a:r>
              <a:rPr spc="5" dirty="0">
                <a:solidFill>
                  <a:srgbClr val="00AF4F"/>
                </a:solidFill>
              </a:rPr>
              <a:t> </a:t>
            </a:r>
            <a:r>
              <a:rPr spc="-5" dirty="0">
                <a:solidFill>
                  <a:srgbClr val="00AF4F"/>
                </a:solidFill>
              </a:rPr>
              <a:t>A/c	</a:t>
            </a:r>
            <a:r>
              <a:rPr dirty="0">
                <a:solidFill>
                  <a:srgbClr val="00AF4F"/>
                </a:solidFill>
              </a:rPr>
              <a:t>(With</a:t>
            </a:r>
            <a:r>
              <a:rPr spc="-20" dirty="0">
                <a:solidFill>
                  <a:srgbClr val="00AF4F"/>
                </a:solidFill>
              </a:rPr>
              <a:t> </a:t>
            </a:r>
            <a:r>
              <a:rPr u="dbl" spc="-5" dirty="0">
                <a:solidFill>
                  <a:srgbClr val="00AF4F"/>
                </a:solidFill>
                <a:uFill>
                  <a:solidFill>
                    <a:srgbClr val="EFCCFF"/>
                  </a:solidFill>
                </a:uFill>
              </a:rPr>
              <a:t>t</a:t>
            </a:r>
            <a:r>
              <a:rPr spc="-5" dirty="0">
                <a:solidFill>
                  <a:srgbClr val="00AF4F"/>
                </a:solidFill>
              </a:rPr>
              <a:t>otal)</a:t>
            </a:r>
          </a:p>
        </p:txBody>
      </p:sp>
    </p:spTree>
  </p:cSld>
  <p:clrMapOvr>
    <a:masterClrMapping/>
  </p:clrMapOvr>
  <p:transition>
    <p:blinds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55" y="423417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1174" y="0"/>
                  </a:moveTo>
                  <a:lnTo>
                    <a:pt x="17445" y="0"/>
                  </a:lnTo>
                  <a:lnTo>
                    <a:pt x="0" y="11430"/>
                  </a:lnTo>
                  <a:lnTo>
                    <a:pt x="24029" y="11430"/>
                  </a:lnTo>
                  <a:lnTo>
                    <a:pt x="41174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38529" y="4345939"/>
              <a:ext cx="1553210" cy="10160"/>
            </a:xfrm>
            <a:custGeom>
              <a:avLst/>
              <a:gdLst/>
              <a:ahLst/>
              <a:cxnLst/>
              <a:rect l="l" t="t" r="r" b="b"/>
              <a:pathLst>
                <a:path w="1553210" h="10160">
                  <a:moveTo>
                    <a:pt x="61722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61722" y="2540"/>
                  </a:lnTo>
                  <a:lnTo>
                    <a:pt x="61722" y="0"/>
                  </a:lnTo>
                  <a:close/>
                </a:path>
                <a:path w="1553210" h="10160">
                  <a:moveTo>
                    <a:pt x="1553210" y="0"/>
                  </a:moveTo>
                  <a:lnTo>
                    <a:pt x="1305814" y="0"/>
                  </a:lnTo>
                  <a:lnTo>
                    <a:pt x="1305814" y="2540"/>
                  </a:lnTo>
                  <a:lnTo>
                    <a:pt x="1221663" y="2540"/>
                  </a:lnTo>
                  <a:lnTo>
                    <a:pt x="1221663" y="10160"/>
                  </a:lnTo>
                  <a:lnTo>
                    <a:pt x="1515440" y="10160"/>
                  </a:lnTo>
                  <a:lnTo>
                    <a:pt x="1515440" y="2540"/>
                  </a:lnTo>
                  <a:lnTo>
                    <a:pt x="1553210" y="2540"/>
                  </a:lnTo>
                  <a:lnTo>
                    <a:pt x="1553210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082800" y="4356100"/>
              <a:ext cx="542925" cy="10160"/>
            </a:xfrm>
            <a:custGeom>
              <a:avLst/>
              <a:gdLst/>
              <a:ahLst/>
              <a:cxnLst/>
              <a:rect l="l" t="t" r="r" b="b"/>
              <a:pathLst>
                <a:path w="542925" h="10160">
                  <a:moveTo>
                    <a:pt x="542840" y="0"/>
                  </a:moveTo>
                  <a:lnTo>
                    <a:pt x="201748" y="0"/>
                  </a:lnTo>
                  <a:lnTo>
                    <a:pt x="0" y="10160"/>
                  </a:lnTo>
                  <a:lnTo>
                    <a:pt x="467291" y="10160"/>
                  </a:lnTo>
                  <a:lnTo>
                    <a:pt x="542840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7" y="4436109"/>
              <a:ext cx="445770" cy="11430"/>
            </a:xfrm>
            <a:custGeom>
              <a:avLst/>
              <a:gdLst/>
              <a:ahLst/>
              <a:cxnLst/>
              <a:rect l="l" t="t" r="r" b="b"/>
              <a:pathLst>
                <a:path w="445769" h="11429">
                  <a:moveTo>
                    <a:pt x="445475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258785" y="11429"/>
                  </a:lnTo>
                  <a:lnTo>
                    <a:pt x="44547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002582" y="4486909"/>
              <a:ext cx="183515" cy="11430"/>
            </a:xfrm>
            <a:custGeom>
              <a:avLst/>
              <a:gdLst/>
              <a:ahLst/>
              <a:cxnLst/>
              <a:rect l="l" t="t" r="r" b="b"/>
              <a:pathLst>
                <a:path w="183515" h="11429">
                  <a:moveTo>
                    <a:pt x="17090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83288" y="11429"/>
                  </a:lnTo>
                  <a:lnTo>
                    <a:pt x="170903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5908" y="4497069"/>
              <a:ext cx="198120" cy="11430"/>
            </a:xfrm>
            <a:custGeom>
              <a:avLst/>
              <a:gdLst/>
              <a:ahLst/>
              <a:cxnLst/>
              <a:rect l="l" t="t" r="r" b="b"/>
              <a:pathLst>
                <a:path w="198119" h="11429">
                  <a:moveTo>
                    <a:pt x="197523" y="5080"/>
                  </a:moveTo>
                  <a:lnTo>
                    <a:pt x="191338" y="5080"/>
                  </a:lnTo>
                  <a:lnTo>
                    <a:pt x="191338" y="0"/>
                  </a:lnTo>
                  <a:lnTo>
                    <a:pt x="6057" y="0"/>
                  </a:lnTo>
                  <a:lnTo>
                    <a:pt x="6057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197523" y="11430"/>
                  </a:lnTo>
                  <a:lnTo>
                    <a:pt x="197523" y="508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77531" y="4507229"/>
              <a:ext cx="229235" cy="10160"/>
            </a:xfrm>
            <a:custGeom>
              <a:avLst/>
              <a:gdLst/>
              <a:ahLst/>
              <a:cxnLst/>
              <a:rect l="l" t="t" r="r" b="b"/>
              <a:pathLst>
                <a:path w="229234" h="10160">
                  <a:moveTo>
                    <a:pt x="217971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28980" y="10160"/>
                  </a:lnTo>
                  <a:lnTo>
                    <a:pt x="217971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62046" y="4517389"/>
              <a:ext cx="255904" cy="10160"/>
            </a:xfrm>
            <a:custGeom>
              <a:avLst/>
              <a:gdLst/>
              <a:ahLst/>
              <a:cxnLst/>
              <a:rect l="l" t="t" r="r" b="b"/>
              <a:pathLst>
                <a:path w="255905" h="10160">
                  <a:moveTo>
                    <a:pt x="244465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55474" y="10160"/>
                  </a:lnTo>
                  <a:lnTo>
                    <a:pt x="244465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6560" y="4527550"/>
              <a:ext cx="282575" cy="10160"/>
            </a:xfrm>
            <a:custGeom>
              <a:avLst/>
              <a:gdLst/>
              <a:ahLst/>
              <a:cxnLst/>
              <a:rect l="l" t="t" r="r" b="b"/>
              <a:pathLst>
                <a:path w="282575" h="10160">
                  <a:moveTo>
                    <a:pt x="270960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81968" y="10160"/>
                  </a:lnTo>
                  <a:lnTo>
                    <a:pt x="270960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29139" y="4537709"/>
              <a:ext cx="311785" cy="11430"/>
            </a:xfrm>
            <a:custGeom>
              <a:avLst/>
              <a:gdLst/>
              <a:ahLst/>
              <a:cxnLst/>
              <a:rect l="l" t="t" r="r" b="b"/>
              <a:pathLst>
                <a:path w="311784" h="11429">
                  <a:moveTo>
                    <a:pt x="299389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311774" y="11429"/>
                  </a:lnTo>
                  <a:lnTo>
                    <a:pt x="299389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202488" y="0"/>
                  </a:moveTo>
                  <a:lnTo>
                    <a:pt x="7734" y="0"/>
                  </a:lnTo>
                  <a:lnTo>
                    <a:pt x="7734" y="1270"/>
                  </a:ln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lnTo>
                    <a:pt x="202488" y="1270"/>
                  </a:lnTo>
                  <a:lnTo>
                    <a:pt x="202488" y="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32524" y="4982209"/>
              <a:ext cx="1587500" cy="11430"/>
            </a:xfrm>
            <a:custGeom>
              <a:avLst/>
              <a:gdLst/>
              <a:ahLst/>
              <a:cxnLst/>
              <a:rect l="l" t="t" r="r" b="b"/>
              <a:pathLst>
                <a:path w="158750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158750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  <a:path w="1587500" h="11429">
                  <a:moveTo>
                    <a:pt x="1587220" y="6350"/>
                  </a:moveTo>
                  <a:lnTo>
                    <a:pt x="1581073" y="6350"/>
                  </a:lnTo>
                  <a:lnTo>
                    <a:pt x="1581073" y="0"/>
                  </a:lnTo>
                  <a:lnTo>
                    <a:pt x="1482293" y="0"/>
                  </a:lnTo>
                  <a:lnTo>
                    <a:pt x="1482293" y="6350"/>
                  </a:lnTo>
                  <a:lnTo>
                    <a:pt x="1488414" y="6350"/>
                  </a:lnTo>
                  <a:lnTo>
                    <a:pt x="1488414" y="11430"/>
                  </a:lnTo>
                  <a:lnTo>
                    <a:pt x="1587220" y="11430"/>
                  </a:lnTo>
                  <a:lnTo>
                    <a:pt x="1587220" y="635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18311" y="5265419"/>
              <a:ext cx="1202690" cy="11430"/>
            </a:xfrm>
            <a:custGeom>
              <a:avLst/>
              <a:gdLst/>
              <a:ahLst/>
              <a:cxnLst/>
              <a:rect l="l" t="t" r="r" b="b"/>
              <a:pathLst>
                <a:path w="1202689" h="11429">
                  <a:moveTo>
                    <a:pt x="70053" y="11430"/>
                  </a:moveTo>
                  <a:lnTo>
                    <a:pt x="6885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053" y="11430"/>
                  </a:lnTo>
                  <a:close/>
                </a:path>
                <a:path w="1202689" h="11429">
                  <a:moveTo>
                    <a:pt x="1202194" y="2540"/>
                  </a:moveTo>
                  <a:lnTo>
                    <a:pt x="1196086" y="2540"/>
                  </a:lnTo>
                  <a:lnTo>
                    <a:pt x="1196086" y="0"/>
                  </a:lnTo>
                  <a:lnTo>
                    <a:pt x="1098016" y="0"/>
                  </a:lnTo>
                  <a:lnTo>
                    <a:pt x="1098016" y="2540"/>
                  </a:lnTo>
                  <a:lnTo>
                    <a:pt x="1104633" y="2540"/>
                  </a:lnTo>
                  <a:lnTo>
                    <a:pt x="1104633" y="11430"/>
                  </a:lnTo>
                  <a:lnTo>
                    <a:pt x="1202194" y="11430"/>
                  </a:lnTo>
                  <a:lnTo>
                    <a:pt x="1202194" y="254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4025377" y="6130289"/>
              <a:ext cx="3072765" cy="33020"/>
            </a:xfrm>
            <a:custGeom>
              <a:avLst/>
              <a:gdLst/>
              <a:ahLst/>
              <a:cxnLst/>
              <a:rect l="l" t="t" r="r" b="b"/>
              <a:pathLst>
                <a:path w="3072765" h="33020">
                  <a:moveTo>
                    <a:pt x="2987429" y="0"/>
                  </a:moveTo>
                  <a:lnTo>
                    <a:pt x="65567" y="0"/>
                  </a:lnTo>
                  <a:lnTo>
                    <a:pt x="47512" y="2540"/>
                  </a:lnTo>
                  <a:lnTo>
                    <a:pt x="0" y="33020"/>
                  </a:lnTo>
                  <a:lnTo>
                    <a:pt x="3072342" y="33020"/>
                  </a:lnTo>
                  <a:lnTo>
                    <a:pt x="3002802" y="12700"/>
                  </a:lnTo>
                  <a:lnTo>
                    <a:pt x="29874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773180" y="6248400"/>
              <a:ext cx="3694429" cy="33020"/>
            </a:xfrm>
            <a:custGeom>
              <a:avLst/>
              <a:gdLst/>
              <a:ahLst/>
              <a:cxnLst/>
              <a:rect l="l" t="t" r="r" b="b"/>
              <a:pathLst>
                <a:path w="3694429" h="33020">
                  <a:moveTo>
                    <a:pt x="3615735" y="0"/>
                  </a:moveTo>
                  <a:lnTo>
                    <a:pt x="87598" y="0"/>
                  </a:lnTo>
                  <a:lnTo>
                    <a:pt x="0" y="33020"/>
                  </a:lnTo>
                  <a:lnTo>
                    <a:pt x="3693838" y="33020"/>
                  </a:lnTo>
                  <a:lnTo>
                    <a:pt x="3646159" y="8890"/>
                  </a:lnTo>
                  <a:lnTo>
                    <a:pt x="361573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0" name="object 27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71" name="object 271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748158" y="1873249"/>
              <a:ext cx="1017269" cy="10160"/>
            </a:xfrm>
            <a:custGeom>
              <a:avLst/>
              <a:gdLst/>
              <a:ahLst/>
              <a:cxnLst/>
              <a:rect l="l" t="t" r="r" b="b"/>
              <a:pathLst>
                <a:path w="1017270" h="10160">
                  <a:moveTo>
                    <a:pt x="313169" y="10160"/>
                  </a:moveTo>
                  <a:lnTo>
                    <a:pt x="277304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13169" y="10160"/>
                  </a:lnTo>
                  <a:close/>
                </a:path>
                <a:path w="1017270" h="10160">
                  <a:moveTo>
                    <a:pt x="1016698" y="0"/>
                  </a:moveTo>
                  <a:lnTo>
                    <a:pt x="713460" y="0"/>
                  </a:lnTo>
                  <a:lnTo>
                    <a:pt x="716851" y="10160"/>
                  </a:lnTo>
                  <a:lnTo>
                    <a:pt x="996010" y="10160"/>
                  </a:lnTo>
                  <a:lnTo>
                    <a:pt x="101669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817385" y="1883409"/>
              <a:ext cx="927100" cy="10160"/>
            </a:xfrm>
            <a:custGeom>
              <a:avLst/>
              <a:gdLst/>
              <a:ahLst/>
              <a:cxnLst/>
              <a:rect l="l" t="t" r="r" b="b"/>
              <a:pathLst>
                <a:path w="927100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  <a:path w="927100" h="10160">
                  <a:moveTo>
                    <a:pt x="926782" y="0"/>
                  </a:moveTo>
                  <a:lnTo>
                    <a:pt x="647623" y="0"/>
                  </a:lnTo>
                  <a:lnTo>
                    <a:pt x="651014" y="10160"/>
                  </a:lnTo>
                  <a:lnTo>
                    <a:pt x="906106" y="10160"/>
                  </a:lnTo>
                  <a:lnTo>
                    <a:pt x="926782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853669" y="1892299"/>
              <a:ext cx="273050" cy="10160"/>
            </a:xfrm>
            <a:custGeom>
              <a:avLst/>
              <a:gdLst/>
              <a:ahLst/>
              <a:cxnLst/>
              <a:rect l="l" t="t" r="r" b="b"/>
              <a:pathLst>
                <a:path w="27305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873481" y="190245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60">
                  <a:moveTo>
                    <a:pt x="316585" y="10160"/>
                  </a:moveTo>
                  <a:lnTo>
                    <a:pt x="26022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16585" y="10160"/>
                  </a:lnTo>
                  <a:close/>
                </a:path>
                <a:path w="832484" h="10160">
                  <a:moveTo>
                    <a:pt x="831913" y="0"/>
                  </a:moveTo>
                  <a:lnTo>
                    <a:pt x="597890" y="0"/>
                  </a:lnTo>
                  <a:lnTo>
                    <a:pt x="601281" y="10160"/>
                  </a:lnTo>
                  <a:lnTo>
                    <a:pt x="811237" y="10160"/>
                  </a:lnTo>
                  <a:lnTo>
                    <a:pt x="83191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901218" y="1911349"/>
              <a:ext cx="786130" cy="10160"/>
            </a:xfrm>
            <a:custGeom>
              <a:avLst/>
              <a:gdLst/>
              <a:ahLst/>
              <a:cxnLst/>
              <a:rect l="l" t="t" r="r" b="b"/>
              <a:pathLst>
                <a:path w="786129" h="10160">
                  <a:moveTo>
                    <a:pt x="338162" y="10160"/>
                  </a:moveTo>
                  <a:lnTo>
                    <a:pt x="281800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38162" y="10160"/>
                  </a:lnTo>
                  <a:close/>
                </a:path>
                <a:path w="786129" h="10160">
                  <a:moveTo>
                    <a:pt x="786079" y="0"/>
                  </a:moveTo>
                  <a:lnTo>
                    <a:pt x="573112" y="0"/>
                  </a:lnTo>
                  <a:lnTo>
                    <a:pt x="576503" y="10160"/>
                  </a:lnTo>
                  <a:lnTo>
                    <a:pt x="765403" y="10160"/>
                  </a:lnTo>
                  <a:lnTo>
                    <a:pt x="78607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6932917" y="1921509"/>
              <a:ext cx="734060" cy="10160"/>
            </a:xfrm>
            <a:custGeom>
              <a:avLst/>
              <a:gdLst/>
              <a:ahLst/>
              <a:cxnLst/>
              <a:rect l="l" t="t" r="r" b="b"/>
              <a:pathLst>
                <a:path w="734059" h="10160">
                  <a:moveTo>
                    <a:pt x="362813" y="10160"/>
                  </a:moveTo>
                  <a:lnTo>
                    <a:pt x="30646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62813" y="10160"/>
                  </a:lnTo>
                  <a:close/>
                </a:path>
                <a:path w="734059" h="10160">
                  <a:moveTo>
                    <a:pt x="733704" y="0"/>
                  </a:moveTo>
                  <a:lnTo>
                    <a:pt x="544804" y="0"/>
                  </a:lnTo>
                  <a:lnTo>
                    <a:pt x="548208" y="10160"/>
                  </a:lnTo>
                  <a:lnTo>
                    <a:pt x="713016" y="10160"/>
                  </a:lnTo>
                  <a:lnTo>
                    <a:pt x="733704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6960654" y="1930399"/>
              <a:ext cx="688340" cy="10160"/>
            </a:xfrm>
            <a:custGeom>
              <a:avLst/>
              <a:gdLst/>
              <a:ahLst/>
              <a:cxnLst/>
              <a:rect l="l" t="t" r="r" b="b"/>
              <a:pathLst>
                <a:path w="688340" h="10160">
                  <a:moveTo>
                    <a:pt x="384390" y="10160"/>
                  </a:moveTo>
                  <a:lnTo>
                    <a:pt x="328041" y="0"/>
                  </a:lnTo>
                  <a:lnTo>
                    <a:pt x="0" y="0"/>
                  </a:lnTo>
                  <a:lnTo>
                    <a:pt x="31686" y="10160"/>
                  </a:lnTo>
                  <a:lnTo>
                    <a:pt x="384390" y="10160"/>
                  </a:lnTo>
                  <a:close/>
                </a:path>
                <a:path w="688340" h="10160">
                  <a:moveTo>
                    <a:pt x="687870" y="0"/>
                  </a:moveTo>
                  <a:lnTo>
                    <a:pt x="520039" y="0"/>
                  </a:lnTo>
                  <a:lnTo>
                    <a:pt x="523430" y="10160"/>
                  </a:lnTo>
                  <a:lnTo>
                    <a:pt x="667181" y="10160"/>
                  </a:lnTo>
                  <a:lnTo>
                    <a:pt x="68787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230073" y="2016759"/>
              <a:ext cx="334645" cy="10160"/>
            </a:xfrm>
            <a:custGeom>
              <a:avLst/>
              <a:gdLst/>
              <a:ahLst/>
              <a:cxnLst/>
              <a:rect l="l" t="t" r="r" b="b"/>
              <a:pathLst>
                <a:path w="334645" h="10160">
                  <a:moveTo>
                    <a:pt x="334185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26816" y="10160"/>
                  </a:lnTo>
                  <a:lnTo>
                    <a:pt x="334185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289505" y="2035809"/>
              <a:ext cx="260985" cy="10160"/>
            </a:xfrm>
            <a:custGeom>
              <a:avLst/>
              <a:gdLst/>
              <a:ahLst/>
              <a:cxnLst/>
              <a:rect l="l" t="t" r="r" b="b"/>
              <a:pathLst>
                <a:path w="260984" h="10160">
                  <a:moveTo>
                    <a:pt x="26093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53569" y="10160"/>
                  </a:lnTo>
                  <a:lnTo>
                    <a:pt x="26093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317239" y="2044700"/>
              <a:ext cx="227329" cy="10160"/>
            </a:xfrm>
            <a:custGeom>
              <a:avLst/>
              <a:gdLst/>
              <a:ahLst/>
              <a:cxnLst/>
              <a:rect l="l" t="t" r="r" b="b"/>
              <a:pathLst>
                <a:path w="227329" h="10160">
                  <a:moveTo>
                    <a:pt x="226756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19387" y="10160"/>
                  </a:lnTo>
                  <a:lnTo>
                    <a:pt x="22675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360818" y="2054859"/>
              <a:ext cx="173355" cy="10160"/>
            </a:xfrm>
            <a:custGeom>
              <a:avLst/>
              <a:gdLst/>
              <a:ahLst/>
              <a:cxnLst/>
              <a:rect l="l" t="t" r="r" b="b"/>
              <a:pathLst>
                <a:path w="173354" h="10160">
                  <a:moveTo>
                    <a:pt x="17303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166217" y="10160"/>
                  </a:lnTo>
                  <a:lnTo>
                    <a:pt x="166217" y="7620"/>
                  </a:lnTo>
                  <a:lnTo>
                    <a:pt x="173037" y="7620"/>
                  </a:lnTo>
                  <a:lnTo>
                    <a:pt x="173037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0" y="2590800"/>
              <a:ext cx="212725" cy="3810"/>
            </a:xfrm>
            <a:custGeom>
              <a:avLst/>
              <a:gdLst/>
              <a:ahLst/>
              <a:cxnLst/>
              <a:rect l="l" t="t" r="r" b="b"/>
              <a:pathLst>
                <a:path w="212725" h="3810">
                  <a:moveTo>
                    <a:pt x="2124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52400" y="3810"/>
                  </a:lnTo>
                  <a:lnTo>
                    <a:pt x="212440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0" y="2594609"/>
              <a:ext cx="152400" cy="3810"/>
            </a:xfrm>
            <a:custGeom>
              <a:avLst/>
              <a:gdLst/>
              <a:ahLst/>
              <a:cxnLst/>
              <a:rect l="l" t="t" r="r" b="b"/>
              <a:pathLst>
                <a:path w="152400" h="3810">
                  <a:moveTo>
                    <a:pt x="1524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32521" y="381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0" y="2598419"/>
              <a:ext cx="132715" cy="3810"/>
            </a:xfrm>
            <a:custGeom>
              <a:avLst/>
              <a:gdLst/>
              <a:ahLst/>
              <a:cxnLst/>
              <a:rect l="l" t="t" r="r" b="b"/>
              <a:pathLst>
                <a:path w="132715" h="3810">
                  <a:moveTo>
                    <a:pt x="132521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12643" y="3809"/>
                  </a:lnTo>
                  <a:lnTo>
                    <a:pt x="132521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3" name="object 83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34" name="object 834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0" name="object 106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61" name="object 1061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710853" y="902969"/>
              <a:ext cx="2305685" cy="12700"/>
            </a:xfrm>
            <a:custGeom>
              <a:avLst/>
              <a:gdLst/>
              <a:ahLst/>
              <a:cxnLst/>
              <a:rect l="l" t="t" r="r" b="b"/>
              <a:pathLst>
                <a:path w="2305685" h="12700">
                  <a:moveTo>
                    <a:pt x="51346" y="12700"/>
                  </a:moveTo>
                  <a:lnTo>
                    <a:pt x="5120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1346" y="12700"/>
                  </a:lnTo>
                  <a:close/>
                </a:path>
                <a:path w="2305685" h="12700">
                  <a:moveTo>
                    <a:pt x="2305253" y="0"/>
                  </a:moveTo>
                  <a:lnTo>
                    <a:pt x="2214854" y="0"/>
                  </a:lnTo>
                  <a:lnTo>
                    <a:pt x="2214854" y="5080"/>
                  </a:lnTo>
                  <a:lnTo>
                    <a:pt x="2204567" y="5080"/>
                  </a:lnTo>
                  <a:lnTo>
                    <a:pt x="2204567" y="12700"/>
                  </a:lnTo>
                  <a:lnTo>
                    <a:pt x="2295652" y="12700"/>
                  </a:lnTo>
                  <a:lnTo>
                    <a:pt x="2295652" y="5080"/>
                  </a:lnTo>
                  <a:lnTo>
                    <a:pt x="2305253" y="5080"/>
                  </a:lnTo>
                  <a:lnTo>
                    <a:pt x="2305253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27477" y="1252219"/>
              <a:ext cx="1720214" cy="12700"/>
            </a:xfrm>
            <a:custGeom>
              <a:avLst/>
              <a:gdLst/>
              <a:ahLst/>
              <a:cxnLst/>
              <a:rect l="l" t="t" r="r" b="b"/>
              <a:pathLst>
                <a:path w="1720214" h="12700">
                  <a:moveTo>
                    <a:pt x="58166" y="12700"/>
                  </a:moveTo>
                  <a:lnTo>
                    <a:pt x="5695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58166" y="12700"/>
                  </a:lnTo>
                  <a:close/>
                </a:path>
                <a:path w="1720214" h="12700">
                  <a:moveTo>
                    <a:pt x="1719643" y="0"/>
                  </a:moveTo>
                  <a:lnTo>
                    <a:pt x="1628978" y="0"/>
                  </a:lnTo>
                  <a:lnTo>
                    <a:pt x="1628978" y="8890"/>
                  </a:lnTo>
                  <a:lnTo>
                    <a:pt x="1618691" y="8890"/>
                  </a:lnTo>
                  <a:lnTo>
                    <a:pt x="1618691" y="12700"/>
                  </a:lnTo>
                  <a:lnTo>
                    <a:pt x="1709280" y="12700"/>
                  </a:lnTo>
                  <a:lnTo>
                    <a:pt x="1709280" y="8890"/>
                  </a:lnTo>
                  <a:lnTo>
                    <a:pt x="1719643" y="8890"/>
                  </a:lnTo>
                  <a:lnTo>
                    <a:pt x="1719643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599282" y="2119629"/>
              <a:ext cx="368300" cy="12700"/>
            </a:xfrm>
            <a:custGeom>
              <a:avLst/>
              <a:gdLst/>
              <a:ahLst/>
              <a:cxnLst/>
              <a:rect l="l" t="t" r="r" b="b"/>
              <a:pathLst>
                <a:path w="368300" h="12700">
                  <a:moveTo>
                    <a:pt x="368042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49237" y="12700"/>
                  </a:lnTo>
                  <a:lnTo>
                    <a:pt x="368042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606983" y="2131059"/>
              <a:ext cx="343535" cy="12700"/>
            </a:xfrm>
            <a:custGeom>
              <a:avLst/>
              <a:gdLst/>
              <a:ahLst/>
              <a:cxnLst/>
              <a:rect l="l" t="t" r="r" b="b"/>
              <a:pathLst>
                <a:path w="343535" h="12700">
                  <a:moveTo>
                    <a:pt x="343416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24612" y="12700"/>
                  </a:lnTo>
                  <a:lnTo>
                    <a:pt x="343416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614685" y="2142490"/>
              <a:ext cx="319405" cy="12700"/>
            </a:xfrm>
            <a:custGeom>
              <a:avLst/>
              <a:gdLst/>
              <a:ahLst/>
              <a:cxnLst/>
              <a:rect l="l" t="t" r="r" b="b"/>
              <a:pathLst>
                <a:path w="319405" h="12700">
                  <a:moveTo>
                    <a:pt x="318791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99986" y="12700"/>
                  </a:lnTo>
                  <a:lnTo>
                    <a:pt x="318791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622386" y="2153919"/>
              <a:ext cx="294640" cy="12700"/>
            </a:xfrm>
            <a:custGeom>
              <a:avLst/>
              <a:gdLst/>
              <a:ahLst/>
              <a:cxnLst/>
              <a:rect l="l" t="t" r="r" b="b"/>
              <a:pathLst>
                <a:path w="294639" h="12700">
                  <a:moveTo>
                    <a:pt x="294165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75360" y="12700"/>
                  </a:lnTo>
                  <a:lnTo>
                    <a:pt x="294165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633929" y="2165349"/>
              <a:ext cx="257810" cy="12700"/>
            </a:xfrm>
            <a:custGeom>
              <a:avLst/>
              <a:gdLst/>
              <a:ahLst/>
              <a:cxnLst/>
              <a:rect l="l" t="t" r="r" b="b"/>
              <a:pathLst>
                <a:path w="257810" h="12700">
                  <a:moveTo>
                    <a:pt x="257225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5829" y="11430"/>
                  </a:lnTo>
                  <a:lnTo>
                    <a:pt x="5829" y="12700"/>
                  </a:lnTo>
                  <a:lnTo>
                    <a:pt x="247827" y="12700"/>
                  </a:lnTo>
                  <a:lnTo>
                    <a:pt x="247827" y="11430"/>
                  </a:lnTo>
                  <a:lnTo>
                    <a:pt x="257225" y="11430"/>
                  </a:lnTo>
                  <a:lnTo>
                    <a:pt x="257225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653550" y="2176779"/>
              <a:ext cx="222250" cy="11430"/>
            </a:xfrm>
            <a:custGeom>
              <a:avLst/>
              <a:gdLst/>
              <a:ahLst/>
              <a:cxnLst/>
              <a:rect l="l" t="t" r="r" b="b"/>
              <a:pathLst>
                <a:path w="222250" h="11430">
                  <a:moveTo>
                    <a:pt x="221627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7729" y="10160"/>
                  </a:lnTo>
                  <a:lnTo>
                    <a:pt x="17729" y="11430"/>
                  </a:lnTo>
                  <a:lnTo>
                    <a:pt x="216166" y="11430"/>
                  </a:lnTo>
                  <a:lnTo>
                    <a:pt x="216166" y="10160"/>
                  </a:lnTo>
                  <a:lnTo>
                    <a:pt x="221627" y="10160"/>
                  </a:lnTo>
                  <a:lnTo>
                    <a:pt x="221627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908655" y="23456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1287779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  <a:path w="1287779" h="11430">
                  <a:moveTo>
                    <a:pt x="1287500" y="11430"/>
                  </a:moveTo>
                  <a:lnTo>
                    <a:pt x="1264564" y="3810"/>
                  </a:lnTo>
                  <a:lnTo>
                    <a:pt x="707339" y="11430"/>
                  </a:lnTo>
                  <a:lnTo>
                    <a:pt x="1287500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3" name="object 139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394" name="object 139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395" name="object 1395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485828" y="3268979"/>
              <a:ext cx="1656080" cy="12700"/>
            </a:xfrm>
            <a:custGeom>
              <a:avLst/>
              <a:gdLst/>
              <a:ahLst/>
              <a:cxnLst/>
              <a:rect l="l" t="t" r="r" b="b"/>
              <a:pathLst>
                <a:path w="1656079" h="12700">
                  <a:moveTo>
                    <a:pt x="136626" y="12700"/>
                  </a:moveTo>
                  <a:lnTo>
                    <a:pt x="1126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6626" y="12700"/>
                  </a:lnTo>
                  <a:close/>
                </a:path>
                <a:path w="1656079" h="12700">
                  <a:moveTo>
                    <a:pt x="1656016" y="12700"/>
                  </a:moveTo>
                  <a:lnTo>
                    <a:pt x="1645056" y="0"/>
                  </a:lnTo>
                  <a:lnTo>
                    <a:pt x="1588871" y="0"/>
                  </a:lnTo>
                  <a:lnTo>
                    <a:pt x="1595412" y="12700"/>
                  </a:lnTo>
                  <a:lnTo>
                    <a:pt x="1656016" y="1270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552098" y="3305809"/>
              <a:ext cx="140335" cy="12700"/>
            </a:xfrm>
            <a:custGeom>
              <a:avLst/>
              <a:gdLst/>
              <a:ahLst/>
              <a:cxnLst/>
              <a:rect l="l" t="t" r="r" b="b"/>
              <a:pathLst>
                <a:path w="140335" h="12700">
                  <a:moveTo>
                    <a:pt x="115876" y="0"/>
                  </a:moveTo>
                  <a:lnTo>
                    <a:pt x="0" y="0"/>
                  </a:lnTo>
                  <a:lnTo>
                    <a:pt x="22848" y="12700"/>
                  </a:lnTo>
                  <a:lnTo>
                    <a:pt x="139831" y="12700"/>
                  </a:lnTo>
                  <a:lnTo>
                    <a:pt x="11587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595505" y="3329939"/>
              <a:ext cx="1584960" cy="12700"/>
            </a:xfrm>
            <a:custGeom>
              <a:avLst/>
              <a:gdLst/>
              <a:ahLst/>
              <a:cxnLst/>
              <a:rect l="l" t="t" r="r" b="b"/>
              <a:pathLst>
                <a:path w="1584959" h="12700">
                  <a:moveTo>
                    <a:pt x="141935" y="12700"/>
                  </a:moveTo>
                  <a:lnTo>
                    <a:pt x="11798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1935" y="12700"/>
                  </a:lnTo>
                  <a:close/>
                </a:path>
                <a:path w="1584959" h="12700">
                  <a:moveTo>
                    <a:pt x="1584667" y="12700"/>
                  </a:moveTo>
                  <a:lnTo>
                    <a:pt x="1577568" y="0"/>
                  </a:lnTo>
                  <a:lnTo>
                    <a:pt x="1510576" y="0"/>
                  </a:lnTo>
                  <a:lnTo>
                    <a:pt x="1517116" y="12700"/>
                  </a:lnTo>
                  <a:lnTo>
                    <a:pt x="1584667" y="1270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924524" y="3512819"/>
              <a:ext cx="1358265" cy="12700"/>
            </a:xfrm>
            <a:custGeom>
              <a:avLst/>
              <a:gdLst/>
              <a:ahLst/>
              <a:cxnLst/>
              <a:rect l="l" t="t" r="r" b="b"/>
              <a:pathLst>
                <a:path w="1358265" h="12700">
                  <a:moveTo>
                    <a:pt x="157873" y="12700"/>
                  </a:moveTo>
                  <a:lnTo>
                    <a:pt x="13392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7873" y="12700"/>
                  </a:lnTo>
                  <a:close/>
                </a:path>
                <a:path w="1358265" h="12700">
                  <a:moveTo>
                    <a:pt x="1357922" y="12700"/>
                  </a:moveTo>
                  <a:lnTo>
                    <a:pt x="1350810" y="0"/>
                  </a:lnTo>
                  <a:lnTo>
                    <a:pt x="1275702" y="0"/>
                  </a:lnTo>
                  <a:lnTo>
                    <a:pt x="1282242" y="12700"/>
                  </a:lnTo>
                  <a:lnTo>
                    <a:pt x="1357922" y="1270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990780" y="3549649"/>
              <a:ext cx="1312545" cy="12700"/>
            </a:xfrm>
            <a:custGeom>
              <a:avLst/>
              <a:gdLst/>
              <a:ahLst/>
              <a:cxnLst/>
              <a:rect l="l" t="t" r="r" b="b"/>
              <a:pathLst>
                <a:path w="1312545" h="12700">
                  <a:moveTo>
                    <a:pt x="161099" y="12700"/>
                  </a:moveTo>
                  <a:lnTo>
                    <a:pt x="13713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1099" y="12700"/>
                  </a:lnTo>
                  <a:close/>
                </a:path>
                <a:path w="1312545" h="12700">
                  <a:moveTo>
                    <a:pt x="1312252" y="12700"/>
                  </a:moveTo>
                  <a:lnTo>
                    <a:pt x="1305153" y="0"/>
                  </a:lnTo>
                  <a:lnTo>
                    <a:pt x="1228407" y="0"/>
                  </a:lnTo>
                  <a:lnTo>
                    <a:pt x="1234948" y="12700"/>
                  </a:lnTo>
                  <a:lnTo>
                    <a:pt x="1312252" y="1270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6034201" y="3573779"/>
              <a:ext cx="1282700" cy="12700"/>
            </a:xfrm>
            <a:custGeom>
              <a:avLst/>
              <a:gdLst/>
              <a:ahLst/>
              <a:cxnLst/>
              <a:rect l="l" t="t" r="r" b="b"/>
              <a:pathLst>
                <a:path w="1282700" h="12700">
                  <a:moveTo>
                    <a:pt x="167538" y="12700"/>
                  </a:moveTo>
                  <a:lnTo>
                    <a:pt x="14128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7538" y="12700"/>
                  </a:lnTo>
                  <a:close/>
                </a:path>
                <a:path w="1282700" h="12700">
                  <a:moveTo>
                    <a:pt x="1282331" y="12700"/>
                  </a:moveTo>
                  <a:lnTo>
                    <a:pt x="1275219" y="0"/>
                  </a:lnTo>
                  <a:lnTo>
                    <a:pt x="1197406" y="0"/>
                  </a:lnTo>
                  <a:lnTo>
                    <a:pt x="1203947" y="12700"/>
                  </a:lnTo>
                  <a:lnTo>
                    <a:pt x="1282331" y="1270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6143866" y="3634739"/>
              <a:ext cx="1207135" cy="12700"/>
            </a:xfrm>
            <a:custGeom>
              <a:avLst/>
              <a:gdLst/>
              <a:ahLst/>
              <a:cxnLst/>
              <a:rect l="l" t="t" r="r" b="b"/>
              <a:pathLst>
                <a:path w="1207134" h="12700">
                  <a:moveTo>
                    <a:pt x="183857" y="12700"/>
                  </a:moveTo>
                  <a:lnTo>
                    <a:pt x="15760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83857" y="12700"/>
                  </a:lnTo>
                  <a:close/>
                </a:path>
                <a:path w="1207134" h="12700">
                  <a:moveTo>
                    <a:pt x="1206754" y="12700"/>
                  </a:moveTo>
                  <a:lnTo>
                    <a:pt x="1199642" y="0"/>
                  </a:lnTo>
                  <a:lnTo>
                    <a:pt x="1119124" y="0"/>
                  </a:lnTo>
                  <a:lnTo>
                    <a:pt x="1125664" y="12700"/>
                  </a:lnTo>
                  <a:lnTo>
                    <a:pt x="1206754" y="1270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210135" y="3671569"/>
              <a:ext cx="1161415" cy="12700"/>
            </a:xfrm>
            <a:custGeom>
              <a:avLst/>
              <a:gdLst/>
              <a:ahLst/>
              <a:cxnLst/>
              <a:rect l="l" t="t" r="r" b="b"/>
              <a:pathLst>
                <a:path w="1161415" h="12700">
                  <a:moveTo>
                    <a:pt x="193713" y="12700"/>
                  </a:moveTo>
                  <a:lnTo>
                    <a:pt x="16746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93713" y="12700"/>
                  </a:lnTo>
                  <a:close/>
                </a:path>
                <a:path w="1161415" h="12700">
                  <a:moveTo>
                    <a:pt x="1161072" y="12700"/>
                  </a:moveTo>
                  <a:lnTo>
                    <a:pt x="1153972" y="0"/>
                  </a:lnTo>
                  <a:lnTo>
                    <a:pt x="1071816" y="0"/>
                  </a:lnTo>
                  <a:lnTo>
                    <a:pt x="1078357" y="12700"/>
                  </a:lnTo>
                  <a:lnTo>
                    <a:pt x="1161072" y="1270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6253543" y="3695699"/>
              <a:ext cx="1131570" cy="12700"/>
            </a:xfrm>
            <a:custGeom>
              <a:avLst/>
              <a:gdLst/>
              <a:ahLst/>
              <a:cxnLst/>
              <a:rect l="l" t="t" r="r" b="b"/>
              <a:pathLst>
                <a:path w="1131570" h="12700">
                  <a:moveTo>
                    <a:pt x="200164" y="12700"/>
                  </a:moveTo>
                  <a:lnTo>
                    <a:pt x="1739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00164" y="12700"/>
                  </a:lnTo>
                  <a:close/>
                </a:path>
                <a:path w="1131570" h="12700">
                  <a:moveTo>
                    <a:pt x="1131163" y="12700"/>
                  </a:moveTo>
                  <a:lnTo>
                    <a:pt x="1124051" y="0"/>
                  </a:lnTo>
                  <a:lnTo>
                    <a:pt x="1043406" y="0"/>
                  </a:lnTo>
                  <a:lnTo>
                    <a:pt x="1053617" y="12700"/>
                  </a:lnTo>
                  <a:lnTo>
                    <a:pt x="1131163" y="1270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6320942" y="3732529"/>
              <a:ext cx="1089660" cy="12700"/>
            </a:xfrm>
            <a:custGeom>
              <a:avLst/>
              <a:gdLst/>
              <a:ahLst/>
              <a:cxnLst/>
              <a:rect l="l" t="t" r="r" b="b"/>
              <a:pathLst>
                <a:path w="1089659" h="12700">
                  <a:moveTo>
                    <a:pt x="208699" y="1270"/>
                  </a:moveTo>
                  <a:lnTo>
                    <a:pt x="183946" y="1270"/>
                  </a:lnTo>
                  <a:lnTo>
                    <a:pt x="183946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11430" y="1270"/>
                  </a:lnTo>
                  <a:lnTo>
                    <a:pt x="11430" y="12700"/>
                  </a:lnTo>
                  <a:lnTo>
                    <a:pt x="208699" y="12700"/>
                  </a:lnTo>
                  <a:lnTo>
                    <a:pt x="208699" y="1270"/>
                  </a:lnTo>
                  <a:close/>
                </a:path>
                <a:path w="1089659" h="12700">
                  <a:moveTo>
                    <a:pt x="1089520" y="12700"/>
                  </a:moveTo>
                  <a:lnTo>
                    <a:pt x="1079195" y="0"/>
                  </a:lnTo>
                  <a:lnTo>
                    <a:pt x="1005636" y="0"/>
                  </a:lnTo>
                  <a:lnTo>
                    <a:pt x="1015847" y="12700"/>
                  </a:lnTo>
                  <a:lnTo>
                    <a:pt x="1089520" y="1270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363220" y="3756659"/>
              <a:ext cx="1067435" cy="12700"/>
            </a:xfrm>
            <a:custGeom>
              <a:avLst/>
              <a:gdLst/>
              <a:ahLst/>
              <a:cxnLst/>
              <a:rect l="l" t="t" r="r" b="b"/>
              <a:pathLst>
                <a:path w="1067434" h="12700">
                  <a:moveTo>
                    <a:pt x="288836" y="12700"/>
                  </a:moveTo>
                  <a:lnTo>
                    <a:pt x="236740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88836" y="12700"/>
                  </a:lnTo>
                  <a:close/>
                </a:path>
                <a:path w="1067434" h="12700">
                  <a:moveTo>
                    <a:pt x="1066876" y="12700"/>
                  </a:moveTo>
                  <a:lnTo>
                    <a:pt x="1056551" y="0"/>
                  </a:lnTo>
                  <a:lnTo>
                    <a:pt x="982764" y="0"/>
                  </a:lnTo>
                  <a:lnTo>
                    <a:pt x="992987" y="12700"/>
                  </a:lnTo>
                  <a:lnTo>
                    <a:pt x="1066876" y="1270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589992" y="3817619"/>
              <a:ext cx="890269" cy="12700"/>
            </a:xfrm>
            <a:custGeom>
              <a:avLst/>
              <a:gdLst/>
              <a:ahLst/>
              <a:cxnLst/>
              <a:rect l="l" t="t" r="r" b="b"/>
              <a:pathLst>
                <a:path w="890270" h="12700">
                  <a:moveTo>
                    <a:pt x="312089" y="12700"/>
                  </a:moveTo>
                  <a:lnTo>
                    <a:pt x="260007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2089" y="12700"/>
                  </a:lnTo>
                  <a:close/>
                </a:path>
                <a:path w="890270" h="12700">
                  <a:moveTo>
                    <a:pt x="889698" y="12700"/>
                  </a:moveTo>
                  <a:lnTo>
                    <a:pt x="879373" y="0"/>
                  </a:lnTo>
                  <a:lnTo>
                    <a:pt x="805040" y="0"/>
                  </a:lnTo>
                  <a:lnTo>
                    <a:pt x="815263" y="12700"/>
                  </a:lnTo>
                  <a:lnTo>
                    <a:pt x="889698" y="1270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6750571" y="3854449"/>
              <a:ext cx="759460" cy="12700"/>
            </a:xfrm>
            <a:custGeom>
              <a:avLst/>
              <a:gdLst/>
              <a:ahLst/>
              <a:cxnLst/>
              <a:rect l="l" t="t" r="r" b="b"/>
              <a:pathLst>
                <a:path w="759459" h="12700">
                  <a:moveTo>
                    <a:pt x="302577" y="12700"/>
                  </a:moveTo>
                  <a:lnTo>
                    <a:pt x="250482" y="0"/>
                  </a:lnTo>
                  <a:lnTo>
                    <a:pt x="0" y="0"/>
                  </a:lnTo>
                  <a:lnTo>
                    <a:pt x="55384" y="12700"/>
                  </a:lnTo>
                  <a:lnTo>
                    <a:pt x="302577" y="12700"/>
                  </a:lnTo>
                  <a:close/>
                </a:path>
                <a:path w="759459" h="12700">
                  <a:moveTo>
                    <a:pt x="759091" y="12700"/>
                  </a:moveTo>
                  <a:lnTo>
                    <a:pt x="748753" y="0"/>
                  </a:lnTo>
                  <a:lnTo>
                    <a:pt x="674090" y="0"/>
                  </a:lnTo>
                  <a:lnTo>
                    <a:pt x="684314" y="12700"/>
                  </a:lnTo>
                  <a:lnTo>
                    <a:pt x="759091" y="1270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6855790" y="3878579"/>
              <a:ext cx="673735" cy="12700"/>
            </a:xfrm>
            <a:custGeom>
              <a:avLst/>
              <a:gdLst/>
              <a:ahLst/>
              <a:cxnLst/>
              <a:rect l="l" t="t" r="r" b="b"/>
              <a:pathLst>
                <a:path w="673734" h="12700">
                  <a:moveTo>
                    <a:pt x="296329" y="12700"/>
                  </a:moveTo>
                  <a:lnTo>
                    <a:pt x="244233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96329" y="12700"/>
                  </a:lnTo>
                  <a:close/>
                </a:path>
                <a:path w="673734" h="12700">
                  <a:moveTo>
                    <a:pt x="673506" y="12700"/>
                  </a:moveTo>
                  <a:lnTo>
                    <a:pt x="663168" y="0"/>
                  </a:lnTo>
                  <a:lnTo>
                    <a:pt x="588289" y="0"/>
                  </a:lnTo>
                  <a:lnTo>
                    <a:pt x="598500" y="12700"/>
                  </a:lnTo>
                  <a:lnTo>
                    <a:pt x="673506" y="1270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7016382" y="3915409"/>
              <a:ext cx="542925" cy="12700"/>
            </a:xfrm>
            <a:custGeom>
              <a:avLst/>
              <a:gdLst/>
              <a:ahLst/>
              <a:cxnLst/>
              <a:rect l="l" t="t" r="r" b="b"/>
              <a:pathLst>
                <a:path w="542925" h="12700">
                  <a:moveTo>
                    <a:pt x="220078" y="12700"/>
                  </a:moveTo>
                  <a:lnTo>
                    <a:pt x="194678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20078" y="12700"/>
                  </a:lnTo>
                  <a:close/>
                </a:path>
                <a:path w="542925" h="12700">
                  <a:moveTo>
                    <a:pt x="542874" y="12700"/>
                  </a:moveTo>
                  <a:lnTo>
                    <a:pt x="532549" y="0"/>
                  </a:lnTo>
                  <a:lnTo>
                    <a:pt x="457327" y="0"/>
                  </a:lnTo>
                  <a:lnTo>
                    <a:pt x="467550" y="12700"/>
                  </a:lnTo>
                  <a:lnTo>
                    <a:pt x="542874" y="1270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7132663" y="3939539"/>
              <a:ext cx="446405" cy="12700"/>
            </a:xfrm>
            <a:custGeom>
              <a:avLst/>
              <a:gdLst/>
              <a:ahLst/>
              <a:cxnLst/>
              <a:rect l="l" t="t" r="r" b="b"/>
              <a:pathLst>
                <a:path w="446404" h="12700">
                  <a:moveTo>
                    <a:pt x="144424" y="5080"/>
                  </a:moveTo>
                  <a:lnTo>
                    <a:pt x="131724" y="5080"/>
                  </a:lnTo>
                  <a:lnTo>
                    <a:pt x="131724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8249" y="5080"/>
                  </a:lnTo>
                  <a:lnTo>
                    <a:pt x="18249" y="12700"/>
                  </a:lnTo>
                  <a:lnTo>
                    <a:pt x="144424" y="12700"/>
                  </a:lnTo>
                  <a:lnTo>
                    <a:pt x="144424" y="5080"/>
                  </a:lnTo>
                  <a:close/>
                </a:path>
                <a:path w="446404" h="12700">
                  <a:moveTo>
                    <a:pt x="446227" y="12700"/>
                  </a:moveTo>
                  <a:lnTo>
                    <a:pt x="435889" y="0"/>
                  </a:lnTo>
                  <a:lnTo>
                    <a:pt x="360464" y="0"/>
                  </a:lnTo>
                  <a:lnTo>
                    <a:pt x="370674" y="12700"/>
                  </a:lnTo>
                  <a:lnTo>
                    <a:pt x="446227" y="1270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7248982" y="4000499"/>
              <a:ext cx="379730" cy="12700"/>
            </a:xfrm>
            <a:custGeom>
              <a:avLst/>
              <a:gdLst/>
              <a:ahLst/>
              <a:cxnLst/>
              <a:rect l="l" t="t" r="r" b="b"/>
              <a:pathLst>
                <a:path w="379729" h="12700">
                  <a:moveTo>
                    <a:pt x="157645" y="12700"/>
                  </a:moveTo>
                  <a:lnTo>
                    <a:pt x="132257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57645" y="12700"/>
                  </a:lnTo>
                  <a:close/>
                </a:path>
                <a:path w="379729" h="12700">
                  <a:moveTo>
                    <a:pt x="379501" y="12700"/>
                  </a:moveTo>
                  <a:lnTo>
                    <a:pt x="369176" y="0"/>
                  </a:lnTo>
                  <a:lnTo>
                    <a:pt x="293179" y="0"/>
                  </a:lnTo>
                  <a:lnTo>
                    <a:pt x="303403" y="12700"/>
                  </a:lnTo>
                  <a:lnTo>
                    <a:pt x="379501" y="1270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7294435" y="4024629"/>
              <a:ext cx="353695" cy="12700"/>
            </a:xfrm>
            <a:custGeom>
              <a:avLst/>
              <a:gdLst/>
              <a:ahLst/>
              <a:cxnLst/>
              <a:rect l="l" t="t" r="r" b="b"/>
              <a:pathLst>
                <a:path w="353695" h="12700">
                  <a:moveTo>
                    <a:pt x="160464" y="12700"/>
                  </a:moveTo>
                  <a:lnTo>
                    <a:pt x="135064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0464" y="12700"/>
                  </a:lnTo>
                  <a:close/>
                </a:path>
                <a:path w="353695" h="12700">
                  <a:moveTo>
                    <a:pt x="353682" y="12700"/>
                  </a:moveTo>
                  <a:lnTo>
                    <a:pt x="343357" y="0"/>
                  </a:lnTo>
                  <a:lnTo>
                    <a:pt x="267144" y="0"/>
                  </a:lnTo>
                  <a:lnTo>
                    <a:pt x="277368" y="12700"/>
                  </a:lnTo>
                  <a:lnTo>
                    <a:pt x="353682" y="1270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7363790" y="4061459"/>
              <a:ext cx="314325" cy="12700"/>
            </a:xfrm>
            <a:custGeom>
              <a:avLst/>
              <a:gdLst/>
              <a:ahLst/>
              <a:cxnLst/>
              <a:rect l="l" t="t" r="r" b="b"/>
              <a:pathLst>
                <a:path w="314325" h="12700">
                  <a:moveTo>
                    <a:pt x="164769" y="12700"/>
                  </a:moveTo>
                  <a:lnTo>
                    <a:pt x="139369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64769" y="12700"/>
                  </a:lnTo>
                  <a:close/>
                </a:path>
                <a:path w="314325" h="12700">
                  <a:moveTo>
                    <a:pt x="314299" y="12700"/>
                  </a:moveTo>
                  <a:lnTo>
                    <a:pt x="303961" y="0"/>
                  </a:lnTo>
                  <a:lnTo>
                    <a:pt x="227418" y="0"/>
                  </a:lnTo>
                  <a:lnTo>
                    <a:pt x="237642" y="12700"/>
                  </a:lnTo>
                  <a:lnTo>
                    <a:pt x="314299" y="1270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433157" y="4098289"/>
              <a:ext cx="274955" cy="12700"/>
            </a:xfrm>
            <a:custGeom>
              <a:avLst/>
              <a:gdLst/>
              <a:ahLst/>
              <a:cxnLst/>
              <a:rect l="l" t="t" r="r" b="b"/>
              <a:pathLst>
                <a:path w="274954" h="12700">
                  <a:moveTo>
                    <a:pt x="169049" y="12700"/>
                  </a:moveTo>
                  <a:lnTo>
                    <a:pt x="143649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9049" y="12700"/>
                  </a:lnTo>
                  <a:close/>
                </a:path>
                <a:path w="274954" h="12700">
                  <a:moveTo>
                    <a:pt x="274891" y="12700"/>
                  </a:moveTo>
                  <a:lnTo>
                    <a:pt x="264553" y="0"/>
                  </a:lnTo>
                  <a:lnTo>
                    <a:pt x="187680" y="0"/>
                  </a:lnTo>
                  <a:lnTo>
                    <a:pt x="197904" y="12700"/>
                  </a:lnTo>
                  <a:lnTo>
                    <a:pt x="274891" y="1270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8" name="object 147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79" name="object 1479"/>
            <p:cNvSpPr/>
            <p:nvPr/>
          </p:nvSpPr>
          <p:spPr>
            <a:xfrm>
              <a:off x="7636279" y="4268470"/>
              <a:ext cx="275590" cy="13970"/>
            </a:xfrm>
            <a:custGeom>
              <a:avLst/>
              <a:gdLst/>
              <a:ahLst/>
              <a:cxnLst/>
              <a:rect l="l" t="t" r="r" b="b"/>
              <a:pathLst>
                <a:path w="275590" h="13970">
                  <a:moveTo>
                    <a:pt x="24726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75439" y="13969"/>
                  </a:lnTo>
                  <a:lnTo>
                    <a:pt x="247267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7608063" y="4281170"/>
              <a:ext cx="327025" cy="12700"/>
            </a:xfrm>
            <a:custGeom>
              <a:avLst/>
              <a:gdLst/>
              <a:ahLst/>
              <a:cxnLst/>
              <a:rect l="l" t="t" r="r" b="b"/>
              <a:pathLst>
                <a:path w="327025" h="12700">
                  <a:moveTo>
                    <a:pt x="301094" y="0"/>
                  </a:moveTo>
                  <a:lnTo>
                    <a:pt x="31350" y="0"/>
                  </a:lnTo>
                  <a:lnTo>
                    <a:pt x="0" y="12699"/>
                  </a:lnTo>
                  <a:lnTo>
                    <a:pt x="326705" y="12699"/>
                  </a:lnTo>
                  <a:lnTo>
                    <a:pt x="301094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7576713" y="4292600"/>
              <a:ext cx="382270" cy="13970"/>
            </a:xfrm>
            <a:custGeom>
              <a:avLst/>
              <a:gdLst/>
              <a:ahLst/>
              <a:cxnLst/>
              <a:rect l="l" t="t" r="r" b="b"/>
              <a:pathLst>
                <a:path w="382270" h="13970">
                  <a:moveTo>
                    <a:pt x="355494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81819" y="13969"/>
                  </a:lnTo>
                  <a:lnTo>
                    <a:pt x="381106" y="12700"/>
                  </a:lnTo>
                  <a:lnTo>
                    <a:pt x="355494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7548497" y="4305300"/>
              <a:ext cx="416559" cy="12700"/>
            </a:xfrm>
            <a:custGeom>
              <a:avLst/>
              <a:gdLst/>
              <a:ahLst/>
              <a:cxnLst/>
              <a:rect l="l" t="t" r="r" b="b"/>
              <a:pathLst>
                <a:path w="416559" h="12700">
                  <a:moveTo>
                    <a:pt x="409321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16450" y="12700"/>
                  </a:lnTo>
                  <a:lnTo>
                    <a:pt x="409321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7517147" y="4316729"/>
              <a:ext cx="455295" cy="13970"/>
            </a:xfrm>
            <a:custGeom>
              <a:avLst/>
              <a:gdLst/>
              <a:ahLst/>
              <a:cxnLst/>
              <a:rect l="l" t="t" r="r" b="b"/>
              <a:pathLst>
                <a:path w="455295" h="13970">
                  <a:moveTo>
                    <a:pt x="447088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454929" y="13970"/>
                  </a:lnTo>
                  <a:lnTo>
                    <a:pt x="447088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7488932" y="4329429"/>
              <a:ext cx="489584" cy="12700"/>
            </a:xfrm>
            <a:custGeom>
              <a:avLst/>
              <a:gdLst/>
              <a:ahLst/>
              <a:cxnLst/>
              <a:rect l="l" t="t" r="r" b="b"/>
              <a:pathLst>
                <a:path w="489584" h="12700">
                  <a:moveTo>
                    <a:pt x="482432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89560" y="12700"/>
                  </a:lnTo>
                  <a:lnTo>
                    <a:pt x="48243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7471690" y="4342129"/>
              <a:ext cx="514350" cy="12700"/>
            </a:xfrm>
            <a:custGeom>
              <a:avLst/>
              <a:gdLst/>
              <a:ahLst/>
              <a:cxnLst/>
              <a:rect l="l" t="t" r="r" b="b"/>
              <a:pathLst>
                <a:path w="514350" h="12700">
                  <a:moveTo>
                    <a:pt x="513930" y="12700"/>
                  </a:moveTo>
                  <a:lnTo>
                    <a:pt x="507504" y="1270"/>
                  </a:lnTo>
                  <a:lnTo>
                    <a:pt x="507149" y="1270"/>
                  </a:lnTo>
                  <a:lnTo>
                    <a:pt x="507149" y="0"/>
                  </a:lnTo>
                  <a:lnTo>
                    <a:pt x="15671" y="0"/>
                  </a:lnTo>
                  <a:lnTo>
                    <a:pt x="15671" y="1270"/>
                  </a:lnTo>
                  <a:lnTo>
                    <a:pt x="0" y="1270"/>
                  </a:lnTo>
                  <a:lnTo>
                    <a:pt x="0" y="12700"/>
                  </a:lnTo>
                  <a:lnTo>
                    <a:pt x="348957" y="12700"/>
                  </a:lnTo>
                  <a:lnTo>
                    <a:pt x="348957" y="1270"/>
                  </a:lnTo>
                  <a:lnTo>
                    <a:pt x="370560" y="1270"/>
                  </a:lnTo>
                  <a:lnTo>
                    <a:pt x="370255" y="12700"/>
                  </a:lnTo>
                  <a:lnTo>
                    <a:pt x="513930" y="1270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7398004" y="4366259"/>
              <a:ext cx="601345" cy="12700"/>
            </a:xfrm>
            <a:custGeom>
              <a:avLst/>
              <a:gdLst/>
              <a:ahLst/>
              <a:cxnLst/>
              <a:rect l="l" t="t" r="r" b="b"/>
              <a:pathLst>
                <a:path w="601345" h="12700">
                  <a:moveTo>
                    <a:pt x="35786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309880" y="12700"/>
                  </a:lnTo>
                  <a:lnTo>
                    <a:pt x="357860" y="0"/>
                  </a:lnTo>
                  <a:close/>
                </a:path>
                <a:path w="601345" h="12700">
                  <a:moveTo>
                    <a:pt x="601154" y="12700"/>
                  </a:moveTo>
                  <a:lnTo>
                    <a:pt x="594029" y="0"/>
                  </a:lnTo>
                  <a:lnTo>
                    <a:pt x="443636" y="0"/>
                  </a:lnTo>
                  <a:lnTo>
                    <a:pt x="443293" y="12700"/>
                  </a:lnTo>
                  <a:lnTo>
                    <a:pt x="601154" y="1270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338441" y="4390389"/>
              <a:ext cx="674370" cy="12700"/>
            </a:xfrm>
            <a:custGeom>
              <a:avLst/>
              <a:gdLst/>
              <a:ahLst/>
              <a:cxnLst/>
              <a:rect l="l" t="t" r="r" b="b"/>
              <a:pathLst>
                <a:path w="674370" h="12700">
                  <a:moveTo>
                    <a:pt x="32625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278269" y="12700"/>
                  </a:lnTo>
                  <a:lnTo>
                    <a:pt x="326250" y="0"/>
                  </a:lnTo>
                  <a:close/>
                </a:path>
                <a:path w="674370" h="12700">
                  <a:moveTo>
                    <a:pt x="674268" y="12700"/>
                  </a:moveTo>
                  <a:lnTo>
                    <a:pt x="667131" y="0"/>
                  </a:lnTo>
                  <a:lnTo>
                    <a:pt x="502551" y="0"/>
                  </a:lnTo>
                  <a:lnTo>
                    <a:pt x="502221" y="12700"/>
                  </a:lnTo>
                  <a:lnTo>
                    <a:pt x="674268" y="1270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7103872" y="4464050"/>
              <a:ext cx="950594" cy="12700"/>
            </a:xfrm>
            <a:custGeom>
              <a:avLst/>
              <a:gdLst/>
              <a:ahLst/>
              <a:cxnLst/>
              <a:rect l="l" t="t" r="r" b="b"/>
              <a:pathLst>
                <a:path w="950595" h="12700">
                  <a:moveTo>
                    <a:pt x="282498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34518" y="12700"/>
                  </a:lnTo>
                  <a:lnTo>
                    <a:pt x="282498" y="0"/>
                  </a:lnTo>
                  <a:close/>
                </a:path>
                <a:path w="950595" h="12700">
                  <a:moveTo>
                    <a:pt x="873582" y="0"/>
                  </a:moveTo>
                  <a:lnTo>
                    <a:pt x="735177" y="0"/>
                  </a:lnTo>
                  <a:lnTo>
                    <a:pt x="734834" y="12700"/>
                  </a:lnTo>
                  <a:lnTo>
                    <a:pt x="870394" y="12700"/>
                  </a:lnTo>
                  <a:lnTo>
                    <a:pt x="873582" y="0"/>
                  </a:lnTo>
                  <a:close/>
                </a:path>
                <a:path w="950595" h="12700">
                  <a:moveTo>
                    <a:pt x="950175" y="12700"/>
                  </a:moveTo>
                  <a:lnTo>
                    <a:pt x="943051" y="0"/>
                  </a:lnTo>
                  <a:lnTo>
                    <a:pt x="902246" y="0"/>
                  </a:lnTo>
                  <a:lnTo>
                    <a:pt x="910082" y="12700"/>
                  </a:lnTo>
                  <a:lnTo>
                    <a:pt x="950175" y="1270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7016458" y="4488179"/>
              <a:ext cx="1051560" cy="12700"/>
            </a:xfrm>
            <a:custGeom>
              <a:avLst/>
              <a:gdLst/>
              <a:ahLst/>
              <a:cxnLst/>
              <a:rect l="l" t="t" r="r" b="b"/>
              <a:pathLst>
                <a:path w="1051559" h="12700">
                  <a:moveTo>
                    <a:pt x="278739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30759" y="12700"/>
                  </a:lnTo>
                  <a:lnTo>
                    <a:pt x="278739" y="0"/>
                  </a:lnTo>
                  <a:close/>
                </a:path>
                <a:path w="1051559" h="12700">
                  <a:moveTo>
                    <a:pt x="954938" y="0"/>
                  </a:moveTo>
                  <a:lnTo>
                    <a:pt x="821944" y="0"/>
                  </a:lnTo>
                  <a:lnTo>
                    <a:pt x="821613" y="12700"/>
                  </a:lnTo>
                  <a:lnTo>
                    <a:pt x="951738" y="12700"/>
                  </a:lnTo>
                  <a:lnTo>
                    <a:pt x="954938" y="0"/>
                  </a:lnTo>
                  <a:close/>
                </a:path>
                <a:path w="1051559" h="12700">
                  <a:moveTo>
                    <a:pt x="1051140" y="12700"/>
                  </a:moveTo>
                  <a:lnTo>
                    <a:pt x="1044016" y="0"/>
                  </a:lnTo>
                  <a:lnTo>
                    <a:pt x="1004544" y="0"/>
                  </a:lnTo>
                  <a:lnTo>
                    <a:pt x="1012367" y="12700"/>
                  </a:lnTo>
                  <a:lnTo>
                    <a:pt x="1051140" y="1270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148930" y="0"/>
                  </a:moveTo>
                  <a:lnTo>
                    <a:pt x="1029639" y="0"/>
                  </a:lnTo>
                  <a:lnTo>
                    <a:pt x="1029296" y="12700"/>
                  </a:lnTo>
                  <a:lnTo>
                    <a:pt x="1145730" y="12700"/>
                  </a:lnTo>
                  <a:lnTo>
                    <a:pt x="1148930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6708242" y="4573269"/>
              <a:ext cx="1405255" cy="12700"/>
            </a:xfrm>
            <a:custGeom>
              <a:avLst/>
              <a:gdLst/>
              <a:ahLst/>
              <a:cxnLst/>
              <a:rect l="l" t="t" r="r" b="b"/>
              <a:pathLst>
                <a:path w="1405254" h="12700">
                  <a:moveTo>
                    <a:pt x="269151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23799" y="12700"/>
                  </a:lnTo>
                  <a:lnTo>
                    <a:pt x="269151" y="0"/>
                  </a:lnTo>
                  <a:close/>
                </a:path>
                <a:path w="1405254" h="12700">
                  <a:moveTo>
                    <a:pt x="1241767" y="0"/>
                  </a:moveTo>
                  <a:lnTo>
                    <a:pt x="1127912" y="0"/>
                  </a:lnTo>
                  <a:lnTo>
                    <a:pt x="1127569" y="12700"/>
                  </a:lnTo>
                  <a:lnTo>
                    <a:pt x="1238580" y="12700"/>
                  </a:lnTo>
                  <a:lnTo>
                    <a:pt x="1241767" y="0"/>
                  </a:lnTo>
                  <a:close/>
                </a:path>
                <a:path w="1405254" h="12700">
                  <a:moveTo>
                    <a:pt x="1405153" y="1270"/>
                  </a:moveTo>
                  <a:lnTo>
                    <a:pt x="1400340" y="1270"/>
                  </a:lnTo>
                  <a:lnTo>
                    <a:pt x="1400340" y="0"/>
                  </a:lnTo>
                  <a:lnTo>
                    <a:pt x="1380261" y="0"/>
                  </a:lnTo>
                  <a:lnTo>
                    <a:pt x="1380261" y="1270"/>
                  </a:lnTo>
                  <a:lnTo>
                    <a:pt x="1385570" y="1270"/>
                  </a:lnTo>
                  <a:lnTo>
                    <a:pt x="1385570" y="12700"/>
                  </a:lnTo>
                  <a:lnTo>
                    <a:pt x="1405153" y="12700"/>
                  </a:lnTo>
                  <a:lnTo>
                    <a:pt x="1405153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6583540" y="4610100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26234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17004" y="12700"/>
                  </a:lnTo>
                  <a:lnTo>
                    <a:pt x="262343" y="0"/>
                  </a:lnTo>
                  <a:close/>
                </a:path>
                <a:path w="1563370" h="12700">
                  <a:moveTo>
                    <a:pt x="1357210" y="0"/>
                  </a:moveTo>
                  <a:lnTo>
                    <a:pt x="1251635" y="0"/>
                  </a:lnTo>
                  <a:lnTo>
                    <a:pt x="1251292" y="12700"/>
                  </a:lnTo>
                  <a:lnTo>
                    <a:pt x="1354023" y="12700"/>
                  </a:lnTo>
                  <a:lnTo>
                    <a:pt x="1357210" y="0"/>
                  </a:lnTo>
                  <a:close/>
                </a:path>
                <a:path w="1563370" h="12700">
                  <a:moveTo>
                    <a:pt x="1563027" y="12700"/>
                  </a:moveTo>
                  <a:lnTo>
                    <a:pt x="1553121" y="0"/>
                  </a:lnTo>
                  <a:lnTo>
                    <a:pt x="1535226" y="0"/>
                  </a:lnTo>
                  <a:lnTo>
                    <a:pt x="1545856" y="12700"/>
                  </a:lnTo>
                  <a:lnTo>
                    <a:pt x="1563027" y="1270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465900" y="4646929"/>
              <a:ext cx="1709420" cy="12700"/>
            </a:xfrm>
            <a:custGeom>
              <a:avLst/>
              <a:gdLst/>
              <a:ahLst/>
              <a:cxnLst/>
              <a:rect l="l" t="t" r="r" b="b"/>
              <a:pathLst>
                <a:path w="1709420" h="12700">
                  <a:moveTo>
                    <a:pt x="248488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03136" y="12700"/>
                  </a:lnTo>
                  <a:lnTo>
                    <a:pt x="248488" y="0"/>
                  </a:lnTo>
                  <a:close/>
                </a:path>
                <a:path w="1709420" h="12700">
                  <a:moveTo>
                    <a:pt x="1465605" y="0"/>
                  </a:moveTo>
                  <a:lnTo>
                    <a:pt x="1368298" y="0"/>
                  </a:lnTo>
                  <a:lnTo>
                    <a:pt x="1367955" y="12700"/>
                  </a:lnTo>
                  <a:lnTo>
                    <a:pt x="1462405" y="12700"/>
                  </a:lnTo>
                  <a:lnTo>
                    <a:pt x="1465605" y="0"/>
                  </a:lnTo>
                  <a:close/>
                </a:path>
                <a:path w="1709420" h="12700">
                  <a:moveTo>
                    <a:pt x="1709381" y="12700"/>
                  </a:moveTo>
                  <a:lnTo>
                    <a:pt x="1699475" y="0"/>
                  </a:lnTo>
                  <a:lnTo>
                    <a:pt x="1683664" y="0"/>
                  </a:lnTo>
                  <a:lnTo>
                    <a:pt x="1694294" y="12700"/>
                  </a:lnTo>
                  <a:lnTo>
                    <a:pt x="1709381" y="1270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6388836" y="4671059"/>
              <a:ext cx="1805305" cy="12700"/>
            </a:xfrm>
            <a:custGeom>
              <a:avLst/>
              <a:gdLst/>
              <a:ahLst/>
              <a:cxnLst/>
              <a:rect l="l" t="t" r="r" b="b"/>
              <a:pathLst>
                <a:path w="1805304" h="12700">
                  <a:moveTo>
                    <a:pt x="239395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94043" y="12700"/>
                  </a:lnTo>
                  <a:lnTo>
                    <a:pt x="239395" y="0"/>
                  </a:lnTo>
                  <a:close/>
                </a:path>
                <a:path w="1805304" h="12700">
                  <a:moveTo>
                    <a:pt x="1535645" y="0"/>
                  </a:moveTo>
                  <a:lnTo>
                    <a:pt x="1444612" y="0"/>
                  </a:lnTo>
                  <a:lnTo>
                    <a:pt x="1444612" y="7620"/>
                  </a:lnTo>
                  <a:lnTo>
                    <a:pt x="1444053" y="7620"/>
                  </a:lnTo>
                  <a:lnTo>
                    <a:pt x="1444053" y="12700"/>
                  </a:lnTo>
                  <a:lnTo>
                    <a:pt x="1534045" y="12700"/>
                  </a:lnTo>
                  <a:lnTo>
                    <a:pt x="1534045" y="7620"/>
                  </a:lnTo>
                  <a:lnTo>
                    <a:pt x="1535645" y="7620"/>
                  </a:lnTo>
                  <a:lnTo>
                    <a:pt x="1535645" y="0"/>
                  </a:lnTo>
                  <a:close/>
                </a:path>
                <a:path w="1805304" h="12700">
                  <a:moveTo>
                    <a:pt x="1805254" y="12700"/>
                  </a:moveTo>
                  <a:lnTo>
                    <a:pt x="1795348" y="0"/>
                  </a:lnTo>
                  <a:lnTo>
                    <a:pt x="1780908" y="0"/>
                  </a:lnTo>
                  <a:lnTo>
                    <a:pt x="1791538" y="12700"/>
                  </a:lnTo>
                  <a:lnTo>
                    <a:pt x="1805254" y="1270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6194120" y="4732019"/>
              <a:ext cx="2047875" cy="12700"/>
            </a:xfrm>
            <a:custGeom>
              <a:avLst/>
              <a:gdLst/>
              <a:ahLst/>
              <a:cxnLst/>
              <a:rect l="l" t="t" r="r" b="b"/>
              <a:pathLst>
                <a:path w="2047875" h="12700">
                  <a:moveTo>
                    <a:pt x="21644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1107" y="12700"/>
                  </a:lnTo>
                  <a:lnTo>
                    <a:pt x="216446" y="0"/>
                  </a:lnTo>
                  <a:close/>
                </a:path>
                <a:path w="2047875" h="12700">
                  <a:moveTo>
                    <a:pt x="1715998" y="0"/>
                  </a:moveTo>
                  <a:lnTo>
                    <a:pt x="1629613" y="0"/>
                  </a:lnTo>
                  <a:lnTo>
                    <a:pt x="1627314" y="12700"/>
                  </a:lnTo>
                  <a:lnTo>
                    <a:pt x="1712810" y="12700"/>
                  </a:lnTo>
                  <a:lnTo>
                    <a:pt x="1715998" y="0"/>
                  </a:lnTo>
                  <a:close/>
                </a:path>
                <a:path w="2047875" h="12700">
                  <a:moveTo>
                    <a:pt x="2047494" y="12700"/>
                  </a:moveTo>
                  <a:lnTo>
                    <a:pt x="2037588" y="0"/>
                  </a:lnTo>
                  <a:lnTo>
                    <a:pt x="2026615" y="0"/>
                  </a:lnTo>
                  <a:lnTo>
                    <a:pt x="2037232" y="12700"/>
                  </a:lnTo>
                  <a:lnTo>
                    <a:pt x="2047494" y="1270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6117056" y="4756150"/>
              <a:ext cx="2143760" cy="12700"/>
            </a:xfrm>
            <a:custGeom>
              <a:avLst/>
              <a:gdLst/>
              <a:ahLst/>
              <a:cxnLst/>
              <a:rect l="l" t="t" r="r" b="b"/>
              <a:pathLst>
                <a:path w="2143759" h="12700">
                  <a:moveTo>
                    <a:pt x="20928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3583" y="12700"/>
                  </a:lnTo>
                  <a:lnTo>
                    <a:pt x="209283" y="0"/>
                  </a:lnTo>
                  <a:close/>
                </a:path>
                <a:path w="2143759" h="12700">
                  <a:moveTo>
                    <a:pt x="1787004" y="0"/>
                  </a:moveTo>
                  <a:lnTo>
                    <a:pt x="1702320" y="0"/>
                  </a:lnTo>
                  <a:lnTo>
                    <a:pt x="1700034" y="12700"/>
                  </a:lnTo>
                  <a:lnTo>
                    <a:pt x="1783803" y="12700"/>
                  </a:lnTo>
                  <a:lnTo>
                    <a:pt x="1787004" y="0"/>
                  </a:lnTo>
                  <a:close/>
                </a:path>
                <a:path w="2143759" h="12700">
                  <a:moveTo>
                    <a:pt x="2143366" y="12700"/>
                  </a:moveTo>
                  <a:lnTo>
                    <a:pt x="2133460" y="0"/>
                  </a:lnTo>
                  <a:lnTo>
                    <a:pt x="2123846" y="0"/>
                  </a:lnTo>
                  <a:lnTo>
                    <a:pt x="2134476" y="12700"/>
                  </a:lnTo>
                  <a:lnTo>
                    <a:pt x="2143366" y="1270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6015228" y="4792979"/>
              <a:ext cx="2273935" cy="12700"/>
            </a:xfrm>
            <a:custGeom>
              <a:avLst/>
              <a:gdLst/>
              <a:ahLst/>
              <a:cxnLst/>
              <a:rect l="l" t="t" r="r" b="b"/>
              <a:pathLst>
                <a:path w="2273934" h="12700">
                  <a:moveTo>
                    <a:pt x="20755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71856" y="12700"/>
                  </a:lnTo>
                  <a:lnTo>
                    <a:pt x="207556" y="0"/>
                  </a:lnTo>
                  <a:close/>
                </a:path>
                <a:path w="2273934" h="12700">
                  <a:moveTo>
                    <a:pt x="1879574" y="0"/>
                  </a:moveTo>
                  <a:lnTo>
                    <a:pt x="1797507" y="0"/>
                  </a:lnTo>
                  <a:lnTo>
                    <a:pt x="1795221" y="12700"/>
                  </a:lnTo>
                  <a:lnTo>
                    <a:pt x="1876386" y="12700"/>
                  </a:lnTo>
                  <a:lnTo>
                    <a:pt x="1879574" y="0"/>
                  </a:lnTo>
                  <a:close/>
                </a:path>
                <a:path w="2273934" h="12700">
                  <a:moveTo>
                    <a:pt x="2273909" y="12700"/>
                  </a:moveTo>
                  <a:lnTo>
                    <a:pt x="2264003" y="0"/>
                  </a:lnTo>
                  <a:lnTo>
                    <a:pt x="2256485" y="0"/>
                  </a:lnTo>
                  <a:lnTo>
                    <a:pt x="2267102" y="12700"/>
                  </a:lnTo>
                  <a:lnTo>
                    <a:pt x="2273909" y="1270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5915228" y="4817109"/>
              <a:ext cx="2404745" cy="25400"/>
            </a:xfrm>
            <a:custGeom>
              <a:avLst/>
              <a:gdLst/>
              <a:ahLst/>
              <a:cxnLst/>
              <a:rect l="l" t="t" r="r" b="b"/>
              <a:pathLst>
                <a:path w="2404745" h="25400">
                  <a:moveTo>
                    <a:pt x="239712" y="0"/>
                  </a:moveTo>
                  <a:lnTo>
                    <a:pt x="68973" y="0"/>
                  </a:lnTo>
                  <a:lnTo>
                    <a:pt x="34480" y="12700"/>
                  </a:lnTo>
                  <a:lnTo>
                    <a:pt x="31038" y="13970"/>
                  </a:lnTo>
                  <a:lnTo>
                    <a:pt x="0" y="25400"/>
                  </a:lnTo>
                  <a:lnTo>
                    <a:pt x="168300" y="25400"/>
                  </a:lnTo>
                  <a:lnTo>
                    <a:pt x="200431" y="13970"/>
                  </a:lnTo>
                  <a:lnTo>
                    <a:pt x="204012" y="12700"/>
                  </a:lnTo>
                  <a:lnTo>
                    <a:pt x="239712" y="0"/>
                  </a:lnTo>
                  <a:close/>
                </a:path>
                <a:path w="2404745" h="25400">
                  <a:moveTo>
                    <a:pt x="1973516" y="0"/>
                  </a:moveTo>
                  <a:lnTo>
                    <a:pt x="1893150" y="0"/>
                  </a:lnTo>
                  <a:lnTo>
                    <a:pt x="1890864" y="12700"/>
                  </a:lnTo>
                  <a:lnTo>
                    <a:pt x="1890636" y="13970"/>
                  </a:lnTo>
                  <a:lnTo>
                    <a:pt x="1888566" y="25400"/>
                  </a:lnTo>
                  <a:lnTo>
                    <a:pt x="1967128" y="25400"/>
                  </a:lnTo>
                  <a:lnTo>
                    <a:pt x="1969985" y="13970"/>
                  </a:lnTo>
                  <a:lnTo>
                    <a:pt x="1970316" y="12700"/>
                  </a:lnTo>
                  <a:lnTo>
                    <a:pt x="1973516" y="0"/>
                  </a:lnTo>
                  <a:close/>
                </a:path>
                <a:path w="2404745" h="25400">
                  <a:moveTo>
                    <a:pt x="2404427" y="25400"/>
                  </a:moveTo>
                  <a:lnTo>
                    <a:pt x="2394864" y="13970"/>
                  </a:lnTo>
                  <a:lnTo>
                    <a:pt x="2393810" y="12700"/>
                  </a:lnTo>
                  <a:lnTo>
                    <a:pt x="2383180" y="0"/>
                  </a:lnTo>
                  <a:lnTo>
                    <a:pt x="2376665" y="0"/>
                  </a:lnTo>
                  <a:lnTo>
                    <a:pt x="2388336" y="13970"/>
                  </a:lnTo>
                  <a:lnTo>
                    <a:pt x="2397899" y="25400"/>
                  </a:lnTo>
                  <a:lnTo>
                    <a:pt x="2404427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5849721" y="4853939"/>
              <a:ext cx="2490470" cy="12700"/>
            </a:xfrm>
            <a:custGeom>
              <a:avLst/>
              <a:gdLst/>
              <a:ahLst/>
              <a:cxnLst/>
              <a:rect l="l" t="t" r="r" b="b"/>
              <a:pathLst>
                <a:path w="2490470" h="12700">
                  <a:moveTo>
                    <a:pt x="20167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5963" y="12700"/>
                  </a:lnTo>
                  <a:lnTo>
                    <a:pt x="201676" y="0"/>
                  </a:lnTo>
                  <a:close/>
                </a:path>
                <a:path w="2490470" h="12700">
                  <a:moveTo>
                    <a:pt x="2029764" y="0"/>
                  </a:moveTo>
                  <a:lnTo>
                    <a:pt x="1952015" y="0"/>
                  </a:lnTo>
                  <a:lnTo>
                    <a:pt x="1949729" y="12700"/>
                  </a:lnTo>
                  <a:lnTo>
                    <a:pt x="2026577" y="12700"/>
                  </a:lnTo>
                  <a:lnTo>
                    <a:pt x="2029764" y="0"/>
                  </a:lnTo>
                  <a:close/>
                </a:path>
                <a:path w="2490470" h="12700">
                  <a:moveTo>
                    <a:pt x="2490127" y="12700"/>
                  </a:moveTo>
                  <a:lnTo>
                    <a:pt x="2479497" y="0"/>
                  </a:lnTo>
                  <a:lnTo>
                    <a:pt x="2472969" y="0"/>
                  </a:lnTo>
                  <a:lnTo>
                    <a:pt x="2483586" y="12700"/>
                  </a:lnTo>
                  <a:lnTo>
                    <a:pt x="2490127" y="1270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5684202" y="4914900"/>
              <a:ext cx="2707005" cy="12700"/>
            </a:xfrm>
            <a:custGeom>
              <a:avLst/>
              <a:gdLst/>
              <a:ahLst/>
              <a:cxnLst/>
              <a:rect l="l" t="t" r="r" b="b"/>
              <a:pathLst>
                <a:path w="2707004" h="12700">
                  <a:moveTo>
                    <a:pt x="195795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0083" y="12700"/>
                  </a:lnTo>
                  <a:lnTo>
                    <a:pt x="195795" y="0"/>
                  </a:lnTo>
                  <a:close/>
                </a:path>
                <a:path w="2707004" h="12700">
                  <a:moveTo>
                    <a:pt x="2178532" y="0"/>
                  </a:moveTo>
                  <a:lnTo>
                    <a:pt x="2105507" y="0"/>
                  </a:lnTo>
                  <a:lnTo>
                    <a:pt x="2105507" y="11430"/>
                  </a:lnTo>
                  <a:lnTo>
                    <a:pt x="2104364" y="11430"/>
                  </a:lnTo>
                  <a:lnTo>
                    <a:pt x="2104364" y="12700"/>
                  </a:lnTo>
                  <a:lnTo>
                    <a:pt x="2177059" y="12700"/>
                  </a:lnTo>
                  <a:lnTo>
                    <a:pt x="2177059" y="11430"/>
                  </a:lnTo>
                  <a:lnTo>
                    <a:pt x="2178532" y="11430"/>
                  </a:lnTo>
                  <a:lnTo>
                    <a:pt x="2178532" y="0"/>
                  </a:lnTo>
                  <a:close/>
                </a:path>
                <a:path w="2707004" h="12700">
                  <a:moveTo>
                    <a:pt x="2706649" y="12700"/>
                  </a:moveTo>
                  <a:lnTo>
                    <a:pt x="2696032" y="0"/>
                  </a:lnTo>
                  <a:lnTo>
                    <a:pt x="2689466" y="0"/>
                  </a:lnTo>
                  <a:lnTo>
                    <a:pt x="2700083" y="12700"/>
                  </a:lnTo>
                  <a:lnTo>
                    <a:pt x="2706649" y="1270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5618683" y="4939029"/>
              <a:ext cx="2791460" cy="12700"/>
            </a:xfrm>
            <a:custGeom>
              <a:avLst/>
              <a:gdLst/>
              <a:ahLst/>
              <a:cxnLst/>
              <a:rect l="l" t="t" r="r" b="b"/>
              <a:pathLst>
                <a:path w="2791459" h="12700">
                  <a:moveTo>
                    <a:pt x="193471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7759" y="12700"/>
                  </a:lnTo>
                  <a:lnTo>
                    <a:pt x="193471" y="0"/>
                  </a:lnTo>
                  <a:close/>
                </a:path>
                <a:path w="2791459" h="12700">
                  <a:moveTo>
                    <a:pt x="2241994" y="0"/>
                  </a:moveTo>
                  <a:lnTo>
                    <a:pt x="2167699" y="0"/>
                  </a:lnTo>
                  <a:lnTo>
                    <a:pt x="2165413" y="12700"/>
                  </a:lnTo>
                  <a:lnTo>
                    <a:pt x="2241372" y="12700"/>
                  </a:lnTo>
                  <a:lnTo>
                    <a:pt x="2241994" y="0"/>
                  </a:lnTo>
                  <a:close/>
                </a:path>
                <a:path w="2791459" h="12700">
                  <a:moveTo>
                    <a:pt x="2790939" y="12700"/>
                  </a:moveTo>
                  <a:lnTo>
                    <a:pt x="2781414" y="0"/>
                  </a:lnTo>
                  <a:lnTo>
                    <a:pt x="2775166" y="0"/>
                  </a:lnTo>
                  <a:lnTo>
                    <a:pt x="2785783" y="12700"/>
                  </a:lnTo>
                  <a:lnTo>
                    <a:pt x="2790939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5518696" y="4975859"/>
              <a:ext cx="2919095" cy="12700"/>
            </a:xfrm>
            <a:custGeom>
              <a:avLst/>
              <a:gdLst/>
              <a:ahLst/>
              <a:cxnLst/>
              <a:rect l="l" t="t" r="r" b="b"/>
              <a:pathLst>
                <a:path w="2919095" h="12700">
                  <a:moveTo>
                    <a:pt x="189903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4190" y="12700"/>
                  </a:lnTo>
                  <a:lnTo>
                    <a:pt x="189903" y="0"/>
                  </a:lnTo>
                  <a:close/>
                </a:path>
                <a:path w="2919095" h="12700">
                  <a:moveTo>
                    <a:pt x="2340191" y="0"/>
                  </a:moveTo>
                  <a:lnTo>
                    <a:pt x="2261044" y="0"/>
                  </a:lnTo>
                  <a:lnTo>
                    <a:pt x="2258758" y="12700"/>
                  </a:lnTo>
                  <a:lnTo>
                    <a:pt x="2339568" y="12700"/>
                  </a:lnTo>
                  <a:lnTo>
                    <a:pt x="2340191" y="0"/>
                  </a:lnTo>
                  <a:close/>
                </a:path>
                <a:path w="2919095" h="12700">
                  <a:moveTo>
                    <a:pt x="2918549" y="12700"/>
                  </a:moveTo>
                  <a:lnTo>
                    <a:pt x="2909024" y="0"/>
                  </a:lnTo>
                  <a:lnTo>
                    <a:pt x="2905950" y="0"/>
                  </a:lnTo>
                  <a:lnTo>
                    <a:pt x="2916567" y="12700"/>
                  </a:lnTo>
                  <a:lnTo>
                    <a:pt x="2918549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439270" y="5012689"/>
              <a:ext cx="2418080" cy="12700"/>
            </a:xfrm>
            <a:custGeom>
              <a:avLst/>
              <a:gdLst/>
              <a:ahLst/>
              <a:cxnLst/>
              <a:rect l="l" t="t" r="r" b="b"/>
              <a:pathLst>
                <a:path w="2418079" h="12700">
                  <a:moveTo>
                    <a:pt x="165773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30073" y="12700"/>
                  </a:lnTo>
                  <a:lnTo>
                    <a:pt x="165773" y="0"/>
                  </a:lnTo>
                  <a:close/>
                </a:path>
                <a:path w="2418079" h="12700">
                  <a:moveTo>
                    <a:pt x="2417813" y="0"/>
                  </a:moveTo>
                  <a:lnTo>
                    <a:pt x="2336419" y="0"/>
                  </a:lnTo>
                  <a:lnTo>
                    <a:pt x="2337371" y="12700"/>
                  </a:lnTo>
                  <a:lnTo>
                    <a:pt x="2417203" y="12700"/>
                  </a:lnTo>
                  <a:lnTo>
                    <a:pt x="2417813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388242" y="5036819"/>
              <a:ext cx="2468245" cy="12700"/>
            </a:xfrm>
            <a:custGeom>
              <a:avLst/>
              <a:gdLst/>
              <a:ahLst/>
              <a:cxnLst/>
              <a:rect l="l" t="t" r="r" b="b"/>
              <a:pathLst>
                <a:path w="2468245" h="12700">
                  <a:moveTo>
                    <a:pt x="148958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13245" y="12700"/>
                  </a:lnTo>
                  <a:lnTo>
                    <a:pt x="148958" y="0"/>
                  </a:lnTo>
                  <a:close/>
                </a:path>
                <a:path w="2468245" h="12700">
                  <a:moveTo>
                    <a:pt x="2467673" y="0"/>
                  </a:moveTo>
                  <a:lnTo>
                    <a:pt x="2389251" y="0"/>
                  </a:lnTo>
                  <a:lnTo>
                    <a:pt x="2390203" y="12700"/>
                  </a:lnTo>
                  <a:lnTo>
                    <a:pt x="2467051" y="12700"/>
                  </a:lnTo>
                  <a:lnTo>
                    <a:pt x="2467673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337200" y="5060950"/>
              <a:ext cx="2517775" cy="12700"/>
            </a:xfrm>
            <a:custGeom>
              <a:avLst/>
              <a:gdLst/>
              <a:ahLst/>
              <a:cxnLst/>
              <a:rect l="l" t="t" r="r" b="b"/>
              <a:pathLst>
                <a:path w="2517775" h="12700">
                  <a:moveTo>
                    <a:pt x="132156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96443" y="12700"/>
                  </a:lnTo>
                  <a:lnTo>
                    <a:pt x="132156" y="0"/>
                  </a:lnTo>
                  <a:close/>
                </a:path>
                <a:path w="2517775" h="12700">
                  <a:moveTo>
                    <a:pt x="2517533" y="0"/>
                  </a:moveTo>
                  <a:lnTo>
                    <a:pt x="2442095" y="0"/>
                  </a:lnTo>
                  <a:lnTo>
                    <a:pt x="2443048" y="12700"/>
                  </a:lnTo>
                  <a:lnTo>
                    <a:pt x="2516924" y="12700"/>
                  </a:lnTo>
                  <a:lnTo>
                    <a:pt x="2517533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259311" y="5097779"/>
              <a:ext cx="2593975" cy="12700"/>
            </a:xfrm>
            <a:custGeom>
              <a:avLst/>
              <a:gdLst/>
              <a:ahLst/>
              <a:cxnLst/>
              <a:rect l="l" t="t" r="r" b="b"/>
              <a:pathLst>
                <a:path w="2593975" h="12700">
                  <a:moveTo>
                    <a:pt x="106489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70789" y="12700"/>
                  </a:lnTo>
                  <a:lnTo>
                    <a:pt x="106489" y="0"/>
                  </a:lnTo>
                  <a:close/>
                </a:path>
                <a:path w="2593975" h="12700">
                  <a:moveTo>
                    <a:pt x="2593632" y="0"/>
                  </a:moveTo>
                  <a:lnTo>
                    <a:pt x="2522740" y="0"/>
                  </a:lnTo>
                  <a:lnTo>
                    <a:pt x="2523680" y="12700"/>
                  </a:lnTo>
                  <a:lnTo>
                    <a:pt x="2593009" y="12700"/>
                  </a:lnTo>
                  <a:lnTo>
                    <a:pt x="2593632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208282" y="5121909"/>
              <a:ext cx="2643505" cy="12700"/>
            </a:xfrm>
            <a:custGeom>
              <a:avLst/>
              <a:gdLst/>
              <a:ahLst/>
              <a:cxnLst/>
              <a:rect l="l" t="t" r="r" b="b"/>
              <a:pathLst>
                <a:path w="2643504" h="12700">
                  <a:moveTo>
                    <a:pt x="8967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53962" y="12700"/>
                  </a:lnTo>
                  <a:lnTo>
                    <a:pt x="89674" y="0"/>
                  </a:lnTo>
                  <a:close/>
                </a:path>
                <a:path w="2643504" h="12700">
                  <a:moveTo>
                    <a:pt x="2643492" y="0"/>
                  </a:moveTo>
                  <a:lnTo>
                    <a:pt x="2575560" y="0"/>
                  </a:lnTo>
                  <a:lnTo>
                    <a:pt x="2576512" y="12700"/>
                  </a:lnTo>
                  <a:lnTo>
                    <a:pt x="2642870" y="12700"/>
                  </a:lnTo>
                  <a:lnTo>
                    <a:pt x="2643492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57" name="object 1557"/>
          <p:cNvGrpSpPr/>
          <p:nvPr/>
        </p:nvGrpSpPr>
        <p:grpSpPr>
          <a:xfrm>
            <a:off x="7792010" y="5231129"/>
            <a:ext cx="127000" cy="792480"/>
            <a:chOff x="7792010" y="5231129"/>
            <a:chExt cx="127000" cy="792480"/>
          </a:xfrm>
        </p:grpSpPr>
        <p:sp>
          <p:nvSpPr>
            <p:cNvPr id="1558" name="object 1558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7792958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7794760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7796562" y="529208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7797511" y="530478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798364" y="5316219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799312" y="5328919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800261" y="5341619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801114" y="535304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802063" y="5365749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7803011" y="5378449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7803865" y="5389879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7805099" y="54025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806320" y="541400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807677" y="54267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7809035" y="54394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810256" y="545083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811613" y="546353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7812834" y="547496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7814191" y="548766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7815413" y="549909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7816770" y="551179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7818127" y="552449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7819348" y="55359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7820705" y="55486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22062" y="556132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23284" y="55727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24641" y="558545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25862" y="559688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27219" y="56095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28576" y="56222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29798" y="563371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31155" y="564641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32376" y="565784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33733" y="567054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34954" y="56819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36311" y="56946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37668" y="570737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38890" y="571880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40247" y="573150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41604" y="574420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42825" y="575563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44182" y="576833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45404" y="577976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46761" y="57924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48118" y="58051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49339" y="581659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50696" y="582929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51918" y="584072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53275" y="585342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54496" y="58648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55853" y="58775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57210" y="589025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58431" y="590168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59788" y="591438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861146" y="592708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862367" y="593851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863724" y="595121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7864945" y="596264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7866302" y="597534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7867659" y="5988049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7868881" y="5999479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7870238" y="6012179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3" name="object 1623"/>
          <p:cNvSpPr txBox="1"/>
          <p:nvPr/>
        </p:nvSpPr>
        <p:spPr>
          <a:xfrm>
            <a:off x="8403590" y="6282690"/>
            <a:ext cx="20447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5" dirty="0">
                <a:solidFill>
                  <a:srgbClr val="FFFFFF"/>
                </a:solidFill>
                <a:latin typeface="Times New Roman"/>
                <a:cs typeface="Times New Roman"/>
              </a:rPr>
              <a:t>1</a:t>
            </a: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7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624" name="object 1624"/>
          <p:cNvSpPr txBox="1">
            <a:spLocks noGrp="1"/>
          </p:cNvSpPr>
          <p:nvPr>
            <p:ph type="title"/>
          </p:nvPr>
        </p:nvSpPr>
        <p:spPr>
          <a:xfrm>
            <a:off x="109220" y="520700"/>
            <a:ext cx="7880350" cy="1488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8770" marR="3094355" indent="-30607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solidFill>
                  <a:srgbClr val="FF00FF"/>
                </a:solidFill>
              </a:rPr>
              <a:t>4) </a:t>
            </a:r>
            <a:r>
              <a:rPr sz="3200" u="heavy" spc="-5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</a:rPr>
              <a:t>On </a:t>
            </a:r>
            <a:r>
              <a:rPr sz="3200" u="heavy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</a:rPr>
              <a:t>Encashing Investment</a:t>
            </a:r>
            <a:r>
              <a:rPr sz="3200" dirty="0">
                <a:solidFill>
                  <a:srgbClr val="FF00FF"/>
                </a:solidFill>
              </a:rPr>
              <a:t>: </a:t>
            </a:r>
            <a:r>
              <a:rPr sz="3200" spc="-785" dirty="0">
                <a:solidFill>
                  <a:srgbClr val="FF00FF"/>
                </a:solidFill>
              </a:rPr>
              <a:t> </a:t>
            </a:r>
            <a:r>
              <a:rPr sz="3200" dirty="0">
                <a:solidFill>
                  <a:srgbClr val="FF00FF"/>
                </a:solidFill>
              </a:rPr>
              <a:t>Bank </a:t>
            </a:r>
            <a:r>
              <a:rPr sz="3200" spc="-5" dirty="0">
                <a:solidFill>
                  <a:srgbClr val="FF00FF"/>
                </a:solidFill>
              </a:rPr>
              <a:t>A/c Dr.</a:t>
            </a:r>
            <a:endParaRPr sz="3200"/>
          </a:p>
          <a:p>
            <a:pPr marL="930910">
              <a:lnSpc>
                <a:spcPct val="100000"/>
              </a:lnSpc>
            </a:pPr>
            <a:r>
              <a:rPr sz="3200" dirty="0">
                <a:solidFill>
                  <a:srgbClr val="FF00FF"/>
                </a:solidFill>
              </a:rPr>
              <a:t>To </a:t>
            </a:r>
            <a:r>
              <a:rPr sz="3200" spc="-5" dirty="0">
                <a:solidFill>
                  <a:srgbClr val="FF00FF"/>
                </a:solidFill>
              </a:rPr>
              <a:t>Debenture</a:t>
            </a:r>
            <a:r>
              <a:rPr sz="3200" dirty="0">
                <a:solidFill>
                  <a:srgbClr val="FF00FF"/>
                </a:solidFill>
              </a:rPr>
              <a:t> Redemption </a:t>
            </a:r>
            <a:r>
              <a:rPr sz="3200" spc="-5" dirty="0">
                <a:solidFill>
                  <a:srgbClr val="FF00FF"/>
                </a:solidFill>
              </a:rPr>
              <a:t>Investmen</a:t>
            </a:r>
            <a:r>
              <a:rPr sz="3200" u="dbl" spc="-5" dirty="0">
                <a:solidFill>
                  <a:srgbClr val="FF00FF"/>
                </a:solidFill>
                <a:uFill>
                  <a:solidFill>
                    <a:srgbClr val="BA7B30"/>
                  </a:solidFill>
                </a:uFill>
              </a:rPr>
              <a:t>t A/</a:t>
            </a:r>
            <a:r>
              <a:rPr sz="3200" spc="-5" dirty="0">
                <a:solidFill>
                  <a:srgbClr val="FF00FF"/>
                </a:solidFill>
              </a:rPr>
              <a:t>c</a:t>
            </a:r>
            <a:endParaRPr sz="3200"/>
          </a:p>
        </p:txBody>
      </p:sp>
      <p:sp>
        <p:nvSpPr>
          <p:cNvPr id="1625" name="object 1625"/>
          <p:cNvSpPr txBox="1"/>
          <p:nvPr/>
        </p:nvSpPr>
        <p:spPr>
          <a:xfrm>
            <a:off x="109220" y="2471420"/>
            <a:ext cx="8047990" cy="34378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54659" indent="-441959">
              <a:lnSpc>
                <a:spcPts val="3835"/>
              </a:lnSpc>
              <a:spcBef>
                <a:spcPts val="100"/>
              </a:spcBef>
              <a:buAutoNum type="arabicParenR" startAt="5"/>
              <a:tabLst>
                <a:tab pos="454659" algn="l"/>
              </a:tabLst>
            </a:pPr>
            <a:r>
              <a:rPr sz="3200" u="heavy" spc="-5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Times New Roman"/>
                <a:cs typeface="Times New Roman"/>
              </a:rPr>
              <a:t>On</a:t>
            </a:r>
            <a:r>
              <a:rPr sz="3200" u="heavy" spc="-25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heavy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  <a:latin typeface="Times New Roman"/>
                <a:cs typeface="Times New Roman"/>
              </a:rPr>
              <a:t>Payment</a:t>
            </a:r>
            <a:r>
              <a:rPr sz="3200" dirty="0">
                <a:solidFill>
                  <a:srgbClr val="0000FF"/>
                </a:solidFill>
                <a:latin typeface="Times New Roman"/>
                <a:cs typeface="Times New Roman"/>
              </a:rPr>
              <a:t>:</a:t>
            </a:r>
            <a:endParaRPr sz="3200">
              <a:latin typeface="Times New Roman"/>
              <a:cs typeface="Times New Roman"/>
            </a:endParaRPr>
          </a:p>
          <a:p>
            <a:pPr marL="12700" marR="5080" indent="407670">
              <a:lnSpc>
                <a:spcPts val="3840"/>
              </a:lnSpc>
              <a:spcBef>
                <a:spcPts val="120"/>
              </a:spcBef>
              <a:tabLst>
                <a:tab pos="5165725" algn="l"/>
              </a:tabLst>
            </a:pPr>
            <a:r>
              <a:rPr sz="3200" spc="5" dirty="0">
                <a:solidFill>
                  <a:srgbClr val="0000FF"/>
                </a:solidFill>
                <a:latin typeface="Times New Roman"/>
                <a:cs typeface="Times New Roman"/>
              </a:rPr>
              <a:t>De</a:t>
            </a:r>
            <a:r>
              <a:rPr sz="3200" dirty="0">
                <a:solidFill>
                  <a:srgbClr val="0000FF"/>
                </a:solidFill>
                <a:latin typeface="Times New Roman"/>
                <a:cs typeface="Times New Roman"/>
              </a:rPr>
              <a:t>b</a:t>
            </a:r>
            <a:r>
              <a:rPr sz="3200" spc="5" dirty="0">
                <a:solidFill>
                  <a:srgbClr val="0000FF"/>
                </a:solidFill>
                <a:latin typeface="Times New Roman"/>
                <a:cs typeface="Times New Roman"/>
              </a:rPr>
              <a:t>en</a:t>
            </a:r>
            <a:r>
              <a:rPr sz="3200" spc="-5" dirty="0">
                <a:solidFill>
                  <a:srgbClr val="0000FF"/>
                </a:solidFill>
                <a:latin typeface="Times New Roman"/>
                <a:cs typeface="Times New Roman"/>
              </a:rPr>
              <a:t>t</a:t>
            </a:r>
            <a:r>
              <a:rPr sz="3200" dirty="0">
                <a:solidFill>
                  <a:srgbClr val="0000FF"/>
                </a:solidFill>
                <a:latin typeface="Times New Roman"/>
                <a:cs typeface="Times New Roman"/>
              </a:rPr>
              <a:t>u</a:t>
            </a:r>
            <a:r>
              <a:rPr sz="3200" spc="-10" dirty="0">
                <a:solidFill>
                  <a:srgbClr val="0000FF"/>
                </a:solidFill>
                <a:latin typeface="Times New Roman"/>
                <a:cs typeface="Times New Roman"/>
              </a:rPr>
              <a:t>r</a:t>
            </a:r>
            <a:r>
              <a:rPr sz="3200" dirty="0">
                <a:solidFill>
                  <a:srgbClr val="0000FF"/>
                </a:solidFill>
                <a:latin typeface="Times New Roman"/>
                <a:cs typeface="Times New Roman"/>
              </a:rPr>
              <a:t>e</a:t>
            </a:r>
            <a:r>
              <a:rPr sz="3200" spc="1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00FF"/>
                </a:solidFill>
                <a:latin typeface="Times New Roman"/>
                <a:cs typeface="Times New Roman"/>
              </a:rPr>
              <a:t>H</a:t>
            </a:r>
            <a:r>
              <a:rPr sz="3200" spc="5" dirty="0">
                <a:solidFill>
                  <a:srgbClr val="0000FF"/>
                </a:solidFill>
                <a:latin typeface="Times New Roman"/>
                <a:cs typeface="Times New Roman"/>
              </a:rPr>
              <a:t>o</a:t>
            </a:r>
            <a:r>
              <a:rPr sz="3200" spc="-5" dirty="0">
                <a:solidFill>
                  <a:srgbClr val="0000FF"/>
                </a:solidFill>
                <a:latin typeface="Times New Roman"/>
                <a:cs typeface="Times New Roman"/>
              </a:rPr>
              <a:t>l</a:t>
            </a:r>
            <a:r>
              <a:rPr sz="3200" dirty="0">
                <a:solidFill>
                  <a:srgbClr val="0000FF"/>
                </a:solidFill>
                <a:latin typeface="Times New Roman"/>
                <a:cs typeface="Times New Roman"/>
              </a:rPr>
              <a:t>d</a:t>
            </a:r>
            <a:r>
              <a:rPr sz="3200" spc="-5" dirty="0">
                <a:solidFill>
                  <a:srgbClr val="0000FF"/>
                </a:solidFill>
                <a:latin typeface="Times New Roman"/>
                <a:cs typeface="Times New Roman"/>
              </a:rPr>
              <a:t>er</a:t>
            </a:r>
            <a:r>
              <a:rPr sz="3200" dirty="0">
                <a:solidFill>
                  <a:srgbClr val="0000FF"/>
                </a:solidFill>
                <a:latin typeface="Times New Roman"/>
                <a:cs typeface="Times New Roman"/>
              </a:rPr>
              <a:t>s’ </a:t>
            </a:r>
            <a:r>
              <a:rPr sz="3200" spc="5" dirty="0">
                <a:solidFill>
                  <a:srgbClr val="0000FF"/>
                </a:solidFill>
                <a:latin typeface="Times New Roman"/>
                <a:cs typeface="Times New Roman"/>
              </a:rPr>
              <a:t>A</a:t>
            </a:r>
            <a:r>
              <a:rPr sz="3200" spc="-10" dirty="0">
                <a:solidFill>
                  <a:srgbClr val="0000FF"/>
                </a:solidFill>
                <a:latin typeface="Times New Roman"/>
                <a:cs typeface="Times New Roman"/>
              </a:rPr>
              <a:t>/</a:t>
            </a:r>
            <a:r>
              <a:rPr sz="3200" dirty="0">
                <a:solidFill>
                  <a:srgbClr val="0000FF"/>
                </a:solidFill>
                <a:latin typeface="Times New Roman"/>
                <a:cs typeface="Times New Roman"/>
              </a:rPr>
              <a:t>c </a:t>
            </a:r>
            <a:r>
              <a:rPr sz="3200" spc="5" dirty="0">
                <a:solidFill>
                  <a:srgbClr val="0000FF"/>
                </a:solidFill>
                <a:latin typeface="Times New Roman"/>
                <a:cs typeface="Times New Roman"/>
              </a:rPr>
              <a:t>D</a:t>
            </a:r>
            <a:r>
              <a:rPr sz="3200" spc="-10" dirty="0">
                <a:solidFill>
                  <a:srgbClr val="0000FF"/>
                </a:solidFill>
                <a:latin typeface="Times New Roman"/>
                <a:cs typeface="Times New Roman"/>
              </a:rPr>
              <a:t>r</a:t>
            </a:r>
            <a:r>
              <a:rPr sz="3200" dirty="0">
                <a:solidFill>
                  <a:srgbClr val="0000FF"/>
                </a:solidFill>
                <a:latin typeface="Times New Roman"/>
                <a:cs typeface="Times New Roman"/>
              </a:rPr>
              <a:t>.	(</a:t>
            </a:r>
            <a:r>
              <a:rPr sz="3200" spc="-1045" dirty="0">
                <a:solidFill>
                  <a:srgbClr val="0000FF"/>
                </a:solidFill>
                <a:latin typeface="Times New Roman"/>
                <a:cs typeface="Times New Roman"/>
              </a:rPr>
              <a:t>W</a:t>
            </a:r>
            <a:r>
              <a:rPr sz="3200" u="sng" dirty="0">
                <a:solidFill>
                  <a:srgbClr val="0000FF"/>
                </a:solidFill>
                <a:uFill>
                  <a:solidFill>
                    <a:srgbClr val="C9BEDD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pc="-540" dirty="0">
                <a:solidFill>
                  <a:srgbClr val="0000FF"/>
                </a:solidFill>
                <a:uFill>
                  <a:solidFill>
                    <a:srgbClr val="C9BEDD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pc="-10" dirty="0">
                <a:solidFill>
                  <a:srgbClr val="0000FF"/>
                </a:solidFill>
                <a:uFill>
                  <a:solidFill>
                    <a:srgbClr val="C9BEDD"/>
                  </a:solidFill>
                </a:uFill>
                <a:latin typeface="Times New Roman"/>
                <a:cs typeface="Times New Roman"/>
              </a:rPr>
              <a:t>i</a:t>
            </a:r>
            <a:r>
              <a:rPr sz="3200" u="sng" spc="-10" dirty="0">
                <a:solidFill>
                  <a:srgbClr val="0000FF"/>
                </a:solidFill>
                <a:uFill>
                  <a:solidFill>
                    <a:srgbClr val="C8BAD3"/>
                  </a:solidFill>
                </a:uFill>
                <a:latin typeface="Times New Roman"/>
                <a:cs typeface="Times New Roman"/>
              </a:rPr>
              <a:t>t</a:t>
            </a:r>
            <a:r>
              <a:rPr sz="3200" dirty="0">
                <a:solidFill>
                  <a:srgbClr val="0000FF"/>
                </a:solidFill>
                <a:latin typeface="Times New Roman"/>
                <a:cs typeface="Times New Roman"/>
              </a:rPr>
              <a:t>h </a:t>
            </a:r>
            <a:r>
              <a:rPr sz="3200" spc="-5" dirty="0">
                <a:solidFill>
                  <a:srgbClr val="0000FF"/>
                </a:solidFill>
                <a:latin typeface="Times New Roman"/>
                <a:cs typeface="Times New Roman"/>
              </a:rPr>
              <a:t>th</a:t>
            </a:r>
            <a:r>
              <a:rPr sz="3200" dirty="0">
                <a:solidFill>
                  <a:srgbClr val="0000FF"/>
                </a:solidFill>
                <a:latin typeface="Times New Roman"/>
                <a:cs typeface="Times New Roman"/>
              </a:rPr>
              <a:t>e</a:t>
            </a:r>
            <a:r>
              <a:rPr sz="3200" spc="5" dirty="0">
                <a:solidFill>
                  <a:srgbClr val="0000FF"/>
                </a:solidFill>
                <a:latin typeface="Times New Roman"/>
                <a:cs typeface="Times New Roman"/>
              </a:rPr>
              <a:t> a</a:t>
            </a:r>
            <a:r>
              <a:rPr sz="3200" u="sng" strike="sngStrike" spc="-1989" dirty="0">
                <a:solidFill>
                  <a:srgbClr val="0000FF"/>
                </a:solidFill>
                <a:uFill>
                  <a:solidFill>
                    <a:srgbClr val="C9BEDD"/>
                  </a:solidFill>
                </a:uFill>
                <a:latin typeface="Times New Roman"/>
                <a:cs typeface="Times New Roman"/>
              </a:rPr>
              <a:t>m</a:t>
            </a:r>
            <a:r>
              <a:rPr sz="3200" u="sng" strike="noStrike" dirty="0">
                <a:solidFill>
                  <a:srgbClr val="0000FF"/>
                </a:solidFill>
                <a:uFill>
                  <a:solidFill>
                    <a:srgbClr val="C9BEDD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spc="-200" dirty="0">
                <a:solidFill>
                  <a:srgbClr val="0000FF"/>
                </a:solidFill>
                <a:uFill>
                  <a:solidFill>
                    <a:srgbClr val="C9BEDD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strike="noStrike" spc="-23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5" dirty="0">
                <a:solidFill>
                  <a:srgbClr val="0000FF"/>
                </a:solidFill>
                <a:latin typeface="Times New Roman"/>
                <a:cs typeface="Times New Roman"/>
              </a:rPr>
              <a:t>oun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t  paid)</a:t>
            </a:r>
            <a:endParaRPr sz="3200">
              <a:latin typeface="Times New Roman"/>
              <a:cs typeface="Times New Roman"/>
            </a:endParaRPr>
          </a:p>
          <a:p>
            <a:pPr marL="1017905">
              <a:lnSpc>
                <a:spcPts val="3710"/>
              </a:lnSpc>
            </a:pPr>
            <a:r>
              <a:rPr sz="3200" u="dbl" dirty="0">
                <a:solidFill>
                  <a:srgbClr val="0000FF"/>
                </a:solidFill>
                <a:uFill>
                  <a:solidFill>
                    <a:srgbClr val="C8BDD9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spc="120" dirty="0">
                <a:solidFill>
                  <a:srgbClr val="0000FF"/>
                </a:solidFill>
                <a:uFill>
                  <a:solidFill>
                    <a:srgbClr val="C8BDD9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dirty="0">
                <a:solidFill>
                  <a:srgbClr val="0000FF"/>
                </a:solidFill>
                <a:uFill>
                  <a:solidFill>
                    <a:srgbClr val="C8BDD9"/>
                  </a:solidFill>
                </a:uFill>
                <a:latin typeface="Times New Roman"/>
                <a:cs typeface="Times New Roman"/>
              </a:rPr>
              <a:t>To</a:t>
            </a:r>
            <a:r>
              <a:rPr sz="3200" spc="-2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u="sng" dirty="0">
                <a:solidFill>
                  <a:srgbClr val="0000FF"/>
                </a:solidFill>
                <a:uFill>
                  <a:solidFill>
                    <a:srgbClr val="C8B9D0"/>
                  </a:solidFill>
                </a:uFill>
                <a:latin typeface="Times New Roman"/>
                <a:cs typeface="Times New Roman"/>
              </a:rPr>
              <a:t>B</a:t>
            </a:r>
            <a:r>
              <a:rPr sz="3200" dirty="0">
                <a:solidFill>
                  <a:srgbClr val="0000FF"/>
                </a:solidFill>
                <a:latin typeface="Times New Roman"/>
                <a:cs typeface="Times New Roman"/>
              </a:rPr>
              <a:t>ank</a:t>
            </a:r>
            <a:r>
              <a:rPr sz="3200" spc="-2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00FF"/>
                </a:solidFill>
                <a:latin typeface="Times New Roman"/>
                <a:cs typeface="Times New Roman"/>
              </a:rPr>
              <a:t>A</a:t>
            </a:r>
            <a:r>
              <a:rPr sz="3200" strike="sngStrike" spc="-5" dirty="0">
                <a:solidFill>
                  <a:srgbClr val="0000FF"/>
                </a:solidFill>
                <a:latin typeface="Times New Roman"/>
                <a:cs typeface="Times New Roman"/>
              </a:rPr>
              <a:t>/c</a:t>
            </a:r>
            <a:endParaRPr sz="3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3300">
              <a:latin typeface="Times New Roman"/>
              <a:cs typeface="Times New Roman"/>
            </a:endParaRPr>
          </a:p>
          <a:p>
            <a:pPr marL="420370" marR="396875" indent="-407670">
              <a:lnSpc>
                <a:spcPct val="100000"/>
              </a:lnSpc>
              <a:buClr>
                <a:srgbClr val="BF0000"/>
              </a:buClr>
              <a:buFont typeface="Times New Roman"/>
              <a:buAutoNum type="arabicParenR" startAt="6"/>
              <a:tabLst>
                <a:tab pos="454025" algn="l"/>
              </a:tabLst>
            </a:pPr>
            <a:r>
              <a:rPr dirty="0"/>
              <a:t>	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Income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 received</a:t>
            </a:r>
            <a:r>
              <a:rPr sz="3200" spc="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and</a:t>
            </a:r>
            <a:r>
              <a:rPr sz="3200" spc="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tax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 have</a:t>
            </a:r>
            <a:r>
              <a:rPr sz="3200" spc="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been</a:t>
            </a:r>
            <a:r>
              <a:rPr sz="3200" spc="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detected </a:t>
            </a:r>
            <a:r>
              <a:rPr sz="3200" spc="-78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Bank 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A/c</a:t>
            </a:r>
            <a:r>
              <a:rPr sz="3200" spc="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Dr.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626" name="object 1626"/>
          <p:cNvSpPr txBox="1"/>
          <p:nvPr/>
        </p:nvSpPr>
        <p:spPr>
          <a:xfrm>
            <a:off x="516890" y="5882640"/>
            <a:ext cx="6693534" cy="1000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680200" algn="l"/>
              </a:tabLst>
            </a:pP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TDS Collected A/c</a:t>
            </a:r>
            <a:r>
              <a:rPr sz="3200" spc="-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D</a:t>
            </a:r>
            <a:r>
              <a:rPr sz="3200" strike="dbl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r.	</a:t>
            </a:r>
            <a:endParaRPr sz="3200">
              <a:latin typeface="Times New Roman"/>
              <a:cs typeface="Times New Roman"/>
            </a:endParaRPr>
          </a:p>
          <a:p>
            <a:pPr marL="829310">
              <a:lnSpc>
                <a:spcPct val="100000"/>
              </a:lnSpc>
            </a:pP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To</a:t>
            </a:r>
            <a:r>
              <a:rPr sz="3200" spc="-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Interest</a:t>
            </a:r>
            <a:r>
              <a:rPr sz="3200" spc="-2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Earned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 A/c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55" y="423417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1174" y="0"/>
                  </a:moveTo>
                  <a:lnTo>
                    <a:pt x="17445" y="0"/>
                  </a:lnTo>
                  <a:lnTo>
                    <a:pt x="0" y="11430"/>
                  </a:lnTo>
                  <a:lnTo>
                    <a:pt x="24029" y="11430"/>
                  </a:lnTo>
                  <a:lnTo>
                    <a:pt x="41174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38529" y="4345939"/>
              <a:ext cx="1553210" cy="10160"/>
            </a:xfrm>
            <a:custGeom>
              <a:avLst/>
              <a:gdLst/>
              <a:ahLst/>
              <a:cxnLst/>
              <a:rect l="l" t="t" r="r" b="b"/>
              <a:pathLst>
                <a:path w="1553210" h="10160">
                  <a:moveTo>
                    <a:pt x="61722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61722" y="2540"/>
                  </a:lnTo>
                  <a:lnTo>
                    <a:pt x="61722" y="0"/>
                  </a:lnTo>
                  <a:close/>
                </a:path>
                <a:path w="1553210" h="10160">
                  <a:moveTo>
                    <a:pt x="1553210" y="0"/>
                  </a:moveTo>
                  <a:lnTo>
                    <a:pt x="1305814" y="0"/>
                  </a:lnTo>
                  <a:lnTo>
                    <a:pt x="1305814" y="2540"/>
                  </a:lnTo>
                  <a:lnTo>
                    <a:pt x="1221663" y="2540"/>
                  </a:lnTo>
                  <a:lnTo>
                    <a:pt x="1221663" y="10160"/>
                  </a:lnTo>
                  <a:lnTo>
                    <a:pt x="1515440" y="10160"/>
                  </a:lnTo>
                  <a:lnTo>
                    <a:pt x="1515440" y="2540"/>
                  </a:lnTo>
                  <a:lnTo>
                    <a:pt x="1553210" y="2540"/>
                  </a:lnTo>
                  <a:lnTo>
                    <a:pt x="1553210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082800" y="4356100"/>
              <a:ext cx="542925" cy="10160"/>
            </a:xfrm>
            <a:custGeom>
              <a:avLst/>
              <a:gdLst/>
              <a:ahLst/>
              <a:cxnLst/>
              <a:rect l="l" t="t" r="r" b="b"/>
              <a:pathLst>
                <a:path w="542925" h="10160">
                  <a:moveTo>
                    <a:pt x="542840" y="0"/>
                  </a:moveTo>
                  <a:lnTo>
                    <a:pt x="201748" y="0"/>
                  </a:lnTo>
                  <a:lnTo>
                    <a:pt x="0" y="10160"/>
                  </a:lnTo>
                  <a:lnTo>
                    <a:pt x="467291" y="10160"/>
                  </a:lnTo>
                  <a:lnTo>
                    <a:pt x="542840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7" y="4436109"/>
              <a:ext cx="445770" cy="11430"/>
            </a:xfrm>
            <a:custGeom>
              <a:avLst/>
              <a:gdLst/>
              <a:ahLst/>
              <a:cxnLst/>
              <a:rect l="l" t="t" r="r" b="b"/>
              <a:pathLst>
                <a:path w="445769" h="11429">
                  <a:moveTo>
                    <a:pt x="445475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258785" y="11429"/>
                  </a:lnTo>
                  <a:lnTo>
                    <a:pt x="44547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202488" y="0"/>
                  </a:moveTo>
                  <a:lnTo>
                    <a:pt x="7734" y="0"/>
                  </a:lnTo>
                  <a:lnTo>
                    <a:pt x="7734" y="1270"/>
                  </a:ln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lnTo>
                    <a:pt x="202488" y="1270"/>
                  </a:lnTo>
                  <a:lnTo>
                    <a:pt x="202488" y="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32524" y="4982209"/>
              <a:ext cx="727710" cy="11430"/>
            </a:xfrm>
            <a:custGeom>
              <a:avLst/>
              <a:gdLst/>
              <a:ahLst/>
              <a:cxnLst/>
              <a:rect l="l" t="t" r="r" b="b"/>
              <a:pathLst>
                <a:path w="72771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72771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8311" y="5265419"/>
              <a:ext cx="1202690" cy="11430"/>
            </a:xfrm>
            <a:custGeom>
              <a:avLst/>
              <a:gdLst/>
              <a:ahLst/>
              <a:cxnLst/>
              <a:rect l="l" t="t" r="r" b="b"/>
              <a:pathLst>
                <a:path w="1202689" h="11429">
                  <a:moveTo>
                    <a:pt x="70053" y="11430"/>
                  </a:moveTo>
                  <a:lnTo>
                    <a:pt x="6885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053" y="11430"/>
                  </a:lnTo>
                  <a:close/>
                </a:path>
                <a:path w="1202689" h="11429">
                  <a:moveTo>
                    <a:pt x="1202194" y="2540"/>
                  </a:moveTo>
                  <a:lnTo>
                    <a:pt x="1196086" y="2540"/>
                  </a:lnTo>
                  <a:lnTo>
                    <a:pt x="1196086" y="0"/>
                  </a:lnTo>
                  <a:lnTo>
                    <a:pt x="1098016" y="0"/>
                  </a:lnTo>
                  <a:lnTo>
                    <a:pt x="1098016" y="2540"/>
                  </a:lnTo>
                  <a:lnTo>
                    <a:pt x="1104633" y="2540"/>
                  </a:lnTo>
                  <a:lnTo>
                    <a:pt x="1104633" y="11430"/>
                  </a:lnTo>
                  <a:lnTo>
                    <a:pt x="1202194" y="11430"/>
                  </a:lnTo>
                  <a:lnTo>
                    <a:pt x="1202194" y="254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4025377" y="6130289"/>
              <a:ext cx="3072765" cy="33020"/>
            </a:xfrm>
            <a:custGeom>
              <a:avLst/>
              <a:gdLst/>
              <a:ahLst/>
              <a:cxnLst/>
              <a:rect l="l" t="t" r="r" b="b"/>
              <a:pathLst>
                <a:path w="3072765" h="33020">
                  <a:moveTo>
                    <a:pt x="2987429" y="0"/>
                  </a:moveTo>
                  <a:lnTo>
                    <a:pt x="65567" y="0"/>
                  </a:lnTo>
                  <a:lnTo>
                    <a:pt x="47512" y="2540"/>
                  </a:lnTo>
                  <a:lnTo>
                    <a:pt x="0" y="33020"/>
                  </a:lnTo>
                  <a:lnTo>
                    <a:pt x="3072342" y="33020"/>
                  </a:lnTo>
                  <a:lnTo>
                    <a:pt x="3002802" y="12700"/>
                  </a:lnTo>
                  <a:lnTo>
                    <a:pt x="29874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3854040" y="6219189"/>
              <a:ext cx="3543935" cy="31750"/>
            </a:xfrm>
            <a:custGeom>
              <a:avLst/>
              <a:gdLst/>
              <a:ahLst/>
              <a:cxnLst/>
              <a:rect l="l" t="t" r="r" b="b"/>
              <a:pathLst>
                <a:path w="3543934" h="31750">
                  <a:moveTo>
                    <a:pt x="3434912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3543568" y="31750"/>
                  </a:lnTo>
                  <a:lnTo>
                    <a:pt x="343491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3773180" y="6248400"/>
              <a:ext cx="3694429" cy="33020"/>
            </a:xfrm>
            <a:custGeom>
              <a:avLst/>
              <a:gdLst/>
              <a:ahLst/>
              <a:cxnLst/>
              <a:rect l="l" t="t" r="r" b="b"/>
              <a:pathLst>
                <a:path w="3694429" h="33020">
                  <a:moveTo>
                    <a:pt x="3615735" y="0"/>
                  </a:moveTo>
                  <a:lnTo>
                    <a:pt x="87598" y="0"/>
                  </a:lnTo>
                  <a:lnTo>
                    <a:pt x="0" y="33020"/>
                  </a:lnTo>
                  <a:lnTo>
                    <a:pt x="3693838" y="33020"/>
                  </a:lnTo>
                  <a:lnTo>
                    <a:pt x="3646159" y="8890"/>
                  </a:lnTo>
                  <a:lnTo>
                    <a:pt x="361573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6748163" y="1873250"/>
              <a:ext cx="313690" cy="10160"/>
            </a:xfrm>
            <a:custGeom>
              <a:avLst/>
              <a:gdLst/>
              <a:ahLst/>
              <a:cxnLst/>
              <a:rect l="l" t="t" r="r" b="b"/>
              <a:pathLst>
                <a:path w="313690" h="10160">
                  <a:moveTo>
                    <a:pt x="277308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13174" y="10160"/>
                  </a:lnTo>
                  <a:lnTo>
                    <a:pt x="27730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817385" y="1883409"/>
              <a:ext cx="273685" cy="10160"/>
            </a:xfrm>
            <a:custGeom>
              <a:avLst/>
              <a:gdLst/>
              <a:ahLst/>
              <a:cxnLst/>
              <a:rect l="l" t="t" r="r" b="b"/>
              <a:pathLst>
                <a:path w="273684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853669" y="1892299"/>
              <a:ext cx="273050" cy="10160"/>
            </a:xfrm>
            <a:custGeom>
              <a:avLst/>
              <a:gdLst/>
              <a:ahLst/>
              <a:cxnLst/>
              <a:rect l="l" t="t" r="r" b="b"/>
              <a:pathLst>
                <a:path w="27305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873490" y="1902459"/>
              <a:ext cx="316865" cy="10160"/>
            </a:xfrm>
            <a:custGeom>
              <a:avLst/>
              <a:gdLst/>
              <a:ahLst/>
              <a:cxnLst/>
              <a:rect l="l" t="t" r="r" b="b"/>
              <a:pathLst>
                <a:path w="316865" h="10160">
                  <a:moveTo>
                    <a:pt x="26021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16578" y="10160"/>
                  </a:lnTo>
                  <a:lnTo>
                    <a:pt x="260219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901224" y="1911350"/>
              <a:ext cx="338455" cy="10160"/>
            </a:xfrm>
            <a:custGeom>
              <a:avLst/>
              <a:gdLst/>
              <a:ahLst/>
              <a:cxnLst/>
              <a:rect l="l" t="t" r="r" b="b"/>
              <a:pathLst>
                <a:path w="338454" h="10160">
                  <a:moveTo>
                    <a:pt x="28179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38158" y="10160"/>
                  </a:lnTo>
                  <a:lnTo>
                    <a:pt x="28179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932920" y="1921509"/>
              <a:ext cx="363220" cy="10160"/>
            </a:xfrm>
            <a:custGeom>
              <a:avLst/>
              <a:gdLst/>
              <a:ahLst/>
              <a:cxnLst/>
              <a:rect l="l" t="t" r="r" b="b"/>
              <a:pathLst>
                <a:path w="363220" h="10160">
                  <a:moveTo>
                    <a:pt x="30646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2821" y="10160"/>
                  </a:lnTo>
                  <a:lnTo>
                    <a:pt x="306462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960654" y="1930399"/>
              <a:ext cx="688340" cy="10160"/>
            </a:xfrm>
            <a:custGeom>
              <a:avLst/>
              <a:gdLst/>
              <a:ahLst/>
              <a:cxnLst/>
              <a:rect l="l" t="t" r="r" b="b"/>
              <a:pathLst>
                <a:path w="688340" h="10160">
                  <a:moveTo>
                    <a:pt x="384390" y="10160"/>
                  </a:moveTo>
                  <a:lnTo>
                    <a:pt x="328041" y="0"/>
                  </a:lnTo>
                  <a:lnTo>
                    <a:pt x="0" y="0"/>
                  </a:lnTo>
                  <a:lnTo>
                    <a:pt x="31686" y="10160"/>
                  </a:lnTo>
                  <a:lnTo>
                    <a:pt x="384390" y="10160"/>
                  </a:lnTo>
                  <a:close/>
                </a:path>
                <a:path w="688340" h="10160">
                  <a:moveTo>
                    <a:pt x="687870" y="0"/>
                  </a:moveTo>
                  <a:lnTo>
                    <a:pt x="520039" y="0"/>
                  </a:lnTo>
                  <a:lnTo>
                    <a:pt x="523430" y="10160"/>
                  </a:lnTo>
                  <a:lnTo>
                    <a:pt x="667181" y="10160"/>
                  </a:lnTo>
                  <a:lnTo>
                    <a:pt x="68787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7360821" y="2054859"/>
              <a:ext cx="173355" cy="7620"/>
            </a:xfrm>
            <a:custGeom>
              <a:avLst/>
              <a:gdLst/>
              <a:ahLst/>
              <a:cxnLst/>
              <a:rect l="l" t="t" r="r" b="b"/>
              <a:pathLst>
                <a:path w="173354" h="7619">
                  <a:moveTo>
                    <a:pt x="0" y="7620"/>
                  </a:moveTo>
                  <a:lnTo>
                    <a:pt x="173041" y="7620"/>
                  </a:lnTo>
                  <a:lnTo>
                    <a:pt x="173041" y="0"/>
                  </a:lnTo>
                  <a:lnTo>
                    <a:pt x="0" y="0"/>
                  </a:lnTo>
                  <a:lnTo>
                    <a:pt x="0" y="762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2" name="object 82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23" name="object 823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49" name="object 104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50" name="object 1050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710853" y="902969"/>
              <a:ext cx="2305685" cy="12700"/>
            </a:xfrm>
            <a:custGeom>
              <a:avLst/>
              <a:gdLst/>
              <a:ahLst/>
              <a:cxnLst/>
              <a:rect l="l" t="t" r="r" b="b"/>
              <a:pathLst>
                <a:path w="2305685" h="12700">
                  <a:moveTo>
                    <a:pt x="51346" y="12700"/>
                  </a:moveTo>
                  <a:lnTo>
                    <a:pt x="5120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1346" y="12700"/>
                  </a:lnTo>
                  <a:close/>
                </a:path>
                <a:path w="2305685" h="12700">
                  <a:moveTo>
                    <a:pt x="2305253" y="0"/>
                  </a:moveTo>
                  <a:lnTo>
                    <a:pt x="2214854" y="0"/>
                  </a:lnTo>
                  <a:lnTo>
                    <a:pt x="2214854" y="5080"/>
                  </a:lnTo>
                  <a:lnTo>
                    <a:pt x="2204567" y="5080"/>
                  </a:lnTo>
                  <a:lnTo>
                    <a:pt x="2204567" y="12700"/>
                  </a:lnTo>
                  <a:lnTo>
                    <a:pt x="2295652" y="12700"/>
                  </a:lnTo>
                  <a:lnTo>
                    <a:pt x="2295652" y="5080"/>
                  </a:lnTo>
                  <a:lnTo>
                    <a:pt x="2305253" y="5080"/>
                  </a:lnTo>
                  <a:lnTo>
                    <a:pt x="2305253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27477" y="1252219"/>
              <a:ext cx="1720214" cy="12700"/>
            </a:xfrm>
            <a:custGeom>
              <a:avLst/>
              <a:gdLst/>
              <a:ahLst/>
              <a:cxnLst/>
              <a:rect l="l" t="t" r="r" b="b"/>
              <a:pathLst>
                <a:path w="1720214" h="12700">
                  <a:moveTo>
                    <a:pt x="58166" y="12700"/>
                  </a:moveTo>
                  <a:lnTo>
                    <a:pt x="5695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58166" y="12700"/>
                  </a:lnTo>
                  <a:close/>
                </a:path>
                <a:path w="1720214" h="12700">
                  <a:moveTo>
                    <a:pt x="1719643" y="0"/>
                  </a:moveTo>
                  <a:lnTo>
                    <a:pt x="1628978" y="0"/>
                  </a:lnTo>
                  <a:lnTo>
                    <a:pt x="1628978" y="8890"/>
                  </a:lnTo>
                  <a:lnTo>
                    <a:pt x="1618691" y="8890"/>
                  </a:lnTo>
                  <a:lnTo>
                    <a:pt x="1618691" y="12700"/>
                  </a:lnTo>
                  <a:lnTo>
                    <a:pt x="1709280" y="12700"/>
                  </a:lnTo>
                  <a:lnTo>
                    <a:pt x="1709280" y="8890"/>
                  </a:lnTo>
                  <a:lnTo>
                    <a:pt x="1719643" y="8890"/>
                  </a:lnTo>
                  <a:lnTo>
                    <a:pt x="1719643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599282" y="2119629"/>
              <a:ext cx="368300" cy="12700"/>
            </a:xfrm>
            <a:custGeom>
              <a:avLst/>
              <a:gdLst/>
              <a:ahLst/>
              <a:cxnLst/>
              <a:rect l="l" t="t" r="r" b="b"/>
              <a:pathLst>
                <a:path w="368300" h="12700">
                  <a:moveTo>
                    <a:pt x="368042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49237" y="12700"/>
                  </a:lnTo>
                  <a:lnTo>
                    <a:pt x="368042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606983" y="2131059"/>
              <a:ext cx="343535" cy="12700"/>
            </a:xfrm>
            <a:custGeom>
              <a:avLst/>
              <a:gdLst/>
              <a:ahLst/>
              <a:cxnLst/>
              <a:rect l="l" t="t" r="r" b="b"/>
              <a:pathLst>
                <a:path w="343535" h="12700">
                  <a:moveTo>
                    <a:pt x="343416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24612" y="12700"/>
                  </a:lnTo>
                  <a:lnTo>
                    <a:pt x="343416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614685" y="2142490"/>
              <a:ext cx="319405" cy="12700"/>
            </a:xfrm>
            <a:custGeom>
              <a:avLst/>
              <a:gdLst/>
              <a:ahLst/>
              <a:cxnLst/>
              <a:rect l="l" t="t" r="r" b="b"/>
              <a:pathLst>
                <a:path w="319405" h="12700">
                  <a:moveTo>
                    <a:pt x="318791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99986" y="12700"/>
                  </a:lnTo>
                  <a:lnTo>
                    <a:pt x="318791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622386" y="2153919"/>
              <a:ext cx="294640" cy="12700"/>
            </a:xfrm>
            <a:custGeom>
              <a:avLst/>
              <a:gdLst/>
              <a:ahLst/>
              <a:cxnLst/>
              <a:rect l="l" t="t" r="r" b="b"/>
              <a:pathLst>
                <a:path w="294639" h="12700">
                  <a:moveTo>
                    <a:pt x="294165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75360" y="12700"/>
                  </a:lnTo>
                  <a:lnTo>
                    <a:pt x="294165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633929" y="2165349"/>
              <a:ext cx="257810" cy="12700"/>
            </a:xfrm>
            <a:custGeom>
              <a:avLst/>
              <a:gdLst/>
              <a:ahLst/>
              <a:cxnLst/>
              <a:rect l="l" t="t" r="r" b="b"/>
              <a:pathLst>
                <a:path w="257810" h="12700">
                  <a:moveTo>
                    <a:pt x="257225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5829" y="11430"/>
                  </a:lnTo>
                  <a:lnTo>
                    <a:pt x="5829" y="12700"/>
                  </a:lnTo>
                  <a:lnTo>
                    <a:pt x="247827" y="12700"/>
                  </a:lnTo>
                  <a:lnTo>
                    <a:pt x="247827" y="11430"/>
                  </a:lnTo>
                  <a:lnTo>
                    <a:pt x="257225" y="11430"/>
                  </a:lnTo>
                  <a:lnTo>
                    <a:pt x="257225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653550" y="2176779"/>
              <a:ext cx="222250" cy="11430"/>
            </a:xfrm>
            <a:custGeom>
              <a:avLst/>
              <a:gdLst/>
              <a:ahLst/>
              <a:cxnLst/>
              <a:rect l="l" t="t" r="r" b="b"/>
              <a:pathLst>
                <a:path w="222250" h="11430">
                  <a:moveTo>
                    <a:pt x="221627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7729" y="10160"/>
                  </a:lnTo>
                  <a:lnTo>
                    <a:pt x="17729" y="11430"/>
                  </a:lnTo>
                  <a:lnTo>
                    <a:pt x="216166" y="11430"/>
                  </a:lnTo>
                  <a:lnTo>
                    <a:pt x="216166" y="10160"/>
                  </a:lnTo>
                  <a:lnTo>
                    <a:pt x="221627" y="10160"/>
                  </a:lnTo>
                  <a:lnTo>
                    <a:pt x="221627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908655" y="2345689"/>
              <a:ext cx="513715" cy="11430"/>
            </a:xfrm>
            <a:custGeom>
              <a:avLst/>
              <a:gdLst/>
              <a:ahLst/>
              <a:cxnLst/>
              <a:rect l="l" t="t" r="r" b="b"/>
              <a:pathLst>
                <a:path w="513714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513714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82" name="object 138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383" name="object 138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384" name="object 1384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7074704" y="3268979"/>
              <a:ext cx="67310" cy="12700"/>
            </a:xfrm>
            <a:custGeom>
              <a:avLst/>
              <a:gdLst/>
              <a:ahLst/>
              <a:cxnLst/>
              <a:rect l="l" t="t" r="r" b="b"/>
              <a:pathLst>
                <a:path w="67309" h="12700">
                  <a:moveTo>
                    <a:pt x="56190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67150" y="12700"/>
                  </a:lnTo>
                  <a:lnTo>
                    <a:pt x="5619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552097" y="3305809"/>
              <a:ext cx="1614805" cy="12700"/>
            </a:xfrm>
            <a:custGeom>
              <a:avLst/>
              <a:gdLst/>
              <a:ahLst/>
              <a:cxnLst/>
              <a:rect l="l" t="t" r="r" b="b"/>
              <a:pathLst>
                <a:path w="1614804" h="12700">
                  <a:moveTo>
                    <a:pt x="139827" y="12700"/>
                  </a:moveTo>
                  <a:lnTo>
                    <a:pt x="1158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9827" y="12700"/>
                  </a:lnTo>
                  <a:close/>
                </a:path>
                <a:path w="1614804" h="12700">
                  <a:moveTo>
                    <a:pt x="1614589" y="12700"/>
                  </a:moveTo>
                  <a:lnTo>
                    <a:pt x="1607489" y="0"/>
                  </a:lnTo>
                  <a:lnTo>
                    <a:pt x="1541564" y="0"/>
                  </a:lnTo>
                  <a:lnTo>
                    <a:pt x="1548104" y="12700"/>
                  </a:lnTo>
                  <a:lnTo>
                    <a:pt x="1614589" y="1270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595505" y="3329939"/>
              <a:ext cx="1584960" cy="12700"/>
            </a:xfrm>
            <a:custGeom>
              <a:avLst/>
              <a:gdLst/>
              <a:ahLst/>
              <a:cxnLst/>
              <a:rect l="l" t="t" r="r" b="b"/>
              <a:pathLst>
                <a:path w="1584959" h="12700">
                  <a:moveTo>
                    <a:pt x="141935" y="12700"/>
                  </a:moveTo>
                  <a:lnTo>
                    <a:pt x="11798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1935" y="12700"/>
                  </a:lnTo>
                  <a:close/>
                </a:path>
                <a:path w="1584959" h="12700">
                  <a:moveTo>
                    <a:pt x="1584667" y="12700"/>
                  </a:moveTo>
                  <a:lnTo>
                    <a:pt x="1577568" y="0"/>
                  </a:lnTo>
                  <a:lnTo>
                    <a:pt x="1510576" y="0"/>
                  </a:lnTo>
                  <a:lnTo>
                    <a:pt x="1517116" y="12700"/>
                  </a:lnTo>
                  <a:lnTo>
                    <a:pt x="1584667" y="1270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7125045" y="3366770"/>
              <a:ext cx="76200" cy="12700"/>
            </a:xfrm>
            <a:custGeom>
              <a:avLst/>
              <a:gdLst/>
              <a:ahLst/>
              <a:cxnLst/>
              <a:rect l="l" t="t" r="r" b="b"/>
              <a:pathLst>
                <a:path w="76200" h="12700">
                  <a:moveTo>
                    <a:pt x="68632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75734" y="12700"/>
                  </a:lnTo>
                  <a:lnTo>
                    <a:pt x="68632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6034201" y="3573779"/>
              <a:ext cx="1282700" cy="12700"/>
            </a:xfrm>
            <a:custGeom>
              <a:avLst/>
              <a:gdLst/>
              <a:ahLst/>
              <a:cxnLst/>
              <a:rect l="l" t="t" r="r" b="b"/>
              <a:pathLst>
                <a:path w="1282700" h="12700">
                  <a:moveTo>
                    <a:pt x="167538" y="12700"/>
                  </a:moveTo>
                  <a:lnTo>
                    <a:pt x="14128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7538" y="12700"/>
                  </a:lnTo>
                  <a:close/>
                </a:path>
                <a:path w="1282700" h="12700">
                  <a:moveTo>
                    <a:pt x="1282331" y="12700"/>
                  </a:moveTo>
                  <a:lnTo>
                    <a:pt x="1275219" y="0"/>
                  </a:lnTo>
                  <a:lnTo>
                    <a:pt x="1197406" y="0"/>
                  </a:lnTo>
                  <a:lnTo>
                    <a:pt x="1203947" y="12700"/>
                  </a:lnTo>
                  <a:lnTo>
                    <a:pt x="1282331" y="1270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6143866" y="3634739"/>
              <a:ext cx="1207135" cy="12700"/>
            </a:xfrm>
            <a:custGeom>
              <a:avLst/>
              <a:gdLst/>
              <a:ahLst/>
              <a:cxnLst/>
              <a:rect l="l" t="t" r="r" b="b"/>
              <a:pathLst>
                <a:path w="1207134" h="12700">
                  <a:moveTo>
                    <a:pt x="183857" y="12700"/>
                  </a:moveTo>
                  <a:lnTo>
                    <a:pt x="15760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83857" y="12700"/>
                  </a:lnTo>
                  <a:close/>
                </a:path>
                <a:path w="1207134" h="12700">
                  <a:moveTo>
                    <a:pt x="1206754" y="12700"/>
                  </a:moveTo>
                  <a:lnTo>
                    <a:pt x="1199642" y="0"/>
                  </a:lnTo>
                  <a:lnTo>
                    <a:pt x="1119124" y="0"/>
                  </a:lnTo>
                  <a:lnTo>
                    <a:pt x="1125664" y="12700"/>
                  </a:lnTo>
                  <a:lnTo>
                    <a:pt x="1206754" y="1270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6210135" y="3671569"/>
              <a:ext cx="1161415" cy="12700"/>
            </a:xfrm>
            <a:custGeom>
              <a:avLst/>
              <a:gdLst/>
              <a:ahLst/>
              <a:cxnLst/>
              <a:rect l="l" t="t" r="r" b="b"/>
              <a:pathLst>
                <a:path w="1161415" h="12700">
                  <a:moveTo>
                    <a:pt x="193713" y="12700"/>
                  </a:moveTo>
                  <a:lnTo>
                    <a:pt x="16746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93713" y="12700"/>
                  </a:lnTo>
                  <a:close/>
                </a:path>
                <a:path w="1161415" h="12700">
                  <a:moveTo>
                    <a:pt x="1161072" y="12700"/>
                  </a:moveTo>
                  <a:lnTo>
                    <a:pt x="1153972" y="0"/>
                  </a:lnTo>
                  <a:lnTo>
                    <a:pt x="1071816" y="0"/>
                  </a:lnTo>
                  <a:lnTo>
                    <a:pt x="1078357" y="12700"/>
                  </a:lnTo>
                  <a:lnTo>
                    <a:pt x="1161072" y="1270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6253543" y="3695699"/>
              <a:ext cx="1131570" cy="12700"/>
            </a:xfrm>
            <a:custGeom>
              <a:avLst/>
              <a:gdLst/>
              <a:ahLst/>
              <a:cxnLst/>
              <a:rect l="l" t="t" r="r" b="b"/>
              <a:pathLst>
                <a:path w="1131570" h="12700">
                  <a:moveTo>
                    <a:pt x="200164" y="12700"/>
                  </a:moveTo>
                  <a:lnTo>
                    <a:pt x="1739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00164" y="12700"/>
                  </a:lnTo>
                  <a:close/>
                </a:path>
                <a:path w="1131570" h="12700">
                  <a:moveTo>
                    <a:pt x="1131163" y="12700"/>
                  </a:moveTo>
                  <a:lnTo>
                    <a:pt x="1124051" y="0"/>
                  </a:lnTo>
                  <a:lnTo>
                    <a:pt x="1043406" y="0"/>
                  </a:lnTo>
                  <a:lnTo>
                    <a:pt x="1053617" y="12700"/>
                  </a:lnTo>
                  <a:lnTo>
                    <a:pt x="1131163" y="1270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6320942" y="3732529"/>
              <a:ext cx="1089660" cy="12700"/>
            </a:xfrm>
            <a:custGeom>
              <a:avLst/>
              <a:gdLst/>
              <a:ahLst/>
              <a:cxnLst/>
              <a:rect l="l" t="t" r="r" b="b"/>
              <a:pathLst>
                <a:path w="1089659" h="12700">
                  <a:moveTo>
                    <a:pt x="208699" y="1270"/>
                  </a:moveTo>
                  <a:lnTo>
                    <a:pt x="183946" y="1270"/>
                  </a:lnTo>
                  <a:lnTo>
                    <a:pt x="183946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11430" y="1270"/>
                  </a:lnTo>
                  <a:lnTo>
                    <a:pt x="11430" y="12700"/>
                  </a:lnTo>
                  <a:lnTo>
                    <a:pt x="208699" y="12700"/>
                  </a:lnTo>
                  <a:lnTo>
                    <a:pt x="208699" y="1270"/>
                  </a:lnTo>
                  <a:close/>
                </a:path>
                <a:path w="1089659" h="12700">
                  <a:moveTo>
                    <a:pt x="1089520" y="12700"/>
                  </a:moveTo>
                  <a:lnTo>
                    <a:pt x="1079195" y="0"/>
                  </a:lnTo>
                  <a:lnTo>
                    <a:pt x="1005636" y="0"/>
                  </a:lnTo>
                  <a:lnTo>
                    <a:pt x="1015847" y="12700"/>
                  </a:lnTo>
                  <a:lnTo>
                    <a:pt x="1089520" y="1270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6363220" y="3756659"/>
              <a:ext cx="1067435" cy="12700"/>
            </a:xfrm>
            <a:custGeom>
              <a:avLst/>
              <a:gdLst/>
              <a:ahLst/>
              <a:cxnLst/>
              <a:rect l="l" t="t" r="r" b="b"/>
              <a:pathLst>
                <a:path w="1067434" h="12700">
                  <a:moveTo>
                    <a:pt x="288836" y="12700"/>
                  </a:moveTo>
                  <a:lnTo>
                    <a:pt x="236740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88836" y="12700"/>
                  </a:lnTo>
                  <a:close/>
                </a:path>
                <a:path w="1067434" h="12700">
                  <a:moveTo>
                    <a:pt x="1066876" y="12700"/>
                  </a:moveTo>
                  <a:lnTo>
                    <a:pt x="1056551" y="0"/>
                  </a:lnTo>
                  <a:lnTo>
                    <a:pt x="982764" y="0"/>
                  </a:lnTo>
                  <a:lnTo>
                    <a:pt x="992987" y="12700"/>
                  </a:lnTo>
                  <a:lnTo>
                    <a:pt x="1066876" y="1270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589992" y="3817619"/>
              <a:ext cx="890269" cy="12700"/>
            </a:xfrm>
            <a:custGeom>
              <a:avLst/>
              <a:gdLst/>
              <a:ahLst/>
              <a:cxnLst/>
              <a:rect l="l" t="t" r="r" b="b"/>
              <a:pathLst>
                <a:path w="890270" h="12700">
                  <a:moveTo>
                    <a:pt x="312089" y="12700"/>
                  </a:moveTo>
                  <a:lnTo>
                    <a:pt x="260007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2089" y="12700"/>
                  </a:lnTo>
                  <a:close/>
                </a:path>
                <a:path w="890270" h="12700">
                  <a:moveTo>
                    <a:pt x="889698" y="12700"/>
                  </a:moveTo>
                  <a:lnTo>
                    <a:pt x="879373" y="0"/>
                  </a:lnTo>
                  <a:lnTo>
                    <a:pt x="805040" y="0"/>
                  </a:lnTo>
                  <a:lnTo>
                    <a:pt x="815263" y="12700"/>
                  </a:lnTo>
                  <a:lnTo>
                    <a:pt x="889698" y="1270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6750571" y="3854449"/>
              <a:ext cx="759460" cy="12700"/>
            </a:xfrm>
            <a:custGeom>
              <a:avLst/>
              <a:gdLst/>
              <a:ahLst/>
              <a:cxnLst/>
              <a:rect l="l" t="t" r="r" b="b"/>
              <a:pathLst>
                <a:path w="759459" h="12700">
                  <a:moveTo>
                    <a:pt x="302577" y="12700"/>
                  </a:moveTo>
                  <a:lnTo>
                    <a:pt x="250482" y="0"/>
                  </a:lnTo>
                  <a:lnTo>
                    <a:pt x="0" y="0"/>
                  </a:lnTo>
                  <a:lnTo>
                    <a:pt x="55384" y="12700"/>
                  </a:lnTo>
                  <a:lnTo>
                    <a:pt x="302577" y="12700"/>
                  </a:lnTo>
                  <a:close/>
                </a:path>
                <a:path w="759459" h="12700">
                  <a:moveTo>
                    <a:pt x="759091" y="12700"/>
                  </a:moveTo>
                  <a:lnTo>
                    <a:pt x="748753" y="0"/>
                  </a:lnTo>
                  <a:lnTo>
                    <a:pt x="674090" y="0"/>
                  </a:lnTo>
                  <a:lnTo>
                    <a:pt x="684314" y="12700"/>
                  </a:lnTo>
                  <a:lnTo>
                    <a:pt x="759091" y="1270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6855790" y="3878579"/>
              <a:ext cx="673735" cy="12700"/>
            </a:xfrm>
            <a:custGeom>
              <a:avLst/>
              <a:gdLst/>
              <a:ahLst/>
              <a:cxnLst/>
              <a:rect l="l" t="t" r="r" b="b"/>
              <a:pathLst>
                <a:path w="673734" h="12700">
                  <a:moveTo>
                    <a:pt x="296329" y="12700"/>
                  </a:moveTo>
                  <a:lnTo>
                    <a:pt x="244233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96329" y="12700"/>
                  </a:lnTo>
                  <a:close/>
                </a:path>
                <a:path w="673734" h="12700">
                  <a:moveTo>
                    <a:pt x="673506" y="12700"/>
                  </a:moveTo>
                  <a:lnTo>
                    <a:pt x="663168" y="0"/>
                  </a:lnTo>
                  <a:lnTo>
                    <a:pt x="588289" y="0"/>
                  </a:lnTo>
                  <a:lnTo>
                    <a:pt x="598500" y="12700"/>
                  </a:lnTo>
                  <a:lnTo>
                    <a:pt x="673506" y="1270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7016382" y="3915409"/>
              <a:ext cx="542925" cy="12700"/>
            </a:xfrm>
            <a:custGeom>
              <a:avLst/>
              <a:gdLst/>
              <a:ahLst/>
              <a:cxnLst/>
              <a:rect l="l" t="t" r="r" b="b"/>
              <a:pathLst>
                <a:path w="542925" h="12700">
                  <a:moveTo>
                    <a:pt x="220078" y="12700"/>
                  </a:moveTo>
                  <a:lnTo>
                    <a:pt x="194678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20078" y="12700"/>
                  </a:lnTo>
                  <a:close/>
                </a:path>
                <a:path w="542925" h="12700">
                  <a:moveTo>
                    <a:pt x="542874" y="12700"/>
                  </a:moveTo>
                  <a:lnTo>
                    <a:pt x="532549" y="0"/>
                  </a:lnTo>
                  <a:lnTo>
                    <a:pt x="457327" y="0"/>
                  </a:lnTo>
                  <a:lnTo>
                    <a:pt x="467550" y="12700"/>
                  </a:lnTo>
                  <a:lnTo>
                    <a:pt x="542874" y="1270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7493129" y="3939539"/>
              <a:ext cx="86360" cy="12700"/>
            </a:xfrm>
            <a:custGeom>
              <a:avLst/>
              <a:gdLst/>
              <a:ahLst/>
              <a:cxnLst/>
              <a:rect l="l" t="t" r="r" b="b"/>
              <a:pathLst>
                <a:path w="86359" h="12700">
                  <a:moveTo>
                    <a:pt x="75433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766" y="12700"/>
                  </a:lnTo>
                  <a:lnTo>
                    <a:pt x="75433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7248982" y="4000499"/>
              <a:ext cx="379730" cy="12700"/>
            </a:xfrm>
            <a:custGeom>
              <a:avLst/>
              <a:gdLst/>
              <a:ahLst/>
              <a:cxnLst/>
              <a:rect l="l" t="t" r="r" b="b"/>
              <a:pathLst>
                <a:path w="379729" h="12700">
                  <a:moveTo>
                    <a:pt x="157645" y="12700"/>
                  </a:moveTo>
                  <a:lnTo>
                    <a:pt x="132257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57645" y="12700"/>
                  </a:lnTo>
                  <a:close/>
                </a:path>
                <a:path w="379729" h="12700">
                  <a:moveTo>
                    <a:pt x="379501" y="12700"/>
                  </a:moveTo>
                  <a:lnTo>
                    <a:pt x="369176" y="0"/>
                  </a:lnTo>
                  <a:lnTo>
                    <a:pt x="293179" y="0"/>
                  </a:lnTo>
                  <a:lnTo>
                    <a:pt x="303403" y="12700"/>
                  </a:lnTo>
                  <a:lnTo>
                    <a:pt x="379501" y="1270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7294435" y="4024629"/>
              <a:ext cx="353695" cy="12700"/>
            </a:xfrm>
            <a:custGeom>
              <a:avLst/>
              <a:gdLst/>
              <a:ahLst/>
              <a:cxnLst/>
              <a:rect l="l" t="t" r="r" b="b"/>
              <a:pathLst>
                <a:path w="353695" h="12700">
                  <a:moveTo>
                    <a:pt x="160464" y="12700"/>
                  </a:moveTo>
                  <a:lnTo>
                    <a:pt x="135064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0464" y="12700"/>
                  </a:lnTo>
                  <a:close/>
                </a:path>
                <a:path w="353695" h="12700">
                  <a:moveTo>
                    <a:pt x="353682" y="12700"/>
                  </a:moveTo>
                  <a:lnTo>
                    <a:pt x="343357" y="0"/>
                  </a:lnTo>
                  <a:lnTo>
                    <a:pt x="267144" y="0"/>
                  </a:lnTo>
                  <a:lnTo>
                    <a:pt x="277368" y="12700"/>
                  </a:lnTo>
                  <a:lnTo>
                    <a:pt x="353682" y="1270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7363790" y="4061459"/>
              <a:ext cx="314325" cy="12700"/>
            </a:xfrm>
            <a:custGeom>
              <a:avLst/>
              <a:gdLst/>
              <a:ahLst/>
              <a:cxnLst/>
              <a:rect l="l" t="t" r="r" b="b"/>
              <a:pathLst>
                <a:path w="314325" h="12700">
                  <a:moveTo>
                    <a:pt x="164769" y="12700"/>
                  </a:moveTo>
                  <a:lnTo>
                    <a:pt x="139369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64769" y="12700"/>
                  </a:lnTo>
                  <a:close/>
                </a:path>
                <a:path w="314325" h="12700">
                  <a:moveTo>
                    <a:pt x="314299" y="12700"/>
                  </a:moveTo>
                  <a:lnTo>
                    <a:pt x="303961" y="0"/>
                  </a:lnTo>
                  <a:lnTo>
                    <a:pt x="227418" y="0"/>
                  </a:lnTo>
                  <a:lnTo>
                    <a:pt x="237642" y="12700"/>
                  </a:lnTo>
                  <a:lnTo>
                    <a:pt x="314299" y="1270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7433157" y="4098289"/>
              <a:ext cx="274955" cy="12700"/>
            </a:xfrm>
            <a:custGeom>
              <a:avLst/>
              <a:gdLst/>
              <a:ahLst/>
              <a:cxnLst/>
              <a:rect l="l" t="t" r="r" b="b"/>
              <a:pathLst>
                <a:path w="274954" h="12700">
                  <a:moveTo>
                    <a:pt x="169049" y="12700"/>
                  </a:moveTo>
                  <a:lnTo>
                    <a:pt x="143649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9049" y="12700"/>
                  </a:lnTo>
                  <a:close/>
                </a:path>
                <a:path w="274954" h="12700">
                  <a:moveTo>
                    <a:pt x="274891" y="12700"/>
                  </a:moveTo>
                  <a:lnTo>
                    <a:pt x="264553" y="0"/>
                  </a:lnTo>
                  <a:lnTo>
                    <a:pt x="187680" y="0"/>
                  </a:lnTo>
                  <a:lnTo>
                    <a:pt x="197904" y="12700"/>
                  </a:lnTo>
                  <a:lnTo>
                    <a:pt x="274891" y="1270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66" name="object 146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67" name="object 1467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7398004" y="4366259"/>
              <a:ext cx="601345" cy="12700"/>
            </a:xfrm>
            <a:custGeom>
              <a:avLst/>
              <a:gdLst/>
              <a:ahLst/>
              <a:cxnLst/>
              <a:rect l="l" t="t" r="r" b="b"/>
              <a:pathLst>
                <a:path w="601345" h="12700">
                  <a:moveTo>
                    <a:pt x="35786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309880" y="12700"/>
                  </a:lnTo>
                  <a:lnTo>
                    <a:pt x="357860" y="0"/>
                  </a:lnTo>
                  <a:close/>
                </a:path>
                <a:path w="601345" h="12700">
                  <a:moveTo>
                    <a:pt x="601154" y="12700"/>
                  </a:moveTo>
                  <a:lnTo>
                    <a:pt x="594029" y="0"/>
                  </a:lnTo>
                  <a:lnTo>
                    <a:pt x="443636" y="0"/>
                  </a:lnTo>
                  <a:lnTo>
                    <a:pt x="443293" y="12700"/>
                  </a:lnTo>
                  <a:lnTo>
                    <a:pt x="601154" y="1270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7338441" y="4390389"/>
              <a:ext cx="674370" cy="12700"/>
            </a:xfrm>
            <a:custGeom>
              <a:avLst/>
              <a:gdLst/>
              <a:ahLst/>
              <a:cxnLst/>
              <a:rect l="l" t="t" r="r" b="b"/>
              <a:pathLst>
                <a:path w="674370" h="12700">
                  <a:moveTo>
                    <a:pt x="32625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278269" y="12700"/>
                  </a:lnTo>
                  <a:lnTo>
                    <a:pt x="326250" y="0"/>
                  </a:lnTo>
                  <a:close/>
                </a:path>
                <a:path w="674370" h="12700">
                  <a:moveTo>
                    <a:pt x="674268" y="12700"/>
                  </a:moveTo>
                  <a:lnTo>
                    <a:pt x="667131" y="0"/>
                  </a:lnTo>
                  <a:lnTo>
                    <a:pt x="502551" y="0"/>
                  </a:lnTo>
                  <a:lnTo>
                    <a:pt x="502221" y="12700"/>
                  </a:lnTo>
                  <a:lnTo>
                    <a:pt x="674268" y="1270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838707" y="4464050"/>
              <a:ext cx="215900" cy="12700"/>
            </a:xfrm>
            <a:custGeom>
              <a:avLst/>
              <a:gdLst/>
              <a:ahLst/>
              <a:cxnLst/>
              <a:rect l="l" t="t" r="r" b="b"/>
              <a:pathLst>
                <a:path w="215900" h="12700">
                  <a:moveTo>
                    <a:pt x="138747" y="0"/>
                  </a:moveTo>
                  <a:lnTo>
                    <a:pt x="342" y="0"/>
                  </a:lnTo>
                  <a:lnTo>
                    <a:pt x="0" y="12700"/>
                  </a:lnTo>
                  <a:lnTo>
                    <a:pt x="135559" y="12700"/>
                  </a:lnTo>
                  <a:lnTo>
                    <a:pt x="138747" y="0"/>
                  </a:lnTo>
                  <a:close/>
                </a:path>
                <a:path w="215900" h="12700">
                  <a:moveTo>
                    <a:pt x="215341" y="12700"/>
                  </a:moveTo>
                  <a:lnTo>
                    <a:pt x="208216" y="0"/>
                  </a:lnTo>
                  <a:lnTo>
                    <a:pt x="167411" y="0"/>
                  </a:lnTo>
                  <a:lnTo>
                    <a:pt x="175247" y="12700"/>
                  </a:lnTo>
                  <a:lnTo>
                    <a:pt x="215341" y="1270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7838072" y="4488179"/>
              <a:ext cx="229870" cy="12700"/>
            </a:xfrm>
            <a:custGeom>
              <a:avLst/>
              <a:gdLst/>
              <a:ahLst/>
              <a:cxnLst/>
              <a:rect l="l" t="t" r="r" b="b"/>
              <a:pathLst>
                <a:path w="229870" h="12700">
                  <a:moveTo>
                    <a:pt x="133324" y="0"/>
                  </a:moveTo>
                  <a:lnTo>
                    <a:pt x="330" y="0"/>
                  </a:lnTo>
                  <a:lnTo>
                    <a:pt x="0" y="12700"/>
                  </a:lnTo>
                  <a:lnTo>
                    <a:pt x="130124" y="12700"/>
                  </a:lnTo>
                  <a:lnTo>
                    <a:pt x="133324" y="0"/>
                  </a:lnTo>
                  <a:close/>
                </a:path>
                <a:path w="229870" h="12700">
                  <a:moveTo>
                    <a:pt x="229527" y="12700"/>
                  </a:moveTo>
                  <a:lnTo>
                    <a:pt x="222402" y="0"/>
                  </a:lnTo>
                  <a:lnTo>
                    <a:pt x="182930" y="0"/>
                  </a:lnTo>
                  <a:lnTo>
                    <a:pt x="190754" y="12700"/>
                  </a:lnTo>
                  <a:lnTo>
                    <a:pt x="229527" y="1270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148930" y="0"/>
                  </a:moveTo>
                  <a:lnTo>
                    <a:pt x="1029639" y="0"/>
                  </a:lnTo>
                  <a:lnTo>
                    <a:pt x="1029296" y="12700"/>
                  </a:lnTo>
                  <a:lnTo>
                    <a:pt x="1145730" y="12700"/>
                  </a:lnTo>
                  <a:lnTo>
                    <a:pt x="1148930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6708242" y="4573269"/>
              <a:ext cx="1405255" cy="12700"/>
            </a:xfrm>
            <a:custGeom>
              <a:avLst/>
              <a:gdLst/>
              <a:ahLst/>
              <a:cxnLst/>
              <a:rect l="l" t="t" r="r" b="b"/>
              <a:pathLst>
                <a:path w="1405254" h="12700">
                  <a:moveTo>
                    <a:pt x="269151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23799" y="12700"/>
                  </a:lnTo>
                  <a:lnTo>
                    <a:pt x="269151" y="0"/>
                  </a:lnTo>
                  <a:close/>
                </a:path>
                <a:path w="1405254" h="12700">
                  <a:moveTo>
                    <a:pt x="1241767" y="0"/>
                  </a:moveTo>
                  <a:lnTo>
                    <a:pt x="1127912" y="0"/>
                  </a:lnTo>
                  <a:lnTo>
                    <a:pt x="1127569" y="12700"/>
                  </a:lnTo>
                  <a:lnTo>
                    <a:pt x="1238580" y="12700"/>
                  </a:lnTo>
                  <a:lnTo>
                    <a:pt x="1241767" y="0"/>
                  </a:lnTo>
                  <a:close/>
                </a:path>
                <a:path w="1405254" h="12700">
                  <a:moveTo>
                    <a:pt x="1405153" y="1270"/>
                  </a:moveTo>
                  <a:lnTo>
                    <a:pt x="1400340" y="1270"/>
                  </a:lnTo>
                  <a:lnTo>
                    <a:pt x="1400340" y="0"/>
                  </a:lnTo>
                  <a:lnTo>
                    <a:pt x="1380261" y="0"/>
                  </a:lnTo>
                  <a:lnTo>
                    <a:pt x="1380261" y="1270"/>
                  </a:lnTo>
                  <a:lnTo>
                    <a:pt x="1385570" y="1270"/>
                  </a:lnTo>
                  <a:lnTo>
                    <a:pt x="1385570" y="12700"/>
                  </a:lnTo>
                  <a:lnTo>
                    <a:pt x="1405153" y="12700"/>
                  </a:lnTo>
                  <a:lnTo>
                    <a:pt x="1405153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6583540" y="4610100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26234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17004" y="12700"/>
                  </a:lnTo>
                  <a:lnTo>
                    <a:pt x="262343" y="0"/>
                  </a:lnTo>
                  <a:close/>
                </a:path>
                <a:path w="1563370" h="12700">
                  <a:moveTo>
                    <a:pt x="1357210" y="0"/>
                  </a:moveTo>
                  <a:lnTo>
                    <a:pt x="1251635" y="0"/>
                  </a:lnTo>
                  <a:lnTo>
                    <a:pt x="1251292" y="12700"/>
                  </a:lnTo>
                  <a:lnTo>
                    <a:pt x="1354023" y="12700"/>
                  </a:lnTo>
                  <a:lnTo>
                    <a:pt x="1357210" y="0"/>
                  </a:lnTo>
                  <a:close/>
                </a:path>
                <a:path w="1563370" h="12700">
                  <a:moveTo>
                    <a:pt x="1563027" y="12700"/>
                  </a:moveTo>
                  <a:lnTo>
                    <a:pt x="1553121" y="0"/>
                  </a:lnTo>
                  <a:lnTo>
                    <a:pt x="1535226" y="0"/>
                  </a:lnTo>
                  <a:lnTo>
                    <a:pt x="1545856" y="12700"/>
                  </a:lnTo>
                  <a:lnTo>
                    <a:pt x="1563027" y="1270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6465900" y="4646929"/>
              <a:ext cx="1709420" cy="12700"/>
            </a:xfrm>
            <a:custGeom>
              <a:avLst/>
              <a:gdLst/>
              <a:ahLst/>
              <a:cxnLst/>
              <a:rect l="l" t="t" r="r" b="b"/>
              <a:pathLst>
                <a:path w="1709420" h="12700">
                  <a:moveTo>
                    <a:pt x="248488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03136" y="12700"/>
                  </a:lnTo>
                  <a:lnTo>
                    <a:pt x="248488" y="0"/>
                  </a:lnTo>
                  <a:close/>
                </a:path>
                <a:path w="1709420" h="12700">
                  <a:moveTo>
                    <a:pt x="1465605" y="0"/>
                  </a:moveTo>
                  <a:lnTo>
                    <a:pt x="1368298" y="0"/>
                  </a:lnTo>
                  <a:lnTo>
                    <a:pt x="1367955" y="12700"/>
                  </a:lnTo>
                  <a:lnTo>
                    <a:pt x="1462405" y="12700"/>
                  </a:lnTo>
                  <a:lnTo>
                    <a:pt x="1465605" y="0"/>
                  </a:lnTo>
                  <a:close/>
                </a:path>
                <a:path w="1709420" h="12700">
                  <a:moveTo>
                    <a:pt x="1709381" y="12700"/>
                  </a:moveTo>
                  <a:lnTo>
                    <a:pt x="1699475" y="0"/>
                  </a:lnTo>
                  <a:lnTo>
                    <a:pt x="1683664" y="0"/>
                  </a:lnTo>
                  <a:lnTo>
                    <a:pt x="1694294" y="12700"/>
                  </a:lnTo>
                  <a:lnTo>
                    <a:pt x="1709381" y="1270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6388836" y="4671059"/>
              <a:ext cx="1805305" cy="12700"/>
            </a:xfrm>
            <a:custGeom>
              <a:avLst/>
              <a:gdLst/>
              <a:ahLst/>
              <a:cxnLst/>
              <a:rect l="l" t="t" r="r" b="b"/>
              <a:pathLst>
                <a:path w="1805304" h="12700">
                  <a:moveTo>
                    <a:pt x="239395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94043" y="12700"/>
                  </a:lnTo>
                  <a:lnTo>
                    <a:pt x="239395" y="0"/>
                  </a:lnTo>
                  <a:close/>
                </a:path>
                <a:path w="1805304" h="12700">
                  <a:moveTo>
                    <a:pt x="1535645" y="0"/>
                  </a:moveTo>
                  <a:lnTo>
                    <a:pt x="1444612" y="0"/>
                  </a:lnTo>
                  <a:lnTo>
                    <a:pt x="1444612" y="7620"/>
                  </a:lnTo>
                  <a:lnTo>
                    <a:pt x="1444053" y="7620"/>
                  </a:lnTo>
                  <a:lnTo>
                    <a:pt x="1444053" y="12700"/>
                  </a:lnTo>
                  <a:lnTo>
                    <a:pt x="1534045" y="12700"/>
                  </a:lnTo>
                  <a:lnTo>
                    <a:pt x="1534045" y="7620"/>
                  </a:lnTo>
                  <a:lnTo>
                    <a:pt x="1535645" y="7620"/>
                  </a:lnTo>
                  <a:lnTo>
                    <a:pt x="1535645" y="0"/>
                  </a:lnTo>
                  <a:close/>
                </a:path>
                <a:path w="1805304" h="12700">
                  <a:moveTo>
                    <a:pt x="1805254" y="12700"/>
                  </a:moveTo>
                  <a:lnTo>
                    <a:pt x="1795348" y="0"/>
                  </a:lnTo>
                  <a:lnTo>
                    <a:pt x="1780908" y="0"/>
                  </a:lnTo>
                  <a:lnTo>
                    <a:pt x="1791538" y="12700"/>
                  </a:lnTo>
                  <a:lnTo>
                    <a:pt x="1805254" y="1270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7821435" y="4732019"/>
              <a:ext cx="420370" cy="12700"/>
            </a:xfrm>
            <a:custGeom>
              <a:avLst/>
              <a:gdLst/>
              <a:ahLst/>
              <a:cxnLst/>
              <a:rect l="l" t="t" r="r" b="b"/>
              <a:pathLst>
                <a:path w="420370" h="12700">
                  <a:moveTo>
                    <a:pt x="88684" y="0"/>
                  </a:moveTo>
                  <a:lnTo>
                    <a:pt x="2298" y="0"/>
                  </a:lnTo>
                  <a:lnTo>
                    <a:pt x="0" y="12700"/>
                  </a:lnTo>
                  <a:lnTo>
                    <a:pt x="85496" y="12700"/>
                  </a:lnTo>
                  <a:lnTo>
                    <a:pt x="88684" y="0"/>
                  </a:lnTo>
                  <a:close/>
                </a:path>
                <a:path w="420370" h="12700">
                  <a:moveTo>
                    <a:pt x="420179" y="12700"/>
                  </a:moveTo>
                  <a:lnTo>
                    <a:pt x="410273" y="0"/>
                  </a:lnTo>
                  <a:lnTo>
                    <a:pt x="399300" y="0"/>
                  </a:lnTo>
                  <a:lnTo>
                    <a:pt x="409917" y="12700"/>
                  </a:lnTo>
                  <a:lnTo>
                    <a:pt x="420179" y="1270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7817091" y="4756150"/>
              <a:ext cx="443865" cy="12700"/>
            </a:xfrm>
            <a:custGeom>
              <a:avLst/>
              <a:gdLst/>
              <a:ahLst/>
              <a:cxnLst/>
              <a:rect l="l" t="t" r="r" b="b"/>
              <a:pathLst>
                <a:path w="443865" h="12700">
                  <a:moveTo>
                    <a:pt x="86969" y="0"/>
                  </a:moveTo>
                  <a:lnTo>
                    <a:pt x="2286" y="0"/>
                  </a:lnTo>
                  <a:lnTo>
                    <a:pt x="0" y="12700"/>
                  </a:lnTo>
                  <a:lnTo>
                    <a:pt x="83769" y="12700"/>
                  </a:lnTo>
                  <a:lnTo>
                    <a:pt x="86969" y="0"/>
                  </a:lnTo>
                  <a:close/>
                </a:path>
                <a:path w="443865" h="12700">
                  <a:moveTo>
                    <a:pt x="443331" y="12700"/>
                  </a:moveTo>
                  <a:lnTo>
                    <a:pt x="433425" y="0"/>
                  </a:lnTo>
                  <a:lnTo>
                    <a:pt x="423811" y="0"/>
                  </a:lnTo>
                  <a:lnTo>
                    <a:pt x="434441" y="12700"/>
                  </a:lnTo>
                  <a:lnTo>
                    <a:pt x="443331" y="1270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7810449" y="4792979"/>
              <a:ext cx="478790" cy="12700"/>
            </a:xfrm>
            <a:custGeom>
              <a:avLst/>
              <a:gdLst/>
              <a:ahLst/>
              <a:cxnLst/>
              <a:rect l="l" t="t" r="r" b="b"/>
              <a:pathLst>
                <a:path w="478790" h="12700">
                  <a:moveTo>
                    <a:pt x="84353" y="0"/>
                  </a:moveTo>
                  <a:lnTo>
                    <a:pt x="2286" y="0"/>
                  </a:lnTo>
                  <a:lnTo>
                    <a:pt x="0" y="12700"/>
                  </a:lnTo>
                  <a:lnTo>
                    <a:pt x="81165" y="12700"/>
                  </a:lnTo>
                  <a:lnTo>
                    <a:pt x="84353" y="0"/>
                  </a:lnTo>
                  <a:close/>
                </a:path>
                <a:path w="478790" h="12700">
                  <a:moveTo>
                    <a:pt x="478688" y="12700"/>
                  </a:moveTo>
                  <a:lnTo>
                    <a:pt x="468782" y="0"/>
                  </a:lnTo>
                  <a:lnTo>
                    <a:pt x="461264" y="0"/>
                  </a:lnTo>
                  <a:lnTo>
                    <a:pt x="471881" y="12700"/>
                  </a:lnTo>
                  <a:lnTo>
                    <a:pt x="478688" y="1270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5946267" y="4817109"/>
              <a:ext cx="2373630" cy="25400"/>
            </a:xfrm>
            <a:custGeom>
              <a:avLst/>
              <a:gdLst/>
              <a:ahLst/>
              <a:cxnLst/>
              <a:rect l="l" t="t" r="r" b="b"/>
              <a:pathLst>
                <a:path w="2373629" h="25400">
                  <a:moveTo>
                    <a:pt x="208673" y="0"/>
                  </a:moveTo>
                  <a:lnTo>
                    <a:pt x="37934" y="0"/>
                  </a:lnTo>
                  <a:lnTo>
                    <a:pt x="0" y="13970"/>
                  </a:lnTo>
                  <a:lnTo>
                    <a:pt x="169405" y="13970"/>
                  </a:lnTo>
                  <a:lnTo>
                    <a:pt x="208673" y="0"/>
                  </a:lnTo>
                  <a:close/>
                </a:path>
                <a:path w="2373629" h="25400">
                  <a:moveTo>
                    <a:pt x="1942477" y="0"/>
                  </a:moveTo>
                  <a:lnTo>
                    <a:pt x="1862112" y="0"/>
                  </a:lnTo>
                  <a:lnTo>
                    <a:pt x="1859826" y="12700"/>
                  </a:lnTo>
                  <a:lnTo>
                    <a:pt x="1859597" y="13970"/>
                  </a:lnTo>
                  <a:lnTo>
                    <a:pt x="1857527" y="25400"/>
                  </a:lnTo>
                  <a:lnTo>
                    <a:pt x="1936089" y="25400"/>
                  </a:lnTo>
                  <a:lnTo>
                    <a:pt x="1938947" y="13970"/>
                  </a:lnTo>
                  <a:lnTo>
                    <a:pt x="1939277" y="12700"/>
                  </a:lnTo>
                  <a:lnTo>
                    <a:pt x="1942477" y="0"/>
                  </a:lnTo>
                  <a:close/>
                </a:path>
                <a:path w="2373629" h="25400">
                  <a:moveTo>
                    <a:pt x="2373388" y="25400"/>
                  </a:moveTo>
                  <a:lnTo>
                    <a:pt x="2363825" y="13970"/>
                  </a:lnTo>
                  <a:lnTo>
                    <a:pt x="2362771" y="12700"/>
                  </a:lnTo>
                  <a:lnTo>
                    <a:pt x="2352141" y="0"/>
                  </a:lnTo>
                  <a:lnTo>
                    <a:pt x="2345626" y="0"/>
                  </a:lnTo>
                  <a:lnTo>
                    <a:pt x="2357297" y="13970"/>
                  </a:lnTo>
                  <a:lnTo>
                    <a:pt x="2366861" y="25400"/>
                  </a:lnTo>
                  <a:lnTo>
                    <a:pt x="2373388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5849721" y="4853939"/>
              <a:ext cx="2490470" cy="12700"/>
            </a:xfrm>
            <a:custGeom>
              <a:avLst/>
              <a:gdLst/>
              <a:ahLst/>
              <a:cxnLst/>
              <a:rect l="l" t="t" r="r" b="b"/>
              <a:pathLst>
                <a:path w="2490470" h="12700">
                  <a:moveTo>
                    <a:pt x="20167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5963" y="12700"/>
                  </a:lnTo>
                  <a:lnTo>
                    <a:pt x="201676" y="0"/>
                  </a:lnTo>
                  <a:close/>
                </a:path>
                <a:path w="2490470" h="12700">
                  <a:moveTo>
                    <a:pt x="2029764" y="0"/>
                  </a:moveTo>
                  <a:lnTo>
                    <a:pt x="1952015" y="0"/>
                  </a:lnTo>
                  <a:lnTo>
                    <a:pt x="1949729" y="12700"/>
                  </a:lnTo>
                  <a:lnTo>
                    <a:pt x="2026577" y="12700"/>
                  </a:lnTo>
                  <a:lnTo>
                    <a:pt x="2029764" y="0"/>
                  </a:lnTo>
                  <a:close/>
                </a:path>
                <a:path w="2490470" h="12700">
                  <a:moveTo>
                    <a:pt x="2490127" y="12700"/>
                  </a:moveTo>
                  <a:lnTo>
                    <a:pt x="2479497" y="0"/>
                  </a:lnTo>
                  <a:lnTo>
                    <a:pt x="2472969" y="0"/>
                  </a:lnTo>
                  <a:lnTo>
                    <a:pt x="2483586" y="12700"/>
                  </a:lnTo>
                  <a:lnTo>
                    <a:pt x="2490127" y="1270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7788567" y="4914900"/>
              <a:ext cx="602615" cy="12700"/>
            </a:xfrm>
            <a:custGeom>
              <a:avLst/>
              <a:gdLst/>
              <a:ahLst/>
              <a:cxnLst/>
              <a:rect l="l" t="t" r="r" b="b"/>
              <a:pathLst>
                <a:path w="602615" h="12700">
                  <a:moveTo>
                    <a:pt x="74168" y="0"/>
                  </a:moveTo>
                  <a:lnTo>
                    <a:pt x="1143" y="0"/>
                  </a:lnTo>
                  <a:lnTo>
                    <a:pt x="1143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72694" y="12700"/>
                  </a:lnTo>
                  <a:lnTo>
                    <a:pt x="72694" y="11430"/>
                  </a:lnTo>
                  <a:lnTo>
                    <a:pt x="74168" y="11430"/>
                  </a:lnTo>
                  <a:lnTo>
                    <a:pt x="74168" y="0"/>
                  </a:lnTo>
                  <a:close/>
                </a:path>
                <a:path w="602615" h="12700">
                  <a:moveTo>
                    <a:pt x="602284" y="12700"/>
                  </a:moveTo>
                  <a:lnTo>
                    <a:pt x="591667" y="0"/>
                  </a:lnTo>
                  <a:lnTo>
                    <a:pt x="585101" y="0"/>
                  </a:lnTo>
                  <a:lnTo>
                    <a:pt x="595718" y="12700"/>
                  </a:lnTo>
                  <a:lnTo>
                    <a:pt x="602284" y="1270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7784097" y="4939029"/>
              <a:ext cx="626110" cy="12700"/>
            </a:xfrm>
            <a:custGeom>
              <a:avLst/>
              <a:gdLst/>
              <a:ahLst/>
              <a:cxnLst/>
              <a:rect l="l" t="t" r="r" b="b"/>
              <a:pathLst>
                <a:path w="626109" h="12700">
                  <a:moveTo>
                    <a:pt x="76581" y="0"/>
                  </a:moveTo>
                  <a:lnTo>
                    <a:pt x="2286" y="0"/>
                  </a:lnTo>
                  <a:lnTo>
                    <a:pt x="0" y="12700"/>
                  </a:lnTo>
                  <a:lnTo>
                    <a:pt x="75958" y="12700"/>
                  </a:lnTo>
                  <a:lnTo>
                    <a:pt x="76581" y="0"/>
                  </a:lnTo>
                  <a:close/>
                </a:path>
                <a:path w="626109" h="12700">
                  <a:moveTo>
                    <a:pt x="625525" y="12700"/>
                  </a:moveTo>
                  <a:lnTo>
                    <a:pt x="616000" y="0"/>
                  </a:lnTo>
                  <a:lnTo>
                    <a:pt x="609752" y="0"/>
                  </a:lnTo>
                  <a:lnTo>
                    <a:pt x="620369" y="12700"/>
                  </a:lnTo>
                  <a:lnTo>
                    <a:pt x="625525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7777455" y="4975859"/>
              <a:ext cx="660400" cy="12700"/>
            </a:xfrm>
            <a:custGeom>
              <a:avLst/>
              <a:gdLst/>
              <a:ahLst/>
              <a:cxnLst/>
              <a:rect l="l" t="t" r="r" b="b"/>
              <a:pathLst>
                <a:path w="660400" h="12700">
                  <a:moveTo>
                    <a:pt x="81432" y="0"/>
                  </a:moveTo>
                  <a:lnTo>
                    <a:pt x="2286" y="0"/>
                  </a:lnTo>
                  <a:lnTo>
                    <a:pt x="0" y="12700"/>
                  </a:lnTo>
                  <a:lnTo>
                    <a:pt x="80810" y="12700"/>
                  </a:lnTo>
                  <a:lnTo>
                    <a:pt x="81432" y="0"/>
                  </a:lnTo>
                  <a:close/>
                </a:path>
                <a:path w="660400" h="12700">
                  <a:moveTo>
                    <a:pt x="659790" y="12700"/>
                  </a:moveTo>
                  <a:lnTo>
                    <a:pt x="650265" y="0"/>
                  </a:lnTo>
                  <a:lnTo>
                    <a:pt x="647192" y="0"/>
                  </a:lnTo>
                  <a:lnTo>
                    <a:pt x="657809" y="12700"/>
                  </a:lnTo>
                  <a:lnTo>
                    <a:pt x="659790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5388242" y="5036819"/>
              <a:ext cx="2468245" cy="12700"/>
            </a:xfrm>
            <a:custGeom>
              <a:avLst/>
              <a:gdLst/>
              <a:ahLst/>
              <a:cxnLst/>
              <a:rect l="l" t="t" r="r" b="b"/>
              <a:pathLst>
                <a:path w="2468245" h="12700">
                  <a:moveTo>
                    <a:pt x="148958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13245" y="12700"/>
                  </a:lnTo>
                  <a:lnTo>
                    <a:pt x="148958" y="0"/>
                  </a:lnTo>
                  <a:close/>
                </a:path>
                <a:path w="2468245" h="12700">
                  <a:moveTo>
                    <a:pt x="2467673" y="0"/>
                  </a:moveTo>
                  <a:lnTo>
                    <a:pt x="2389251" y="0"/>
                  </a:lnTo>
                  <a:lnTo>
                    <a:pt x="2390203" y="12700"/>
                  </a:lnTo>
                  <a:lnTo>
                    <a:pt x="2467051" y="12700"/>
                  </a:lnTo>
                  <a:lnTo>
                    <a:pt x="2467673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5337200" y="5060950"/>
              <a:ext cx="2517775" cy="12700"/>
            </a:xfrm>
            <a:custGeom>
              <a:avLst/>
              <a:gdLst/>
              <a:ahLst/>
              <a:cxnLst/>
              <a:rect l="l" t="t" r="r" b="b"/>
              <a:pathLst>
                <a:path w="2517775" h="12700">
                  <a:moveTo>
                    <a:pt x="132156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96443" y="12700"/>
                  </a:lnTo>
                  <a:lnTo>
                    <a:pt x="132156" y="0"/>
                  </a:lnTo>
                  <a:close/>
                </a:path>
                <a:path w="2517775" h="12700">
                  <a:moveTo>
                    <a:pt x="2517533" y="0"/>
                  </a:moveTo>
                  <a:lnTo>
                    <a:pt x="2442095" y="0"/>
                  </a:lnTo>
                  <a:lnTo>
                    <a:pt x="2443048" y="12700"/>
                  </a:lnTo>
                  <a:lnTo>
                    <a:pt x="2516924" y="12700"/>
                  </a:lnTo>
                  <a:lnTo>
                    <a:pt x="2517533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5259311" y="5097779"/>
              <a:ext cx="2593975" cy="12700"/>
            </a:xfrm>
            <a:custGeom>
              <a:avLst/>
              <a:gdLst/>
              <a:ahLst/>
              <a:cxnLst/>
              <a:rect l="l" t="t" r="r" b="b"/>
              <a:pathLst>
                <a:path w="2593975" h="12700">
                  <a:moveTo>
                    <a:pt x="106489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70789" y="12700"/>
                  </a:lnTo>
                  <a:lnTo>
                    <a:pt x="106489" y="0"/>
                  </a:lnTo>
                  <a:close/>
                </a:path>
                <a:path w="2593975" h="12700">
                  <a:moveTo>
                    <a:pt x="2593632" y="0"/>
                  </a:moveTo>
                  <a:lnTo>
                    <a:pt x="2522740" y="0"/>
                  </a:lnTo>
                  <a:lnTo>
                    <a:pt x="2523680" y="12700"/>
                  </a:lnTo>
                  <a:lnTo>
                    <a:pt x="2593009" y="12700"/>
                  </a:lnTo>
                  <a:lnTo>
                    <a:pt x="2593632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5208282" y="5121909"/>
              <a:ext cx="2643505" cy="12700"/>
            </a:xfrm>
            <a:custGeom>
              <a:avLst/>
              <a:gdLst/>
              <a:ahLst/>
              <a:cxnLst/>
              <a:rect l="l" t="t" r="r" b="b"/>
              <a:pathLst>
                <a:path w="2643504" h="12700">
                  <a:moveTo>
                    <a:pt x="8967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53962" y="12700"/>
                  </a:lnTo>
                  <a:lnTo>
                    <a:pt x="89674" y="0"/>
                  </a:lnTo>
                  <a:close/>
                </a:path>
                <a:path w="2643504" h="12700">
                  <a:moveTo>
                    <a:pt x="2643492" y="0"/>
                  </a:moveTo>
                  <a:lnTo>
                    <a:pt x="2575560" y="0"/>
                  </a:lnTo>
                  <a:lnTo>
                    <a:pt x="2576512" y="12700"/>
                  </a:lnTo>
                  <a:lnTo>
                    <a:pt x="2642870" y="12700"/>
                  </a:lnTo>
                  <a:lnTo>
                    <a:pt x="2643492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7792958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7794761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7796563" y="529208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7797511" y="530478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7798364" y="5316220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7799313" y="5328920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7800261" y="5341620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7801114" y="5353050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7802063" y="5365750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7803011" y="53784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7803865" y="5389879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7805100" y="54025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7806321" y="541400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7807678" y="54267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7809035" y="54394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7810257" y="545083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7811613" y="546353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7812835" y="547497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7814192" y="548767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7815413" y="54991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7816770" y="55118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7818127" y="552450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7819348" y="55359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7820706" y="55486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7822063" y="556132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823284" y="55727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824641" y="558545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825863" y="559688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827219" y="56095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828576" y="56222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7829798" y="563372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7831155" y="564642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7832376" y="565785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833733" y="567055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834955" y="56819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7836312" y="56946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837669" y="570737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838890" y="571880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7840247" y="573150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7841604" y="574420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7842826" y="575563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7844182" y="576833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7845404" y="577977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83" name="object 1583"/>
          <p:cNvGrpSpPr/>
          <p:nvPr/>
        </p:nvGrpSpPr>
        <p:grpSpPr>
          <a:xfrm>
            <a:off x="7846761" y="5792470"/>
            <a:ext cx="71755" cy="231140"/>
            <a:chOff x="7846761" y="5792470"/>
            <a:chExt cx="71755" cy="231140"/>
          </a:xfrm>
        </p:grpSpPr>
        <p:sp>
          <p:nvSpPr>
            <p:cNvPr id="1584" name="object 1584"/>
            <p:cNvSpPr/>
            <p:nvPr/>
          </p:nvSpPr>
          <p:spPr>
            <a:xfrm>
              <a:off x="7846761" y="579247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48118" y="580517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49339" y="581660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50696" y="582930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51918" y="584073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53275" y="585343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54496" y="586486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55853" y="587756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57210" y="589026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58432" y="590169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59789" y="591439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61146" y="592709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62367" y="593852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63724" y="595122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64945" y="596265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66302" y="597535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67660" y="59880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68881" y="5999480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70238" y="6012180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03" name="object 1603"/>
          <p:cNvSpPr txBox="1"/>
          <p:nvPr/>
        </p:nvSpPr>
        <p:spPr>
          <a:xfrm>
            <a:off x="77469" y="105409"/>
            <a:ext cx="8877935" cy="58750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8419">
              <a:lnSpc>
                <a:spcPct val="99900"/>
              </a:lnSpc>
              <a:spcBef>
                <a:spcPts val="100"/>
              </a:spcBef>
              <a:buAutoNum type="romanUcParenR" startAt="2"/>
              <a:tabLst>
                <a:tab pos="520700" algn="l"/>
                <a:tab pos="3056255" algn="l"/>
              </a:tabLst>
            </a:pPr>
            <a:r>
              <a:rPr sz="3200" spc="-5" dirty="0">
                <a:solidFill>
                  <a:srgbClr val="6F2F9F"/>
                </a:solidFill>
                <a:latin typeface="Times New Roman"/>
                <a:cs typeface="Times New Roman"/>
              </a:rPr>
              <a:t>Redemption</a:t>
            </a:r>
            <a:r>
              <a:rPr sz="3200" dirty="0">
                <a:solidFill>
                  <a:srgbClr val="6F2F9F"/>
                </a:solidFill>
                <a:latin typeface="Times New Roman"/>
                <a:cs typeface="Times New Roman"/>
              </a:rPr>
              <a:t> of</a:t>
            </a:r>
            <a:r>
              <a:rPr sz="3200" spc="-10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6F2F9F"/>
                </a:solidFill>
                <a:latin typeface="Times New Roman"/>
                <a:cs typeface="Times New Roman"/>
              </a:rPr>
              <a:t>Debentures </a:t>
            </a:r>
            <a:r>
              <a:rPr sz="3200" spc="-5" dirty="0">
                <a:solidFill>
                  <a:srgbClr val="6F2F9F"/>
                </a:solidFill>
                <a:latin typeface="Times New Roman"/>
                <a:cs typeface="Times New Roman"/>
              </a:rPr>
              <a:t>in Instalments </a:t>
            </a:r>
            <a:r>
              <a:rPr sz="3200" dirty="0">
                <a:solidFill>
                  <a:srgbClr val="6F2F9F"/>
                </a:solidFill>
                <a:latin typeface="Times New Roman"/>
                <a:cs typeface="Times New Roman"/>
              </a:rPr>
              <a:t>by</a:t>
            </a:r>
            <a:r>
              <a:rPr sz="3200" spc="15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6F2F9F"/>
                </a:solidFill>
                <a:latin typeface="Times New Roman"/>
                <a:cs typeface="Times New Roman"/>
              </a:rPr>
              <a:t>Draw </a:t>
            </a:r>
            <a:r>
              <a:rPr sz="3200" spc="-785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6F2F9F"/>
                </a:solidFill>
                <a:latin typeface="Times New Roman"/>
                <a:cs typeface="Times New Roman"/>
              </a:rPr>
              <a:t>of</a:t>
            </a:r>
            <a:r>
              <a:rPr sz="3200" spc="-10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6F2F9F"/>
                </a:solidFill>
                <a:latin typeface="Times New Roman"/>
                <a:cs typeface="Times New Roman"/>
              </a:rPr>
              <a:t>Lots:</a:t>
            </a:r>
            <a:r>
              <a:rPr sz="3200" spc="20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The</a:t>
            </a:r>
            <a:r>
              <a:rPr sz="3200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company</a:t>
            </a:r>
            <a:r>
              <a:rPr sz="3200" spc="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can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redeem</a:t>
            </a:r>
            <a:r>
              <a:rPr sz="32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its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 debentures</a:t>
            </a:r>
            <a:r>
              <a:rPr sz="32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by </a:t>
            </a:r>
            <a:r>
              <a:rPr sz="3200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payment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in</a:t>
            </a:r>
            <a:r>
              <a:rPr sz="3200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each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year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 a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part of</a:t>
            </a:r>
            <a:r>
              <a:rPr sz="32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debentures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being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 selected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by</a:t>
            </a:r>
            <a:r>
              <a:rPr sz="3200" spc="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draw.	The holders of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the </a:t>
            </a:r>
            <a:r>
              <a:rPr sz="3200" spc="-140" dirty="0">
                <a:solidFill>
                  <a:srgbClr val="FF0000"/>
                </a:solidFill>
                <a:latin typeface="Times New Roman"/>
                <a:cs typeface="Times New Roman"/>
              </a:rPr>
              <a:t>deben</a:t>
            </a:r>
            <a:r>
              <a:rPr sz="3200" u="dbl" spc="-140" dirty="0">
                <a:solidFill>
                  <a:srgbClr val="FF0000"/>
                </a:solidFill>
                <a:uFill>
                  <a:solidFill>
                    <a:srgbClr val="BA7B30"/>
                  </a:solidFill>
                </a:uFill>
                <a:latin typeface="Times New Roman"/>
                <a:cs typeface="Times New Roman"/>
              </a:rPr>
              <a:t>tu</a:t>
            </a:r>
            <a:r>
              <a:rPr sz="3200" u="dbl" spc="-135" dirty="0">
                <a:solidFill>
                  <a:srgbClr val="FF0000"/>
                </a:solidFill>
                <a:uFill>
                  <a:solidFill>
                    <a:srgbClr val="BA7B3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strike="dblStrike" spc="-5" dirty="0">
                <a:solidFill>
                  <a:srgbClr val="FF0000"/>
                </a:solidFill>
                <a:uFill>
                  <a:solidFill>
                    <a:srgbClr val="BA7B30"/>
                  </a:solidFill>
                </a:uFill>
                <a:latin typeface="Times New Roman"/>
                <a:cs typeface="Times New Roman"/>
              </a:rPr>
              <a:t>r</a:t>
            </a:r>
            <a:r>
              <a:rPr sz="3200" strike="dbl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e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s,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u="dbl" strike="noStrike" dirty="0">
                <a:solidFill>
                  <a:srgbClr val="FF0000"/>
                </a:solidFill>
                <a:uFill>
                  <a:solidFill>
                    <a:srgbClr val="BB7E37"/>
                  </a:solidFill>
                </a:uFill>
                <a:latin typeface="Times New Roman"/>
                <a:cs typeface="Times New Roman"/>
              </a:rPr>
              <a:t>w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hich are drawn out, </a:t>
            </a:r>
            <a:r>
              <a:rPr sz="3200" strike="sngStrike" dirty="0">
                <a:solidFill>
                  <a:srgbClr val="FF0000"/>
                </a:solidFill>
                <a:latin typeface="Times New Roman"/>
                <a:cs typeface="Times New Roman"/>
              </a:rPr>
              <a:t>are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 repaid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the amount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at par or 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at</a:t>
            </a:r>
            <a:r>
              <a:rPr sz="3200" strike="noStrike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premium</a:t>
            </a:r>
            <a:r>
              <a:rPr sz="3200" strike="noStrike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according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to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the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terms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of</a:t>
            </a:r>
            <a:r>
              <a:rPr sz="3200" strike="noStrike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issue.</a:t>
            </a:r>
            <a:endParaRPr sz="3200">
              <a:latin typeface="Times New Roman"/>
              <a:cs typeface="Times New Roman"/>
            </a:endParaRPr>
          </a:p>
          <a:p>
            <a:pPr marL="12700" marR="633095">
              <a:lnSpc>
                <a:spcPts val="3829"/>
              </a:lnSpc>
              <a:spcBef>
                <a:spcPts val="140"/>
              </a:spcBef>
              <a:tabLst>
                <a:tab pos="7054850" algn="l"/>
              </a:tabLst>
            </a:pP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D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R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R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i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s 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c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re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a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t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e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d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be</a:t>
            </a:r>
            <a:r>
              <a:rPr sz="3200" spc="-20" dirty="0">
                <a:solidFill>
                  <a:srgbClr val="FF0000"/>
                </a:solidFill>
                <a:latin typeface="Times New Roman"/>
                <a:cs typeface="Times New Roman"/>
              </a:rPr>
              <a:t>f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o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re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co</a:t>
            </a:r>
            <a:r>
              <a:rPr sz="3200" spc="-20" dirty="0">
                <a:solidFill>
                  <a:srgbClr val="FF0000"/>
                </a:solidFill>
                <a:latin typeface="Times New Roman"/>
                <a:cs typeface="Times New Roman"/>
              </a:rPr>
              <a:t>mm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enc</a:t>
            </a:r>
            <a:r>
              <a:rPr sz="3200" spc="-10" dirty="0">
                <a:solidFill>
                  <a:srgbClr val="FF0000"/>
                </a:solidFill>
                <a:latin typeface="Times New Roman"/>
                <a:cs typeface="Times New Roman"/>
              </a:rPr>
              <a:t>i</a:t>
            </a:r>
            <a:r>
              <a:rPr sz="3200" strike="sngStrike" spc="5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3200" strike="sngStrike" spc="-815" dirty="0">
                <a:solidFill>
                  <a:srgbClr val="FF0000"/>
                </a:solidFill>
                <a:latin typeface="Times New Roman"/>
                <a:cs typeface="Times New Roman"/>
              </a:rPr>
              <a:t>g</a:t>
            </a:r>
            <a:r>
              <a:rPr sz="3200" u="sng" strike="noStrike" spc="-280" dirty="0">
                <a:solidFill>
                  <a:srgbClr val="FF0000"/>
                </a:solidFill>
                <a:uFill>
                  <a:solidFill>
                    <a:srgbClr val="C8BCD6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dirty="0">
                <a:solidFill>
                  <a:srgbClr val="FF0000"/>
                </a:solidFill>
                <a:uFill>
                  <a:solidFill>
                    <a:srgbClr val="C8BCD6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spc="-505" dirty="0">
                <a:solidFill>
                  <a:srgbClr val="FF0000"/>
                </a:solidFill>
                <a:uFill>
                  <a:solidFill>
                    <a:srgbClr val="C8BCD6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dirty="0">
                <a:solidFill>
                  <a:srgbClr val="FF0000"/>
                </a:solidFill>
                <a:uFill>
                  <a:solidFill>
                    <a:srgbClr val="C8BCD6"/>
                  </a:solidFill>
                </a:uFill>
                <a:latin typeface="Times New Roman"/>
                <a:cs typeface="Times New Roman"/>
              </a:rPr>
              <a:t>r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ede</a:t>
            </a:r>
            <a:r>
              <a:rPr sz="3200" strike="noStrike" spc="-20" dirty="0">
                <a:solidFill>
                  <a:srgbClr val="FF0000"/>
                </a:solidFill>
                <a:latin typeface="Times New Roman"/>
                <a:cs typeface="Times New Roman"/>
              </a:rPr>
              <a:t>m</a:t>
            </a:r>
            <a:r>
              <a:rPr sz="3200" strike="noStrike" spc="-560" dirty="0">
                <a:solidFill>
                  <a:srgbClr val="FF0000"/>
                </a:solidFill>
                <a:latin typeface="Times New Roman"/>
                <a:cs typeface="Times New Roman"/>
              </a:rPr>
              <a:t>p</a:t>
            </a:r>
            <a:r>
              <a:rPr sz="3200" u="sng" strike="noStrike" spc="-245" dirty="0">
                <a:solidFill>
                  <a:srgbClr val="FF0000"/>
                </a:solidFill>
                <a:uFill>
                  <a:solidFill>
                    <a:srgbClr val="C8BCD6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dirty="0">
                <a:solidFill>
                  <a:srgbClr val="FF0000"/>
                </a:solidFill>
                <a:uFill>
                  <a:solidFill>
                    <a:srgbClr val="C8BCD6"/>
                  </a:solidFill>
                </a:uFill>
                <a:latin typeface="Times New Roman"/>
                <a:cs typeface="Times New Roman"/>
              </a:rPr>
              <a:t>t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i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o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 o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f  debentures</a:t>
            </a:r>
            <a:r>
              <a:rPr sz="3200" strike="noStrike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under</a:t>
            </a:r>
            <a:r>
              <a:rPr sz="3200" strike="noStrike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this</a:t>
            </a:r>
            <a:r>
              <a:rPr sz="3200" strike="noStrike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method also.	</a:t>
            </a:r>
            <a:r>
              <a:rPr sz="3200" u="sng" strike="noStrike" spc="-5" dirty="0">
                <a:solidFill>
                  <a:srgbClr val="FF0000"/>
                </a:solidFill>
                <a:uFill>
                  <a:solidFill>
                    <a:srgbClr val="C5ACAE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spc="310" dirty="0">
                <a:solidFill>
                  <a:srgbClr val="FF0000"/>
                </a:solidFill>
                <a:uFill>
                  <a:solidFill>
                    <a:srgbClr val="C5ACAE"/>
                  </a:solidFill>
                </a:uFill>
                <a:latin typeface="Times New Roman"/>
                <a:cs typeface="Times New Roman"/>
              </a:rPr>
              <a:t> </a:t>
            </a:r>
            <a:endParaRPr sz="3200">
              <a:latin typeface="Times New Roman"/>
              <a:cs typeface="Times New Roman"/>
            </a:endParaRPr>
          </a:p>
          <a:p>
            <a:pPr marL="12700" marR="5080">
              <a:lnSpc>
                <a:spcPts val="3840"/>
              </a:lnSpc>
              <a:buAutoNum type="romanUcParenR" startAt="3"/>
              <a:tabLst>
                <a:tab pos="655955" algn="l"/>
                <a:tab pos="2491105" algn="l"/>
                <a:tab pos="6741795" algn="l"/>
              </a:tabLst>
            </a:pP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R</a:t>
            </a:r>
            <a:r>
              <a:rPr sz="3200" u="dbl" spc="-5" dirty="0">
                <a:solidFill>
                  <a:srgbClr val="BF0000"/>
                </a:solidFill>
                <a:uFill>
                  <a:solidFill>
                    <a:srgbClr val="C7B8CD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3200" u="dbl" strike="dblStrike" spc="-5" dirty="0">
                <a:solidFill>
                  <a:srgbClr val="BF0000"/>
                </a:solidFill>
                <a:uFill>
                  <a:solidFill>
                    <a:srgbClr val="C7B8CD"/>
                  </a:solidFill>
                </a:uFill>
                <a:latin typeface="Times New Roman"/>
                <a:cs typeface="Times New Roman"/>
              </a:rPr>
              <a:t>d</a:t>
            </a:r>
            <a:r>
              <a:rPr sz="3200" strike="dbl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em</a:t>
            </a:r>
            <a:r>
              <a:rPr sz="3200" u="sng" strike="noStrike" spc="-5" dirty="0">
                <a:solidFill>
                  <a:srgbClr val="BF0000"/>
                </a:solidFill>
                <a:uFill>
                  <a:solidFill>
                    <a:srgbClr val="C8B9D0"/>
                  </a:solidFill>
                </a:uFill>
                <a:latin typeface="Times New Roman"/>
                <a:cs typeface="Times New Roman"/>
              </a:rPr>
              <a:t>p</a:t>
            </a:r>
            <a:r>
              <a:rPr sz="32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tion </a:t>
            </a:r>
            <a:r>
              <a:rPr sz="3200" strike="noStrike" spc="-150" dirty="0">
                <a:solidFill>
                  <a:srgbClr val="BF0000"/>
                </a:solidFill>
                <a:latin typeface="Times New Roman"/>
                <a:cs typeface="Times New Roman"/>
              </a:rPr>
              <a:t>of</a:t>
            </a:r>
            <a:r>
              <a:rPr sz="3200" strike="sngStrike" spc="50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sngStrike" dirty="0">
                <a:solidFill>
                  <a:srgbClr val="BF0000"/>
                </a:solidFill>
                <a:latin typeface="Times New Roman"/>
                <a:cs typeface="Times New Roman"/>
              </a:rPr>
              <a:t>D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ebentures by </a:t>
            </a:r>
            <a:r>
              <a:rPr sz="3200" strike="noStrike" spc="-95" dirty="0">
                <a:solidFill>
                  <a:srgbClr val="BF0000"/>
                </a:solidFill>
                <a:latin typeface="Times New Roman"/>
                <a:cs typeface="Times New Roman"/>
              </a:rPr>
              <a:t>Purchas</a:t>
            </a:r>
            <a:r>
              <a:rPr sz="3200" u="sng" strike="noStrike" spc="-95" dirty="0">
                <a:solidFill>
                  <a:srgbClr val="BF0000"/>
                </a:solidFill>
                <a:uFill>
                  <a:solidFill>
                    <a:srgbClr val="C19B81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3200" u="sng" strike="noStrike" spc="610" dirty="0">
                <a:solidFill>
                  <a:srgbClr val="BF0000"/>
                </a:solidFill>
                <a:uFill>
                  <a:solidFill>
                    <a:srgbClr val="C19B81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spc="-5" dirty="0">
                <a:solidFill>
                  <a:srgbClr val="BF0000"/>
                </a:solidFill>
                <a:uFill>
                  <a:solidFill>
                    <a:srgbClr val="C19B81"/>
                  </a:solidFill>
                </a:uFill>
                <a:latin typeface="Times New Roman"/>
                <a:cs typeface="Times New Roman"/>
              </a:rPr>
              <a:t>f</a:t>
            </a:r>
            <a:r>
              <a:rPr sz="32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r</a:t>
            </a:r>
            <a:r>
              <a:rPr sz="3200" strike="dbl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om 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 Open</a:t>
            </a:r>
            <a:r>
              <a:rPr sz="3200" strike="noStrike" spc="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Ma</a:t>
            </a:r>
            <a:r>
              <a:rPr sz="3200" u="sng" strike="noStrike" spc="-5" dirty="0">
                <a:solidFill>
                  <a:srgbClr val="BF0000"/>
                </a:solidFill>
                <a:uFill>
                  <a:solidFill>
                    <a:srgbClr val="C3A49A"/>
                  </a:solidFill>
                </a:uFill>
                <a:latin typeface="Times New Roman"/>
                <a:cs typeface="Times New Roman"/>
              </a:rPr>
              <a:t>r</a:t>
            </a:r>
            <a:r>
              <a:rPr sz="32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ket:	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Like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shares, </a:t>
            </a:r>
            <a:r>
              <a:rPr sz="3200" strike="noStrike" spc="-270" dirty="0">
                <a:solidFill>
                  <a:srgbClr val="FF00FF"/>
                </a:solidFill>
                <a:latin typeface="Times New Roman"/>
                <a:cs typeface="Times New Roman"/>
              </a:rPr>
              <a:t>deben</a:t>
            </a:r>
            <a:r>
              <a:rPr sz="3200" u="sng" strike="noStrike" spc="-265" dirty="0">
                <a:solidFill>
                  <a:srgbClr val="FF00FF"/>
                </a:solidFill>
                <a:uFill>
                  <a:solidFill>
                    <a:srgbClr val="BD8A56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dirty="0">
                <a:solidFill>
                  <a:srgbClr val="FF00FF"/>
                </a:solidFill>
                <a:uFill>
                  <a:solidFill>
                    <a:srgbClr val="BE8B59"/>
                  </a:solidFill>
                </a:uFill>
                <a:latin typeface="Times New Roman"/>
                <a:cs typeface="Times New Roman"/>
              </a:rPr>
              <a:t>tu</a:t>
            </a:r>
            <a:r>
              <a:rPr sz="3200" strike="sngStrike" dirty="0">
                <a:solidFill>
                  <a:srgbClr val="FF00FF"/>
                </a:solidFill>
                <a:latin typeface="Times New Roman"/>
                <a:cs typeface="Times New Roman"/>
              </a:rPr>
              <a:t>re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s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are </a:t>
            </a:r>
            <a:r>
              <a:rPr sz="3200" strike="noStrike" spc="35" dirty="0">
                <a:solidFill>
                  <a:srgbClr val="FF00FF"/>
                </a:solidFill>
                <a:latin typeface="Times New Roman"/>
                <a:cs typeface="Times New Roman"/>
              </a:rPr>
              <a:t>also </a:t>
            </a:r>
            <a:r>
              <a:rPr sz="3200" strike="noStrike" spc="4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transferable</a:t>
            </a:r>
            <a:r>
              <a:rPr sz="3200" strike="noStrike" spc="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from</a:t>
            </a:r>
            <a:r>
              <a:rPr sz="3200" strike="noStrike" spc="-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one</a:t>
            </a:r>
            <a:r>
              <a:rPr sz="3200" strike="noStrike" spc="1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person</a:t>
            </a:r>
            <a:r>
              <a:rPr sz="3200" strike="noStrike" spc="2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to</a:t>
            </a:r>
            <a:r>
              <a:rPr sz="3200" strike="noStrike" spc="2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another.	Company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 can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discharge</a:t>
            </a:r>
            <a:r>
              <a:rPr sz="3200" strike="noStrike" spc="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the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liability</a:t>
            </a:r>
            <a:r>
              <a:rPr sz="3200" strike="noStrike" spc="3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in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full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or part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by</a:t>
            </a:r>
            <a:r>
              <a:rPr sz="3200" strike="noStrike" spc="1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purchasing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604" name="object 1604"/>
          <p:cNvSpPr txBox="1"/>
          <p:nvPr/>
        </p:nvSpPr>
        <p:spPr>
          <a:xfrm>
            <a:off x="77469" y="5953759"/>
            <a:ext cx="856551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its</a:t>
            </a:r>
            <a:r>
              <a:rPr sz="3200" spc="-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own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debentures </a:t>
            </a:r>
            <a:r>
              <a:rPr sz="3200" spc="-110" dirty="0">
                <a:solidFill>
                  <a:srgbClr val="FF00FF"/>
                </a:solidFill>
                <a:latin typeface="Times New Roman"/>
                <a:cs typeface="Times New Roman"/>
              </a:rPr>
              <a:t>from</a:t>
            </a:r>
            <a:r>
              <a:rPr sz="3200" strike="dblStrike" spc="40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dbl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the</a:t>
            </a:r>
            <a:r>
              <a:rPr sz="3200" strike="dblStrike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dblStrike" dirty="0">
                <a:solidFill>
                  <a:srgbClr val="FF00FF"/>
                </a:solidFill>
                <a:latin typeface="Times New Roman"/>
                <a:cs typeface="Times New Roman"/>
              </a:rPr>
              <a:t>open</a:t>
            </a:r>
            <a:r>
              <a:rPr sz="3200" strike="dblStrike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dbl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market </a:t>
            </a:r>
            <a:r>
              <a:rPr sz="3200" strike="sngStrike" dirty="0">
                <a:solidFill>
                  <a:srgbClr val="FF00FF"/>
                </a:solidFill>
                <a:latin typeface="Times New Roman"/>
                <a:cs typeface="Times New Roman"/>
              </a:rPr>
              <a:t>pr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ovided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10" dirty="0">
                <a:solidFill>
                  <a:srgbClr val="FF00FF"/>
                </a:solidFill>
                <a:latin typeface="Times New Roman"/>
                <a:cs typeface="Times New Roman"/>
              </a:rPr>
              <a:t>it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605" name="object 1605"/>
          <p:cNvSpPr txBox="1"/>
          <p:nvPr/>
        </p:nvSpPr>
        <p:spPr>
          <a:xfrm>
            <a:off x="77469" y="6282690"/>
            <a:ext cx="8530590" cy="671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ts val="1465"/>
              </a:lnSpc>
              <a:spcBef>
                <a:spcPts val="100"/>
              </a:spcBef>
            </a:pP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18</a:t>
            </a: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ts val="3625"/>
              </a:lnSpc>
            </a:pP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is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 authorised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to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 do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so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by</a:t>
            </a:r>
            <a:r>
              <a:rPr sz="3200" spc="2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its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Articles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 of</a:t>
            </a:r>
            <a:r>
              <a:rPr sz="3200" spc="-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Association.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43" y="4234179"/>
              <a:ext cx="1971039" cy="11430"/>
            </a:xfrm>
            <a:custGeom>
              <a:avLst/>
              <a:gdLst/>
              <a:ahLst/>
              <a:cxnLst/>
              <a:rect l="l" t="t" r="r" b="b"/>
              <a:pathLst>
                <a:path w="1971039" h="11429">
                  <a:moveTo>
                    <a:pt x="41186" y="0"/>
                  </a:moveTo>
                  <a:lnTo>
                    <a:pt x="17449" y="0"/>
                  </a:lnTo>
                  <a:lnTo>
                    <a:pt x="0" y="11430"/>
                  </a:lnTo>
                  <a:lnTo>
                    <a:pt x="24028" y="11430"/>
                  </a:lnTo>
                  <a:lnTo>
                    <a:pt x="41186" y="0"/>
                  </a:lnTo>
                  <a:close/>
                </a:path>
                <a:path w="1971039" h="11429">
                  <a:moveTo>
                    <a:pt x="1971040" y="11430"/>
                  </a:moveTo>
                  <a:lnTo>
                    <a:pt x="1946541" y="0"/>
                  </a:lnTo>
                  <a:lnTo>
                    <a:pt x="1845614" y="0"/>
                  </a:lnTo>
                  <a:lnTo>
                    <a:pt x="1769186" y="11430"/>
                  </a:lnTo>
                  <a:lnTo>
                    <a:pt x="1971040" y="1143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27607" y="434593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39" h="10160">
                  <a:moveTo>
                    <a:pt x="171234" y="2540"/>
                  </a:moveTo>
                  <a:lnTo>
                    <a:pt x="72644" y="2540"/>
                  </a:lnTo>
                  <a:lnTo>
                    <a:pt x="72644" y="0"/>
                  </a:lnTo>
                  <a:lnTo>
                    <a:pt x="10922" y="0"/>
                  </a:lnTo>
                  <a:lnTo>
                    <a:pt x="10922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71234" y="10160"/>
                  </a:lnTo>
                  <a:lnTo>
                    <a:pt x="171234" y="2540"/>
                  </a:lnTo>
                  <a:close/>
                </a:path>
                <a:path w="1564639" h="10160">
                  <a:moveTo>
                    <a:pt x="1564132" y="0"/>
                  </a:moveTo>
                  <a:lnTo>
                    <a:pt x="1316736" y="0"/>
                  </a:lnTo>
                  <a:lnTo>
                    <a:pt x="1316736" y="2540"/>
                  </a:lnTo>
                  <a:lnTo>
                    <a:pt x="1232585" y="2540"/>
                  </a:lnTo>
                  <a:lnTo>
                    <a:pt x="1232585" y="10160"/>
                  </a:lnTo>
                  <a:lnTo>
                    <a:pt x="1526362" y="10160"/>
                  </a:lnTo>
                  <a:lnTo>
                    <a:pt x="1526362" y="2540"/>
                  </a:lnTo>
                  <a:lnTo>
                    <a:pt x="1564132" y="2540"/>
                  </a:lnTo>
                  <a:lnTo>
                    <a:pt x="156413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097584" y="4356099"/>
              <a:ext cx="1528445" cy="10160"/>
            </a:xfrm>
            <a:custGeom>
              <a:avLst/>
              <a:gdLst/>
              <a:ahLst/>
              <a:cxnLst/>
              <a:rect l="l" t="t" r="r" b="b"/>
              <a:pathLst>
                <a:path w="1528445" h="10160">
                  <a:moveTo>
                    <a:pt x="572465" y="10160"/>
                  </a:moveTo>
                  <a:lnTo>
                    <a:pt x="302488" y="0"/>
                  </a:lnTo>
                  <a:lnTo>
                    <a:pt x="21831" y="0"/>
                  </a:lnTo>
                  <a:lnTo>
                    <a:pt x="0" y="10160"/>
                  </a:lnTo>
                  <a:lnTo>
                    <a:pt x="572465" y="10160"/>
                  </a:lnTo>
                  <a:close/>
                </a:path>
                <a:path w="1528445" h="10160">
                  <a:moveTo>
                    <a:pt x="1528051" y="0"/>
                  </a:moveTo>
                  <a:lnTo>
                    <a:pt x="1186954" y="0"/>
                  </a:lnTo>
                  <a:lnTo>
                    <a:pt x="985202" y="10160"/>
                  </a:lnTo>
                  <a:lnTo>
                    <a:pt x="1452499" y="10160"/>
                  </a:lnTo>
                  <a:lnTo>
                    <a:pt x="1528051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1" y="4436109"/>
              <a:ext cx="1021080" cy="11430"/>
            </a:xfrm>
            <a:custGeom>
              <a:avLst/>
              <a:gdLst/>
              <a:ahLst/>
              <a:cxnLst/>
              <a:rect l="l" t="t" r="r" b="b"/>
              <a:pathLst>
                <a:path w="1021080" h="11429">
                  <a:moveTo>
                    <a:pt x="445477" y="0"/>
                  </a:moveTo>
                  <a:lnTo>
                    <a:pt x="5461" y="0"/>
                  </a:lnTo>
                  <a:lnTo>
                    <a:pt x="0" y="11430"/>
                  </a:lnTo>
                  <a:lnTo>
                    <a:pt x="258787" y="11430"/>
                  </a:lnTo>
                  <a:lnTo>
                    <a:pt x="445477" y="0"/>
                  </a:lnTo>
                  <a:close/>
                </a:path>
                <a:path w="1021080" h="11429">
                  <a:moveTo>
                    <a:pt x="1020762" y="0"/>
                  </a:moveTo>
                  <a:lnTo>
                    <a:pt x="873048" y="0"/>
                  </a:lnTo>
                  <a:lnTo>
                    <a:pt x="1002588" y="2540"/>
                  </a:lnTo>
                  <a:lnTo>
                    <a:pt x="1020762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012300" y="4466589"/>
              <a:ext cx="151765" cy="11430"/>
            </a:xfrm>
            <a:custGeom>
              <a:avLst/>
              <a:gdLst/>
              <a:ahLst/>
              <a:cxnLst/>
              <a:rect l="l" t="t" r="r" b="b"/>
              <a:pathLst>
                <a:path w="151765" h="11429">
                  <a:moveTo>
                    <a:pt x="13916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51553" y="11430"/>
                  </a:lnTo>
                  <a:lnTo>
                    <a:pt x="139168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007441" y="4476750"/>
              <a:ext cx="167640" cy="11430"/>
            </a:xfrm>
            <a:custGeom>
              <a:avLst/>
              <a:gdLst/>
              <a:ahLst/>
              <a:cxnLst/>
              <a:rect l="l" t="t" r="r" b="b"/>
              <a:pathLst>
                <a:path w="167640" h="11429">
                  <a:moveTo>
                    <a:pt x="155036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67420" y="11430"/>
                  </a:lnTo>
                  <a:lnTo>
                    <a:pt x="1550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02582" y="4486909"/>
              <a:ext cx="183515" cy="11430"/>
            </a:xfrm>
            <a:custGeom>
              <a:avLst/>
              <a:gdLst/>
              <a:ahLst/>
              <a:cxnLst/>
              <a:rect l="l" t="t" r="r" b="b"/>
              <a:pathLst>
                <a:path w="183515" h="11429">
                  <a:moveTo>
                    <a:pt x="17090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83288" y="11429"/>
                  </a:lnTo>
                  <a:lnTo>
                    <a:pt x="170903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95908" y="4497069"/>
              <a:ext cx="198120" cy="11430"/>
            </a:xfrm>
            <a:custGeom>
              <a:avLst/>
              <a:gdLst/>
              <a:ahLst/>
              <a:cxnLst/>
              <a:rect l="l" t="t" r="r" b="b"/>
              <a:pathLst>
                <a:path w="198119" h="11429">
                  <a:moveTo>
                    <a:pt x="197523" y="5080"/>
                  </a:moveTo>
                  <a:lnTo>
                    <a:pt x="191338" y="5080"/>
                  </a:lnTo>
                  <a:lnTo>
                    <a:pt x="191338" y="0"/>
                  </a:lnTo>
                  <a:lnTo>
                    <a:pt x="6057" y="0"/>
                  </a:lnTo>
                  <a:lnTo>
                    <a:pt x="6057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197523" y="11430"/>
                  </a:lnTo>
                  <a:lnTo>
                    <a:pt x="197523" y="508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77531" y="4507229"/>
              <a:ext cx="229235" cy="10160"/>
            </a:xfrm>
            <a:custGeom>
              <a:avLst/>
              <a:gdLst/>
              <a:ahLst/>
              <a:cxnLst/>
              <a:rect l="l" t="t" r="r" b="b"/>
              <a:pathLst>
                <a:path w="229234" h="10160">
                  <a:moveTo>
                    <a:pt x="217971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28980" y="10160"/>
                  </a:lnTo>
                  <a:lnTo>
                    <a:pt x="217971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62046" y="4517389"/>
              <a:ext cx="255904" cy="10160"/>
            </a:xfrm>
            <a:custGeom>
              <a:avLst/>
              <a:gdLst/>
              <a:ahLst/>
              <a:cxnLst/>
              <a:rect l="l" t="t" r="r" b="b"/>
              <a:pathLst>
                <a:path w="255905" h="10160">
                  <a:moveTo>
                    <a:pt x="244465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55474" y="10160"/>
                  </a:lnTo>
                  <a:lnTo>
                    <a:pt x="244465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6560" y="4527550"/>
              <a:ext cx="282575" cy="10160"/>
            </a:xfrm>
            <a:custGeom>
              <a:avLst/>
              <a:gdLst/>
              <a:ahLst/>
              <a:cxnLst/>
              <a:rect l="l" t="t" r="r" b="b"/>
              <a:pathLst>
                <a:path w="282575" h="10160">
                  <a:moveTo>
                    <a:pt x="270960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81968" y="10160"/>
                  </a:lnTo>
                  <a:lnTo>
                    <a:pt x="270960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29139" y="4537709"/>
              <a:ext cx="311785" cy="11430"/>
            </a:xfrm>
            <a:custGeom>
              <a:avLst/>
              <a:gdLst/>
              <a:ahLst/>
              <a:cxnLst/>
              <a:rect l="l" t="t" r="r" b="b"/>
              <a:pathLst>
                <a:path w="311784" h="11429">
                  <a:moveTo>
                    <a:pt x="299389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311774" y="11429"/>
                  </a:lnTo>
                  <a:lnTo>
                    <a:pt x="299389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202488" y="0"/>
                  </a:moveTo>
                  <a:lnTo>
                    <a:pt x="7734" y="0"/>
                  </a:lnTo>
                  <a:lnTo>
                    <a:pt x="7734" y="1270"/>
                  </a:ln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lnTo>
                    <a:pt x="202488" y="1270"/>
                  </a:lnTo>
                  <a:lnTo>
                    <a:pt x="202488" y="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32524" y="4982209"/>
              <a:ext cx="1587500" cy="11430"/>
            </a:xfrm>
            <a:custGeom>
              <a:avLst/>
              <a:gdLst/>
              <a:ahLst/>
              <a:cxnLst/>
              <a:rect l="l" t="t" r="r" b="b"/>
              <a:pathLst>
                <a:path w="158750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158750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  <a:path w="1587500" h="11429">
                  <a:moveTo>
                    <a:pt x="1587220" y="6350"/>
                  </a:moveTo>
                  <a:lnTo>
                    <a:pt x="1581073" y="6350"/>
                  </a:lnTo>
                  <a:lnTo>
                    <a:pt x="1581073" y="0"/>
                  </a:lnTo>
                  <a:lnTo>
                    <a:pt x="1482293" y="0"/>
                  </a:lnTo>
                  <a:lnTo>
                    <a:pt x="1482293" y="6350"/>
                  </a:lnTo>
                  <a:lnTo>
                    <a:pt x="1488414" y="6350"/>
                  </a:lnTo>
                  <a:lnTo>
                    <a:pt x="1488414" y="11430"/>
                  </a:lnTo>
                  <a:lnTo>
                    <a:pt x="1587220" y="11430"/>
                  </a:lnTo>
                  <a:lnTo>
                    <a:pt x="1587220" y="635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18311" y="5265419"/>
              <a:ext cx="1202690" cy="11430"/>
            </a:xfrm>
            <a:custGeom>
              <a:avLst/>
              <a:gdLst/>
              <a:ahLst/>
              <a:cxnLst/>
              <a:rect l="l" t="t" r="r" b="b"/>
              <a:pathLst>
                <a:path w="1202689" h="11429">
                  <a:moveTo>
                    <a:pt x="70053" y="11430"/>
                  </a:moveTo>
                  <a:lnTo>
                    <a:pt x="6885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053" y="11430"/>
                  </a:lnTo>
                  <a:close/>
                </a:path>
                <a:path w="1202689" h="11429">
                  <a:moveTo>
                    <a:pt x="1202194" y="2540"/>
                  </a:moveTo>
                  <a:lnTo>
                    <a:pt x="1196086" y="2540"/>
                  </a:lnTo>
                  <a:lnTo>
                    <a:pt x="1196086" y="0"/>
                  </a:lnTo>
                  <a:lnTo>
                    <a:pt x="1098016" y="0"/>
                  </a:lnTo>
                  <a:lnTo>
                    <a:pt x="1098016" y="2540"/>
                  </a:lnTo>
                  <a:lnTo>
                    <a:pt x="1104633" y="2540"/>
                  </a:lnTo>
                  <a:lnTo>
                    <a:pt x="1104633" y="11430"/>
                  </a:lnTo>
                  <a:lnTo>
                    <a:pt x="1202194" y="11430"/>
                  </a:lnTo>
                  <a:lnTo>
                    <a:pt x="1202194" y="254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4025377" y="6130289"/>
              <a:ext cx="3072765" cy="33020"/>
            </a:xfrm>
            <a:custGeom>
              <a:avLst/>
              <a:gdLst/>
              <a:ahLst/>
              <a:cxnLst/>
              <a:rect l="l" t="t" r="r" b="b"/>
              <a:pathLst>
                <a:path w="3072765" h="33020">
                  <a:moveTo>
                    <a:pt x="2987429" y="0"/>
                  </a:moveTo>
                  <a:lnTo>
                    <a:pt x="65567" y="0"/>
                  </a:lnTo>
                  <a:lnTo>
                    <a:pt x="47512" y="2540"/>
                  </a:lnTo>
                  <a:lnTo>
                    <a:pt x="0" y="33020"/>
                  </a:lnTo>
                  <a:lnTo>
                    <a:pt x="3072342" y="33020"/>
                  </a:lnTo>
                  <a:lnTo>
                    <a:pt x="3002802" y="12700"/>
                  </a:lnTo>
                  <a:lnTo>
                    <a:pt x="29874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854040" y="6219189"/>
              <a:ext cx="3543935" cy="31750"/>
            </a:xfrm>
            <a:custGeom>
              <a:avLst/>
              <a:gdLst/>
              <a:ahLst/>
              <a:cxnLst/>
              <a:rect l="l" t="t" r="r" b="b"/>
              <a:pathLst>
                <a:path w="3543934" h="31750">
                  <a:moveTo>
                    <a:pt x="3434912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3543568" y="31750"/>
                  </a:lnTo>
                  <a:lnTo>
                    <a:pt x="343491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773180" y="6248400"/>
              <a:ext cx="3694429" cy="33020"/>
            </a:xfrm>
            <a:custGeom>
              <a:avLst/>
              <a:gdLst/>
              <a:ahLst/>
              <a:cxnLst/>
              <a:rect l="l" t="t" r="r" b="b"/>
              <a:pathLst>
                <a:path w="3694429" h="33020">
                  <a:moveTo>
                    <a:pt x="3615735" y="0"/>
                  </a:moveTo>
                  <a:lnTo>
                    <a:pt x="87598" y="0"/>
                  </a:lnTo>
                  <a:lnTo>
                    <a:pt x="0" y="33020"/>
                  </a:lnTo>
                  <a:lnTo>
                    <a:pt x="3693838" y="33020"/>
                  </a:lnTo>
                  <a:lnTo>
                    <a:pt x="3646159" y="8890"/>
                  </a:lnTo>
                  <a:lnTo>
                    <a:pt x="361573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3" name="object 27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74" name="object 274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748158" y="1873249"/>
              <a:ext cx="1017269" cy="10160"/>
            </a:xfrm>
            <a:custGeom>
              <a:avLst/>
              <a:gdLst/>
              <a:ahLst/>
              <a:cxnLst/>
              <a:rect l="l" t="t" r="r" b="b"/>
              <a:pathLst>
                <a:path w="1017270" h="10160">
                  <a:moveTo>
                    <a:pt x="313169" y="10160"/>
                  </a:moveTo>
                  <a:lnTo>
                    <a:pt x="277304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13169" y="10160"/>
                  </a:lnTo>
                  <a:close/>
                </a:path>
                <a:path w="1017270" h="10160">
                  <a:moveTo>
                    <a:pt x="1016698" y="0"/>
                  </a:moveTo>
                  <a:lnTo>
                    <a:pt x="713460" y="0"/>
                  </a:lnTo>
                  <a:lnTo>
                    <a:pt x="716851" y="10160"/>
                  </a:lnTo>
                  <a:lnTo>
                    <a:pt x="996010" y="10160"/>
                  </a:lnTo>
                  <a:lnTo>
                    <a:pt x="101669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817385" y="1883409"/>
              <a:ext cx="927100" cy="10160"/>
            </a:xfrm>
            <a:custGeom>
              <a:avLst/>
              <a:gdLst/>
              <a:ahLst/>
              <a:cxnLst/>
              <a:rect l="l" t="t" r="r" b="b"/>
              <a:pathLst>
                <a:path w="927100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  <a:path w="927100" h="10160">
                  <a:moveTo>
                    <a:pt x="926782" y="0"/>
                  </a:moveTo>
                  <a:lnTo>
                    <a:pt x="647623" y="0"/>
                  </a:lnTo>
                  <a:lnTo>
                    <a:pt x="651014" y="10160"/>
                  </a:lnTo>
                  <a:lnTo>
                    <a:pt x="906106" y="10160"/>
                  </a:lnTo>
                  <a:lnTo>
                    <a:pt x="926782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6853669" y="1892299"/>
              <a:ext cx="872490" cy="10160"/>
            </a:xfrm>
            <a:custGeom>
              <a:avLst/>
              <a:gdLst/>
              <a:ahLst/>
              <a:cxnLst/>
              <a:rect l="l" t="t" r="r" b="b"/>
              <a:pathLst>
                <a:path w="87249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  <a:path w="872490" h="10160">
                  <a:moveTo>
                    <a:pt x="872401" y="0"/>
                  </a:moveTo>
                  <a:lnTo>
                    <a:pt x="614299" y="0"/>
                  </a:lnTo>
                  <a:lnTo>
                    <a:pt x="617702" y="10160"/>
                  </a:lnTo>
                  <a:lnTo>
                    <a:pt x="851725" y="10160"/>
                  </a:lnTo>
                  <a:lnTo>
                    <a:pt x="87240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6873481" y="190245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60">
                  <a:moveTo>
                    <a:pt x="316585" y="10160"/>
                  </a:moveTo>
                  <a:lnTo>
                    <a:pt x="26022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16585" y="10160"/>
                  </a:lnTo>
                  <a:close/>
                </a:path>
                <a:path w="832484" h="10160">
                  <a:moveTo>
                    <a:pt x="831913" y="0"/>
                  </a:moveTo>
                  <a:lnTo>
                    <a:pt x="597890" y="0"/>
                  </a:lnTo>
                  <a:lnTo>
                    <a:pt x="601281" y="10160"/>
                  </a:lnTo>
                  <a:lnTo>
                    <a:pt x="811237" y="10160"/>
                  </a:lnTo>
                  <a:lnTo>
                    <a:pt x="83191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6901218" y="1911349"/>
              <a:ext cx="786130" cy="10160"/>
            </a:xfrm>
            <a:custGeom>
              <a:avLst/>
              <a:gdLst/>
              <a:ahLst/>
              <a:cxnLst/>
              <a:rect l="l" t="t" r="r" b="b"/>
              <a:pathLst>
                <a:path w="786129" h="10160">
                  <a:moveTo>
                    <a:pt x="338162" y="10160"/>
                  </a:moveTo>
                  <a:lnTo>
                    <a:pt x="281800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38162" y="10160"/>
                  </a:lnTo>
                  <a:close/>
                </a:path>
                <a:path w="786129" h="10160">
                  <a:moveTo>
                    <a:pt x="786079" y="0"/>
                  </a:moveTo>
                  <a:lnTo>
                    <a:pt x="573112" y="0"/>
                  </a:lnTo>
                  <a:lnTo>
                    <a:pt x="576503" y="10160"/>
                  </a:lnTo>
                  <a:lnTo>
                    <a:pt x="765403" y="10160"/>
                  </a:lnTo>
                  <a:lnTo>
                    <a:pt x="78607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6932917" y="1921509"/>
              <a:ext cx="734060" cy="10160"/>
            </a:xfrm>
            <a:custGeom>
              <a:avLst/>
              <a:gdLst/>
              <a:ahLst/>
              <a:cxnLst/>
              <a:rect l="l" t="t" r="r" b="b"/>
              <a:pathLst>
                <a:path w="734059" h="10160">
                  <a:moveTo>
                    <a:pt x="362813" y="10160"/>
                  </a:moveTo>
                  <a:lnTo>
                    <a:pt x="30646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62813" y="10160"/>
                  </a:lnTo>
                  <a:close/>
                </a:path>
                <a:path w="734059" h="10160">
                  <a:moveTo>
                    <a:pt x="733704" y="0"/>
                  </a:moveTo>
                  <a:lnTo>
                    <a:pt x="544804" y="0"/>
                  </a:lnTo>
                  <a:lnTo>
                    <a:pt x="548208" y="10160"/>
                  </a:lnTo>
                  <a:lnTo>
                    <a:pt x="713016" y="10160"/>
                  </a:lnTo>
                  <a:lnTo>
                    <a:pt x="733704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6960654" y="1930399"/>
              <a:ext cx="688340" cy="10160"/>
            </a:xfrm>
            <a:custGeom>
              <a:avLst/>
              <a:gdLst/>
              <a:ahLst/>
              <a:cxnLst/>
              <a:rect l="l" t="t" r="r" b="b"/>
              <a:pathLst>
                <a:path w="688340" h="10160">
                  <a:moveTo>
                    <a:pt x="384390" y="10160"/>
                  </a:moveTo>
                  <a:lnTo>
                    <a:pt x="328041" y="0"/>
                  </a:lnTo>
                  <a:lnTo>
                    <a:pt x="0" y="0"/>
                  </a:lnTo>
                  <a:lnTo>
                    <a:pt x="31686" y="10160"/>
                  </a:lnTo>
                  <a:lnTo>
                    <a:pt x="384390" y="10160"/>
                  </a:lnTo>
                  <a:close/>
                </a:path>
                <a:path w="688340" h="10160">
                  <a:moveTo>
                    <a:pt x="687870" y="0"/>
                  </a:moveTo>
                  <a:lnTo>
                    <a:pt x="520039" y="0"/>
                  </a:lnTo>
                  <a:lnTo>
                    <a:pt x="523430" y="10160"/>
                  </a:lnTo>
                  <a:lnTo>
                    <a:pt x="667181" y="10160"/>
                  </a:lnTo>
                  <a:lnTo>
                    <a:pt x="68787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079516" y="1968500"/>
              <a:ext cx="520065" cy="10160"/>
            </a:xfrm>
            <a:custGeom>
              <a:avLst/>
              <a:gdLst/>
              <a:ahLst/>
              <a:cxnLst/>
              <a:rect l="l" t="t" r="r" b="b"/>
              <a:pathLst>
                <a:path w="520065" h="10160">
                  <a:moveTo>
                    <a:pt x="519744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12375" y="10160"/>
                  </a:lnTo>
                  <a:lnTo>
                    <a:pt x="519744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111212" y="1978659"/>
              <a:ext cx="480695" cy="10160"/>
            </a:xfrm>
            <a:custGeom>
              <a:avLst/>
              <a:gdLst/>
              <a:ahLst/>
              <a:cxnLst/>
              <a:rect l="l" t="t" r="r" b="b"/>
              <a:pathLst>
                <a:path w="480695" h="10160">
                  <a:moveTo>
                    <a:pt x="48067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73310" y="10160"/>
                  </a:lnTo>
                  <a:lnTo>
                    <a:pt x="48067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138946" y="1987550"/>
              <a:ext cx="447040" cy="10160"/>
            </a:xfrm>
            <a:custGeom>
              <a:avLst/>
              <a:gdLst/>
              <a:ahLst/>
              <a:cxnLst/>
              <a:rect l="l" t="t" r="r" b="b"/>
              <a:pathLst>
                <a:path w="447040" h="10160">
                  <a:moveTo>
                    <a:pt x="446497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39128" y="10160"/>
                  </a:lnTo>
                  <a:lnTo>
                    <a:pt x="446497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170643" y="1997709"/>
              <a:ext cx="407670" cy="10160"/>
            </a:xfrm>
            <a:custGeom>
              <a:avLst/>
              <a:gdLst/>
              <a:ahLst/>
              <a:cxnLst/>
              <a:rect l="l" t="t" r="r" b="b"/>
              <a:pathLst>
                <a:path w="407670" h="10160">
                  <a:moveTo>
                    <a:pt x="40743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00063" y="10160"/>
                  </a:lnTo>
                  <a:lnTo>
                    <a:pt x="407432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198378" y="2006600"/>
              <a:ext cx="373380" cy="10160"/>
            </a:xfrm>
            <a:custGeom>
              <a:avLst/>
              <a:gdLst/>
              <a:ahLst/>
              <a:cxnLst/>
              <a:rect l="l" t="t" r="r" b="b"/>
              <a:pathLst>
                <a:path w="373379" h="10160">
                  <a:moveTo>
                    <a:pt x="373250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5881" y="10160"/>
                  </a:lnTo>
                  <a:lnTo>
                    <a:pt x="37325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230073" y="2016759"/>
              <a:ext cx="334645" cy="10160"/>
            </a:xfrm>
            <a:custGeom>
              <a:avLst/>
              <a:gdLst/>
              <a:ahLst/>
              <a:cxnLst/>
              <a:rect l="l" t="t" r="r" b="b"/>
              <a:pathLst>
                <a:path w="334645" h="10160">
                  <a:moveTo>
                    <a:pt x="334185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26816" y="10160"/>
                  </a:lnTo>
                  <a:lnTo>
                    <a:pt x="334185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257808" y="2025650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300003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92634" y="10160"/>
                  </a:lnTo>
                  <a:lnTo>
                    <a:pt x="300003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289505" y="2035809"/>
              <a:ext cx="260985" cy="10160"/>
            </a:xfrm>
            <a:custGeom>
              <a:avLst/>
              <a:gdLst/>
              <a:ahLst/>
              <a:cxnLst/>
              <a:rect l="l" t="t" r="r" b="b"/>
              <a:pathLst>
                <a:path w="260984" h="10160">
                  <a:moveTo>
                    <a:pt x="26093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53569" y="10160"/>
                  </a:lnTo>
                  <a:lnTo>
                    <a:pt x="26093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317239" y="2044700"/>
              <a:ext cx="227329" cy="10160"/>
            </a:xfrm>
            <a:custGeom>
              <a:avLst/>
              <a:gdLst/>
              <a:ahLst/>
              <a:cxnLst/>
              <a:rect l="l" t="t" r="r" b="b"/>
              <a:pathLst>
                <a:path w="227329" h="10160">
                  <a:moveTo>
                    <a:pt x="226756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19387" y="10160"/>
                  </a:lnTo>
                  <a:lnTo>
                    <a:pt x="22675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360818" y="2054859"/>
              <a:ext cx="173355" cy="10160"/>
            </a:xfrm>
            <a:custGeom>
              <a:avLst/>
              <a:gdLst/>
              <a:ahLst/>
              <a:cxnLst/>
              <a:rect l="l" t="t" r="r" b="b"/>
              <a:pathLst>
                <a:path w="173354" h="10160">
                  <a:moveTo>
                    <a:pt x="17303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166217" y="10160"/>
                  </a:lnTo>
                  <a:lnTo>
                    <a:pt x="166217" y="7620"/>
                  </a:lnTo>
                  <a:lnTo>
                    <a:pt x="173037" y="7620"/>
                  </a:lnTo>
                  <a:lnTo>
                    <a:pt x="173037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0" y="2590800"/>
              <a:ext cx="212725" cy="3810"/>
            </a:xfrm>
            <a:custGeom>
              <a:avLst/>
              <a:gdLst/>
              <a:ahLst/>
              <a:cxnLst/>
              <a:rect l="l" t="t" r="r" b="b"/>
              <a:pathLst>
                <a:path w="212725" h="3810">
                  <a:moveTo>
                    <a:pt x="2124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52400" y="3810"/>
                  </a:lnTo>
                  <a:lnTo>
                    <a:pt x="212440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0" y="2594609"/>
              <a:ext cx="152400" cy="3810"/>
            </a:xfrm>
            <a:custGeom>
              <a:avLst/>
              <a:gdLst/>
              <a:ahLst/>
              <a:cxnLst/>
              <a:rect l="l" t="t" r="r" b="b"/>
              <a:pathLst>
                <a:path w="152400" h="3810">
                  <a:moveTo>
                    <a:pt x="1524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32521" y="381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0" y="2598419"/>
              <a:ext cx="132715" cy="3810"/>
            </a:xfrm>
            <a:custGeom>
              <a:avLst/>
              <a:gdLst/>
              <a:ahLst/>
              <a:cxnLst/>
              <a:rect l="l" t="t" r="r" b="b"/>
              <a:pathLst>
                <a:path w="132715" h="3810">
                  <a:moveTo>
                    <a:pt x="132521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12643" y="3809"/>
                  </a:lnTo>
                  <a:lnTo>
                    <a:pt x="132521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2" name="object 84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43" name="object 843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9" name="object 106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70" name="object 1070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10853" y="902969"/>
              <a:ext cx="2305685" cy="12700"/>
            </a:xfrm>
            <a:custGeom>
              <a:avLst/>
              <a:gdLst/>
              <a:ahLst/>
              <a:cxnLst/>
              <a:rect l="l" t="t" r="r" b="b"/>
              <a:pathLst>
                <a:path w="2305685" h="12700">
                  <a:moveTo>
                    <a:pt x="51346" y="12700"/>
                  </a:moveTo>
                  <a:lnTo>
                    <a:pt x="5120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1346" y="12700"/>
                  </a:lnTo>
                  <a:close/>
                </a:path>
                <a:path w="2305685" h="12700">
                  <a:moveTo>
                    <a:pt x="2305253" y="0"/>
                  </a:moveTo>
                  <a:lnTo>
                    <a:pt x="2214854" y="0"/>
                  </a:lnTo>
                  <a:lnTo>
                    <a:pt x="2214854" y="5080"/>
                  </a:lnTo>
                  <a:lnTo>
                    <a:pt x="2204567" y="5080"/>
                  </a:lnTo>
                  <a:lnTo>
                    <a:pt x="2204567" y="12700"/>
                  </a:lnTo>
                  <a:lnTo>
                    <a:pt x="2295652" y="12700"/>
                  </a:lnTo>
                  <a:lnTo>
                    <a:pt x="2295652" y="5080"/>
                  </a:lnTo>
                  <a:lnTo>
                    <a:pt x="2305253" y="5080"/>
                  </a:lnTo>
                  <a:lnTo>
                    <a:pt x="2305253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7477" y="1252219"/>
              <a:ext cx="1720214" cy="12700"/>
            </a:xfrm>
            <a:custGeom>
              <a:avLst/>
              <a:gdLst/>
              <a:ahLst/>
              <a:cxnLst/>
              <a:rect l="l" t="t" r="r" b="b"/>
              <a:pathLst>
                <a:path w="1720214" h="12700">
                  <a:moveTo>
                    <a:pt x="58166" y="12700"/>
                  </a:moveTo>
                  <a:lnTo>
                    <a:pt x="5695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58166" y="12700"/>
                  </a:lnTo>
                  <a:close/>
                </a:path>
                <a:path w="1720214" h="12700">
                  <a:moveTo>
                    <a:pt x="1719643" y="0"/>
                  </a:moveTo>
                  <a:lnTo>
                    <a:pt x="1628978" y="0"/>
                  </a:lnTo>
                  <a:lnTo>
                    <a:pt x="1628978" y="8890"/>
                  </a:lnTo>
                  <a:lnTo>
                    <a:pt x="1618691" y="8890"/>
                  </a:lnTo>
                  <a:lnTo>
                    <a:pt x="1618691" y="12700"/>
                  </a:lnTo>
                  <a:lnTo>
                    <a:pt x="1709280" y="12700"/>
                  </a:lnTo>
                  <a:lnTo>
                    <a:pt x="1709280" y="8890"/>
                  </a:lnTo>
                  <a:lnTo>
                    <a:pt x="1719643" y="8890"/>
                  </a:lnTo>
                  <a:lnTo>
                    <a:pt x="1719643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599282" y="2119629"/>
              <a:ext cx="368300" cy="12700"/>
            </a:xfrm>
            <a:custGeom>
              <a:avLst/>
              <a:gdLst/>
              <a:ahLst/>
              <a:cxnLst/>
              <a:rect l="l" t="t" r="r" b="b"/>
              <a:pathLst>
                <a:path w="368300" h="12700">
                  <a:moveTo>
                    <a:pt x="368042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49237" y="12700"/>
                  </a:lnTo>
                  <a:lnTo>
                    <a:pt x="368042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606983" y="2131059"/>
              <a:ext cx="343535" cy="12700"/>
            </a:xfrm>
            <a:custGeom>
              <a:avLst/>
              <a:gdLst/>
              <a:ahLst/>
              <a:cxnLst/>
              <a:rect l="l" t="t" r="r" b="b"/>
              <a:pathLst>
                <a:path w="343535" h="12700">
                  <a:moveTo>
                    <a:pt x="343416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24612" y="12700"/>
                  </a:lnTo>
                  <a:lnTo>
                    <a:pt x="343416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614685" y="2142490"/>
              <a:ext cx="319405" cy="12700"/>
            </a:xfrm>
            <a:custGeom>
              <a:avLst/>
              <a:gdLst/>
              <a:ahLst/>
              <a:cxnLst/>
              <a:rect l="l" t="t" r="r" b="b"/>
              <a:pathLst>
                <a:path w="319405" h="12700">
                  <a:moveTo>
                    <a:pt x="318791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99986" y="12700"/>
                  </a:lnTo>
                  <a:lnTo>
                    <a:pt x="318791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622386" y="2153919"/>
              <a:ext cx="294640" cy="12700"/>
            </a:xfrm>
            <a:custGeom>
              <a:avLst/>
              <a:gdLst/>
              <a:ahLst/>
              <a:cxnLst/>
              <a:rect l="l" t="t" r="r" b="b"/>
              <a:pathLst>
                <a:path w="294639" h="12700">
                  <a:moveTo>
                    <a:pt x="294165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75360" y="12700"/>
                  </a:lnTo>
                  <a:lnTo>
                    <a:pt x="294165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633929" y="2165349"/>
              <a:ext cx="257810" cy="12700"/>
            </a:xfrm>
            <a:custGeom>
              <a:avLst/>
              <a:gdLst/>
              <a:ahLst/>
              <a:cxnLst/>
              <a:rect l="l" t="t" r="r" b="b"/>
              <a:pathLst>
                <a:path w="257810" h="12700">
                  <a:moveTo>
                    <a:pt x="257225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5829" y="11430"/>
                  </a:lnTo>
                  <a:lnTo>
                    <a:pt x="5829" y="12700"/>
                  </a:lnTo>
                  <a:lnTo>
                    <a:pt x="247827" y="12700"/>
                  </a:lnTo>
                  <a:lnTo>
                    <a:pt x="247827" y="11430"/>
                  </a:lnTo>
                  <a:lnTo>
                    <a:pt x="257225" y="11430"/>
                  </a:lnTo>
                  <a:lnTo>
                    <a:pt x="257225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653550" y="2176779"/>
              <a:ext cx="222250" cy="11430"/>
            </a:xfrm>
            <a:custGeom>
              <a:avLst/>
              <a:gdLst/>
              <a:ahLst/>
              <a:cxnLst/>
              <a:rect l="l" t="t" r="r" b="b"/>
              <a:pathLst>
                <a:path w="222250" h="11430">
                  <a:moveTo>
                    <a:pt x="221627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7729" y="10160"/>
                  </a:lnTo>
                  <a:lnTo>
                    <a:pt x="17729" y="11430"/>
                  </a:lnTo>
                  <a:lnTo>
                    <a:pt x="216166" y="11430"/>
                  </a:lnTo>
                  <a:lnTo>
                    <a:pt x="216166" y="10160"/>
                  </a:lnTo>
                  <a:lnTo>
                    <a:pt x="221627" y="10160"/>
                  </a:lnTo>
                  <a:lnTo>
                    <a:pt x="221627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2908655" y="23456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1287779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  <a:path w="1287779" h="11430">
                  <a:moveTo>
                    <a:pt x="1287500" y="11430"/>
                  </a:moveTo>
                  <a:lnTo>
                    <a:pt x="1264564" y="3810"/>
                  </a:lnTo>
                  <a:lnTo>
                    <a:pt x="707339" y="11430"/>
                  </a:lnTo>
                  <a:lnTo>
                    <a:pt x="1287500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02" name="object 140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403" name="object 140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404" name="object 1404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7074704" y="3268979"/>
              <a:ext cx="67310" cy="12700"/>
            </a:xfrm>
            <a:custGeom>
              <a:avLst/>
              <a:gdLst/>
              <a:ahLst/>
              <a:cxnLst/>
              <a:rect l="l" t="t" r="r" b="b"/>
              <a:pathLst>
                <a:path w="67309" h="12700">
                  <a:moveTo>
                    <a:pt x="56190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67150" y="12700"/>
                  </a:lnTo>
                  <a:lnTo>
                    <a:pt x="5619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7093663" y="3305809"/>
              <a:ext cx="73025" cy="12700"/>
            </a:xfrm>
            <a:custGeom>
              <a:avLst/>
              <a:gdLst/>
              <a:ahLst/>
              <a:cxnLst/>
              <a:rect l="l" t="t" r="r" b="b"/>
              <a:pathLst>
                <a:path w="73025" h="12700">
                  <a:moveTo>
                    <a:pt x="65927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73028" y="12700"/>
                  </a:lnTo>
                  <a:lnTo>
                    <a:pt x="65927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595505" y="3329939"/>
              <a:ext cx="1584960" cy="12700"/>
            </a:xfrm>
            <a:custGeom>
              <a:avLst/>
              <a:gdLst/>
              <a:ahLst/>
              <a:cxnLst/>
              <a:rect l="l" t="t" r="r" b="b"/>
              <a:pathLst>
                <a:path w="1584959" h="12700">
                  <a:moveTo>
                    <a:pt x="141935" y="12700"/>
                  </a:moveTo>
                  <a:lnTo>
                    <a:pt x="11798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1935" y="12700"/>
                  </a:lnTo>
                  <a:close/>
                </a:path>
                <a:path w="1584959" h="12700">
                  <a:moveTo>
                    <a:pt x="1584667" y="12700"/>
                  </a:moveTo>
                  <a:lnTo>
                    <a:pt x="1577568" y="0"/>
                  </a:lnTo>
                  <a:lnTo>
                    <a:pt x="1510576" y="0"/>
                  </a:lnTo>
                  <a:lnTo>
                    <a:pt x="1517116" y="12700"/>
                  </a:lnTo>
                  <a:lnTo>
                    <a:pt x="1584667" y="1270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5924524" y="3512819"/>
              <a:ext cx="1358265" cy="12700"/>
            </a:xfrm>
            <a:custGeom>
              <a:avLst/>
              <a:gdLst/>
              <a:ahLst/>
              <a:cxnLst/>
              <a:rect l="l" t="t" r="r" b="b"/>
              <a:pathLst>
                <a:path w="1358265" h="12700">
                  <a:moveTo>
                    <a:pt x="157873" y="12700"/>
                  </a:moveTo>
                  <a:lnTo>
                    <a:pt x="13392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7873" y="12700"/>
                  </a:lnTo>
                  <a:close/>
                </a:path>
                <a:path w="1358265" h="12700">
                  <a:moveTo>
                    <a:pt x="1357922" y="12700"/>
                  </a:moveTo>
                  <a:lnTo>
                    <a:pt x="1350810" y="0"/>
                  </a:lnTo>
                  <a:lnTo>
                    <a:pt x="1275702" y="0"/>
                  </a:lnTo>
                  <a:lnTo>
                    <a:pt x="1282242" y="12700"/>
                  </a:lnTo>
                  <a:lnTo>
                    <a:pt x="1357922" y="1270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5990780" y="3549649"/>
              <a:ext cx="1312545" cy="12700"/>
            </a:xfrm>
            <a:custGeom>
              <a:avLst/>
              <a:gdLst/>
              <a:ahLst/>
              <a:cxnLst/>
              <a:rect l="l" t="t" r="r" b="b"/>
              <a:pathLst>
                <a:path w="1312545" h="12700">
                  <a:moveTo>
                    <a:pt x="161099" y="12700"/>
                  </a:moveTo>
                  <a:lnTo>
                    <a:pt x="13713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1099" y="12700"/>
                  </a:lnTo>
                  <a:close/>
                </a:path>
                <a:path w="1312545" h="12700">
                  <a:moveTo>
                    <a:pt x="1312252" y="12700"/>
                  </a:moveTo>
                  <a:lnTo>
                    <a:pt x="1305153" y="0"/>
                  </a:lnTo>
                  <a:lnTo>
                    <a:pt x="1228407" y="0"/>
                  </a:lnTo>
                  <a:lnTo>
                    <a:pt x="1234948" y="12700"/>
                  </a:lnTo>
                  <a:lnTo>
                    <a:pt x="1312252" y="1270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6034201" y="3573779"/>
              <a:ext cx="1282700" cy="12700"/>
            </a:xfrm>
            <a:custGeom>
              <a:avLst/>
              <a:gdLst/>
              <a:ahLst/>
              <a:cxnLst/>
              <a:rect l="l" t="t" r="r" b="b"/>
              <a:pathLst>
                <a:path w="1282700" h="12700">
                  <a:moveTo>
                    <a:pt x="167538" y="12700"/>
                  </a:moveTo>
                  <a:lnTo>
                    <a:pt x="14128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7538" y="12700"/>
                  </a:lnTo>
                  <a:close/>
                </a:path>
                <a:path w="1282700" h="12700">
                  <a:moveTo>
                    <a:pt x="1282331" y="12700"/>
                  </a:moveTo>
                  <a:lnTo>
                    <a:pt x="1275219" y="0"/>
                  </a:lnTo>
                  <a:lnTo>
                    <a:pt x="1197406" y="0"/>
                  </a:lnTo>
                  <a:lnTo>
                    <a:pt x="1203947" y="12700"/>
                  </a:lnTo>
                  <a:lnTo>
                    <a:pt x="1282331" y="1270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6143866" y="3634739"/>
              <a:ext cx="1207135" cy="12700"/>
            </a:xfrm>
            <a:custGeom>
              <a:avLst/>
              <a:gdLst/>
              <a:ahLst/>
              <a:cxnLst/>
              <a:rect l="l" t="t" r="r" b="b"/>
              <a:pathLst>
                <a:path w="1207134" h="12700">
                  <a:moveTo>
                    <a:pt x="183857" y="12700"/>
                  </a:moveTo>
                  <a:lnTo>
                    <a:pt x="15760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83857" y="12700"/>
                  </a:lnTo>
                  <a:close/>
                </a:path>
                <a:path w="1207134" h="12700">
                  <a:moveTo>
                    <a:pt x="1206754" y="12700"/>
                  </a:moveTo>
                  <a:lnTo>
                    <a:pt x="1199642" y="0"/>
                  </a:lnTo>
                  <a:lnTo>
                    <a:pt x="1119124" y="0"/>
                  </a:lnTo>
                  <a:lnTo>
                    <a:pt x="1125664" y="12700"/>
                  </a:lnTo>
                  <a:lnTo>
                    <a:pt x="1206754" y="1270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6210135" y="3671569"/>
              <a:ext cx="1161415" cy="12700"/>
            </a:xfrm>
            <a:custGeom>
              <a:avLst/>
              <a:gdLst/>
              <a:ahLst/>
              <a:cxnLst/>
              <a:rect l="l" t="t" r="r" b="b"/>
              <a:pathLst>
                <a:path w="1161415" h="12700">
                  <a:moveTo>
                    <a:pt x="193713" y="12700"/>
                  </a:moveTo>
                  <a:lnTo>
                    <a:pt x="16746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93713" y="12700"/>
                  </a:lnTo>
                  <a:close/>
                </a:path>
                <a:path w="1161415" h="12700">
                  <a:moveTo>
                    <a:pt x="1161072" y="12700"/>
                  </a:moveTo>
                  <a:lnTo>
                    <a:pt x="1153972" y="0"/>
                  </a:lnTo>
                  <a:lnTo>
                    <a:pt x="1071816" y="0"/>
                  </a:lnTo>
                  <a:lnTo>
                    <a:pt x="1078357" y="12700"/>
                  </a:lnTo>
                  <a:lnTo>
                    <a:pt x="1161072" y="1270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253543" y="3695699"/>
              <a:ext cx="1131570" cy="12700"/>
            </a:xfrm>
            <a:custGeom>
              <a:avLst/>
              <a:gdLst/>
              <a:ahLst/>
              <a:cxnLst/>
              <a:rect l="l" t="t" r="r" b="b"/>
              <a:pathLst>
                <a:path w="1131570" h="12700">
                  <a:moveTo>
                    <a:pt x="200164" y="12700"/>
                  </a:moveTo>
                  <a:lnTo>
                    <a:pt x="1739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00164" y="12700"/>
                  </a:lnTo>
                  <a:close/>
                </a:path>
                <a:path w="1131570" h="12700">
                  <a:moveTo>
                    <a:pt x="1131163" y="12700"/>
                  </a:moveTo>
                  <a:lnTo>
                    <a:pt x="1124051" y="0"/>
                  </a:lnTo>
                  <a:lnTo>
                    <a:pt x="1043406" y="0"/>
                  </a:lnTo>
                  <a:lnTo>
                    <a:pt x="1053617" y="12700"/>
                  </a:lnTo>
                  <a:lnTo>
                    <a:pt x="1131163" y="1270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320942" y="3732529"/>
              <a:ext cx="1089660" cy="12700"/>
            </a:xfrm>
            <a:custGeom>
              <a:avLst/>
              <a:gdLst/>
              <a:ahLst/>
              <a:cxnLst/>
              <a:rect l="l" t="t" r="r" b="b"/>
              <a:pathLst>
                <a:path w="1089659" h="12700">
                  <a:moveTo>
                    <a:pt x="208699" y="1270"/>
                  </a:moveTo>
                  <a:lnTo>
                    <a:pt x="183946" y="1270"/>
                  </a:lnTo>
                  <a:lnTo>
                    <a:pt x="183946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11430" y="1270"/>
                  </a:lnTo>
                  <a:lnTo>
                    <a:pt x="11430" y="12700"/>
                  </a:lnTo>
                  <a:lnTo>
                    <a:pt x="208699" y="12700"/>
                  </a:lnTo>
                  <a:lnTo>
                    <a:pt x="208699" y="1270"/>
                  </a:lnTo>
                  <a:close/>
                </a:path>
                <a:path w="1089659" h="12700">
                  <a:moveTo>
                    <a:pt x="1089520" y="12700"/>
                  </a:moveTo>
                  <a:lnTo>
                    <a:pt x="1079195" y="0"/>
                  </a:lnTo>
                  <a:lnTo>
                    <a:pt x="1005636" y="0"/>
                  </a:lnTo>
                  <a:lnTo>
                    <a:pt x="1015847" y="12700"/>
                  </a:lnTo>
                  <a:lnTo>
                    <a:pt x="1089520" y="1270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363220" y="3756659"/>
              <a:ext cx="1067435" cy="12700"/>
            </a:xfrm>
            <a:custGeom>
              <a:avLst/>
              <a:gdLst/>
              <a:ahLst/>
              <a:cxnLst/>
              <a:rect l="l" t="t" r="r" b="b"/>
              <a:pathLst>
                <a:path w="1067434" h="12700">
                  <a:moveTo>
                    <a:pt x="288836" y="12700"/>
                  </a:moveTo>
                  <a:lnTo>
                    <a:pt x="236740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88836" y="12700"/>
                  </a:lnTo>
                  <a:close/>
                </a:path>
                <a:path w="1067434" h="12700">
                  <a:moveTo>
                    <a:pt x="1066876" y="12700"/>
                  </a:moveTo>
                  <a:lnTo>
                    <a:pt x="1056551" y="0"/>
                  </a:lnTo>
                  <a:lnTo>
                    <a:pt x="982764" y="0"/>
                  </a:lnTo>
                  <a:lnTo>
                    <a:pt x="992987" y="12700"/>
                  </a:lnTo>
                  <a:lnTo>
                    <a:pt x="1066876" y="1270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6589992" y="3817619"/>
              <a:ext cx="890269" cy="12700"/>
            </a:xfrm>
            <a:custGeom>
              <a:avLst/>
              <a:gdLst/>
              <a:ahLst/>
              <a:cxnLst/>
              <a:rect l="l" t="t" r="r" b="b"/>
              <a:pathLst>
                <a:path w="890270" h="12700">
                  <a:moveTo>
                    <a:pt x="312089" y="12700"/>
                  </a:moveTo>
                  <a:lnTo>
                    <a:pt x="260007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2089" y="12700"/>
                  </a:lnTo>
                  <a:close/>
                </a:path>
                <a:path w="890270" h="12700">
                  <a:moveTo>
                    <a:pt x="889698" y="12700"/>
                  </a:moveTo>
                  <a:lnTo>
                    <a:pt x="879373" y="0"/>
                  </a:lnTo>
                  <a:lnTo>
                    <a:pt x="805040" y="0"/>
                  </a:lnTo>
                  <a:lnTo>
                    <a:pt x="815263" y="12700"/>
                  </a:lnTo>
                  <a:lnTo>
                    <a:pt x="889698" y="1270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6750571" y="3854449"/>
              <a:ext cx="759460" cy="12700"/>
            </a:xfrm>
            <a:custGeom>
              <a:avLst/>
              <a:gdLst/>
              <a:ahLst/>
              <a:cxnLst/>
              <a:rect l="l" t="t" r="r" b="b"/>
              <a:pathLst>
                <a:path w="759459" h="12700">
                  <a:moveTo>
                    <a:pt x="302577" y="12700"/>
                  </a:moveTo>
                  <a:lnTo>
                    <a:pt x="250482" y="0"/>
                  </a:lnTo>
                  <a:lnTo>
                    <a:pt x="0" y="0"/>
                  </a:lnTo>
                  <a:lnTo>
                    <a:pt x="55384" y="12700"/>
                  </a:lnTo>
                  <a:lnTo>
                    <a:pt x="302577" y="12700"/>
                  </a:lnTo>
                  <a:close/>
                </a:path>
                <a:path w="759459" h="12700">
                  <a:moveTo>
                    <a:pt x="759091" y="12700"/>
                  </a:moveTo>
                  <a:lnTo>
                    <a:pt x="748753" y="0"/>
                  </a:lnTo>
                  <a:lnTo>
                    <a:pt x="674090" y="0"/>
                  </a:lnTo>
                  <a:lnTo>
                    <a:pt x="684314" y="12700"/>
                  </a:lnTo>
                  <a:lnTo>
                    <a:pt x="759091" y="1270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6855790" y="3878579"/>
              <a:ext cx="673735" cy="12700"/>
            </a:xfrm>
            <a:custGeom>
              <a:avLst/>
              <a:gdLst/>
              <a:ahLst/>
              <a:cxnLst/>
              <a:rect l="l" t="t" r="r" b="b"/>
              <a:pathLst>
                <a:path w="673734" h="12700">
                  <a:moveTo>
                    <a:pt x="296329" y="12700"/>
                  </a:moveTo>
                  <a:lnTo>
                    <a:pt x="244233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96329" y="12700"/>
                  </a:lnTo>
                  <a:close/>
                </a:path>
                <a:path w="673734" h="12700">
                  <a:moveTo>
                    <a:pt x="673506" y="12700"/>
                  </a:moveTo>
                  <a:lnTo>
                    <a:pt x="663168" y="0"/>
                  </a:lnTo>
                  <a:lnTo>
                    <a:pt x="588289" y="0"/>
                  </a:lnTo>
                  <a:lnTo>
                    <a:pt x="598500" y="12700"/>
                  </a:lnTo>
                  <a:lnTo>
                    <a:pt x="673506" y="1270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7016382" y="3915409"/>
              <a:ext cx="542925" cy="12700"/>
            </a:xfrm>
            <a:custGeom>
              <a:avLst/>
              <a:gdLst/>
              <a:ahLst/>
              <a:cxnLst/>
              <a:rect l="l" t="t" r="r" b="b"/>
              <a:pathLst>
                <a:path w="542925" h="12700">
                  <a:moveTo>
                    <a:pt x="220078" y="12700"/>
                  </a:moveTo>
                  <a:lnTo>
                    <a:pt x="194678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20078" y="12700"/>
                  </a:lnTo>
                  <a:close/>
                </a:path>
                <a:path w="542925" h="12700">
                  <a:moveTo>
                    <a:pt x="542874" y="12700"/>
                  </a:moveTo>
                  <a:lnTo>
                    <a:pt x="532549" y="0"/>
                  </a:lnTo>
                  <a:lnTo>
                    <a:pt x="457327" y="0"/>
                  </a:lnTo>
                  <a:lnTo>
                    <a:pt x="467550" y="12700"/>
                  </a:lnTo>
                  <a:lnTo>
                    <a:pt x="542874" y="1270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7132663" y="3939539"/>
              <a:ext cx="446405" cy="12700"/>
            </a:xfrm>
            <a:custGeom>
              <a:avLst/>
              <a:gdLst/>
              <a:ahLst/>
              <a:cxnLst/>
              <a:rect l="l" t="t" r="r" b="b"/>
              <a:pathLst>
                <a:path w="446404" h="12700">
                  <a:moveTo>
                    <a:pt x="144424" y="5080"/>
                  </a:moveTo>
                  <a:lnTo>
                    <a:pt x="131724" y="5080"/>
                  </a:lnTo>
                  <a:lnTo>
                    <a:pt x="131724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8249" y="5080"/>
                  </a:lnTo>
                  <a:lnTo>
                    <a:pt x="18249" y="12700"/>
                  </a:lnTo>
                  <a:lnTo>
                    <a:pt x="144424" y="12700"/>
                  </a:lnTo>
                  <a:lnTo>
                    <a:pt x="144424" y="5080"/>
                  </a:lnTo>
                  <a:close/>
                </a:path>
                <a:path w="446404" h="12700">
                  <a:moveTo>
                    <a:pt x="446227" y="12700"/>
                  </a:moveTo>
                  <a:lnTo>
                    <a:pt x="435889" y="0"/>
                  </a:lnTo>
                  <a:lnTo>
                    <a:pt x="360464" y="0"/>
                  </a:lnTo>
                  <a:lnTo>
                    <a:pt x="370674" y="12700"/>
                  </a:lnTo>
                  <a:lnTo>
                    <a:pt x="446227" y="1270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248982" y="4000499"/>
              <a:ext cx="379730" cy="12700"/>
            </a:xfrm>
            <a:custGeom>
              <a:avLst/>
              <a:gdLst/>
              <a:ahLst/>
              <a:cxnLst/>
              <a:rect l="l" t="t" r="r" b="b"/>
              <a:pathLst>
                <a:path w="379729" h="12700">
                  <a:moveTo>
                    <a:pt x="157645" y="12700"/>
                  </a:moveTo>
                  <a:lnTo>
                    <a:pt x="132257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57645" y="12700"/>
                  </a:lnTo>
                  <a:close/>
                </a:path>
                <a:path w="379729" h="12700">
                  <a:moveTo>
                    <a:pt x="379501" y="12700"/>
                  </a:moveTo>
                  <a:lnTo>
                    <a:pt x="369176" y="0"/>
                  </a:lnTo>
                  <a:lnTo>
                    <a:pt x="293179" y="0"/>
                  </a:lnTo>
                  <a:lnTo>
                    <a:pt x="303403" y="12700"/>
                  </a:lnTo>
                  <a:lnTo>
                    <a:pt x="379501" y="1270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7294435" y="4024629"/>
              <a:ext cx="353695" cy="12700"/>
            </a:xfrm>
            <a:custGeom>
              <a:avLst/>
              <a:gdLst/>
              <a:ahLst/>
              <a:cxnLst/>
              <a:rect l="l" t="t" r="r" b="b"/>
              <a:pathLst>
                <a:path w="353695" h="12700">
                  <a:moveTo>
                    <a:pt x="160464" y="12700"/>
                  </a:moveTo>
                  <a:lnTo>
                    <a:pt x="135064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0464" y="12700"/>
                  </a:lnTo>
                  <a:close/>
                </a:path>
                <a:path w="353695" h="12700">
                  <a:moveTo>
                    <a:pt x="353682" y="12700"/>
                  </a:moveTo>
                  <a:lnTo>
                    <a:pt x="343357" y="0"/>
                  </a:lnTo>
                  <a:lnTo>
                    <a:pt x="267144" y="0"/>
                  </a:lnTo>
                  <a:lnTo>
                    <a:pt x="277368" y="12700"/>
                  </a:lnTo>
                  <a:lnTo>
                    <a:pt x="353682" y="1270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7363790" y="4061459"/>
              <a:ext cx="314325" cy="12700"/>
            </a:xfrm>
            <a:custGeom>
              <a:avLst/>
              <a:gdLst/>
              <a:ahLst/>
              <a:cxnLst/>
              <a:rect l="l" t="t" r="r" b="b"/>
              <a:pathLst>
                <a:path w="314325" h="12700">
                  <a:moveTo>
                    <a:pt x="164769" y="12700"/>
                  </a:moveTo>
                  <a:lnTo>
                    <a:pt x="139369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64769" y="12700"/>
                  </a:lnTo>
                  <a:close/>
                </a:path>
                <a:path w="314325" h="12700">
                  <a:moveTo>
                    <a:pt x="314299" y="12700"/>
                  </a:moveTo>
                  <a:lnTo>
                    <a:pt x="303961" y="0"/>
                  </a:lnTo>
                  <a:lnTo>
                    <a:pt x="227418" y="0"/>
                  </a:lnTo>
                  <a:lnTo>
                    <a:pt x="237642" y="12700"/>
                  </a:lnTo>
                  <a:lnTo>
                    <a:pt x="314299" y="1270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7433157" y="4098289"/>
              <a:ext cx="274955" cy="12700"/>
            </a:xfrm>
            <a:custGeom>
              <a:avLst/>
              <a:gdLst/>
              <a:ahLst/>
              <a:cxnLst/>
              <a:rect l="l" t="t" r="r" b="b"/>
              <a:pathLst>
                <a:path w="274954" h="12700">
                  <a:moveTo>
                    <a:pt x="169049" y="12700"/>
                  </a:moveTo>
                  <a:lnTo>
                    <a:pt x="143649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9049" y="12700"/>
                  </a:lnTo>
                  <a:close/>
                </a:path>
                <a:path w="274954" h="12700">
                  <a:moveTo>
                    <a:pt x="274891" y="12700"/>
                  </a:moveTo>
                  <a:lnTo>
                    <a:pt x="264553" y="0"/>
                  </a:lnTo>
                  <a:lnTo>
                    <a:pt x="187680" y="0"/>
                  </a:lnTo>
                  <a:lnTo>
                    <a:pt x="197904" y="12700"/>
                  </a:lnTo>
                  <a:lnTo>
                    <a:pt x="274891" y="1270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7" name="object 148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88" name="object 1488"/>
            <p:cNvSpPr/>
            <p:nvPr/>
          </p:nvSpPr>
          <p:spPr>
            <a:xfrm>
              <a:off x="7636279" y="4268470"/>
              <a:ext cx="275590" cy="13970"/>
            </a:xfrm>
            <a:custGeom>
              <a:avLst/>
              <a:gdLst/>
              <a:ahLst/>
              <a:cxnLst/>
              <a:rect l="l" t="t" r="r" b="b"/>
              <a:pathLst>
                <a:path w="275590" h="13970">
                  <a:moveTo>
                    <a:pt x="24726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75439" y="13969"/>
                  </a:lnTo>
                  <a:lnTo>
                    <a:pt x="247267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608063" y="4281170"/>
              <a:ext cx="327025" cy="12700"/>
            </a:xfrm>
            <a:custGeom>
              <a:avLst/>
              <a:gdLst/>
              <a:ahLst/>
              <a:cxnLst/>
              <a:rect l="l" t="t" r="r" b="b"/>
              <a:pathLst>
                <a:path w="327025" h="12700">
                  <a:moveTo>
                    <a:pt x="301094" y="0"/>
                  </a:moveTo>
                  <a:lnTo>
                    <a:pt x="31350" y="0"/>
                  </a:lnTo>
                  <a:lnTo>
                    <a:pt x="0" y="12699"/>
                  </a:lnTo>
                  <a:lnTo>
                    <a:pt x="326705" y="12699"/>
                  </a:lnTo>
                  <a:lnTo>
                    <a:pt x="301094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576713" y="4292600"/>
              <a:ext cx="382270" cy="13970"/>
            </a:xfrm>
            <a:custGeom>
              <a:avLst/>
              <a:gdLst/>
              <a:ahLst/>
              <a:cxnLst/>
              <a:rect l="l" t="t" r="r" b="b"/>
              <a:pathLst>
                <a:path w="382270" h="13970">
                  <a:moveTo>
                    <a:pt x="355494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81819" y="13969"/>
                  </a:lnTo>
                  <a:lnTo>
                    <a:pt x="381106" y="12700"/>
                  </a:lnTo>
                  <a:lnTo>
                    <a:pt x="355494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7548497" y="4305300"/>
              <a:ext cx="416559" cy="12700"/>
            </a:xfrm>
            <a:custGeom>
              <a:avLst/>
              <a:gdLst/>
              <a:ahLst/>
              <a:cxnLst/>
              <a:rect l="l" t="t" r="r" b="b"/>
              <a:pathLst>
                <a:path w="416559" h="12700">
                  <a:moveTo>
                    <a:pt x="409321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16450" y="12700"/>
                  </a:lnTo>
                  <a:lnTo>
                    <a:pt x="409321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7517147" y="4316729"/>
              <a:ext cx="455295" cy="13970"/>
            </a:xfrm>
            <a:custGeom>
              <a:avLst/>
              <a:gdLst/>
              <a:ahLst/>
              <a:cxnLst/>
              <a:rect l="l" t="t" r="r" b="b"/>
              <a:pathLst>
                <a:path w="455295" h="13970">
                  <a:moveTo>
                    <a:pt x="447088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454929" y="13970"/>
                  </a:lnTo>
                  <a:lnTo>
                    <a:pt x="447088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7488932" y="4329429"/>
              <a:ext cx="489584" cy="12700"/>
            </a:xfrm>
            <a:custGeom>
              <a:avLst/>
              <a:gdLst/>
              <a:ahLst/>
              <a:cxnLst/>
              <a:rect l="l" t="t" r="r" b="b"/>
              <a:pathLst>
                <a:path w="489584" h="12700">
                  <a:moveTo>
                    <a:pt x="482432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89560" y="12700"/>
                  </a:lnTo>
                  <a:lnTo>
                    <a:pt x="48243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7471690" y="4342129"/>
              <a:ext cx="514350" cy="12700"/>
            </a:xfrm>
            <a:custGeom>
              <a:avLst/>
              <a:gdLst/>
              <a:ahLst/>
              <a:cxnLst/>
              <a:rect l="l" t="t" r="r" b="b"/>
              <a:pathLst>
                <a:path w="514350" h="12700">
                  <a:moveTo>
                    <a:pt x="513930" y="12700"/>
                  </a:moveTo>
                  <a:lnTo>
                    <a:pt x="507504" y="1270"/>
                  </a:lnTo>
                  <a:lnTo>
                    <a:pt x="507149" y="1270"/>
                  </a:lnTo>
                  <a:lnTo>
                    <a:pt x="507149" y="0"/>
                  </a:lnTo>
                  <a:lnTo>
                    <a:pt x="15671" y="0"/>
                  </a:lnTo>
                  <a:lnTo>
                    <a:pt x="15671" y="1270"/>
                  </a:lnTo>
                  <a:lnTo>
                    <a:pt x="0" y="1270"/>
                  </a:lnTo>
                  <a:lnTo>
                    <a:pt x="0" y="12700"/>
                  </a:lnTo>
                  <a:lnTo>
                    <a:pt x="348957" y="12700"/>
                  </a:lnTo>
                  <a:lnTo>
                    <a:pt x="348957" y="1270"/>
                  </a:lnTo>
                  <a:lnTo>
                    <a:pt x="370560" y="1270"/>
                  </a:lnTo>
                  <a:lnTo>
                    <a:pt x="370255" y="12700"/>
                  </a:lnTo>
                  <a:lnTo>
                    <a:pt x="513930" y="1270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7398004" y="4366259"/>
              <a:ext cx="601345" cy="12700"/>
            </a:xfrm>
            <a:custGeom>
              <a:avLst/>
              <a:gdLst/>
              <a:ahLst/>
              <a:cxnLst/>
              <a:rect l="l" t="t" r="r" b="b"/>
              <a:pathLst>
                <a:path w="601345" h="12700">
                  <a:moveTo>
                    <a:pt x="35786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309880" y="12700"/>
                  </a:lnTo>
                  <a:lnTo>
                    <a:pt x="357860" y="0"/>
                  </a:lnTo>
                  <a:close/>
                </a:path>
                <a:path w="601345" h="12700">
                  <a:moveTo>
                    <a:pt x="601154" y="12700"/>
                  </a:moveTo>
                  <a:lnTo>
                    <a:pt x="594029" y="0"/>
                  </a:lnTo>
                  <a:lnTo>
                    <a:pt x="443636" y="0"/>
                  </a:lnTo>
                  <a:lnTo>
                    <a:pt x="443293" y="12700"/>
                  </a:lnTo>
                  <a:lnTo>
                    <a:pt x="601154" y="1270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7338441" y="4390389"/>
              <a:ext cx="674370" cy="12700"/>
            </a:xfrm>
            <a:custGeom>
              <a:avLst/>
              <a:gdLst/>
              <a:ahLst/>
              <a:cxnLst/>
              <a:rect l="l" t="t" r="r" b="b"/>
              <a:pathLst>
                <a:path w="674370" h="12700">
                  <a:moveTo>
                    <a:pt x="32625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278269" y="12700"/>
                  </a:lnTo>
                  <a:lnTo>
                    <a:pt x="326250" y="0"/>
                  </a:lnTo>
                  <a:close/>
                </a:path>
                <a:path w="674370" h="12700">
                  <a:moveTo>
                    <a:pt x="674268" y="12700"/>
                  </a:moveTo>
                  <a:lnTo>
                    <a:pt x="667131" y="0"/>
                  </a:lnTo>
                  <a:lnTo>
                    <a:pt x="502551" y="0"/>
                  </a:lnTo>
                  <a:lnTo>
                    <a:pt x="502221" y="12700"/>
                  </a:lnTo>
                  <a:lnTo>
                    <a:pt x="674268" y="1270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7103872" y="4464050"/>
              <a:ext cx="950594" cy="12700"/>
            </a:xfrm>
            <a:custGeom>
              <a:avLst/>
              <a:gdLst/>
              <a:ahLst/>
              <a:cxnLst/>
              <a:rect l="l" t="t" r="r" b="b"/>
              <a:pathLst>
                <a:path w="950595" h="12700">
                  <a:moveTo>
                    <a:pt x="282498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34518" y="12700"/>
                  </a:lnTo>
                  <a:lnTo>
                    <a:pt x="282498" y="0"/>
                  </a:lnTo>
                  <a:close/>
                </a:path>
                <a:path w="950595" h="12700">
                  <a:moveTo>
                    <a:pt x="873582" y="0"/>
                  </a:moveTo>
                  <a:lnTo>
                    <a:pt x="735177" y="0"/>
                  </a:lnTo>
                  <a:lnTo>
                    <a:pt x="734834" y="12700"/>
                  </a:lnTo>
                  <a:lnTo>
                    <a:pt x="870394" y="12700"/>
                  </a:lnTo>
                  <a:lnTo>
                    <a:pt x="873582" y="0"/>
                  </a:lnTo>
                  <a:close/>
                </a:path>
                <a:path w="950595" h="12700">
                  <a:moveTo>
                    <a:pt x="950175" y="12700"/>
                  </a:moveTo>
                  <a:lnTo>
                    <a:pt x="943051" y="0"/>
                  </a:lnTo>
                  <a:lnTo>
                    <a:pt x="902246" y="0"/>
                  </a:lnTo>
                  <a:lnTo>
                    <a:pt x="910082" y="12700"/>
                  </a:lnTo>
                  <a:lnTo>
                    <a:pt x="950175" y="1270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7016458" y="4488179"/>
              <a:ext cx="1051560" cy="12700"/>
            </a:xfrm>
            <a:custGeom>
              <a:avLst/>
              <a:gdLst/>
              <a:ahLst/>
              <a:cxnLst/>
              <a:rect l="l" t="t" r="r" b="b"/>
              <a:pathLst>
                <a:path w="1051559" h="12700">
                  <a:moveTo>
                    <a:pt x="278739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30759" y="12700"/>
                  </a:lnTo>
                  <a:lnTo>
                    <a:pt x="278739" y="0"/>
                  </a:lnTo>
                  <a:close/>
                </a:path>
                <a:path w="1051559" h="12700">
                  <a:moveTo>
                    <a:pt x="954938" y="0"/>
                  </a:moveTo>
                  <a:lnTo>
                    <a:pt x="821944" y="0"/>
                  </a:lnTo>
                  <a:lnTo>
                    <a:pt x="821613" y="12700"/>
                  </a:lnTo>
                  <a:lnTo>
                    <a:pt x="951738" y="12700"/>
                  </a:lnTo>
                  <a:lnTo>
                    <a:pt x="954938" y="0"/>
                  </a:lnTo>
                  <a:close/>
                </a:path>
                <a:path w="1051559" h="12700">
                  <a:moveTo>
                    <a:pt x="1051140" y="12700"/>
                  </a:moveTo>
                  <a:lnTo>
                    <a:pt x="1044016" y="0"/>
                  </a:lnTo>
                  <a:lnTo>
                    <a:pt x="1004544" y="0"/>
                  </a:lnTo>
                  <a:lnTo>
                    <a:pt x="1012367" y="12700"/>
                  </a:lnTo>
                  <a:lnTo>
                    <a:pt x="1051140" y="1270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148930" y="0"/>
                  </a:moveTo>
                  <a:lnTo>
                    <a:pt x="1029639" y="0"/>
                  </a:lnTo>
                  <a:lnTo>
                    <a:pt x="1029296" y="12700"/>
                  </a:lnTo>
                  <a:lnTo>
                    <a:pt x="1145730" y="12700"/>
                  </a:lnTo>
                  <a:lnTo>
                    <a:pt x="1148930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6708242" y="4573269"/>
              <a:ext cx="1405255" cy="12700"/>
            </a:xfrm>
            <a:custGeom>
              <a:avLst/>
              <a:gdLst/>
              <a:ahLst/>
              <a:cxnLst/>
              <a:rect l="l" t="t" r="r" b="b"/>
              <a:pathLst>
                <a:path w="1405254" h="12700">
                  <a:moveTo>
                    <a:pt x="269151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23799" y="12700"/>
                  </a:lnTo>
                  <a:lnTo>
                    <a:pt x="269151" y="0"/>
                  </a:lnTo>
                  <a:close/>
                </a:path>
                <a:path w="1405254" h="12700">
                  <a:moveTo>
                    <a:pt x="1241767" y="0"/>
                  </a:moveTo>
                  <a:lnTo>
                    <a:pt x="1127912" y="0"/>
                  </a:lnTo>
                  <a:lnTo>
                    <a:pt x="1127569" y="12700"/>
                  </a:lnTo>
                  <a:lnTo>
                    <a:pt x="1238580" y="12700"/>
                  </a:lnTo>
                  <a:lnTo>
                    <a:pt x="1241767" y="0"/>
                  </a:lnTo>
                  <a:close/>
                </a:path>
                <a:path w="1405254" h="12700">
                  <a:moveTo>
                    <a:pt x="1405153" y="1270"/>
                  </a:moveTo>
                  <a:lnTo>
                    <a:pt x="1400340" y="1270"/>
                  </a:lnTo>
                  <a:lnTo>
                    <a:pt x="1400340" y="0"/>
                  </a:lnTo>
                  <a:lnTo>
                    <a:pt x="1380261" y="0"/>
                  </a:lnTo>
                  <a:lnTo>
                    <a:pt x="1380261" y="1270"/>
                  </a:lnTo>
                  <a:lnTo>
                    <a:pt x="1385570" y="1270"/>
                  </a:lnTo>
                  <a:lnTo>
                    <a:pt x="1385570" y="12700"/>
                  </a:lnTo>
                  <a:lnTo>
                    <a:pt x="1405153" y="12700"/>
                  </a:lnTo>
                  <a:lnTo>
                    <a:pt x="1405153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6583540" y="4610100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26234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17004" y="12700"/>
                  </a:lnTo>
                  <a:lnTo>
                    <a:pt x="262343" y="0"/>
                  </a:lnTo>
                  <a:close/>
                </a:path>
                <a:path w="1563370" h="12700">
                  <a:moveTo>
                    <a:pt x="1357210" y="0"/>
                  </a:moveTo>
                  <a:lnTo>
                    <a:pt x="1251635" y="0"/>
                  </a:lnTo>
                  <a:lnTo>
                    <a:pt x="1251292" y="12700"/>
                  </a:lnTo>
                  <a:lnTo>
                    <a:pt x="1354023" y="12700"/>
                  </a:lnTo>
                  <a:lnTo>
                    <a:pt x="1357210" y="0"/>
                  </a:lnTo>
                  <a:close/>
                </a:path>
                <a:path w="1563370" h="12700">
                  <a:moveTo>
                    <a:pt x="1563027" y="12700"/>
                  </a:moveTo>
                  <a:lnTo>
                    <a:pt x="1553121" y="0"/>
                  </a:lnTo>
                  <a:lnTo>
                    <a:pt x="1535226" y="0"/>
                  </a:lnTo>
                  <a:lnTo>
                    <a:pt x="1545856" y="12700"/>
                  </a:lnTo>
                  <a:lnTo>
                    <a:pt x="1563027" y="1270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8149577" y="464692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4" h="12700">
                  <a:moveTo>
                    <a:pt x="15805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25706" y="12700"/>
                  </a:lnTo>
                  <a:lnTo>
                    <a:pt x="15805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8169756" y="4671059"/>
              <a:ext cx="24765" cy="12700"/>
            </a:xfrm>
            <a:custGeom>
              <a:avLst/>
              <a:gdLst/>
              <a:ahLst/>
              <a:cxnLst/>
              <a:rect l="l" t="t" r="r" b="b"/>
              <a:pathLst>
                <a:path w="24765" h="12700">
                  <a:moveTo>
                    <a:pt x="14437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24338" y="12700"/>
                  </a:lnTo>
                  <a:lnTo>
                    <a:pt x="14437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8220735" y="4732020"/>
              <a:ext cx="20955" cy="12700"/>
            </a:xfrm>
            <a:custGeom>
              <a:avLst/>
              <a:gdLst/>
              <a:ahLst/>
              <a:cxnLst/>
              <a:rect l="l" t="t" r="r" b="b"/>
              <a:pathLst>
                <a:path w="20954" h="12700">
                  <a:moveTo>
                    <a:pt x="10981" y="0"/>
                  </a:moveTo>
                  <a:lnTo>
                    <a:pt x="0" y="0"/>
                  </a:lnTo>
                  <a:lnTo>
                    <a:pt x="10620" y="12699"/>
                  </a:lnTo>
                  <a:lnTo>
                    <a:pt x="20881" y="12699"/>
                  </a:lnTo>
                  <a:lnTo>
                    <a:pt x="10981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6117056" y="4756150"/>
              <a:ext cx="2143760" cy="12700"/>
            </a:xfrm>
            <a:custGeom>
              <a:avLst/>
              <a:gdLst/>
              <a:ahLst/>
              <a:cxnLst/>
              <a:rect l="l" t="t" r="r" b="b"/>
              <a:pathLst>
                <a:path w="2143759" h="12700">
                  <a:moveTo>
                    <a:pt x="20928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3583" y="12700"/>
                  </a:lnTo>
                  <a:lnTo>
                    <a:pt x="209283" y="0"/>
                  </a:lnTo>
                  <a:close/>
                </a:path>
                <a:path w="2143759" h="12700">
                  <a:moveTo>
                    <a:pt x="2143366" y="12700"/>
                  </a:moveTo>
                  <a:lnTo>
                    <a:pt x="2133460" y="0"/>
                  </a:lnTo>
                  <a:lnTo>
                    <a:pt x="2123846" y="0"/>
                  </a:lnTo>
                  <a:lnTo>
                    <a:pt x="2134476" y="12700"/>
                  </a:lnTo>
                  <a:lnTo>
                    <a:pt x="2143366" y="1270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6015228" y="4792979"/>
              <a:ext cx="2273935" cy="12700"/>
            </a:xfrm>
            <a:custGeom>
              <a:avLst/>
              <a:gdLst/>
              <a:ahLst/>
              <a:cxnLst/>
              <a:rect l="l" t="t" r="r" b="b"/>
              <a:pathLst>
                <a:path w="2273934" h="12700">
                  <a:moveTo>
                    <a:pt x="20755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71856" y="12700"/>
                  </a:lnTo>
                  <a:lnTo>
                    <a:pt x="207556" y="0"/>
                  </a:lnTo>
                  <a:close/>
                </a:path>
                <a:path w="2273934" h="12700">
                  <a:moveTo>
                    <a:pt x="1879574" y="0"/>
                  </a:moveTo>
                  <a:lnTo>
                    <a:pt x="1797507" y="0"/>
                  </a:lnTo>
                  <a:lnTo>
                    <a:pt x="1795221" y="12700"/>
                  </a:lnTo>
                  <a:lnTo>
                    <a:pt x="1876386" y="12700"/>
                  </a:lnTo>
                  <a:lnTo>
                    <a:pt x="1879574" y="0"/>
                  </a:lnTo>
                  <a:close/>
                </a:path>
                <a:path w="2273934" h="12700">
                  <a:moveTo>
                    <a:pt x="2273909" y="12700"/>
                  </a:moveTo>
                  <a:lnTo>
                    <a:pt x="2264003" y="0"/>
                  </a:lnTo>
                  <a:lnTo>
                    <a:pt x="2256485" y="0"/>
                  </a:lnTo>
                  <a:lnTo>
                    <a:pt x="2267102" y="12700"/>
                  </a:lnTo>
                  <a:lnTo>
                    <a:pt x="2273909" y="1270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5946267" y="4817109"/>
              <a:ext cx="2373630" cy="25400"/>
            </a:xfrm>
            <a:custGeom>
              <a:avLst/>
              <a:gdLst/>
              <a:ahLst/>
              <a:cxnLst/>
              <a:rect l="l" t="t" r="r" b="b"/>
              <a:pathLst>
                <a:path w="2373629" h="25400">
                  <a:moveTo>
                    <a:pt x="208673" y="0"/>
                  </a:moveTo>
                  <a:lnTo>
                    <a:pt x="37934" y="0"/>
                  </a:lnTo>
                  <a:lnTo>
                    <a:pt x="0" y="13970"/>
                  </a:lnTo>
                  <a:lnTo>
                    <a:pt x="169405" y="13970"/>
                  </a:lnTo>
                  <a:lnTo>
                    <a:pt x="208673" y="0"/>
                  </a:lnTo>
                  <a:close/>
                </a:path>
                <a:path w="2373629" h="25400">
                  <a:moveTo>
                    <a:pt x="1942477" y="0"/>
                  </a:moveTo>
                  <a:lnTo>
                    <a:pt x="1862112" y="0"/>
                  </a:lnTo>
                  <a:lnTo>
                    <a:pt x="1859597" y="13970"/>
                  </a:lnTo>
                  <a:lnTo>
                    <a:pt x="1938959" y="13970"/>
                  </a:lnTo>
                  <a:lnTo>
                    <a:pt x="1942477" y="0"/>
                  </a:lnTo>
                  <a:close/>
                </a:path>
                <a:path w="2373629" h="25400">
                  <a:moveTo>
                    <a:pt x="2373388" y="25400"/>
                  </a:moveTo>
                  <a:lnTo>
                    <a:pt x="2363825" y="13970"/>
                  </a:lnTo>
                  <a:lnTo>
                    <a:pt x="2362771" y="12700"/>
                  </a:lnTo>
                  <a:lnTo>
                    <a:pt x="2352141" y="0"/>
                  </a:lnTo>
                  <a:lnTo>
                    <a:pt x="2345626" y="0"/>
                  </a:lnTo>
                  <a:lnTo>
                    <a:pt x="2357297" y="13970"/>
                  </a:lnTo>
                  <a:lnTo>
                    <a:pt x="2366861" y="25400"/>
                  </a:lnTo>
                  <a:lnTo>
                    <a:pt x="2373388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8322694" y="4853939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79" h="12700">
                  <a:moveTo>
                    <a:pt x="6536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7162" y="12700"/>
                  </a:lnTo>
                  <a:lnTo>
                    <a:pt x="6536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8373673" y="4914900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79" h="12700">
                  <a:moveTo>
                    <a:pt x="6564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7191" y="12700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8393852" y="4939029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6245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5770" y="12700"/>
                  </a:lnTo>
                  <a:lnTo>
                    <a:pt x="6245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518696" y="4975859"/>
              <a:ext cx="2919095" cy="12700"/>
            </a:xfrm>
            <a:custGeom>
              <a:avLst/>
              <a:gdLst/>
              <a:ahLst/>
              <a:cxnLst/>
              <a:rect l="l" t="t" r="r" b="b"/>
              <a:pathLst>
                <a:path w="2919095" h="12700">
                  <a:moveTo>
                    <a:pt x="189903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4190" y="12700"/>
                  </a:lnTo>
                  <a:lnTo>
                    <a:pt x="189903" y="0"/>
                  </a:lnTo>
                  <a:close/>
                </a:path>
                <a:path w="2919095" h="12700">
                  <a:moveTo>
                    <a:pt x="2340191" y="0"/>
                  </a:moveTo>
                  <a:lnTo>
                    <a:pt x="2261044" y="0"/>
                  </a:lnTo>
                  <a:lnTo>
                    <a:pt x="2258758" y="12700"/>
                  </a:lnTo>
                  <a:lnTo>
                    <a:pt x="2339568" y="12700"/>
                  </a:lnTo>
                  <a:lnTo>
                    <a:pt x="2340191" y="0"/>
                  </a:lnTo>
                  <a:close/>
                </a:path>
                <a:path w="2919095" h="12700">
                  <a:moveTo>
                    <a:pt x="2918549" y="12700"/>
                  </a:moveTo>
                  <a:lnTo>
                    <a:pt x="2909024" y="0"/>
                  </a:lnTo>
                  <a:lnTo>
                    <a:pt x="2905950" y="0"/>
                  </a:lnTo>
                  <a:lnTo>
                    <a:pt x="2916567" y="12700"/>
                  </a:lnTo>
                  <a:lnTo>
                    <a:pt x="2918549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439270" y="5012689"/>
              <a:ext cx="2418080" cy="12700"/>
            </a:xfrm>
            <a:custGeom>
              <a:avLst/>
              <a:gdLst/>
              <a:ahLst/>
              <a:cxnLst/>
              <a:rect l="l" t="t" r="r" b="b"/>
              <a:pathLst>
                <a:path w="2418079" h="12700">
                  <a:moveTo>
                    <a:pt x="165773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30073" y="12700"/>
                  </a:lnTo>
                  <a:lnTo>
                    <a:pt x="165773" y="0"/>
                  </a:lnTo>
                  <a:close/>
                </a:path>
                <a:path w="2418079" h="12700">
                  <a:moveTo>
                    <a:pt x="2417813" y="0"/>
                  </a:moveTo>
                  <a:lnTo>
                    <a:pt x="2336419" y="0"/>
                  </a:lnTo>
                  <a:lnTo>
                    <a:pt x="2337371" y="12700"/>
                  </a:lnTo>
                  <a:lnTo>
                    <a:pt x="2417203" y="12700"/>
                  </a:lnTo>
                  <a:lnTo>
                    <a:pt x="2417813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388242" y="5036819"/>
              <a:ext cx="2468245" cy="12700"/>
            </a:xfrm>
            <a:custGeom>
              <a:avLst/>
              <a:gdLst/>
              <a:ahLst/>
              <a:cxnLst/>
              <a:rect l="l" t="t" r="r" b="b"/>
              <a:pathLst>
                <a:path w="2468245" h="12700">
                  <a:moveTo>
                    <a:pt x="148958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13245" y="12700"/>
                  </a:lnTo>
                  <a:lnTo>
                    <a:pt x="148958" y="0"/>
                  </a:lnTo>
                  <a:close/>
                </a:path>
                <a:path w="2468245" h="12700">
                  <a:moveTo>
                    <a:pt x="2467673" y="0"/>
                  </a:moveTo>
                  <a:lnTo>
                    <a:pt x="2389251" y="0"/>
                  </a:lnTo>
                  <a:lnTo>
                    <a:pt x="2390203" y="12700"/>
                  </a:lnTo>
                  <a:lnTo>
                    <a:pt x="2467051" y="12700"/>
                  </a:lnTo>
                  <a:lnTo>
                    <a:pt x="2467673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5337200" y="5060950"/>
              <a:ext cx="2517775" cy="12700"/>
            </a:xfrm>
            <a:custGeom>
              <a:avLst/>
              <a:gdLst/>
              <a:ahLst/>
              <a:cxnLst/>
              <a:rect l="l" t="t" r="r" b="b"/>
              <a:pathLst>
                <a:path w="2517775" h="12700">
                  <a:moveTo>
                    <a:pt x="132156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96443" y="12700"/>
                  </a:lnTo>
                  <a:lnTo>
                    <a:pt x="132156" y="0"/>
                  </a:lnTo>
                  <a:close/>
                </a:path>
                <a:path w="2517775" h="12700">
                  <a:moveTo>
                    <a:pt x="2517533" y="0"/>
                  </a:moveTo>
                  <a:lnTo>
                    <a:pt x="2442095" y="0"/>
                  </a:lnTo>
                  <a:lnTo>
                    <a:pt x="2443048" y="12700"/>
                  </a:lnTo>
                  <a:lnTo>
                    <a:pt x="2516924" y="12700"/>
                  </a:lnTo>
                  <a:lnTo>
                    <a:pt x="2517533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5259311" y="5097779"/>
              <a:ext cx="2593975" cy="12700"/>
            </a:xfrm>
            <a:custGeom>
              <a:avLst/>
              <a:gdLst/>
              <a:ahLst/>
              <a:cxnLst/>
              <a:rect l="l" t="t" r="r" b="b"/>
              <a:pathLst>
                <a:path w="2593975" h="12700">
                  <a:moveTo>
                    <a:pt x="106489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70789" y="12700"/>
                  </a:lnTo>
                  <a:lnTo>
                    <a:pt x="106489" y="0"/>
                  </a:lnTo>
                  <a:close/>
                </a:path>
                <a:path w="2593975" h="12700">
                  <a:moveTo>
                    <a:pt x="2593632" y="0"/>
                  </a:moveTo>
                  <a:lnTo>
                    <a:pt x="2522740" y="0"/>
                  </a:lnTo>
                  <a:lnTo>
                    <a:pt x="2523680" y="12700"/>
                  </a:lnTo>
                  <a:lnTo>
                    <a:pt x="2593009" y="12700"/>
                  </a:lnTo>
                  <a:lnTo>
                    <a:pt x="2593632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5208282" y="5121909"/>
              <a:ext cx="2643505" cy="12700"/>
            </a:xfrm>
            <a:custGeom>
              <a:avLst/>
              <a:gdLst/>
              <a:ahLst/>
              <a:cxnLst/>
              <a:rect l="l" t="t" r="r" b="b"/>
              <a:pathLst>
                <a:path w="2643504" h="12700">
                  <a:moveTo>
                    <a:pt x="8967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53962" y="12700"/>
                  </a:lnTo>
                  <a:lnTo>
                    <a:pt x="89674" y="0"/>
                  </a:lnTo>
                  <a:close/>
                </a:path>
                <a:path w="2643504" h="12700">
                  <a:moveTo>
                    <a:pt x="2643492" y="0"/>
                  </a:moveTo>
                  <a:lnTo>
                    <a:pt x="2575560" y="0"/>
                  </a:lnTo>
                  <a:lnTo>
                    <a:pt x="2576512" y="12700"/>
                  </a:lnTo>
                  <a:lnTo>
                    <a:pt x="2642870" y="12700"/>
                  </a:lnTo>
                  <a:lnTo>
                    <a:pt x="2643492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792958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794761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70" name="object 1570"/>
          <p:cNvGrpSpPr/>
          <p:nvPr/>
        </p:nvGrpSpPr>
        <p:grpSpPr>
          <a:xfrm>
            <a:off x="7795709" y="5280659"/>
            <a:ext cx="123189" cy="742950"/>
            <a:chOff x="7795709" y="5280659"/>
            <a:chExt cx="123189" cy="742950"/>
          </a:xfrm>
        </p:grpSpPr>
        <p:sp>
          <p:nvSpPr>
            <p:cNvPr id="1571" name="object 1571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7796562" y="529208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797511" y="530478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798364" y="5316219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7799313" y="5328919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800261" y="5341619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801115" y="535304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7802063" y="5365749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7803011" y="5378449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7803865" y="5389879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7805099" y="54025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7806321" y="541400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7807678" y="54267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7809035" y="54394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10256" y="545083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11613" y="546353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12835" y="547496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14192" y="548766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15413" y="549909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16770" y="551179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18127" y="552449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19349" y="55359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20706" y="55486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22063" y="556132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23284" y="55727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24641" y="558545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25862" y="559688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27219" y="56095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28576" y="56222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29798" y="563371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31155" y="564641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32376" y="565784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33733" y="567054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34955" y="56819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36312" y="56946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37669" y="570737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38890" y="571880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40247" y="573150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41604" y="574420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42826" y="575563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44183" y="576833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45404" y="577976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46761" y="57924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48118" y="58051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849339" y="581659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850697" y="582929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851918" y="584072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7853275" y="585342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7854496" y="58648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7855853" y="58775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7857210" y="589025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7858432" y="590168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7859789" y="591438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7861146" y="592708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7862367" y="593851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7863724" y="595121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7864946" y="596264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7866303" y="597534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7867660" y="5988049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7868881" y="5999479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7870238" y="6012179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32" name="object 1632"/>
          <p:cNvSpPr txBox="1"/>
          <p:nvPr/>
        </p:nvSpPr>
        <p:spPr>
          <a:xfrm>
            <a:off x="8403590" y="6282690"/>
            <a:ext cx="20447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5" dirty="0">
                <a:solidFill>
                  <a:srgbClr val="FFFFFF"/>
                </a:solidFill>
                <a:latin typeface="Times New Roman"/>
                <a:cs typeface="Times New Roman"/>
              </a:rPr>
              <a:t>1</a:t>
            </a: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9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633" name="object 1633"/>
          <p:cNvSpPr txBox="1">
            <a:spLocks noGrp="1"/>
          </p:cNvSpPr>
          <p:nvPr>
            <p:ph type="title"/>
          </p:nvPr>
        </p:nvSpPr>
        <p:spPr>
          <a:xfrm>
            <a:off x="153670" y="40640"/>
            <a:ext cx="8455660" cy="14871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99900"/>
              </a:lnSpc>
              <a:spcBef>
                <a:spcPts val="100"/>
              </a:spcBef>
            </a:pPr>
            <a:r>
              <a:rPr sz="3200" dirty="0">
                <a:solidFill>
                  <a:srgbClr val="FF00FF"/>
                </a:solidFill>
              </a:rPr>
              <a:t>A </a:t>
            </a:r>
            <a:r>
              <a:rPr sz="3200" spc="-5" dirty="0">
                <a:solidFill>
                  <a:srgbClr val="FF00FF"/>
                </a:solidFill>
              </a:rPr>
              <a:t>company </a:t>
            </a:r>
            <a:r>
              <a:rPr sz="3200" dirty="0">
                <a:solidFill>
                  <a:srgbClr val="FF00FF"/>
                </a:solidFill>
              </a:rPr>
              <a:t>purchases </a:t>
            </a:r>
            <a:r>
              <a:rPr sz="3200" spc="-5" dirty="0">
                <a:solidFill>
                  <a:srgbClr val="FF00FF"/>
                </a:solidFill>
              </a:rPr>
              <a:t>its </a:t>
            </a:r>
            <a:r>
              <a:rPr sz="3200" dirty="0">
                <a:solidFill>
                  <a:srgbClr val="FF00FF"/>
                </a:solidFill>
              </a:rPr>
              <a:t>own debentures when </a:t>
            </a:r>
            <a:r>
              <a:rPr sz="3200" spc="-5" dirty="0">
                <a:solidFill>
                  <a:srgbClr val="FF00FF"/>
                </a:solidFill>
              </a:rPr>
              <a:t>the </a:t>
            </a:r>
            <a:r>
              <a:rPr sz="3200" dirty="0">
                <a:solidFill>
                  <a:srgbClr val="FF00FF"/>
                </a:solidFill>
              </a:rPr>
              <a:t> </a:t>
            </a:r>
            <a:r>
              <a:rPr sz="3200" spc="-5" dirty="0">
                <a:solidFill>
                  <a:srgbClr val="FF00FF"/>
                </a:solidFill>
              </a:rPr>
              <a:t>interest </a:t>
            </a:r>
            <a:r>
              <a:rPr sz="3200" dirty="0">
                <a:solidFill>
                  <a:srgbClr val="FF00FF"/>
                </a:solidFill>
              </a:rPr>
              <a:t>rate on debentures </a:t>
            </a:r>
            <a:r>
              <a:rPr sz="3200" spc="-5" dirty="0">
                <a:solidFill>
                  <a:srgbClr val="FF00FF"/>
                </a:solidFill>
              </a:rPr>
              <a:t>is </a:t>
            </a:r>
            <a:r>
              <a:rPr sz="3200" dirty="0">
                <a:solidFill>
                  <a:srgbClr val="FF00FF"/>
                </a:solidFill>
              </a:rPr>
              <a:t>higher </a:t>
            </a:r>
            <a:r>
              <a:rPr sz="3200" spc="-5" dirty="0">
                <a:solidFill>
                  <a:srgbClr val="FF00FF"/>
                </a:solidFill>
              </a:rPr>
              <a:t>than the market </a:t>
            </a:r>
            <a:r>
              <a:rPr sz="3200" spc="-785" dirty="0">
                <a:solidFill>
                  <a:srgbClr val="FF00FF"/>
                </a:solidFill>
              </a:rPr>
              <a:t> </a:t>
            </a:r>
            <a:r>
              <a:rPr sz="3200" spc="-5" dirty="0">
                <a:solidFill>
                  <a:srgbClr val="FF00FF"/>
                </a:solidFill>
              </a:rPr>
              <a:t>interest </a:t>
            </a:r>
            <a:r>
              <a:rPr sz="3200" dirty="0">
                <a:solidFill>
                  <a:srgbClr val="FF00FF"/>
                </a:solidFill>
              </a:rPr>
              <a:t>rate.</a:t>
            </a:r>
            <a:endParaRPr sz="3200"/>
          </a:p>
        </p:txBody>
      </p:sp>
      <p:sp>
        <p:nvSpPr>
          <p:cNvPr id="1634" name="object 1634"/>
          <p:cNvSpPr txBox="1"/>
          <p:nvPr/>
        </p:nvSpPr>
        <p:spPr>
          <a:xfrm>
            <a:off x="153670" y="1990090"/>
            <a:ext cx="8815070" cy="4411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8100">
              <a:lnSpc>
                <a:spcPct val="100000"/>
              </a:lnSpc>
              <a:spcBef>
                <a:spcPts val="100"/>
              </a:spcBef>
            </a:pPr>
            <a:r>
              <a:rPr sz="3200" u="heavy" dirty="0">
                <a:solidFill>
                  <a:srgbClr val="6F2F9F"/>
                </a:solidFill>
                <a:uFill>
                  <a:solidFill>
                    <a:srgbClr val="6F2F9F"/>
                  </a:solidFill>
                </a:uFill>
                <a:latin typeface="Times New Roman"/>
                <a:cs typeface="Times New Roman"/>
              </a:rPr>
              <a:t>DRR</a:t>
            </a:r>
            <a:r>
              <a:rPr sz="3200" dirty="0">
                <a:solidFill>
                  <a:srgbClr val="6F2F9F"/>
                </a:solidFill>
                <a:latin typeface="Times New Roman"/>
                <a:cs typeface="Times New Roman"/>
              </a:rPr>
              <a:t>:</a:t>
            </a:r>
            <a:r>
              <a:rPr sz="3200" spc="-10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6F2F9F"/>
                </a:solidFill>
                <a:latin typeface="Times New Roman"/>
                <a:cs typeface="Times New Roman"/>
              </a:rPr>
              <a:t>Before</a:t>
            </a:r>
            <a:r>
              <a:rPr sz="3200" spc="5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6F2F9F"/>
                </a:solidFill>
                <a:latin typeface="Times New Roman"/>
                <a:cs typeface="Times New Roman"/>
              </a:rPr>
              <a:t>initiating</a:t>
            </a:r>
            <a:r>
              <a:rPr sz="3200" spc="5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6F2F9F"/>
                </a:solidFill>
                <a:latin typeface="Times New Roman"/>
                <a:cs typeface="Times New Roman"/>
              </a:rPr>
              <a:t>the</a:t>
            </a:r>
            <a:r>
              <a:rPr sz="3200" dirty="0">
                <a:solidFill>
                  <a:srgbClr val="6F2F9F"/>
                </a:solidFill>
                <a:latin typeface="Times New Roman"/>
                <a:cs typeface="Times New Roman"/>
              </a:rPr>
              <a:t> purchase</a:t>
            </a:r>
            <a:r>
              <a:rPr sz="3200" spc="10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6F2F9F"/>
                </a:solidFill>
                <a:latin typeface="Times New Roman"/>
                <a:cs typeface="Times New Roman"/>
              </a:rPr>
              <a:t>of</a:t>
            </a:r>
            <a:r>
              <a:rPr sz="3200" spc="-10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6F2F9F"/>
                </a:solidFill>
                <a:latin typeface="Times New Roman"/>
                <a:cs typeface="Times New Roman"/>
              </a:rPr>
              <a:t>debentures </a:t>
            </a:r>
            <a:r>
              <a:rPr sz="3200" spc="-5" dirty="0">
                <a:solidFill>
                  <a:srgbClr val="6F2F9F"/>
                </a:solidFill>
                <a:latin typeface="Times New Roman"/>
                <a:cs typeface="Times New Roman"/>
              </a:rPr>
              <a:t>for </a:t>
            </a:r>
            <a:r>
              <a:rPr sz="3200" spc="-785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6F2F9F"/>
                </a:solidFill>
                <a:latin typeface="Times New Roman"/>
                <a:cs typeface="Times New Roman"/>
              </a:rPr>
              <a:t>cancellation</a:t>
            </a:r>
            <a:r>
              <a:rPr sz="3200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6F2F9F"/>
                </a:solidFill>
                <a:latin typeface="Times New Roman"/>
                <a:cs typeface="Times New Roman"/>
              </a:rPr>
              <a:t>the</a:t>
            </a:r>
            <a:r>
              <a:rPr sz="3200" dirty="0">
                <a:solidFill>
                  <a:srgbClr val="6F2F9F"/>
                </a:solidFill>
                <a:latin typeface="Times New Roman"/>
                <a:cs typeface="Times New Roman"/>
              </a:rPr>
              <a:t> company</a:t>
            </a:r>
            <a:r>
              <a:rPr sz="3200" spc="15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6F2F9F"/>
                </a:solidFill>
                <a:latin typeface="Times New Roman"/>
                <a:cs typeface="Times New Roman"/>
              </a:rPr>
              <a:t>should</a:t>
            </a:r>
            <a:r>
              <a:rPr sz="3200" spc="5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6F2F9F"/>
                </a:solidFill>
                <a:latin typeface="Times New Roman"/>
                <a:cs typeface="Times New Roman"/>
              </a:rPr>
              <a:t>maintain</a:t>
            </a:r>
            <a:r>
              <a:rPr sz="3200" dirty="0">
                <a:solidFill>
                  <a:srgbClr val="6F2F9F"/>
                </a:solidFill>
                <a:latin typeface="Times New Roman"/>
                <a:cs typeface="Times New Roman"/>
              </a:rPr>
              <a:t> balance of </a:t>
            </a:r>
            <a:r>
              <a:rPr sz="3200" spc="5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6F2F9F"/>
                </a:solidFill>
                <a:latin typeface="Times New Roman"/>
                <a:cs typeface="Times New Roman"/>
              </a:rPr>
              <a:t>DRR</a:t>
            </a:r>
            <a:r>
              <a:rPr sz="3200" spc="-5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6F2F9F"/>
                </a:solidFill>
                <a:latin typeface="Times New Roman"/>
                <a:cs typeface="Times New Roman"/>
              </a:rPr>
              <a:t>of</a:t>
            </a:r>
            <a:r>
              <a:rPr sz="3200" spc="-10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6F2F9F"/>
                </a:solidFill>
                <a:latin typeface="Times New Roman"/>
                <a:cs typeface="Times New Roman"/>
              </a:rPr>
              <a:t>an</a:t>
            </a:r>
            <a:r>
              <a:rPr sz="3200" spc="5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6F2F9F"/>
                </a:solidFill>
                <a:latin typeface="Times New Roman"/>
                <a:cs typeface="Times New Roman"/>
              </a:rPr>
              <a:t>amount</a:t>
            </a:r>
            <a:r>
              <a:rPr sz="3200" dirty="0">
                <a:solidFill>
                  <a:srgbClr val="6F2F9F"/>
                </a:solidFill>
                <a:latin typeface="Times New Roman"/>
                <a:cs typeface="Times New Roman"/>
              </a:rPr>
              <a:t> at least</a:t>
            </a:r>
            <a:r>
              <a:rPr sz="3200" spc="-10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6F2F9F"/>
                </a:solidFill>
                <a:latin typeface="Times New Roman"/>
                <a:cs typeface="Times New Roman"/>
              </a:rPr>
              <a:t>equal</a:t>
            </a:r>
            <a:r>
              <a:rPr sz="3200" spc="-10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strike="dblStrike" spc="-320" dirty="0">
                <a:solidFill>
                  <a:srgbClr val="6F2F9F"/>
                </a:solidFill>
                <a:latin typeface="Times New Roman"/>
                <a:cs typeface="Times New Roman"/>
              </a:rPr>
              <a:t>t</a:t>
            </a:r>
            <a:r>
              <a:rPr sz="3200" u="sng" strike="noStrike" spc="-320" dirty="0">
                <a:solidFill>
                  <a:srgbClr val="6F2F9F"/>
                </a:solidFill>
                <a:uFill>
                  <a:solidFill>
                    <a:srgbClr val="C9BEDD"/>
                  </a:solidFill>
                </a:uFill>
                <a:latin typeface="Times New Roman"/>
                <a:cs typeface="Times New Roman"/>
              </a:rPr>
              <a:t>o</a:t>
            </a:r>
            <a:r>
              <a:rPr sz="3200" u="sng" strike="noStrike" spc="155" dirty="0">
                <a:solidFill>
                  <a:srgbClr val="6F2F9F"/>
                </a:solidFill>
                <a:uFill>
                  <a:solidFill>
                    <a:srgbClr val="C9BEDD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dirty="0">
                <a:solidFill>
                  <a:srgbClr val="6F2F9F"/>
                </a:solidFill>
                <a:uFill>
                  <a:solidFill>
                    <a:srgbClr val="C9BEDD"/>
                  </a:solidFill>
                </a:uFill>
                <a:latin typeface="Times New Roman"/>
                <a:cs typeface="Times New Roman"/>
              </a:rPr>
              <a:t>2</a:t>
            </a:r>
            <a:r>
              <a:rPr sz="3200" strike="noStrike" dirty="0">
                <a:solidFill>
                  <a:srgbClr val="6F2F9F"/>
                </a:solidFill>
                <a:latin typeface="Times New Roman"/>
                <a:cs typeface="Times New Roman"/>
              </a:rPr>
              <a:t>5% </a:t>
            </a:r>
            <a:r>
              <a:rPr sz="3200" strike="noStrike" spc="-229" dirty="0">
                <a:solidFill>
                  <a:srgbClr val="6F2F9F"/>
                </a:solidFill>
                <a:latin typeface="Times New Roman"/>
                <a:cs typeface="Times New Roman"/>
              </a:rPr>
              <a:t>of</a:t>
            </a:r>
            <a:r>
              <a:rPr sz="3200" u="sng" strike="noStrike" spc="-120" dirty="0">
                <a:solidFill>
                  <a:srgbClr val="6F2F9F"/>
                </a:solidFill>
                <a:uFill>
                  <a:solidFill>
                    <a:srgbClr val="C9BEDD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6F2F9F"/>
                </a:solidFill>
                <a:latin typeface="Times New Roman"/>
                <a:cs typeface="Times New Roman"/>
              </a:rPr>
              <a:t>the </a:t>
            </a:r>
            <a:r>
              <a:rPr sz="3200" strike="noStrike" dirty="0">
                <a:solidFill>
                  <a:srgbClr val="6F2F9F"/>
                </a:solidFill>
                <a:latin typeface="Times New Roman"/>
                <a:cs typeface="Times New Roman"/>
              </a:rPr>
              <a:t> debentures</a:t>
            </a:r>
            <a:r>
              <a:rPr sz="3200" strike="noStrike" spc="-5" dirty="0">
                <a:solidFill>
                  <a:srgbClr val="6F2F9F"/>
                </a:solidFill>
                <a:latin typeface="Times New Roman"/>
                <a:cs typeface="Times New Roman"/>
              </a:rPr>
              <a:t> outstanding.</a:t>
            </a:r>
            <a:endParaRPr sz="3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3300">
              <a:latin typeface="Times New Roman"/>
              <a:cs typeface="Times New Roman"/>
            </a:endParaRPr>
          </a:p>
          <a:p>
            <a:pPr marL="12700" marR="5080">
              <a:lnSpc>
                <a:spcPct val="99900"/>
              </a:lnSpc>
              <a:spcBef>
                <a:spcPts val="5"/>
              </a:spcBef>
              <a:tabLst>
                <a:tab pos="2284730" algn="l"/>
              </a:tabLst>
            </a:pPr>
            <a:r>
              <a:rPr sz="3200" u="heavy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Note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: If no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information in the que</a:t>
            </a:r>
            <a:r>
              <a:rPr sz="3200" u="dbl" spc="-5" dirty="0">
                <a:solidFill>
                  <a:srgbClr val="FF0000"/>
                </a:solidFill>
                <a:uFill>
                  <a:solidFill>
                    <a:srgbClr val="BE8D5E"/>
                  </a:solidFill>
                </a:uFill>
                <a:latin typeface="Times New Roman"/>
                <a:cs typeface="Times New Roman"/>
              </a:rPr>
              <a:t>s</a:t>
            </a:r>
            <a:r>
              <a:rPr sz="3200" u="sng" spc="-5" dirty="0">
                <a:solidFill>
                  <a:srgbClr val="FF0000"/>
                </a:solidFill>
                <a:uFill>
                  <a:solidFill>
                    <a:srgbClr val="BE8D5E"/>
                  </a:solidFill>
                </a:uFill>
                <a:latin typeface="Times New Roman"/>
                <a:cs typeface="Times New Roman"/>
              </a:rPr>
              <a:t>ti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o</a:t>
            </a:r>
            <a:r>
              <a:rPr sz="3200" strike="sng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n,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sng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i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t is </a:t>
            </a:r>
            <a:r>
              <a:rPr sz="3200" strike="noStrike" spc="-165" dirty="0">
                <a:solidFill>
                  <a:srgbClr val="FF0000"/>
                </a:solidFill>
                <a:latin typeface="Times New Roman"/>
                <a:cs typeface="Times New Roman"/>
              </a:rPr>
              <a:t>ass</a:t>
            </a:r>
            <a:r>
              <a:rPr sz="3200" u="dbl" strike="noStrike" spc="-165" dirty="0">
                <a:solidFill>
                  <a:srgbClr val="FF0000"/>
                </a:solidFill>
                <a:uFill>
                  <a:solidFill>
                    <a:srgbClr val="BF9066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strike="dblStrike" spc="-10" dirty="0">
                <a:solidFill>
                  <a:srgbClr val="FF0000"/>
                </a:solidFill>
                <a:latin typeface="Times New Roman"/>
                <a:cs typeface="Times New Roman"/>
              </a:rPr>
              <a:t>u</a:t>
            </a:r>
            <a:r>
              <a:rPr sz="3200" strike="noStrike" spc="-10" dirty="0">
                <a:solidFill>
                  <a:srgbClr val="FF0000"/>
                </a:solidFill>
                <a:latin typeface="Times New Roman"/>
                <a:cs typeface="Times New Roman"/>
              </a:rPr>
              <a:t>med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 that</a:t>
            </a:r>
            <a:r>
              <a:rPr sz="3200" strike="noStrike" spc="8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the</a:t>
            </a:r>
            <a:r>
              <a:rPr sz="3200" strike="noStrike" spc="8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company</a:t>
            </a:r>
            <a:r>
              <a:rPr sz="3200" strike="noStrike" spc="9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has</a:t>
            </a:r>
            <a:r>
              <a:rPr sz="3200" strike="noStrike" spc="8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adequate</a:t>
            </a:r>
            <a:r>
              <a:rPr sz="3200" strike="noStrike" spc="8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balance</a:t>
            </a:r>
            <a:r>
              <a:rPr sz="3200" strike="noStrike" spc="9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in</a:t>
            </a:r>
            <a:r>
              <a:rPr sz="3200" strike="noStrike" spc="9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DRR 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before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initiating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the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purchase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of</a:t>
            </a:r>
            <a:r>
              <a:rPr sz="3200" strike="noStrike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debentures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for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 cancellation.	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Also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assu</a:t>
            </a:r>
            <a:r>
              <a:rPr sz="3200" strike="dbl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me</a:t>
            </a:r>
            <a:r>
              <a:rPr sz="3200" strike="dblStrike" dirty="0">
                <a:solidFill>
                  <a:srgbClr val="FF0000"/>
                </a:solidFill>
                <a:latin typeface="Times New Roman"/>
                <a:cs typeface="Times New Roman"/>
              </a:rPr>
              <a:t> that</a:t>
            </a:r>
            <a:r>
              <a:rPr sz="3200" strike="dblStrike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dblStrike" dirty="0">
                <a:solidFill>
                  <a:srgbClr val="FF0000"/>
                </a:solidFill>
                <a:latin typeface="Times New Roman"/>
                <a:cs typeface="Times New Roman"/>
              </a:rPr>
              <a:t>required</a:t>
            </a:r>
            <a:r>
              <a:rPr sz="3200" strike="dblStrike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dbl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Inv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estment</a:t>
            </a:r>
            <a:r>
              <a:rPr sz="3200" strike="noStrike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is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635" name="object 1635"/>
          <p:cNvSpPr txBox="1"/>
          <p:nvPr/>
        </p:nvSpPr>
        <p:spPr>
          <a:xfrm>
            <a:off x="153670" y="6376670"/>
            <a:ext cx="1007744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20" dirty="0">
                <a:solidFill>
                  <a:srgbClr val="FF0000"/>
                </a:solidFill>
                <a:latin typeface="Times New Roman"/>
                <a:cs typeface="Times New Roman"/>
              </a:rPr>
              <a:t>m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ade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.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55" y="423417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1174" y="0"/>
                  </a:moveTo>
                  <a:lnTo>
                    <a:pt x="17445" y="0"/>
                  </a:lnTo>
                  <a:lnTo>
                    <a:pt x="0" y="11430"/>
                  </a:lnTo>
                  <a:lnTo>
                    <a:pt x="24029" y="11430"/>
                  </a:lnTo>
                  <a:lnTo>
                    <a:pt x="41174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27607" y="434593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39" h="10160">
                  <a:moveTo>
                    <a:pt x="171234" y="2540"/>
                  </a:moveTo>
                  <a:lnTo>
                    <a:pt x="72644" y="2540"/>
                  </a:lnTo>
                  <a:lnTo>
                    <a:pt x="72644" y="0"/>
                  </a:lnTo>
                  <a:lnTo>
                    <a:pt x="10922" y="0"/>
                  </a:lnTo>
                  <a:lnTo>
                    <a:pt x="10922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71234" y="10160"/>
                  </a:lnTo>
                  <a:lnTo>
                    <a:pt x="171234" y="2540"/>
                  </a:lnTo>
                  <a:close/>
                </a:path>
                <a:path w="1564639" h="10160">
                  <a:moveTo>
                    <a:pt x="1564132" y="0"/>
                  </a:moveTo>
                  <a:lnTo>
                    <a:pt x="1316736" y="0"/>
                  </a:lnTo>
                  <a:lnTo>
                    <a:pt x="1316736" y="2540"/>
                  </a:lnTo>
                  <a:lnTo>
                    <a:pt x="1232585" y="2540"/>
                  </a:lnTo>
                  <a:lnTo>
                    <a:pt x="1232585" y="10160"/>
                  </a:lnTo>
                  <a:lnTo>
                    <a:pt x="1526362" y="10160"/>
                  </a:lnTo>
                  <a:lnTo>
                    <a:pt x="1526362" y="2540"/>
                  </a:lnTo>
                  <a:lnTo>
                    <a:pt x="1564132" y="2540"/>
                  </a:lnTo>
                  <a:lnTo>
                    <a:pt x="156413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097584" y="4356099"/>
              <a:ext cx="1528445" cy="10160"/>
            </a:xfrm>
            <a:custGeom>
              <a:avLst/>
              <a:gdLst/>
              <a:ahLst/>
              <a:cxnLst/>
              <a:rect l="l" t="t" r="r" b="b"/>
              <a:pathLst>
                <a:path w="1528445" h="10160">
                  <a:moveTo>
                    <a:pt x="572465" y="10160"/>
                  </a:moveTo>
                  <a:lnTo>
                    <a:pt x="302488" y="0"/>
                  </a:lnTo>
                  <a:lnTo>
                    <a:pt x="21831" y="0"/>
                  </a:lnTo>
                  <a:lnTo>
                    <a:pt x="0" y="10160"/>
                  </a:lnTo>
                  <a:lnTo>
                    <a:pt x="572465" y="10160"/>
                  </a:lnTo>
                  <a:close/>
                </a:path>
                <a:path w="1528445" h="10160">
                  <a:moveTo>
                    <a:pt x="1528051" y="0"/>
                  </a:moveTo>
                  <a:lnTo>
                    <a:pt x="1186954" y="0"/>
                  </a:lnTo>
                  <a:lnTo>
                    <a:pt x="985202" y="10160"/>
                  </a:lnTo>
                  <a:lnTo>
                    <a:pt x="1452499" y="10160"/>
                  </a:lnTo>
                  <a:lnTo>
                    <a:pt x="1528051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1" y="4436109"/>
              <a:ext cx="1021080" cy="11430"/>
            </a:xfrm>
            <a:custGeom>
              <a:avLst/>
              <a:gdLst/>
              <a:ahLst/>
              <a:cxnLst/>
              <a:rect l="l" t="t" r="r" b="b"/>
              <a:pathLst>
                <a:path w="1021080" h="11429">
                  <a:moveTo>
                    <a:pt x="445477" y="0"/>
                  </a:moveTo>
                  <a:lnTo>
                    <a:pt x="5461" y="0"/>
                  </a:lnTo>
                  <a:lnTo>
                    <a:pt x="0" y="11430"/>
                  </a:lnTo>
                  <a:lnTo>
                    <a:pt x="258787" y="11430"/>
                  </a:lnTo>
                  <a:lnTo>
                    <a:pt x="445477" y="0"/>
                  </a:lnTo>
                  <a:close/>
                </a:path>
                <a:path w="1021080" h="11429">
                  <a:moveTo>
                    <a:pt x="1020762" y="0"/>
                  </a:moveTo>
                  <a:lnTo>
                    <a:pt x="873048" y="0"/>
                  </a:lnTo>
                  <a:lnTo>
                    <a:pt x="1002588" y="2540"/>
                  </a:lnTo>
                  <a:lnTo>
                    <a:pt x="1020762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012300" y="4466589"/>
              <a:ext cx="151765" cy="11430"/>
            </a:xfrm>
            <a:custGeom>
              <a:avLst/>
              <a:gdLst/>
              <a:ahLst/>
              <a:cxnLst/>
              <a:rect l="l" t="t" r="r" b="b"/>
              <a:pathLst>
                <a:path w="151765" h="11429">
                  <a:moveTo>
                    <a:pt x="13916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51553" y="11430"/>
                  </a:lnTo>
                  <a:lnTo>
                    <a:pt x="139168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007441" y="4476750"/>
              <a:ext cx="167640" cy="11430"/>
            </a:xfrm>
            <a:custGeom>
              <a:avLst/>
              <a:gdLst/>
              <a:ahLst/>
              <a:cxnLst/>
              <a:rect l="l" t="t" r="r" b="b"/>
              <a:pathLst>
                <a:path w="167640" h="11429">
                  <a:moveTo>
                    <a:pt x="155036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67420" y="11430"/>
                  </a:lnTo>
                  <a:lnTo>
                    <a:pt x="1550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02582" y="4486909"/>
              <a:ext cx="183515" cy="11430"/>
            </a:xfrm>
            <a:custGeom>
              <a:avLst/>
              <a:gdLst/>
              <a:ahLst/>
              <a:cxnLst/>
              <a:rect l="l" t="t" r="r" b="b"/>
              <a:pathLst>
                <a:path w="183515" h="11429">
                  <a:moveTo>
                    <a:pt x="17090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83288" y="11429"/>
                  </a:lnTo>
                  <a:lnTo>
                    <a:pt x="170903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95908" y="4497069"/>
              <a:ext cx="198120" cy="11430"/>
            </a:xfrm>
            <a:custGeom>
              <a:avLst/>
              <a:gdLst/>
              <a:ahLst/>
              <a:cxnLst/>
              <a:rect l="l" t="t" r="r" b="b"/>
              <a:pathLst>
                <a:path w="198119" h="11429">
                  <a:moveTo>
                    <a:pt x="197523" y="5080"/>
                  </a:moveTo>
                  <a:lnTo>
                    <a:pt x="191338" y="5080"/>
                  </a:lnTo>
                  <a:lnTo>
                    <a:pt x="191338" y="0"/>
                  </a:lnTo>
                  <a:lnTo>
                    <a:pt x="6057" y="0"/>
                  </a:lnTo>
                  <a:lnTo>
                    <a:pt x="6057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197523" y="11430"/>
                  </a:lnTo>
                  <a:lnTo>
                    <a:pt x="197523" y="508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77531" y="4507229"/>
              <a:ext cx="229235" cy="10160"/>
            </a:xfrm>
            <a:custGeom>
              <a:avLst/>
              <a:gdLst/>
              <a:ahLst/>
              <a:cxnLst/>
              <a:rect l="l" t="t" r="r" b="b"/>
              <a:pathLst>
                <a:path w="229234" h="10160">
                  <a:moveTo>
                    <a:pt x="217971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28980" y="10160"/>
                  </a:lnTo>
                  <a:lnTo>
                    <a:pt x="217971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202488" y="0"/>
                  </a:moveTo>
                  <a:lnTo>
                    <a:pt x="7734" y="0"/>
                  </a:lnTo>
                  <a:lnTo>
                    <a:pt x="7734" y="1270"/>
                  </a:ln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lnTo>
                    <a:pt x="202488" y="1270"/>
                  </a:lnTo>
                  <a:lnTo>
                    <a:pt x="202488" y="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32524" y="4982209"/>
              <a:ext cx="1587500" cy="11430"/>
            </a:xfrm>
            <a:custGeom>
              <a:avLst/>
              <a:gdLst/>
              <a:ahLst/>
              <a:cxnLst/>
              <a:rect l="l" t="t" r="r" b="b"/>
              <a:pathLst>
                <a:path w="158750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158750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  <a:path w="1587500" h="11429">
                  <a:moveTo>
                    <a:pt x="1587220" y="6350"/>
                  </a:moveTo>
                  <a:lnTo>
                    <a:pt x="1581073" y="6350"/>
                  </a:lnTo>
                  <a:lnTo>
                    <a:pt x="1581073" y="0"/>
                  </a:lnTo>
                  <a:lnTo>
                    <a:pt x="1482293" y="0"/>
                  </a:lnTo>
                  <a:lnTo>
                    <a:pt x="1482293" y="6350"/>
                  </a:lnTo>
                  <a:lnTo>
                    <a:pt x="1488414" y="6350"/>
                  </a:lnTo>
                  <a:lnTo>
                    <a:pt x="1488414" y="11430"/>
                  </a:lnTo>
                  <a:lnTo>
                    <a:pt x="1587220" y="11430"/>
                  </a:lnTo>
                  <a:lnTo>
                    <a:pt x="1587220" y="635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18311" y="5265419"/>
              <a:ext cx="1202690" cy="11430"/>
            </a:xfrm>
            <a:custGeom>
              <a:avLst/>
              <a:gdLst/>
              <a:ahLst/>
              <a:cxnLst/>
              <a:rect l="l" t="t" r="r" b="b"/>
              <a:pathLst>
                <a:path w="1202689" h="11429">
                  <a:moveTo>
                    <a:pt x="70053" y="11430"/>
                  </a:moveTo>
                  <a:lnTo>
                    <a:pt x="6885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053" y="11430"/>
                  </a:lnTo>
                  <a:close/>
                </a:path>
                <a:path w="1202689" h="11429">
                  <a:moveTo>
                    <a:pt x="1202194" y="2540"/>
                  </a:moveTo>
                  <a:lnTo>
                    <a:pt x="1196086" y="2540"/>
                  </a:lnTo>
                  <a:lnTo>
                    <a:pt x="1196086" y="0"/>
                  </a:lnTo>
                  <a:lnTo>
                    <a:pt x="1098016" y="0"/>
                  </a:lnTo>
                  <a:lnTo>
                    <a:pt x="1098016" y="2540"/>
                  </a:lnTo>
                  <a:lnTo>
                    <a:pt x="1104633" y="2540"/>
                  </a:lnTo>
                  <a:lnTo>
                    <a:pt x="1104633" y="11430"/>
                  </a:lnTo>
                  <a:lnTo>
                    <a:pt x="1202194" y="11430"/>
                  </a:lnTo>
                  <a:lnTo>
                    <a:pt x="1202194" y="254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4025377" y="6130289"/>
              <a:ext cx="3072765" cy="33020"/>
            </a:xfrm>
            <a:custGeom>
              <a:avLst/>
              <a:gdLst/>
              <a:ahLst/>
              <a:cxnLst/>
              <a:rect l="l" t="t" r="r" b="b"/>
              <a:pathLst>
                <a:path w="3072765" h="33020">
                  <a:moveTo>
                    <a:pt x="2987429" y="0"/>
                  </a:moveTo>
                  <a:lnTo>
                    <a:pt x="65567" y="0"/>
                  </a:lnTo>
                  <a:lnTo>
                    <a:pt x="47512" y="2540"/>
                  </a:lnTo>
                  <a:lnTo>
                    <a:pt x="0" y="33020"/>
                  </a:lnTo>
                  <a:lnTo>
                    <a:pt x="3072342" y="33020"/>
                  </a:lnTo>
                  <a:lnTo>
                    <a:pt x="3002802" y="12700"/>
                  </a:lnTo>
                  <a:lnTo>
                    <a:pt x="29874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979843" y="6160770"/>
              <a:ext cx="3218180" cy="31750"/>
            </a:xfrm>
            <a:custGeom>
              <a:avLst/>
              <a:gdLst/>
              <a:ahLst/>
              <a:cxnLst/>
              <a:rect l="l" t="t" r="r" b="b"/>
              <a:pathLst>
                <a:path w="3218179" h="31750">
                  <a:moveTo>
                    <a:pt x="3109183" y="0"/>
                  </a:moveTo>
                  <a:lnTo>
                    <a:pt x="49492" y="0"/>
                  </a:lnTo>
                  <a:lnTo>
                    <a:pt x="0" y="31749"/>
                  </a:lnTo>
                  <a:lnTo>
                    <a:pt x="3217838" y="31749"/>
                  </a:lnTo>
                  <a:lnTo>
                    <a:pt x="3109183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931531" y="6189979"/>
              <a:ext cx="3366135" cy="31750"/>
            </a:xfrm>
            <a:custGeom>
              <a:avLst/>
              <a:gdLst/>
              <a:ahLst/>
              <a:cxnLst/>
              <a:rect l="l" t="t" r="r" b="b"/>
              <a:pathLst>
                <a:path w="3366134" h="31750">
                  <a:moveTo>
                    <a:pt x="3257458" y="0"/>
                  </a:moveTo>
                  <a:lnTo>
                    <a:pt x="52271" y="0"/>
                  </a:lnTo>
                  <a:lnTo>
                    <a:pt x="6738" y="29210"/>
                  </a:lnTo>
                  <a:lnTo>
                    <a:pt x="0" y="31750"/>
                  </a:lnTo>
                  <a:lnTo>
                    <a:pt x="3366114" y="31750"/>
                  </a:lnTo>
                  <a:lnTo>
                    <a:pt x="3257458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854040" y="6219189"/>
              <a:ext cx="3543935" cy="31750"/>
            </a:xfrm>
            <a:custGeom>
              <a:avLst/>
              <a:gdLst/>
              <a:ahLst/>
              <a:cxnLst/>
              <a:rect l="l" t="t" r="r" b="b"/>
              <a:pathLst>
                <a:path w="3543934" h="31750">
                  <a:moveTo>
                    <a:pt x="3434912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3543568" y="31750"/>
                  </a:lnTo>
                  <a:lnTo>
                    <a:pt x="343491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773180" y="6248400"/>
              <a:ext cx="3694429" cy="33020"/>
            </a:xfrm>
            <a:custGeom>
              <a:avLst/>
              <a:gdLst/>
              <a:ahLst/>
              <a:cxnLst/>
              <a:rect l="l" t="t" r="r" b="b"/>
              <a:pathLst>
                <a:path w="3694429" h="33020">
                  <a:moveTo>
                    <a:pt x="3615735" y="0"/>
                  </a:moveTo>
                  <a:lnTo>
                    <a:pt x="87598" y="0"/>
                  </a:lnTo>
                  <a:lnTo>
                    <a:pt x="0" y="33020"/>
                  </a:lnTo>
                  <a:lnTo>
                    <a:pt x="3693838" y="33020"/>
                  </a:lnTo>
                  <a:lnTo>
                    <a:pt x="3646159" y="8890"/>
                  </a:lnTo>
                  <a:lnTo>
                    <a:pt x="361573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73" name="object 273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748158" y="1873249"/>
              <a:ext cx="1017269" cy="10160"/>
            </a:xfrm>
            <a:custGeom>
              <a:avLst/>
              <a:gdLst/>
              <a:ahLst/>
              <a:cxnLst/>
              <a:rect l="l" t="t" r="r" b="b"/>
              <a:pathLst>
                <a:path w="1017270" h="10160">
                  <a:moveTo>
                    <a:pt x="313169" y="10160"/>
                  </a:moveTo>
                  <a:lnTo>
                    <a:pt x="277304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13169" y="10160"/>
                  </a:lnTo>
                  <a:close/>
                </a:path>
                <a:path w="1017270" h="10160">
                  <a:moveTo>
                    <a:pt x="1016698" y="0"/>
                  </a:moveTo>
                  <a:lnTo>
                    <a:pt x="713460" y="0"/>
                  </a:lnTo>
                  <a:lnTo>
                    <a:pt x="716851" y="10160"/>
                  </a:lnTo>
                  <a:lnTo>
                    <a:pt x="996010" y="10160"/>
                  </a:lnTo>
                  <a:lnTo>
                    <a:pt x="101669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817385" y="1883409"/>
              <a:ext cx="927100" cy="10160"/>
            </a:xfrm>
            <a:custGeom>
              <a:avLst/>
              <a:gdLst/>
              <a:ahLst/>
              <a:cxnLst/>
              <a:rect l="l" t="t" r="r" b="b"/>
              <a:pathLst>
                <a:path w="927100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  <a:path w="927100" h="10160">
                  <a:moveTo>
                    <a:pt x="926782" y="0"/>
                  </a:moveTo>
                  <a:lnTo>
                    <a:pt x="647623" y="0"/>
                  </a:lnTo>
                  <a:lnTo>
                    <a:pt x="651014" y="10160"/>
                  </a:lnTo>
                  <a:lnTo>
                    <a:pt x="906106" y="10160"/>
                  </a:lnTo>
                  <a:lnTo>
                    <a:pt x="926782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853669" y="1892299"/>
              <a:ext cx="872490" cy="10160"/>
            </a:xfrm>
            <a:custGeom>
              <a:avLst/>
              <a:gdLst/>
              <a:ahLst/>
              <a:cxnLst/>
              <a:rect l="l" t="t" r="r" b="b"/>
              <a:pathLst>
                <a:path w="87249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  <a:path w="872490" h="10160">
                  <a:moveTo>
                    <a:pt x="872401" y="0"/>
                  </a:moveTo>
                  <a:lnTo>
                    <a:pt x="614299" y="0"/>
                  </a:lnTo>
                  <a:lnTo>
                    <a:pt x="617702" y="10160"/>
                  </a:lnTo>
                  <a:lnTo>
                    <a:pt x="851725" y="10160"/>
                  </a:lnTo>
                  <a:lnTo>
                    <a:pt x="87240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6873481" y="190245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60">
                  <a:moveTo>
                    <a:pt x="316585" y="10160"/>
                  </a:moveTo>
                  <a:lnTo>
                    <a:pt x="26022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16585" y="10160"/>
                  </a:lnTo>
                  <a:close/>
                </a:path>
                <a:path w="832484" h="10160">
                  <a:moveTo>
                    <a:pt x="831913" y="0"/>
                  </a:moveTo>
                  <a:lnTo>
                    <a:pt x="597890" y="0"/>
                  </a:lnTo>
                  <a:lnTo>
                    <a:pt x="601281" y="10160"/>
                  </a:lnTo>
                  <a:lnTo>
                    <a:pt x="811237" y="10160"/>
                  </a:lnTo>
                  <a:lnTo>
                    <a:pt x="83191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6901218" y="1911349"/>
              <a:ext cx="786130" cy="10160"/>
            </a:xfrm>
            <a:custGeom>
              <a:avLst/>
              <a:gdLst/>
              <a:ahLst/>
              <a:cxnLst/>
              <a:rect l="l" t="t" r="r" b="b"/>
              <a:pathLst>
                <a:path w="786129" h="10160">
                  <a:moveTo>
                    <a:pt x="338162" y="10160"/>
                  </a:moveTo>
                  <a:lnTo>
                    <a:pt x="281800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38162" y="10160"/>
                  </a:lnTo>
                  <a:close/>
                </a:path>
                <a:path w="786129" h="10160">
                  <a:moveTo>
                    <a:pt x="786079" y="0"/>
                  </a:moveTo>
                  <a:lnTo>
                    <a:pt x="573112" y="0"/>
                  </a:lnTo>
                  <a:lnTo>
                    <a:pt x="576503" y="10160"/>
                  </a:lnTo>
                  <a:lnTo>
                    <a:pt x="765403" y="10160"/>
                  </a:lnTo>
                  <a:lnTo>
                    <a:pt x="78607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6932917" y="1921509"/>
              <a:ext cx="734060" cy="10160"/>
            </a:xfrm>
            <a:custGeom>
              <a:avLst/>
              <a:gdLst/>
              <a:ahLst/>
              <a:cxnLst/>
              <a:rect l="l" t="t" r="r" b="b"/>
              <a:pathLst>
                <a:path w="734059" h="10160">
                  <a:moveTo>
                    <a:pt x="362813" y="10160"/>
                  </a:moveTo>
                  <a:lnTo>
                    <a:pt x="30646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62813" y="10160"/>
                  </a:lnTo>
                  <a:close/>
                </a:path>
                <a:path w="734059" h="10160">
                  <a:moveTo>
                    <a:pt x="733704" y="0"/>
                  </a:moveTo>
                  <a:lnTo>
                    <a:pt x="544804" y="0"/>
                  </a:lnTo>
                  <a:lnTo>
                    <a:pt x="548208" y="10160"/>
                  </a:lnTo>
                  <a:lnTo>
                    <a:pt x="713016" y="10160"/>
                  </a:lnTo>
                  <a:lnTo>
                    <a:pt x="733704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6960654" y="1930399"/>
              <a:ext cx="688340" cy="10160"/>
            </a:xfrm>
            <a:custGeom>
              <a:avLst/>
              <a:gdLst/>
              <a:ahLst/>
              <a:cxnLst/>
              <a:rect l="l" t="t" r="r" b="b"/>
              <a:pathLst>
                <a:path w="688340" h="10160">
                  <a:moveTo>
                    <a:pt x="384390" y="10160"/>
                  </a:moveTo>
                  <a:lnTo>
                    <a:pt x="328041" y="0"/>
                  </a:lnTo>
                  <a:lnTo>
                    <a:pt x="0" y="0"/>
                  </a:lnTo>
                  <a:lnTo>
                    <a:pt x="31686" y="10160"/>
                  </a:lnTo>
                  <a:lnTo>
                    <a:pt x="384390" y="10160"/>
                  </a:lnTo>
                  <a:close/>
                </a:path>
                <a:path w="688340" h="10160">
                  <a:moveTo>
                    <a:pt x="687870" y="0"/>
                  </a:moveTo>
                  <a:lnTo>
                    <a:pt x="520039" y="0"/>
                  </a:lnTo>
                  <a:lnTo>
                    <a:pt x="523430" y="10160"/>
                  </a:lnTo>
                  <a:lnTo>
                    <a:pt x="667181" y="10160"/>
                  </a:lnTo>
                  <a:lnTo>
                    <a:pt x="68787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079516" y="1968500"/>
              <a:ext cx="520065" cy="10160"/>
            </a:xfrm>
            <a:custGeom>
              <a:avLst/>
              <a:gdLst/>
              <a:ahLst/>
              <a:cxnLst/>
              <a:rect l="l" t="t" r="r" b="b"/>
              <a:pathLst>
                <a:path w="520065" h="10160">
                  <a:moveTo>
                    <a:pt x="519744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12375" y="10160"/>
                  </a:lnTo>
                  <a:lnTo>
                    <a:pt x="519744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111212" y="1978659"/>
              <a:ext cx="480695" cy="10160"/>
            </a:xfrm>
            <a:custGeom>
              <a:avLst/>
              <a:gdLst/>
              <a:ahLst/>
              <a:cxnLst/>
              <a:rect l="l" t="t" r="r" b="b"/>
              <a:pathLst>
                <a:path w="480695" h="10160">
                  <a:moveTo>
                    <a:pt x="48067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73310" y="10160"/>
                  </a:lnTo>
                  <a:lnTo>
                    <a:pt x="48067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138946" y="1987550"/>
              <a:ext cx="447040" cy="10160"/>
            </a:xfrm>
            <a:custGeom>
              <a:avLst/>
              <a:gdLst/>
              <a:ahLst/>
              <a:cxnLst/>
              <a:rect l="l" t="t" r="r" b="b"/>
              <a:pathLst>
                <a:path w="447040" h="10160">
                  <a:moveTo>
                    <a:pt x="446497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39128" y="10160"/>
                  </a:lnTo>
                  <a:lnTo>
                    <a:pt x="446497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170643" y="1997709"/>
              <a:ext cx="407670" cy="10160"/>
            </a:xfrm>
            <a:custGeom>
              <a:avLst/>
              <a:gdLst/>
              <a:ahLst/>
              <a:cxnLst/>
              <a:rect l="l" t="t" r="r" b="b"/>
              <a:pathLst>
                <a:path w="407670" h="10160">
                  <a:moveTo>
                    <a:pt x="40743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00063" y="10160"/>
                  </a:lnTo>
                  <a:lnTo>
                    <a:pt x="407432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198378" y="2006600"/>
              <a:ext cx="373380" cy="10160"/>
            </a:xfrm>
            <a:custGeom>
              <a:avLst/>
              <a:gdLst/>
              <a:ahLst/>
              <a:cxnLst/>
              <a:rect l="l" t="t" r="r" b="b"/>
              <a:pathLst>
                <a:path w="373379" h="10160">
                  <a:moveTo>
                    <a:pt x="373250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5881" y="10160"/>
                  </a:lnTo>
                  <a:lnTo>
                    <a:pt x="37325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230073" y="2016759"/>
              <a:ext cx="334645" cy="10160"/>
            </a:xfrm>
            <a:custGeom>
              <a:avLst/>
              <a:gdLst/>
              <a:ahLst/>
              <a:cxnLst/>
              <a:rect l="l" t="t" r="r" b="b"/>
              <a:pathLst>
                <a:path w="334645" h="10160">
                  <a:moveTo>
                    <a:pt x="334185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26816" y="10160"/>
                  </a:lnTo>
                  <a:lnTo>
                    <a:pt x="334185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257808" y="2025650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300003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92634" y="10160"/>
                  </a:lnTo>
                  <a:lnTo>
                    <a:pt x="300003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317239" y="2044700"/>
              <a:ext cx="227329" cy="10160"/>
            </a:xfrm>
            <a:custGeom>
              <a:avLst/>
              <a:gdLst/>
              <a:ahLst/>
              <a:cxnLst/>
              <a:rect l="l" t="t" r="r" b="b"/>
              <a:pathLst>
                <a:path w="227329" h="10160">
                  <a:moveTo>
                    <a:pt x="226756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19387" y="10160"/>
                  </a:lnTo>
                  <a:lnTo>
                    <a:pt x="22675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0" y="2590800"/>
              <a:ext cx="212725" cy="3810"/>
            </a:xfrm>
            <a:custGeom>
              <a:avLst/>
              <a:gdLst/>
              <a:ahLst/>
              <a:cxnLst/>
              <a:rect l="l" t="t" r="r" b="b"/>
              <a:pathLst>
                <a:path w="212725" h="3810">
                  <a:moveTo>
                    <a:pt x="2124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52400" y="3810"/>
                  </a:lnTo>
                  <a:lnTo>
                    <a:pt x="212440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0" y="2594609"/>
              <a:ext cx="152400" cy="3810"/>
            </a:xfrm>
            <a:custGeom>
              <a:avLst/>
              <a:gdLst/>
              <a:ahLst/>
              <a:cxnLst/>
              <a:rect l="l" t="t" r="r" b="b"/>
              <a:pathLst>
                <a:path w="152400" h="3810">
                  <a:moveTo>
                    <a:pt x="1524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32521" y="381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0" y="2598419"/>
              <a:ext cx="132715" cy="3810"/>
            </a:xfrm>
            <a:custGeom>
              <a:avLst/>
              <a:gdLst/>
              <a:ahLst/>
              <a:cxnLst/>
              <a:rect l="l" t="t" r="r" b="b"/>
              <a:pathLst>
                <a:path w="132715" h="3810">
                  <a:moveTo>
                    <a:pt x="132521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12643" y="3809"/>
                  </a:lnTo>
                  <a:lnTo>
                    <a:pt x="132521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9" name="object 83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40" name="object 840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6" name="object 106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67" name="object 1067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10853" y="902969"/>
              <a:ext cx="2305685" cy="12700"/>
            </a:xfrm>
            <a:custGeom>
              <a:avLst/>
              <a:gdLst/>
              <a:ahLst/>
              <a:cxnLst/>
              <a:rect l="l" t="t" r="r" b="b"/>
              <a:pathLst>
                <a:path w="2305685" h="12700">
                  <a:moveTo>
                    <a:pt x="51346" y="12700"/>
                  </a:moveTo>
                  <a:lnTo>
                    <a:pt x="5120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1346" y="12700"/>
                  </a:lnTo>
                  <a:close/>
                </a:path>
                <a:path w="2305685" h="12700">
                  <a:moveTo>
                    <a:pt x="2305253" y="0"/>
                  </a:moveTo>
                  <a:lnTo>
                    <a:pt x="2214854" y="0"/>
                  </a:lnTo>
                  <a:lnTo>
                    <a:pt x="2214854" y="5080"/>
                  </a:lnTo>
                  <a:lnTo>
                    <a:pt x="2204567" y="5080"/>
                  </a:lnTo>
                  <a:lnTo>
                    <a:pt x="2204567" y="12700"/>
                  </a:lnTo>
                  <a:lnTo>
                    <a:pt x="2295652" y="12700"/>
                  </a:lnTo>
                  <a:lnTo>
                    <a:pt x="2295652" y="5080"/>
                  </a:lnTo>
                  <a:lnTo>
                    <a:pt x="2305253" y="5080"/>
                  </a:lnTo>
                  <a:lnTo>
                    <a:pt x="2305253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27477" y="1252219"/>
              <a:ext cx="1720214" cy="12700"/>
            </a:xfrm>
            <a:custGeom>
              <a:avLst/>
              <a:gdLst/>
              <a:ahLst/>
              <a:cxnLst/>
              <a:rect l="l" t="t" r="r" b="b"/>
              <a:pathLst>
                <a:path w="1720214" h="12700">
                  <a:moveTo>
                    <a:pt x="58166" y="12700"/>
                  </a:moveTo>
                  <a:lnTo>
                    <a:pt x="5695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58166" y="12700"/>
                  </a:lnTo>
                  <a:close/>
                </a:path>
                <a:path w="1720214" h="12700">
                  <a:moveTo>
                    <a:pt x="1719643" y="0"/>
                  </a:moveTo>
                  <a:lnTo>
                    <a:pt x="1628978" y="0"/>
                  </a:lnTo>
                  <a:lnTo>
                    <a:pt x="1628978" y="8890"/>
                  </a:lnTo>
                  <a:lnTo>
                    <a:pt x="1618691" y="8890"/>
                  </a:lnTo>
                  <a:lnTo>
                    <a:pt x="1618691" y="12700"/>
                  </a:lnTo>
                  <a:lnTo>
                    <a:pt x="1709280" y="12700"/>
                  </a:lnTo>
                  <a:lnTo>
                    <a:pt x="1709280" y="8890"/>
                  </a:lnTo>
                  <a:lnTo>
                    <a:pt x="1719643" y="8890"/>
                  </a:lnTo>
                  <a:lnTo>
                    <a:pt x="1719643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653551" y="2176779"/>
              <a:ext cx="222250" cy="10160"/>
            </a:xfrm>
            <a:custGeom>
              <a:avLst/>
              <a:gdLst/>
              <a:ahLst/>
              <a:cxnLst/>
              <a:rect l="l" t="t" r="r" b="b"/>
              <a:pathLst>
                <a:path w="222250" h="10160">
                  <a:moveTo>
                    <a:pt x="0" y="10160"/>
                  </a:moveTo>
                  <a:lnTo>
                    <a:pt x="221630" y="10160"/>
                  </a:lnTo>
                  <a:lnTo>
                    <a:pt x="221630" y="0"/>
                  </a:lnTo>
                  <a:lnTo>
                    <a:pt x="0" y="0"/>
                  </a:lnTo>
                  <a:lnTo>
                    <a:pt x="0" y="1016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908655" y="2345689"/>
              <a:ext cx="513715" cy="11430"/>
            </a:xfrm>
            <a:custGeom>
              <a:avLst/>
              <a:gdLst/>
              <a:ahLst/>
              <a:cxnLst/>
              <a:rect l="l" t="t" r="r" b="b"/>
              <a:pathLst>
                <a:path w="513714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513714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4" name="object 139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395" name="object 139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396" name="object 1396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5485828" y="3268979"/>
              <a:ext cx="1656080" cy="12700"/>
            </a:xfrm>
            <a:custGeom>
              <a:avLst/>
              <a:gdLst/>
              <a:ahLst/>
              <a:cxnLst/>
              <a:rect l="l" t="t" r="r" b="b"/>
              <a:pathLst>
                <a:path w="1656079" h="12700">
                  <a:moveTo>
                    <a:pt x="136626" y="12700"/>
                  </a:moveTo>
                  <a:lnTo>
                    <a:pt x="1126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6626" y="12700"/>
                  </a:lnTo>
                  <a:close/>
                </a:path>
                <a:path w="1656079" h="12700">
                  <a:moveTo>
                    <a:pt x="1656016" y="12700"/>
                  </a:moveTo>
                  <a:lnTo>
                    <a:pt x="1645056" y="0"/>
                  </a:lnTo>
                  <a:lnTo>
                    <a:pt x="1588871" y="0"/>
                  </a:lnTo>
                  <a:lnTo>
                    <a:pt x="1595412" y="12700"/>
                  </a:lnTo>
                  <a:lnTo>
                    <a:pt x="1656016" y="1270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552097" y="3305809"/>
              <a:ext cx="1614805" cy="12700"/>
            </a:xfrm>
            <a:custGeom>
              <a:avLst/>
              <a:gdLst/>
              <a:ahLst/>
              <a:cxnLst/>
              <a:rect l="l" t="t" r="r" b="b"/>
              <a:pathLst>
                <a:path w="1614804" h="12700">
                  <a:moveTo>
                    <a:pt x="139827" y="12700"/>
                  </a:moveTo>
                  <a:lnTo>
                    <a:pt x="1158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9827" y="12700"/>
                  </a:lnTo>
                  <a:close/>
                </a:path>
                <a:path w="1614804" h="12700">
                  <a:moveTo>
                    <a:pt x="1614589" y="12700"/>
                  </a:moveTo>
                  <a:lnTo>
                    <a:pt x="1607489" y="0"/>
                  </a:lnTo>
                  <a:lnTo>
                    <a:pt x="1541564" y="0"/>
                  </a:lnTo>
                  <a:lnTo>
                    <a:pt x="1548104" y="12700"/>
                  </a:lnTo>
                  <a:lnTo>
                    <a:pt x="1614589" y="1270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595505" y="3329939"/>
              <a:ext cx="1584960" cy="12700"/>
            </a:xfrm>
            <a:custGeom>
              <a:avLst/>
              <a:gdLst/>
              <a:ahLst/>
              <a:cxnLst/>
              <a:rect l="l" t="t" r="r" b="b"/>
              <a:pathLst>
                <a:path w="1584959" h="12700">
                  <a:moveTo>
                    <a:pt x="141935" y="12700"/>
                  </a:moveTo>
                  <a:lnTo>
                    <a:pt x="11798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1935" y="12700"/>
                  </a:lnTo>
                  <a:close/>
                </a:path>
                <a:path w="1584959" h="12700">
                  <a:moveTo>
                    <a:pt x="1584667" y="12700"/>
                  </a:moveTo>
                  <a:lnTo>
                    <a:pt x="1577568" y="0"/>
                  </a:lnTo>
                  <a:lnTo>
                    <a:pt x="1510576" y="0"/>
                  </a:lnTo>
                  <a:lnTo>
                    <a:pt x="1517116" y="12700"/>
                  </a:lnTo>
                  <a:lnTo>
                    <a:pt x="1584667" y="1270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661761" y="3366769"/>
              <a:ext cx="1539240" cy="12700"/>
            </a:xfrm>
            <a:custGeom>
              <a:avLst/>
              <a:gdLst/>
              <a:ahLst/>
              <a:cxnLst/>
              <a:rect l="l" t="t" r="r" b="b"/>
              <a:pathLst>
                <a:path w="1539240" h="12700">
                  <a:moveTo>
                    <a:pt x="145148" y="12700"/>
                  </a:moveTo>
                  <a:lnTo>
                    <a:pt x="1211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5148" y="12700"/>
                  </a:lnTo>
                  <a:close/>
                </a:path>
                <a:path w="1539240" h="12700">
                  <a:moveTo>
                    <a:pt x="1539011" y="12700"/>
                  </a:moveTo>
                  <a:lnTo>
                    <a:pt x="1531912" y="0"/>
                  </a:lnTo>
                  <a:lnTo>
                    <a:pt x="1463281" y="0"/>
                  </a:lnTo>
                  <a:lnTo>
                    <a:pt x="1469821" y="12700"/>
                  </a:lnTo>
                  <a:lnTo>
                    <a:pt x="1539011" y="1270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814847" y="3451859"/>
              <a:ext cx="1433830" cy="12700"/>
            </a:xfrm>
            <a:custGeom>
              <a:avLst/>
              <a:gdLst/>
              <a:ahLst/>
              <a:cxnLst/>
              <a:rect l="l" t="t" r="r" b="b"/>
              <a:pathLst>
                <a:path w="1433829" h="12700">
                  <a:moveTo>
                    <a:pt x="152565" y="12700"/>
                  </a:moveTo>
                  <a:lnTo>
                    <a:pt x="12861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2565" y="12700"/>
                  </a:lnTo>
                  <a:close/>
                </a:path>
                <a:path w="1433829" h="12700">
                  <a:moveTo>
                    <a:pt x="1433499" y="12700"/>
                  </a:moveTo>
                  <a:lnTo>
                    <a:pt x="1426400" y="0"/>
                  </a:lnTo>
                  <a:lnTo>
                    <a:pt x="1353997" y="0"/>
                  </a:lnTo>
                  <a:lnTo>
                    <a:pt x="1360538" y="12700"/>
                  </a:lnTo>
                  <a:lnTo>
                    <a:pt x="1433499" y="1270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881116" y="3488689"/>
              <a:ext cx="1388110" cy="12700"/>
            </a:xfrm>
            <a:custGeom>
              <a:avLst/>
              <a:gdLst/>
              <a:ahLst/>
              <a:cxnLst/>
              <a:rect l="l" t="t" r="r" b="b"/>
              <a:pathLst>
                <a:path w="1388109" h="12700">
                  <a:moveTo>
                    <a:pt x="155765" y="12700"/>
                  </a:moveTo>
                  <a:lnTo>
                    <a:pt x="1318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5765" y="12700"/>
                  </a:lnTo>
                  <a:close/>
                </a:path>
                <a:path w="1388109" h="12700">
                  <a:moveTo>
                    <a:pt x="1387830" y="12700"/>
                  </a:moveTo>
                  <a:lnTo>
                    <a:pt x="1380731" y="0"/>
                  </a:lnTo>
                  <a:lnTo>
                    <a:pt x="1306690" y="0"/>
                  </a:lnTo>
                  <a:lnTo>
                    <a:pt x="1313230" y="12700"/>
                  </a:lnTo>
                  <a:lnTo>
                    <a:pt x="1387830" y="1270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5924524" y="3512819"/>
              <a:ext cx="1358265" cy="12700"/>
            </a:xfrm>
            <a:custGeom>
              <a:avLst/>
              <a:gdLst/>
              <a:ahLst/>
              <a:cxnLst/>
              <a:rect l="l" t="t" r="r" b="b"/>
              <a:pathLst>
                <a:path w="1358265" h="12700">
                  <a:moveTo>
                    <a:pt x="157873" y="12700"/>
                  </a:moveTo>
                  <a:lnTo>
                    <a:pt x="13392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7873" y="12700"/>
                  </a:lnTo>
                  <a:close/>
                </a:path>
                <a:path w="1358265" h="12700">
                  <a:moveTo>
                    <a:pt x="1357922" y="12700"/>
                  </a:moveTo>
                  <a:lnTo>
                    <a:pt x="1350810" y="0"/>
                  </a:lnTo>
                  <a:lnTo>
                    <a:pt x="1275702" y="0"/>
                  </a:lnTo>
                  <a:lnTo>
                    <a:pt x="1282242" y="12700"/>
                  </a:lnTo>
                  <a:lnTo>
                    <a:pt x="1357922" y="1270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5990780" y="3549649"/>
              <a:ext cx="1312545" cy="12700"/>
            </a:xfrm>
            <a:custGeom>
              <a:avLst/>
              <a:gdLst/>
              <a:ahLst/>
              <a:cxnLst/>
              <a:rect l="l" t="t" r="r" b="b"/>
              <a:pathLst>
                <a:path w="1312545" h="12700">
                  <a:moveTo>
                    <a:pt x="161099" y="12700"/>
                  </a:moveTo>
                  <a:lnTo>
                    <a:pt x="13713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1099" y="12700"/>
                  </a:lnTo>
                  <a:close/>
                </a:path>
                <a:path w="1312545" h="12700">
                  <a:moveTo>
                    <a:pt x="1312252" y="12700"/>
                  </a:moveTo>
                  <a:lnTo>
                    <a:pt x="1305153" y="0"/>
                  </a:lnTo>
                  <a:lnTo>
                    <a:pt x="1228407" y="0"/>
                  </a:lnTo>
                  <a:lnTo>
                    <a:pt x="1234948" y="12700"/>
                  </a:lnTo>
                  <a:lnTo>
                    <a:pt x="1312252" y="1270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6034201" y="3573779"/>
              <a:ext cx="1282700" cy="12700"/>
            </a:xfrm>
            <a:custGeom>
              <a:avLst/>
              <a:gdLst/>
              <a:ahLst/>
              <a:cxnLst/>
              <a:rect l="l" t="t" r="r" b="b"/>
              <a:pathLst>
                <a:path w="1282700" h="12700">
                  <a:moveTo>
                    <a:pt x="167538" y="12700"/>
                  </a:moveTo>
                  <a:lnTo>
                    <a:pt x="14128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7538" y="12700"/>
                  </a:lnTo>
                  <a:close/>
                </a:path>
                <a:path w="1282700" h="12700">
                  <a:moveTo>
                    <a:pt x="1282331" y="12700"/>
                  </a:moveTo>
                  <a:lnTo>
                    <a:pt x="1275219" y="0"/>
                  </a:lnTo>
                  <a:lnTo>
                    <a:pt x="1197406" y="0"/>
                  </a:lnTo>
                  <a:lnTo>
                    <a:pt x="1203947" y="12700"/>
                  </a:lnTo>
                  <a:lnTo>
                    <a:pt x="1282331" y="1270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6143866" y="3634739"/>
              <a:ext cx="1207135" cy="12700"/>
            </a:xfrm>
            <a:custGeom>
              <a:avLst/>
              <a:gdLst/>
              <a:ahLst/>
              <a:cxnLst/>
              <a:rect l="l" t="t" r="r" b="b"/>
              <a:pathLst>
                <a:path w="1207134" h="12700">
                  <a:moveTo>
                    <a:pt x="183857" y="12700"/>
                  </a:moveTo>
                  <a:lnTo>
                    <a:pt x="15760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83857" y="12700"/>
                  </a:lnTo>
                  <a:close/>
                </a:path>
                <a:path w="1207134" h="12700">
                  <a:moveTo>
                    <a:pt x="1206754" y="12700"/>
                  </a:moveTo>
                  <a:lnTo>
                    <a:pt x="1199642" y="0"/>
                  </a:lnTo>
                  <a:lnTo>
                    <a:pt x="1119124" y="0"/>
                  </a:lnTo>
                  <a:lnTo>
                    <a:pt x="1125664" y="12700"/>
                  </a:lnTo>
                  <a:lnTo>
                    <a:pt x="1206754" y="1270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210135" y="3671569"/>
              <a:ext cx="1161415" cy="12700"/>
            </a:xfrm>
            <a:custGeom>
              <a:avLst/>
              <a:gdLst/>
              <a:ahLst/>
              <a:cxnLst/>
              <a:rect l="l" t="t" r="r" b="b"/>
              <a:pathLst>
                <a:path w="1161415" h="12700">
                  <a:moveTo>
                    <a:pt x="193713" y="12700"/>
                  </a:moveTo>
                  <a:lnTo>
                    <a:pt x="16746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93713" y="12700"/>
                  </a:lnTo>
                  <a:close/>
                </a:path>
                <a:path w="1161415" h="12700">
                  <a:moveTo>
                    <a:pt x="1161072" y="12700"/>
                  </a:moveTo>
                  <a:lnTo>
                    <a:pt x="1153972" y="0"/>
                  </a:lnTo>
                  <a:lnTo>
                    <a:pt x="1071816" y="0"/>
                  </a:lnTo>
                  <a:lnTo>
                    <a:pt x="1078357" y="12700"/>
                  </a:lnTo>
                  <a:lnTo>
                    <a:pt x="1161072" y="1270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6253543" y="3695699"/>
              <a:ext cx="1131570" cy="12700"/>
            </a:xfrm>
            <a:custGeom>
              <a:avLst/>
              <a:gdLst/>
              <a:ahLst/>
              <a:cxnLst/>
              <a:rect l="l" t="t" r="r" b="b"/>
              <a:pathLst>
                <a:path w="1131570" h="12700">
                  <a:moveTo>
                    <a:pt x="200164" y="12700"/>
                  </a:moveTo>
                  <a:lnTo>
                    <a:pt x="1739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00164" y="12700"/>
                  </a:lnTo>
                  <a:close/>
                </a:path>
                <a:path w="1131570" h="12700">
                  <a:moveTo>
                    <a:pt x="1131163" y="12700"/>
                  </a:moveTo>
                  <a:lnTo>
                    <a:pt x="1124051" y="0"/>
                  </a:lnTo>
                  <a:lnTo>
                    <a:pt x="1043406" y="0"/>
                  </a:lnTo>
                  <a:lnTo>
                    <a:pt x="1053617" y="12700"/>
                  </a:lnTo>
                  <a:lnTo>
                    <a:pt x="1131163" y="1270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6320942" y="3732529"/>
              <a:ext cx="1089660" cy="12700"/>
            </a:xfrm>
            <a:custGeom>
              <a:avLst/>
              <a:gdLst/>
              <a:ahLst/>
              <a:cxnLst/>
              <a:rect l="l" t="t" r="r" b="b"/>
              <a:pathLst>
                <a:path w="1089659" h="12700">
                  <a:moveTo>
                    <a:pt x="208699" y="1270"/>
                  </a:moveTo>
                  <a:lnTo>
                    <a:pt x="183946" y="1270"/>
                  </a:lnTo>
                  <a:lnTo>
                    <a:pt x="183946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11430" y="1270"/>
                  </a:lnTo>
                  <a:lnTo>
                    <a:pt x="11430" y="12700"/>
                  </a:lnTo>
                  <a:lnTo>
                    <a:pt x="208699" y="12700"/>
                  </a:lnTo>
                  <a:lnTo>
                    <a:pt x="208699" y="1270"/>
                  </a:lnTo>
                  <a:close/>
                </a:path>
                <a:path w="1089659" h="12700">
                  <a:moveTo>
                    <a:pt x="1089520" y="12700"/>
                  </a:moveTo>
                  <a:lnTo>
                    <a:pt x="1079195" y="0"/>
                  </a:lnTo>
                  <a:lnTo>
                    <a:pt x="1005636" y="0"/>
                  </a:lnTo>
                  <a:lnTo>
                    <a:pt x="1015847" y="12700"/>
                  </a:lnTo>
                  <a:lnTo>
                    <a:pt x="1089520" y="1270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363220" y="3756659"/>
              <a:ext cx="1067435" cy="12700"/>
            </a:xfrm>
            <a:custGeom>
              <a:avLst/>
              <a:gdLst/>
              <a:ahLst/>
              <a:cxnLst/>
              <a:rect l="l" t="t" r="r" b="b"/>
              <a:pathLst>
                <a:path w="1067434" h="12700">
                  <a:moveTo>
                    <a:pt x="288836" y="12700"/>
                  </a:moveTo>
                  <a:lnTo>
                    <a:pt x="236740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88836" y="12700"/>
                  </a:lnTo>
                  <a:close/>
                </a:path>
                <a:path w="1067434" h="12700">
                  <a:moveTo>
                    <a:pt x="1066876" y="12700"/>
                  </a:moveTo>
                  <a:lnTo>
                    <a:pt x="1056551" y="0"/>
                  </a:lnTo>
                  <a:lnTo>
                    <a:pt x="982764" y="0"/>
                  </a:lnTo>
                  <a:lnTo>
                    <a:pt x="992987" y="12700"/>
                  </a:lnTo>
                  <a:lnTo>
                    <a:pt x="1066876" y="1270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589992" y="3817619"/>
              <a:ext cx="890269" cy="12700"/>
            </a:xfrm>
            <a:custGeom>
              <a:avLst/>
              <a:gdLst/>
              <a:ahLst/>
              <a:cxnLst/>
              <a:rect l="l" t="t" r="r" b="b"/>
              <a:pathLst>
                <a:path w="890270" h="12700">
                  <a:moveTo>
                    <a:pt x="312089" y="12700"/>
                  </a:moveTo>
                  <a:lnTo>
                    <a:pt x="260007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2089" y="12700"/>
                  </a:lnTo>
                  <a:close/>
                </a:path>
                <a:path w="890270" h="12700">
                  <a:moveTo>
                    <a:pt x="889698" y="12700"/>
                  </a:moveTo>
                  <a:lnTo>
                    <a:pt x="879373" y="0"/>
                  </a:lnTo>
                  <a:lnTo>
                    <a:pt x="805040" y="0"/>
                  </a:lnTo>
                  <a:lnTo>
                    <a:pt x="815263" y="12700"/>
                  </a:lnTo>
                  <a:lnTo>
                    <a:pt x="889698" y="1270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6750571" y="3854449"/>
              <a:ext cx="759460" cy="12700"/>
            </a:xfrm>
            <a:custGeom>
              <a:avLst/>
              <a:gdLst/>
              <a:ahLst/>
              <a:cxnLst/>
              <a:rect l="l" t="t" r="r" b="b"/>
              <a:pathLst>
                <a:path w="759459" h="12700">
                  <a:moveTo>
                    <a:pt x="302577" y="12700"/>
                  </a:moveTo>
                  <a:lnTo>
                    <a:pt x="250482" y="0"/>
                  </a:lnTo>
                  <a:lnTo>
                    <a:pt x="0" y="0"/>
                  </a:lnTo>
                  <a:lnTo>
                    <a:pt x="55384" y="12700"/>
                  </a:lnTo>
                  <a:lnTo>
                    <a:pt x="302577" y="12700"/>
                  </a:lnTo>
                  <a:close/>
                </a:path>
                <a:path w="759459" h="12700">
                  <a:moveTo>
                    <a:pt x="759091" y="12700"/>
                  </a:moveTo>
                  <a:lnTo>
                    <a:pt x="748753" y="0"/>
                  </a:lnTo>
                  <a:lnTo>
                    <a:pt x="674090" y="0"/>
                  </a:lnTo>
                  <a:lnTo>
                    <a:pt x="684314" y="12700"/>
                  </a:lnTo>
                  <a:lnTo>
                    <a:pt x="759091" y="1270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6855790" y="3878579"/>
              <a:ext cx="673735" cy="12700"/>
            </a:xfrm>
            <a:custGeom>
              <a:avLst/>
              <a:gdLst/>
              <a:ahLst/>
              <a:cxnLst/>
              <a:rect l="l" t="t" r="r" b="b"/>
              <a:pathLst>
                <a:path w="673734" h="12700">
                  <a:moveTo>
                    <a:pt x="296329" y="12700"/>
                  </a:moveTo>
                  <a:lnTo>
                    <a:pt x="244233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96329" y="12700"/>
                  </a:lnTo>
                  <a:close/>
                </a:path>
                <a:path w="673734" h="12700">
                  <a:moveTo>
                    <a:pt x="673506" y="12700"/>
                  </a:moveTo>
                  <a:lnTo>
                    <a:pt x="663168" y="0"/>
                  </a:lnTo>
                  <a:lnTo>
                    <a:pt x="588289" y="0"/>
                  </a:lnTo>
                  <a:lnTo>
                    <a:pt x="598500" y="12700"/>
                  </a:lnTo>
                  <a:lnTo>
                    <a:pt x="673506" y="1270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7016382" y="3915409"/>
              <a:ext cx="542925" cy="12700"/>
            </a:xfrm>
            <a:custGeom>
              <a:avLst/>
              <a:gdLst/>
              <a:ahLst/>
              <a:cxnLst/>
              <a:rect l="l" t="t" r="r" b="b"/>
              <a:pathLst>
                <a:path w="542925" h="12700">
                  <a:moveTo>
                    <a:pt x="220078" y="12700"/>
                  </a:moveTo>
                  <a:lnTo>
                    <a:pt x="194678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20078" y="12700"/>
                  </a:lnTo>
                  <a:close/>
                </a:path>
                <a:path w="542925" h="12700">
                  <a:moveTo>
                    <a:pt x="542874" y="12700"/>
                  </a:moveTo>
                  <a:lnTo>
                    <a:pt x="532549" y="0"/>
                  </a:lnTo>
                  <a:lnTo>
                    <a:pt x="457327" y="0"/>
                  </a:lnTo>
                  <a:lnTo>
                    <a:pt x="467550" y="12700"/>
                  </a:lnTo>
                  <a:lnTo>
                    <a:pt x="542874" y="1270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7132663" y="3939539"/>
              <a:ext cx="446405" cy="12700"/>
            </a:xfrm>
            <a:custGeom>
              <a:avLst/>
              <a:gdLst/>
              <a:ahLst/>
              <a:cxnLst/>
              <a:rect l="l" t="t" r="r" b="b"/>
              <a:pathLst>
                <a:path w="446404" h="12700">
                  <a:moveTo>
                    <a:pt x="144424" y="5080"/>
                  </a:moveTo>
                  <a:lnTo>
                    <a:pt x="131724" y="5080"/>
                  </a:lnTo>
                  <a:lnTo>
                    <a:pt x="131724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8249" y="5080"/>
                  </a:lnTo>
                  <a:lnTo>
                    <a:pt x="18249" y="12700"/>
                  </a:lnTo>
                  <a:lnTo>
                    <a:pt x="144424" y="12700"/>
                  </a:lnTo>
                  <a:lnTo>
                    <a:pt x="144424" y="5080"/>
                  </a:lnTo>
                  <a:close/>
                </a:path>
                <a:path w="446404" h="12700">
                  <a:moveTo>
                    <a:pt x="446227" y="12700"/>
                  </a:moveTo>
                  <a:lnTo>
                    <a:pt x="435889" y="0"/>
                  </a:lnTo>
                  <a:lnTo>
                    <a:pt x="360464" y="0"/>
                  </a:lnTo>
                  <a:lnTo>
                    <a:pt x="370674" y="12700"/>
                  </a:lnTo>
                  <a:lnTo>
                    <a:pt x="446227" y="1270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7248982" y="4000499"/>
              <a:ext cx="379730" cy="12700"/>
            </a:xfrm>
            <a:custGeom>
              <a:avLst/>
              <a:gdLst/>
              <a:ahLst/>
              <a:cxnLst/>
              <a:rect l="l" t="t" r="r" b="b"/>
              <a:pathLst>
                <a:path w="379729" h="12700">
                  <a:moveTo>
                    <a:pt x="157645" y="12700"/>
                  </a:moveTo>
                  <a:lnTo>
                    <a:pt x="132257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57645" y="12700"/>
                  </a:lnTo>
                  <a:close/>
                </a:path>
                <a:path w="379729" h="12700">
                  <a:moveTo>
                    <a:pt x="379501" y="12700"/>
                  </a:moveTo>
                  <a:lnTo>
                    <a:pt x="369176" y="0"/>
                  </a:lnTo>
                  <a:lnTo>
                    <a:pt x="293179" y="0"/>
                  </a:lnTo>
                  <a:lnTo>
                    <a:pt x="303403" y="12700"/>
                  </a:lnTo>
                  <a:lnTo>
                    <a:pt x="379501" y="1270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294435" y="4024629"/>
              <a:ext cx="353695" cy="12700"/>
            </a:xfrm>
            <a:custGeom>
              <a:avLst/>
              <a:gdLst/>
              <a:ahLst/>
              <a:cxnLst/>
              <a:rect l="l" t="t" r="r" b="b"/>
              <a:pathLst>
                <a:path w="353695" h="12700">
                  <a:moveTo>
                    <a:pt x="160464" y="12700"/>
                  </a:moveTo>
                  <a:lnTo>
                    <a:pt x="135064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0464" y="12700"/>
                  </a:lnTo>
                  <a:close/>
                </a:path>
                <a:path w="353695" h="12700">
                  <a:moveTo>
                    <a:pt x="353682" y="12700"/>
                  </a:moveTo>
                  <a:lnTo>
                    <a:pt x="343357" y="0"/>
                  </a:lnTo>
                  <a:lnTo>
                    <a:pt x="267144" y="0"/>
                  </a:lnTo>
                  <a:lnTo>
                    <a:pt x="277368" y="12700"/>
                  </a:lnTo>
                  <a:lnTo>
                    <a:pt x="353682" y="1270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363790" y="4061459"/>
              <a:ext cx="314325" cy="12700"/>
            </a:xfrm>
            <a:custGeom>
              <a:avLst/>
              <a:gdLst/>
              <a:ahLst/>
              <a:cxnLst/>
              <a:rect l="l" t="t" r="r" b="b"/>
              <a:pathLst>
                <a:path w="314325" h="12700">
                  <a:moveTo>
                    <a:pt x="164769" y="12700"/>
                  </a:moveTo>
                  <a:lnTo>
                    <a:pt x="139369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64769" y="12700"/>
                  </a:lnTo>
                  <a:close/>
                </a:path>
                <a:path w="314325" h="12700">
                  <a:moveTo>
                    <a:pt x="314299" y="12700"/>
                  </a:moveTo>
                  <a:lnTo>
                    <a:pt x="303961" y="0"/>
                  </a:lnTo>
                  <a:lnTo>
                    <a:pt x="227418" y="0"/>
                  </a:lnTo>
                  <a:lnTo>
                    <a:pt x="237642" y="12700"/>
                  </a:lnTo>
                  <a:lnTo>
                    <a:pt x="314299" y="1270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7433157" y="4098289"/>
              <a:ext cx="274955" cy="12700"/>
            </a:xfrm>
            <a:custGeom>
              <a:avLst/>
              <a:gdLst/>
              <a:ahLst/>
              <a:cxnLst/>
              <a:rect l="l" t="t" r="r" b="b"/>
              <a:pathLst>
                <a:path w="274954" h="12700">
                  <a:moveTo>
                    <a:pt x="169049" y="12700"/>
                  </a:moveTo>
                  <a:lnTo>
                    <a:pt x="143649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9049" y="12700"/>
                  </a:lnTo>
                  <a:close/>
                </a:path>
                <a:path w="274954" h="12700">
                  <a:moveTo>
                    <a:pt x="274891" y="12700"/>
                  </a:moveTo>
                  <a:lnTo>
                    <a:pt x="264553" y="0"/>
                  </a:lnTo>
                  <a:lnTo>
                    <a:pt x="187680" y="0"/>
                  </a:lnTo>
                  <a:lnTo>
                    <a:pt x="197904" y="12700"/>
                  </a:lnTo>
                  <a:lnTo>
                    <a:pt x="274891" y="1270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2" name="object 148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83" name="object 1483"/>
            <p:cNvSpPr/>
            <p:nvPr/>
          </p:nvSpPr>
          <p:spPr>
            <a:xfrm>
              <a:off x="7636279" y="4268470"/>
              <a:ext cx="275590" cy="13970"/>
            </a:xfrm>
            <a:custGeom>
              <a:avLst/>
              <a:gdLst/>
              <a:ahLst/>
              <a:cxnLst/>
              <a:rect l="l" t="t" r="r" b="b"/>
              <a:pathLst>
                <a:path w="275590" h="13970">
                  <a:moveTo>
                    <a:pt x="24726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75439" y="13969"/>
                  </a:lnTo>
                  <a:lnTo>
                    <a:pt x="247267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7608063" y="4281170"/>
              <a:ext cx="327025" cy="12700"/>
            </a:xfrm>
            <a:custGeom>
              <a:avLst/>
              <a:gdLst/>
              <a:ahLst/>
              <a:cxnLst/>
              <a:rect l="l" t="t" r="r" b="b"/>
              <a:pathLst>
                <a:path w="327025" h="12700">
                  <a:moveTo>
                    <a:pt x="301094" y="0"/>
                  </a:moveTo>
                  <a:lnTo>
                    <a:pt x="31350" y="0"/>
                  </a:lnTo>
                  <a:lnTo>
                    <a:pt x="0" y="12699"/>
                  </a:lnTo>
                  <a:lnTo>
                    <a:pt x="326705" y="12699"/>
                  </a:lnTo>
                  <a:lnTo>
                    <a:pt x="301094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7576713" y="4292600"/>
              <a:ext cx="382270" cy="13970"/>
            </a:xfrm>
            <a:custGeom>
              <a:avLst/>
              <a:gdLst/>
              <a:ahLst/>
              <a:cxnLst/>
              <a:rect l="l" t="t" r="r" b="b"/>
              <a:pathLst>
                <a:path w="382270" h="13970">
                  <a:moveTo>
                    <a:pt x="355494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81819" y="13969"/>
                  </a:lnTo>
                  <a:lnTo>
                    <a:pt x="381106" y="12700"/>
                  </a:lnTo>
                  <a:lnTo>
                    <a:pt x="355494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7548497" y="4305300"/>
              <a:ext cx="416559" cy="12700"/>
            </a:xfrm>
            <a:custGeom>
              <a:avLst/>
              <a:gdLst/>
              <a:ahLst/>
              <a:cxnLst/>
              <a:rect l="l" t="t" r="r" b="b"/>
              <a:pathLst>
                <a:path w="416559" h="12700">
                  <a:moveTo>
                    <a:pt x="409321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16450" y="12700"/>
                  </a:lnTo>
                  <a:lnTo>
                    <a:pt x="409321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7517147" y="4316729"/>
              <a:ext cx="455295" cy="13970"/>
            </a:xfrm>
            <a:custGeom>
              <a:avLst/>
              <a:gdLst/>
              <a:ahLst/>
              <a:cxnLst/>
              <a:rect l="l" t="t" r="r" b="b"/>
              <a:pathLst>
                <a:path w="455295" h="13970">
                  <a:moveTo>
                    <a:pt x="447088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454929" y="13970"/>
                  </a:lnTo>
                  <a:lnTo>
                    <a:pt x="447088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7488932" y="4329429"/>
              <a:ext cx="489584" cy="12700"/>
            </a:xfrm>
            <a:custGeom>
              <a:avLst/>
              <a:gdLst/>
              <a:ahLst/>
              <a:cxnLst/>
              <a:rect l="l" t="t" r="r" b="b"/>
              <a:pathLst>
                <a:path w="489584" h="12700">
                  <a:moveTo>
                    <a:pt x="482432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89560" y="12700"/>
                  </a:lnTo>
                  <a:lnTo>
                    <a:pt x="48243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471690" y="4342129"/>
              <a:ext cx="514350" cy="12700"/>
            </a:xfrm>
            <a:custGeom>
              <a:avLst/>
              <a:gdLst/>
              <a:ahLst/>
              <a:cxnLst/>
              <a:rect l="l" t="t" r="r" b="b"/>
              <a:pathLst>
                <a:path w="514350" h="12700">
                  <a:moveTo>
                    <a:pt x="513930" y="12700"/>
                  </a:moveTo>
                  <a:lnTo>
                    <a:pt x="507504" y="1270"/>
                  </a:lnTo>
                  <a:lnTo>
                    <a:pt x="507149" y="1270"/>
                  </a:lnTo>
                  <a:lnTo>
                    <a:pt x="507149" y="0"/>
                  </a:lnTo>
                  <a:lnTo>
                    <a:pt x="15671" y="0"/>
                  </a:lnTo>
                  <a:lnTo>
                    <a:pt x="15671" y="1270"/>
                  </a:lnTo>
                  <a:lnTo>
                    <a:pt x="0" y="1270"/>
                  </a:lnTo>
                  <a:lnTo>
                    <a:pt x="0" y="12700"/>
                  </a:lnTo>
                  <a:lnTo>
                    <a:pt x="348957" y="12700"/>
                  </a:lnTo>
                  <a:lnTo>
                    <a:pt x="348957" y="1270"/>
                  </a:lnTo>
                  <a:lnTo>
                    <a:pt x="370560" y="1270"/>
                  </a:lnTo>
                  <a:lnTo>
                    <a:pt x="370255" y="12700"/>
                  </a:lnTo>
                  <a:lnTo>
                    <a:pt x="513930" y="1270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7398004" y="4366259"/>
              <a:ext cx="601345" cy="12700"/>
            </a:xfrm>
            <a:custGeom>
              <a:avLst/>
              <a:gdLst/>
              <a:ahLst/>
              <a:cxnLst/>
              <a:rect l="l" t="t" r="r" b="b"/>
              <a:pathLst>
                <a:path w="601345" h="12700">
                  <a:moveTo>
                    <a:pt x="35786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309880" y="12700"/>
                  </a:lnTo>
                  <a:lnTo>
                    <a:pt x="357860" y="0"/>
                  </a:lnTo>
                  <a:close/>
                </a:path>
                <a:path w="601345" h="12700">
                  <a:moveTo>
                    <a:pt x="601154" y="12700"/>
                  </a:moveTo>
                  <a:lnTo>
                    <a:pt x="594029" y="0"/>
                  </a:lnTo>
                  <a:lnTo>
                    <a:pt x="443636" y="0"/>
                  </a:lnTo>
                  <a:lnTo>
                    <a:pt x="443293" y="12700"/>
                  </a:lnTo>
                  <a:lnTo>
                    <a:pt x="601154" y="1270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7338441" y="4390389"/>
              <a:ext cx="674370" cy="12700"/>
            </a:xfrm>
            <a:custGeom>
              <a:avLst/>
              <a:gdLst/>
              <a:ahLst/>
              <a:cxnLst/>
              <a:rect l="l" t="t" r="r" b="b"/>
              <a:pathLst>
                <a:path w="674370" h="12700">
                  <a:moveTo>
                    <a:pt x="32625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278269" y="12700"/>
                  </a:lnTo>
                  <a:lnTo>
                    <a:pt x="326250" y="0"/>
                  </a:lnTo>
                  <a:close/>
                </a:path>
                <a:path w="674370" h="12700">
                  <a:moveTo>
                    <a:pt x="674268" y="12700"/>
                  </a:moveTo>
                  <a:lnTo>
                    <a:pt x="667131" y="0"/>
                  </a:lnTo>
                  <a:lnTo>
                    <a:pt x="502551" y="0"/>
                  </a:lnTo>
                  <a:lnTo>
                    <a:pt x="502221" y="12700"/>
                  </a:lnTo>
                  <a:lnTo>
                    <a:pt x="674268" y="1270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8021002" y="4488179"/>
              <a:ext cx="46990" cy="12700"/>
            </a:xfrm>
            <a:custGeom>
              <a:avLst/>
              <a:gdLst/>
              <a:ahLst/>
              <a:cxnLst/>
              <a:rect l="l" t="t" r="r" b="b"/>
              <a:pathLst>
                <a:path w="46990" h="12700">
                  <a:moveTo>
                    <a:pt x="39471" y="0"/>
                  </a:moveTo>
                  <a:lnTo>
                    <a:pt x="0" y="0"/>
                  </a:lnTo>
                  <a:lnTo>
                    <a:pt x="7831" y="12700"/>
                  </a:lnTo>
                  <a:lnTo>
                    <a:pt x="46600" y="12700"/>
                  </a:lnTo>
                  <a:lnTo>
                    <a:pt x="39471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8088503" y="4573269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24892" y="1270"/>
                  </a:moveTo>
                  <a:lnTo>
                    <a:pt x="20078" y="1270"/>
                  </a:lnTo>
                  <a:lnTo>
                    <a:pt x="20078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5308" y="1270"/>
                  </a:lnTo>
                  <a:lnTo>
                    <a:pt x="5308" y="12700"/>
                  </a:lnTo>
                  <a:lnTo>
                    <a:pt x="24892" y="12700"/>
                  </a:lnTo>
                  <a:lnTo>
                    <a:pt x="24892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583540" y="4610100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26234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17004" y="12700"/>
                  </a:lnTo>
                  <a:lnTo>
                    <a:pt x="262343" y="0"/>
                  </a:lnTo>
                  <a:close/>
                </a:path>
                <a:path w="1563370" h="12700">
                  <a:moveTo>
                    <a:pt x="1357210" y="0"/>
                  </a:moveTo>
                  <a:lnTo>
                    <a:pt x="1251635" y="0"/>
                  </a:lnTo>
                  <a:lnTo>
                    <a:pt x="1251292" y="12700"/>
                  </a:lnTo>
                  <a:lnTo>
                    <a:pt x="1354023" y="12700"/>
                  </a:lnTo>
                  <a:lnTo>
                    <a:pt x="1357210" y="0"/>
                  </a:lnTo>
                  <a:close/>
                </a:path>
                <a:path w="1563370" h="12700">
                  <a:moveTo>
                    <a:pt x="1563027" y="12700"/>
                  </a:moveTo>
                  <a:lnTo>
                    <a:pt x="1553121" y="0"/>
                  </a:lnTo>
                  <a:lnTo>
                    <a:pt x="1535226" y="0"/>
                  </a:lnTo>
                  <a:lnTo>
                    <a:pt x="1545856" y="12700"/>
                  </a:lnTo>
                  <a:lnTo>
                    <a:pt x="1563027" y="1270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6465900" y="4646929"/>
              <a:ext cx="1709420" cy="12700"/>
            </a:xfrm>
            <a:custGeom>
              <a:avLst/>
              <a:gdLst/>
              <a:ahLst/>
              <a:cxnLst/>
              <a:rect l="l" t="t" r="r" b="b"/>
              <a:pathLst>
                <a:path w="1709420" h="12700">
                  <a:moveTo>
                    <a:pt x="248488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03136" y="12700"/>
                  </a:lnTo>
                  <a:lnTo>
                    <a:pt x="248488" y="0"/>
                  </a:lnTo>
                  <a:close/>
                </a:path>
                <a:path w="1709420" h="12700">
                  <a:moveTo>
                    <a:pt x="1465605" y="0"/>
                  </a:moveTo>
                  <a:lnTo>
                    <a:pt x="1368298" y="0"/>
                  </a:lnTo>
                  <a:lnTo>
                    <a:pt x="1367955" y="12700"/>
                  </a:lnTo>
                  <a:lnTo>
                    <a:pt x="1462405" y="12700"/>
                  </a:lnTo>
                  <a:lnTo>
                    <a:pt x="1465605" y="0"/>
                  </a:lnTo>
                  <a:close/>
                </a:path>
                <a:path w="1709420" h="12700">
                  <a:moveTo>
                    <a:pt x="1709381" y="12700"/>
                  </a:moveTo>
                  <a:lnTo>
                    <a:pt x="1699475" y="0"/>
                  </a:lnTo>
                  <a:lnTo>
                    <a:pt x="1683664" y="0"/>
                  </a:lnTo>
                  <a:lnTo>
                    <a:pt x="1694294" y="12700"/>
                  </a:lnTo>
                  <a:lnTo>
                    <a:pt x="1709381" y="1270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6388836" y="4671059"/>
              <a:ext cx="1805305" cy="12700"/>
            </a:xfrm>
            <a:custGeom>
              <a:avLst/>
              <a:gdLst/>
              <a:ahLst/>
              <a:cxnLst/>
              <a:rect l="l" t="t" r="r" b="b"/>
              <a:pathLst>
                <a:path w="1805304" h="12700">
                  <a:moveTo>
                    <a:pt x="239395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94043" y="12700"/>
                  </a:lnTo>
                  <a:lnTo>
                    <a:pt x="239395" y="0"/>
                  </a:lnTo>
                  <a:close/>
                </a:path>
                <a:path w="1805304" h="12700">
                  <a:moveTo>
                    <a:pt x="1535645" y="0"/>
                  </a:moveTo>
                  <a:lnTo>
                    <a:pt x="1444612" y="0"/>
                  </a:lnTo>
                  <a:lnTo>
                    <a:pt x="1444612" y="7620"/>
                  </a:lnTo>
                  <a:lnTo>
                    <a:pt x="1444053" y="7620"/>
                  </a:lnTo>
                  <a:lnTo>
                    <a:pt x="1444053" y="12700"/>
                  </a:lnTo>
                  <a:lnTo>
                    <a:pt x="1534045" y="12700"/>
                  </a:lnTo>
                  <a:lnTo>
                    <a:pt x="1534045" y="7620"/>
                  </a:lnTo>
                  <a:lnTo>
                    <a:pt x="1535645" y="7620"/>
                  </a:lnTo>
                  <a:lnTo>
                    <a:pt x="1535645" y="0"/>
                  </a:lnTo>
                  <a:close/>
                </a:path>
                <a:path w="1805304" h="12700">
                  <a:moveTo>
                    <a:pt x="1805254" y="12700"/>
                  </a:moveTo>
                  <a:lnTo>
                    <a:pt x="1795348" y="0"/>
                  </a:lnTo>
                  <a:lnTo>
                    <a:pt x="1780908" y="0"/>
                  </a:lnTo>
                  <a:lnTo>
                    <a:pt x="1791538" y="12700"/>
                  </a:lnTo>
                  <a:lnTo>
                    <a:pt x="1805254" y="1270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6194120" y="4732019"/>
              <a:ext cx="2047875" cy="12700"/>
            </a:xfrm>
            <a:custGeom>
              <a:avLst/>
              <a:gdLst/>
              <a:ahLst/>
              <a:cxnLst/>
              <a:rect l="l" t="t" r="r" b="b"/>
              <a:pathLst>
                <a:path w="2047875" h="12700">
                  <a:moveTo>
                    <a:pt x="21644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1107" y="12700"/>
                  </a:lnTo>
                  <a:lnTo>
                    <a:pt x="216446" y="0"/>
                  </a:lnTo>
                  <a:close/>
                </a:path>
                <a:path w="2047875" h="12700">
                  <a:moveTo>
                    <a:pt x="1715998" y="0"/>
                  </a:moveTo>
                  <a:lnTo>
                    <a:pt x="1629613" y="0"/>
                  </a:lnTo>
                  <a:lnTo>
                    <a:pt x="1627314" y="12700"/>
                  </a:lnTo>
                  <a:lnTo>
                    <a:pt x="1712810" y="12700"/>
                  </a:lnTo>
                  <a:lnTo>
                    <a:pt x="1715998" y="0"/>
                  </a:lnTo>
                  <a:close/>
                </a:path>
                <a:path w="2047875" h="12700">
                  <a:moveTo>
                    <a:pt x="2047494" y="12700"/>
                  </a:moveTo>
                  <a:lnTo>
                    <a:pt x="2037588" y="0"/>
                  </a:lnTo>
                  <a:lnTo>
                    <a:pt x="2026615" y="0"/>
                  </a:lnTo>
                  <a:lnTo>
                    <a:pt x="2037232" y="12700"/>
                  </a:lnTo>
                  <a:lnTo>
                    <a:pt x="2047494" y="1270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6117056" y="4756150"/>
              <a:ext cx="2143760" cy="12700"/>
            </a:xfrm>
            <a:custGeom>
              <a:avLst/>
              <a:gdLst/>
              <a:ahLst/>
              <a:cxnLst/>
              <a:rect l="l" t="t" r="r" b="b"/>
              <a:pathLst>
                <a:path w="2143759" h="12700">
                  <a:moveTo>
                    <a:pt x="20928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3583" y="12700"/>
                  </a:lnTo>
                  <a:lnTo>
                    <a:pt x="209283" y="0"/>
                  </a:lnTo>
                  <a:close/>
                </a:path>
                <a:path w="2143759" h="12700">
                  <a:moveTo>
                    <a:pt x="1787004" y="0"/>
                  </a:moveTo>
                  <a:lnTo>
                    <a:pt x="1702320" y="0"/>
                  </a:lnTo>
                  <a:lnTo>
                    <a:pt x="1700034" y="12700"/>
                  </a:lnTo>
                  <a:lnTo>
                    <a:pt x="1783803" y="12700"/>
                  </a:lnTo>
                  <a:lnTo>
                    <a:pt x="1787004" y="0"/>
                  </a:lnTo>
                  <a:close/>
                </a:path>
                <a:path w="2143759" h="12700">
                  <a:moveTo>
                    <a:pt x="2143366" y="12700"/>
                  </a:moveTo>
                  <a:lnTo>
                    <a:pt x="2133460" y="0"/>
                  </a:lnTo>
                  <a:lnTo>
                    <a:pt x="2123846" y="0"/>
                  </a:lnTo>
                  <a:lnTo>
                    <a:pt x="2134476" y="12700"/>
                  </a:lnTo>
                  <a:lnTo>
                    <a:pt x="2143366" y="1270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7810449" y="4792979"/>
              <a:ext cx="478790" cy="12700"/>
            </a:xfrm>
            <a:custGeom>
              <a:avLst/>
              <a:gdLst/>
              <a:ahLst/>
              <a:cxnLst/>
              <a:rect l="l" t="t" r="r" b="b"/>
              <a:pathLst>
                <a:path w="478790" h="12700">
                  <a:moveTo>
                    <a:pt x="84353" y="0"/>
                  </a:moveTo>
                  <a:lnTo>
                    <a:pt x="2286" y="0"/>
                  </a:lnTo>
                  <a:lnTo>
                    <a:pt x="0" y="12700"/>
                  </a:lnTo>
                  <a:lnTo>
                    <a:pt x="81165" y="12700"/>
                  </a:lnTo>
                  <a:lnTo>
                    <a:pt x="84353" y="0"/>
                  </a:lnTo>
                  <a:close/>
                </a:path>
                <a:path w="478790" h="12700">
                  <a:moveTo>
                    <a:pt x="478688" y="12700"/>
                  </a:moveTo>
                  <a:lnTo>
                    <a:pt x="468782" y="0"/>
                  </a:lnTo>
                  <a:lnTo>
                    <a:pt x="461264" y="0"/>
                  </a:lnTo>
                  <a:lnTo>
                    <a:pt x="471881" y="12700"/>
                  </a:lnTo>
                  <a:lnTo>
                    <a:pt x="478688" y="1270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5946267" y="4817109"/>
              <a:ext cx="2373630" cy="25400"/>
            </a:xfrm>
            <a:custGeom>
              <a:avLst/>
              <a:gdLst/>
              <a:ahLst/>
              <a:cxnLst/>
              <a:rect l="l" t="t" r="r" b="b"/>
              <a:pathLst>
                <a:path w="2373629" h="25400">
                  <a:moveTo>
                    <a:pt x="208673" y="0"/>
                  </a:moveTo>
                  <a:lnTo>
                    <a:pt x="37934" y="0"/>
                  </a:lnTo>
                  <a:lnTo>
                    <a:pt x="0" y="13970"/>
                  </a:lnTo>
                  <a:lnTo>
                    <a:pt x="169405" y="13970"/>
                  </a:lnTo>
                  <a:lnTo>
                    <a:pt x="208673" y="0"/>
                  </a:lnTo>
                  <a:close/>
                </a:path>
                <a:path w="2373629" h="25400">
                  <a:moveTo>
                    <a:pt x="1942477" y="0"/>
                  </a:moveTo>
                  <a:lnTo>
                    <a:pt x="1862112" y="0"/>
                  </a:lnTo>
                  <a:lnTo>
                    <a:pt x="1859826" y="12700"/>
                  </a:lnTo>
                  <a:lnTo>
                    <a:pt x="1859597" y="13970"/>
                  </a:lnTo>
                  <a:lnTo>
                    <a:pt x="1857527" y="25400"/>
                  </a:lnTo>
                  <a:lnTo>
                    <a:pt x="1936089" y="25400"/>
                  </a:lnTo>
                  <a:lnTo>
                    <a:pt x="1938947" y="13970"/>
                  </a:lnTo>
                  <a:lnTo>
                    <a:pt x="1939277" y="12700"/>
                  </a:lnTo>
                  <a:lnTo>
                    <a:pt x="1942477" y="0"/>
                  </a:lnTo>
                  <a:close/>
                </a:path>
                <a:path w="2373629" h="25400">
                  <a:moveTo>
                    <a:pt x="2373388" y="25400"/>
                  </a:moveTo>
                  <a:lnTo>
                    <a:pt x="2363825" y="13970"/>
                  </a:lnTo>
                  <a:lnTo>
                    <a:pt x="2362771" y="12700"/>
                  </a:lnTo>
                  <a:lnTo>
                    <a:pt x="2352141" y="0"/>
                  </a:lnTo>
                  <a:lnTo>
                    <a:pt x="2345626" y="0"/>
                  </a:lnTo>
                  <a:lnTo>
                    <a:pt x="2357297" y="13970"/>
                  </a:lnTo>
                  <a:lnTo>
                    <a:pt x="2366861" y="25400"/>
                  </a:lnTo>
                  <a:lnTo>
                    <a:pt x="2373388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7799451" y="4853939"/>
              <a:ext cx="541020" cy="12700"/>
            </a:xfrm>
            <a:custGeom>
              <a:avLst/>
              <a:gdLst/>
              <a:ahLst/>
              <a:cxnLst/>
              <a:rect l="l" t="t" r="r" b="b"/>
              <a:pathLst>
                <a:path w="541020" h="12700">
                  <a:moveTo>
                    <a:pt x="80035" y="0"/>
                  </a:moveTo>
                  <a:lnTo>
                    <a:pt x="2286" y="0"/>
                  </a:lnTo>
                  <a:lnTo>
                    <a:pt x="0" y="12700"/>
                  </a:lnTo>
                  <a:lnTo>
                    <a:pt x="76847" y="12700"/>
                  </a:lnTo>
                  <a:lnTo>
                    <a:pt x="80035" y="0"/>
                  </a:lnTo>
                  <a:close/>
                </a:path>
                <a:path w="541020" h="12700">
                  <a:moveTo>
                    <a:pt x="540397" y="12700"/>
                  </a:moveTo>
                  <a:lnTo>
                    <a:pt x="529767" y="0"/>
                  </a:lnTo>
                  <a:lnTo>
                    <a:pt x="523240" y="0"/>
                  </a:lnTo>
                  <a:lnTo>
                    <a:pt x="533857" y="12700"/>
                  </a:lnTo>
                  <a:lnTo>
                    <a:pt x="540397" y="1270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5684202" y="4914900"/>
              <a:ext cx="2707005" cy="12700"/>
            </a:xfrm>
            <a:custGeom>
              <a:avLst/>
              <a:gdLst/>
              <a:ahLst/>
              <a:cxnLst/>
              <a:rect l="l" t="t" r="r" b="b"/>
              <a:pathLst>
                <a:path w="2707004" h="12700">
                  <a:moveTo>
                    <a:pt x="195795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0083" y="12700"/>
                  </a:lnTo>
                  <a:lnTo>
                    <a:pt x="195795" y="0"/>
                  </a:lnTo>
                  <a:close/>
                </a:path>
                <a:path w="2707004" h="12700">
                  <a:moveTo>
                    <a:pt x="2178532" y="0"/>
                  </a:moveTo>
                  <a:lnTo>
                    <a:pt x="2105507" y="0"/>
                  </a:lnTo>
                  <a:lnTo>
                    <a:pt x="2105507" y="11430"/>
                  </a:lnTo>
                  <a:lnTo>
                    <a:pt x="2104364" y="11430"/>
                  </a:lnTo>
                  <a:lnTo>
                    <a:pt x="2104364" y="12700"/>
                  </a:lnTo>
                  <a:lnTo>
                    <a:pt x="2177059" y="12700"/>
                  </a:lnTo>
                  <a:lnTo>
                    <a:pt x="2177059" y="11430"/>
                  </a:lnTo>
                  <a:lnTo>
                    <a:pt x="2178532" y="11430"/>
                  </a:lnTo>
                  <a:lnTo>
                    <a:pt x="2178532" y="0"/>
                  </a:lnTo>
                  <a:close/>
                </a:path>
                <a:path w="2707004" h="12700">
                  <a:moveTo>
                    <a:pt x="2706649" y="12700"/>
                  </a:moveTo>
                  <a:lnTo>
                    <a:pt x="2696032" y="0"/>
                  </a:lnTo>
                  <a:lnTo>
                    <a:pt x="2689466" y="0"/>
                  </a:lnTo>
                  <a:lnTo>
                    <a:pt x="2700083" y="12700"/>
                  </a:lnTo>
                  <a:lnTo>
                    <a:pt x="2706649" y="1270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7784097" y="4939029"/>
              <a:ext cx="626110" cy="12700"/>
            </a:xfrm>
            <a:custGeom>
              <a:avLst/>
              <a:gdLst/>
              <a:ahLst/>
              <a:cxnLst/>
              <a:rect l="l" t="t" r="r" b="b"/>
              <a:pathLst>
                <a:path w="626109" h="12700">
                  <a:moveTo>
                    <a:pt x="76581" y="0"/>
                  </a:moveTo>
                  <a:lnTo>
                    <a:pt x="2286" y="0"/>
                  </a:lnTo>
                  <a:lnTo>
                    <a:pt x="0" y="12700"/>
                  </a:lnTo>
                  <a:lnTo>
                    <a:pt x="75958" y="12700"/>
                  </a:lnTo>
                  <a:lnTo>
                    <a:pt x="76581" y="0"/>
                  </a:lnTo>
                  <a:close/>
                </a:path>
                <a:path w="626109" h="12700">
                  <a:moveTo>
                    <a:pt x="625525" y="12700"/>
                  </a:moveTo>
                  <a:lnTo>
                    <a:pt x="616000" y="0"/>
                  </a:lnTo>
                  <a:lnTo>
                    <a:pt x="609752" y="0"/>
                  </a:lnTo>
                  <a:lnTo>
                    <a:pt x="620369" y="12700"/>
                  </a:lnTo>
                  <a:lnTo>
                    <a:pt x="625525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518696" y="4975859"/>
              <a:ext cx="2919095" cy="12700"/>
            </a:xfrm>
            <a:custGeom>
              <a:avLst/>
              <a:gdLst/>
              <a:ahLst/>
              <a:cxnLst/>
              <a:rect l="l" t="t" r="r" b="b"/>
              <a:pathLst>
                <a:path w="2919095" h="12700">
                  <a:moveTo>
                    <a:pt x="189903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4190" y="12700"/>
                  </a:lnTo>
                  <a:lnTo>
                    <a:pt x="189903" y="0"/>
                  </a:lnTo>
                  <a:close/>
                </a:path>
                <a:path w="2919095" h="12700">
                  <a:moveTo>
                    <a:pt x="2340191" y="0"/>
                  </a:moveTo>
                  <a:lnTo>
                    <a:pt x="2261044" y="0"/>
                  </a:lnTo>
                  <a:lnTo>
                    <a:pt x="2258758" y="12700"/>
                  </a:lnTo>
                  <a:lnTo>
                    <a:pt x="2339568" y="12700"/>
                  </a:lnTo>
                  <a:lnTo>
                    <a:pt x="2340191" y="0"/>
                  </a:lnTo>
                  <a:close/>
                </a:path>
                <a:path w="2919095" h="12700">
                  <a:moveTo>
                    <a:pt x="2918549" y="12700"/>
                  </a:moveTo>
                  <a:lnTo>
                    <a:pt x="2909024" y="0"/>
                  </a:lnTo>
                  <a:lnTo>
                    <a:pt x="2905950" y="0"/>
                  </a:lnTo>
                  <a:lnTo>
                    <a:pt x="2916567" y="12700"/>
                  </a:lnTo>
                  <a:lnTo>
                    <a:pt x="2918549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7779302" y="5060950"/>
              <a:ext cx="75565" cy="12700"/>
            </a:xfrm>
            <a:custGeom>
              <a:avLst/>
              <a:gdLst/>
              <a:ahLst/>
              <a:cxnLst/>
              <a:rect l="l" t="t" r="r" b="b"/>
              <a:pathLst>
                <a:path w="75565" h="12700">
                  <a:moveTo>
                    <a:pt x="7544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74822" y="12700"/>
                  </a:lnTo>
                  <a:lnTo>
                    <a:pt x="75441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259318" y="5097779"/>
              <a:ext cx="106680" cy="12700"/>
            </a:xfrm>
            <a:custGeom>
              <a:avLst/>
              <a:gdLst/>
              <a:ahLst/>
              <a:cxnLst/>
              <a:rect l="l" t="t" r="r" b="b"/>
              <a:pathLst>
                <a:path w="106679" h="12700">
                  <a:moveTo>
                    <a:pt x="10649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70783" y="12700"/>
                  </a:lnTo>
                  <a:lnTo>
                    <a:pt x="106491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208284" y="5121909"/>
              <a:ext cx="90170" cy="12700"/>
            </a:xfrm>
            <a:custGeom>
              <a:avLst/>
              <a:gdLst/>
              <a:ahLst/>
              <a:cxnLst/>
              <a:rect l="l" t="t" r="r" b="b"/>
              <a:pathLst>
                <a:path w="90170" h="12700">
                  <a:moveTo>
                    <a:pt x="89680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53972" y="12700"/>
                  </a:lnTo>
                  <a:lnTo>
                    <a:pt x="89680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7792958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7794761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7796563" y="529208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7797511" y="530478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798364" y="5316220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799313" y="5328920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800261" y="5341620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801114" y="5353050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69" name="object 1569"/>
          <p:cNvGrpSpPr/>
          <p:nvPr/>
        </p:nvGrpSpPr>
        <p:grpSpPr>
          <a:xfrm>
            <a:off x="7802063" y="5365750"/>
            <a:ext cx="116839" cy="657860"/>
            <a:chOff x="7802063" y="5365750"/>
            <a:chExt cx="116839" cy="657860"/>
          </a:xfrm>
        </p:grpSpPr>
        <p:sp>
          <p:nvSpPr>
            <p:cNvPr id="1570" name="object 1570"/>
            <p:cNvSpPr/>
            <p:nvPr/>
          </p:nvSpPr>
          <p:spPr>
            <a:xfrm>
              <a:off x="7802063" y="5365750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7803011" y="53784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7803865" y="5389879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805099" y="5402580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806321" y="541400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7807678" y="5426710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809035" y="5439410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810256" y="545083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7811613" y="546353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7812834" y="547497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7814191" y="548767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7815413" y="54991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7816770" y="55118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7818127" y="552450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7819348" y="55359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20705" y="55486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22062" y="556132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23284" y="55727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24641" y="558545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25862" y="559689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27219" y="560959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28576" y="562229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29798" y="563372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31155" y="564642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32376" y="565785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33733" y="567055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34954" y="56819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36311" y="56946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37669" y="570737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38890" y="571880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40247" y="573150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41604" y="574420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42825" y="575564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44182" y="576834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45404" y="577976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46761" y="57924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48118" y="58051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49339" y="581660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50696" y="582930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51918" y="584073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53275" y="585343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54496" y="58648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55853" y="58775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57210" y="589025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58431" y="590169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859789" y="591439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861146" y="592709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862367" y="593851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7863724" y="595121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7864945" y="596265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7866302" y="597535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7867659" y="59880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7868881" y="5999480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7870238" y="6012180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24" name="object 1624"/>
          <p:cNvGrpSpPr/>
          <p:nvPr/>
        </p:nvGrpSpPr>
        <p:grpSpPr>
          <a:xfrm>
            <a:off x="2331660" y="215840"/>
            <a:ext cx="3607435" cy="1092835"/>
            <a:chOff x="2331660" y="215840"/>
            <a:chExt cx="3607435" cy="1092835"/>
          </a:xfrm>
        </p:grpSpPr>
        <p:sp>
          <p:nvSpPr>
            <p:cNvPr id="1625" name="object 1625"/>
            <p:cNvSpPr/>
            <p:nvPr/>
          </p:nvSpPr>
          <p:spPr>
            <a:xfrm>
              <a:off x="2344420" y="228599"/>
              <a:ext cx="3581400" cy="1066800"/>
            </a:xfrm>
            <a:custGeom>
              <a:avLst/>
              <a:gdLst/>
              <a:ahLst/>
              <a:cxnLst/>
              <a:rect l="l" t="t" r="r" b="b"/>
              <a:pathLst>
                <a:path w="3581400" h="1066800">
                  <a:moveTo>
                    <a:pt x="3048000" y="0"/>
                  </a:moveTo>
                  <a:lnTo>
                    <a:pt x="3048000" y="266700"/>
                  </a:lnTo>
                  <a:lnTo>
                    <a:pt x="0" y="266700"/>
                  </a:lnTo>
                  <a:lnTo>
                    <a:pt x="0" y="800100"/>
                  </a:lnTo>
                  <a:lnTo>
                    <a:pt x="3048000" y="800100"/>
                  </a:lnTo>
                  <a:lnTo>
                    <a:pt x="3048000" y="1066800"/>
                  </a:lnTo>
                  <a:lnTo>
                    <a:pt x="3581400" y="533400"/>
                  </a:lnTo>
                  <a:lnTo>
                    <a:pt x="3048000" y="0"/>
                  </a:lnTo>
                  <a:close/>
                </a:path>
              </a:pathLst>
            </a:custGeom>
            <a:solidFill>
              <a:srgbClr val="A55E0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2344420" y="228599"/>
              <a:ext cx="3581400" cy="1066800"/>
            </a:xfrm>
            <a:custGeom>
              <a:avLst/>
              <a:gdLst/>
              <a:ahLst/>
              <a:cxnLst/>
              <a:rect l="l" t="t" r="r" b="b"/>
              <a:pathLst>
                <a:path w="3581400" h="1066800">
                  <a:moveTo>
                    <a:pt x="0" y="266700"/>
                  </a:moveTo>
                  <a:lnTo>
                    <a:pt x="3048000" y="266700"/>
                  </a:lnTo>
                  <a:lnTo>
                    <a:pt x="3048000" y="0"/>
                  </a:lnTo>
                  <a:lnTo>
                    <a:pt x="3581400" y="533400"/>
                  </a:lnTo>
                  <a:lnTo>
                    <a:pt x="3048000" y="1066800"/>
                  </a:lnTo>
                  <a:lnTo>
                    <a:pt x="3048000" y="800100"/>
                  </a:lnTo>
                  <a:lnTo>
                    <a:pt x="0" y="800100"/>
                  </a:lnTo>
                  <a:lnTo>
                    <a:pt x="0" y="266700"/>
                  </a:lnTo>
                  <a:close/>
                </a:path>
                <a:path w="3581400" h="1066800">
                  <a:moveTo>
                    <a:pt x="0" y="0"/>
                  </a:moveTo>
                  <a:lnTo>
                    <a:pt x="0" y="0"/>
                  </a:lnTo>
                </a:path>
                <a:path w="3581400" h="1066800">
                  <a:moveTo>
                    <a:pt x="3581400" y="1066800"/>
                  </a:moveTo>
                  <a:lnTo>
                    <a:pt x="3581400" y="1066800"/>
                  </a:lnTo>
                </a:path>
              </a:pathLst>
            </a:custGeom>
            <a:ln w="25518">
              <a:solidFill>
                <a:srgbClr val="7843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7" name="object 1627"/>
          <p:cNvSpPr txBox="1">
            <a:spLocks noGrp="1"/>
          </p:cNvSpPr>
          <p:nvPr>
            <p:ph type="title"/>
          </p:nvPr>
        </p:nvSpPr>
        <p:spPr>
          <a:xfrm>
            <a:off x="3086100" y="444500"/>
            <a:ext cx="183070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spc="-10" dirty="0">
                <a:solidFill>
                  <a:srgbClr val="FFFF00"/>
                </a:solidFill>
              </a:rPr>
              <a:t>M</a:t>
            </a:r>
            <a:r>
              <a:rPr sz="4000" dirty="0">
                <a:solidFill>
                  <a:srgbClr val="FFFF00"/>
                </a:solidFill>
              </a:rPr>
              <a:t>e</a:t>
            </a:r>
            <a:r>
              <a:rPr sz="4000" spc="-10" dirty="0">
                <a:solidFill>
                  <a:srgbClr val="FFFF00"/>
                </a:solidFill>
              </a:rPr>
              <a:t>a</a:t>
            </a:r>
            <a:r>
              <a:rPr sz="4000" spc="5" dirty="0">
                <a:solidFill>
                  <a:srgbClr val="FFFF00"/>
                </a:solidFill>
              </a:rPr>
              <a:t>n</a:t>
            </a:r>
            <a:r>
              <a:rPr sz="4000" spc="-5" dirty="0">
                <a:solidFill>
                  <a:srgbClr val="FFFF00"/>
                </a:solidFill>
              </a:rPr>
              <a:t>i</a:t>
            </a:r>
            <a:r>
              <a:rPr sz="4000" dirty="0">
                <a:solidFill>
                  <a:srgbClr val="FFFF00"/>
                </a:solidFill>
              </a:rPr>
              <a:t>ng</a:t>
            </a:r>
            <a:endParaRPr sz="4000"/>
          </a:p>
        </p:txBody>
      </p:sp>
      <p:sp>
        <p:nvSpPr>
          <p:cNvPr id="1628" name="object 1628"/>
          <p:cNvSpPr txBox="1"/>
          <p:nvPr/>
        </p:nvSpPr>
        <p:spPr>
          <a:xfrm>
            <a:off x="180339" y="1258570"/>
            <a:ext cx="8507730" cy="53530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68910" indent="1485900">
              <a:lnSpc>
                <a:spcPct val="100000"/>
              </a:lnSpc>
              <a:spcBef>
                <a:spcPts val="100"/>
              </a:spcBef>
            </a:pPr>
            <a:r>
              <a:rPr sz="3600" spc="-10" dirty="0">
                <a:solidFill>
                  <a:srgbClr val="FF0000"/>
                </a:solidFill>
                <a:latin typeface="Times New Roman"/>
                <a:cs typeface="Times New Roman"/>
              </a:rPr>
              <a:t>Redemption </a:t>
            </a:r>
            <a:r>
              <a:rPr sz="3600" dirty="0">
                <a:solidFill>
                  <a:srgbClr val="FF0000"/>
                </a:solidFill>
                <a:latin typeface="Times New Roman"/>
                <a:cs typeface="Times New Roman"/>
              </a:rPr>
              <a:t>of </a:t>
            </a:r>
            <a:r>
              <a:rPr sz="3600" spc="-5" dirty="0">
                <a:solidFill>
                  <a:srgbClr val="FF0000"/>
                </a:solidFill>
                <a:latin typeface="Times New Roman"/>
                <a:cs typeface="Times New Roman"/>
              </a:rPr>
              <a:t>Debentures </a:t>
            </a:r>
            <a:r>
              <a:rPr sz="3600" spc="-10" dirty="0">
                <a:solidFill>
                  <a:srgbClr val="FF0000"/>
                </a:solidFill>
                <a:latin typeface="Times New Roman"/>
                <a:cs typeface="Times New Roman"/>
              </a:rPr>
              <a:t>means </a:t>
            </a:r>
            <a:r>
              <a:rPr sz="3600" spc="-5" dirty="0">
                <a:solidFill>
                  <a:srgbClr val="FF0000"/>
                </a:solidFill>
                <a:latin typeface="Times New Roman"/>
                <a:cs typeface="Times New Roman"/>
              </a:rPr>
              <a:t> repayment </a:t>
            </a:r>
            <a:r>
              <a:rPr sz="3600" spc="-70" dirty="0">
                <a:solidFill>
                  <a:srgbClr val="FF0000"/>
                </a:solidFill>
                <a:latin typeface="Times New Roman"/>
                <a:cs typeface="Times New Roman"/>
              </a:rPr>
              <a:t>of</a:t>
            </a:r>
            <a:r>
              <a:rPr sz="3600" strike="dblStrike" spc="-7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600" strike="dbl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t</a:t>
            </a:r>
            <a:r>
              <a:rPr sz="36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he a</a:t>
            </a:r>
            <a:r>
              <a:rPr sz="3600" u="sng" strike="noStrike" spc="-5" dirty="0">
                <a:solidFill>
                  <a:srgbClr val="FF0000"/>
                </a:solidFill>
                <a:uFill>
                  <a:solidFill>
                    <a:srgbClr val="BE8B58"/>
                  </a:solidFill>
                </a:uFill>
                <a:latin typeface="Times New Roman"/>
                <a:cs typeface="Times New Roman"/>
              </a:rPr>
              <a:t>mo</a:t>
            </a:r>
            <a:r>
              <a:rPr sz="36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unt </a:t>
            </a:r>
            <a:r>
              <a:rPr sz="36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of </a:t>
            </a:r>
            <a:r>
              <a:rPr sz="3600" strike="noStrike" spc="-55" dirty="0">
                <a:solidFill>
                  <a:srgbClr val="FF0000"/>
                </a:solidFill>
                <a:latin typeface="Times New Roman"/>
                <a:cs typeface="Times New Roman"/>
              </a:rPr>
              <a:t>debentures</a:t>
            </a:r>
            <a:r>
              <a:rPr sz="3600" strike="sngStrike" spc="-5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600" strike="sngStrike" spc="-10" dirty="0">
                <a:solidFill>
                  <a:srgbClr val="FF0000"/>
                </a:solidFill>
                <a:latin typeface="Times New Roman"/>
                <a:cs typeface="Times New Roman"/>
              </a:rPr>
              <a:t>t</a:t>
            </a:r>
            <a:r>
              <a:rPr sz="3600" strike="noStrike" spc="-10" dirty="0">
                <a:solidFill>
                  <a:srgbClr val="FF0000"/>
                </a:solidFill>
                <a:latin typeface="Times New Roman"/>
                <a:cs typeface="Times New Roman"/>
              </a:rPr>
              <a:t>o </a:t>
            </a:r>
            <a:r>
              <a:rPr sz="36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the </a:t>
            </a:r>
            <a:r>
              <a:rPr sz="3600" strike="noStrike" spc="-88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debenture </a:t>
            </a:r>
            <a:r>
              <a:rPr sz="36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holders or </a:t>
            </a:r>
            <a:r>
              <a:rPr sz="36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discharge </a:t>
            </a:r>
            <a:r>
              <a:rPr sz="36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of </a:t>
            </a:r>
            <a:r>
              <a:rPr sz="36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the </a:t>
            </a:r>
            <a:r>
              <a:rPr sz="3600" strike="noStrike" spc="-10" dirty="0">
                <a:solidFill>
                  <a:srgbClr val="FF0000"/>
                </a:solidFill>
                <a:latin typeface="Times New Roman"/>
                <a:cs typeface="Times New Roman"/>
              </a:rPr>
              <a:t>liability </a:t>
            </a:r>
            <a:r>
              <a:rPr sz="3600" strike="noStrike" spc="-88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6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on</a:t>
            </a:r>
            <a:r>
              <a:rPr sz="36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 account</a:t>
            </a:r>
            <a:r>
              <a:rPr sz="3600" strike="noStrike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6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of</a:t>
            </a:r>
            <a:r>
              <a:rPr sz="3600" strike="noStrike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debentures.</a:t>
            </a:r>
            <a:endParaRPr sz="3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3750">
              <a:latin typeface="Times New Roman"/>
              <a:cs typeface="Times New Roman"/>
            </a:endParaRPr>
          </a:p>
          <a:p>
            <a:pPr marL="12700" marR="5080" indent="735965">
              <a:lnSpc>
                <a:spcPct val="100000"/>
              </a:lnSpc>
              <a:tabLst>
                <a:tab pos="1171575" algn="l"/>
                <a:tab pos="1497965" algn="l"/>
                <a:tab pos="7658100" algn="l"/>
                <a:tab pos="7984490" algn="l"/>
              </a:tabLst>
            </a:pPr>
            <a:r>
              <a:rPr sz="3600" u="sng" dirty="0">
                <a:solidFill>
                  <a:srgbClr val="0000E4"/>
                </a:solidFill>
                <a:uFill>
                  <a:solidFill>
                    <a:srgbClr val="C7B5C6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3600" dirty="0">
                <a:solidFill>
                  <a:srgbClr val="0000E4"/>
                </a:solidFill>
                <a:latin typeface="Times New Roman"/>
                <a:cs typeface="Times New Roman"/>
              </a:rPr>
              <a:t>	A</a:t>
            </a:r>
            <a:r>
              <a:rPr sz="3600" spc="-15" dirty="0">
                <a:solidFill>
                  <a:srgbClr val="0000E4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0000E4"/>
                </a:solidFill>
                <a:latin typeface="Times New Roman"/>
                <a:cs typeface="Times New Roman"/>
              </a:rPr>
              <a:t>comp</a:t>
            </a:r>
            <a:r>
              <a:rPr sz="3600" strike="sngStrike" spc="-5" dirty="0">
                <a:solidFill>
                  <a:srgbClr val="0000E4"/>
                </a:solidFill>
                <a:latin typeface="Times New Roman"/>
                <a:cs typeface="Times New Roman"/>
              </a:rPr>
              <a:t>a</a:t>
            </a:r>
            <a:r>
              <a:rPr sz="3600" strike="noStrike" spc="-5" dirty="0">
                <a:solidFill>
                  <a:srgbClr val="0000E4"/>
                </a:solidFill>
                <a:latin typeface="Times New Roman"/>
                <a:cs typeface="Times New Roman"/>
              </a:rPr>
              <a:t>ny</a:t>
            </a:r>
            <a:r>
              <a:rPr sz="3600" strike="noStrike" spc="25" dirty="0">
                <a:solidFill>
                  <a:srgbClr val="0000E4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10" dirty="0">
                <a:solidFill>
                  <a:srgbClr val="0000E4"/>
                </a:solidFill>
                <a:latin typeface="Times New Roman"/>
                <a:cs typeface="Times New Roman"/>
              </a:rPr>
              <a:t>is</a:t>
            </a:r>
            <a:r>
              <a:rPr sz="3600" strike="noStrike" spc="-5" dirty="0">
                <a:solidFill>
                  <a:srgbClr val="0000E4"/>
                </a:solidFill>
                <a:latin typeface="Times New Roman"/>
                <a:cs typeface="Times New Roman"/>
              </a:rPr>
              <a:t> authorised</a:t>
            </a:r>
            <a:r>
              <a:rPr sz="3600" strike="noStrike" dirty="0">
                <a:solidFill>
                  <a:srgbClr val="0000E4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395" dirty="0">
                <a:solidFill>
                  <a:srgbClr val="0000E4"/>
                </a:solidFill>
                <a:latin typeface="Times New Roman"/>
                <a:cs typeface="Times New Roman"/>
              </a:rPr>
              <a:t>by</a:t>
            </a:r>
            <a:r>
              <a:rPr sz="3600" u="sng" strike="noStrike" spc="-204" dirty="0">
                <a:solidFill>
                  <a:srgbClr val="0000E4"/>
                </a:solidFill>
                <a:uFill>
                  <a:solidFill>
                    <a:srgbClr val="C0997A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600" u="sng" strike="noStrike" spc="-10" dirty="0">
                <a:solidFill>
                  <a:srgbClr val="0000E4"/>
                </a:solidFill>
                <a:uFill>
                  <a:solidFill>
                    <a:srgbClr val="C0997A"/>
                  </a:solidFill>
                </a:uFill>
                <a:latin typeface="Times New Roman"/>
                <a:cs typeface="Times New Roman"/>
              </a:rPr>
              <a:t>its </a:t>
            </a:r>
            <a:r>
              <a:rPr sz="3600" strike="noStrike" dirty="0">
                <a:solidFill>
                  <a:srgbClr val="0000E4"/>
                </a:solidFill>
                <a:latin typeface="Times New Roman"/>
                <a:cs typeface="Times New Roman"/>
              </a:rPr>
              <a:t>	</a:t>
            </a:r>
            <a:r>
              <a:rPr sz="3600" u="dbl" strike="noStrike" dirty="0">
                <a:solidFill>
                  <a:srgbClr val="0000E4"/>
                </a:solidFill>
                <a:uFill>
                  <a:solidFill>
                    <a:srgbClr val="C19B83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3600" strike="noStrike" dirty="0">
                <a:solidFill>
                  <a:srgbClr val="0000E4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0000E4"/>
                </a:solidFill>
                <a:latin typeface="Times New Roman"/>
                <a:cs typeface="Times New Roman"/>
              </a:rPr>
              <a:t>Articl</a:t>
            </a:r>
            <a:r>
              <a:rPr sz="3600" strike="noStrike" spc="-10" dirty="0">
                <a:solidFill>
                  <a:srgbClr val="0000E4"/>
                </a:solidFill>
                <a:latin typeface="Times New Roman"/>
                <a:cs typeface="Times New Roman"/>
              </a:rPr>
              <a:t>e</a:t>
            </a:r>
            <a:r>
              <a:rPr sz="3600" strike="noStrike" dirty="0">
                <a:solidFill>
                  <a:srgbClr val="0000E4"/>
                </a:solidFill>
                <a:latin typeface="Times New Roman"/>
                <a:cs typeface="Times New Roman"/>
              </a:rPr>
              <a:t>s</a:t>
            </a:r>
            <a:r>
              <a:rPr sz="3600" strike="noStrike" spc="5" dirty="0">
                <a:solidFill>
                  <a:srgbClr val="0000E4"/>
                </a:solidFill>
                <a:latin typeface="Times New Roman"/>
                <a:cs typeface="Times New Roman"/>
              </a:rPr>
              <a:t> </a:t>
            </a:r>
            <a:r>
              <a:rPr sz="3600" strike="noStrike" dirty="0">
                <a:solidFill>
                  <a:srgbClr val="0000E4"/>
                </a:solidFill>
                <a:latin typeface="Times New Roman"/>
                <a:cs typeface="Times New Roman"/>
              </a:rPr>
              <a:t>of</a:t>
            </a:r>
            <a:r>
              <a:rPr sz="3600" strike="noStrike" spc="-10" dirty="0">
                <a:solidFill>
                  <a:srgbClr val="0000E4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0000E4"/>
                </a:solidFill>
                <a:latin typeface="Times New Roman"/>
                <a:cs typeface="Times New Roman"/>
              </a:rPr>
              <a:t>As</a:t>
            </a:r>
            <a:r>
              <a:rPr sz="3600" strike="noStrike" spc="5" dirty="0">
                <a:solidFill>
                  <a:srgbClr val="0000E4"/>
                </a:solidFill>
                <a:latin typeface="Times New Roman"/>
                <a:cs typeface="Times New Roman"/>
              </a:rPr>
              <a:t>s</a:t>
            </a:r>
            <a:r>
              <a:rPr sz="3600" strike="noStrike" dirty="0">
                <a:solidFill>
                  <a:srgbClr val="0000E4"/>
                </a:solidFill>
                <a:latin typeface="Times New Roman"/>
                <a:cs typeface="Times New Roman"/>
              </a:rPr>
              <a:t>o</a:t>
            </a:r>
            <a:r>
              <a:rPr sz="3600" strike="noStrike" spc="-5" dirty="0">
                <a:solidFill>
                  <a:srgbClr val="0000E4"/>
                </a:solidFill>
                <a:latin typeface="Times New Roman"/>
                <a:cs typeface="Times New Roman"/>
              </a:rPr>
              <a:t>ci</a:t>
            </a:r>
            <a:r>
              <a:rPr sz="3600" strike="noStrike" spc="-10" dirty="0">
                <a:solidFill>
                  <a:srgbClr val="0000E4"/>
                </a:solidFill>
                <a:latin typeface="Times New Roman"/>
                <a:cs typeface="Times New Roman"/>
              </a:rPr>
              <a:t>atio</a:t>
            </a:r>
            <a:r>
              <a:rPr sz="3600" strike="noStrike" dirty="0">
                <a:solidFill>
                  <a:srgbClr val="0000E4"/>
                </a:solidFill>
                <a:latin typeface="Times New Roman"/>
                <a:cs typeface="Times New Roman"/>
              </a:rPr>
              <a:t>n</a:t>
            </a:r>
            <a:r>
              <a:rPr sz="3600" strike="noStrike" spc="-10" dirty="0">
                <a:solidFill>
                  <a:srgbClr val="0000E4"/>
                </a:solidFill>
                <a:latin typeface="Times New Roman"/>
                <a:cs typeface="Times New Roman"/>
              </a:rPr>
              <a:t> a</a:t>
            </a:r>
            <a:r>
              <a:rPr sz="3600" strike="noStrike" dirty="0">
                <a:solidFill>
                  <a:srgbClr val="0000E4"/>
                </a:solidFill>
                <a:latin typeface="Times New Roman"/>
                <a:cs typeface="Times New Roman"/>
              </a:rPr>
              <a:t>nd </a:t>
            </a:r>
            <a:r>
              <a:rPr sz="3600" strike="noStrike" spc="-5" dirty="0">
                <a:solidFill>
                  <a:srgbClr val="0000E4"/>
                </a:solidFill>
                <a:latin typeface="Times New Roman"/>
                <a:cs typeface="Times New Roman"/>
              </a:rPr>
              <a:t>t</a:t>
            </a:r>
            <a:r>
              <a:rPr sz="3600" u="dbl" strike="noStrike" spc="-5" dirty="0">
                <a:solidFill>
                  <a:srgbClr val="0000E4"/>
                </a:solidFill>
                <a:uFill>
                  <a:solidFill>
                    <a:srgbClr val="BD8A56"/>
                  </a:solidFill>
                </a:uFill>
                <a:latin typeface="Times New Roman"/>
                <a:cs typeface="Times New Roman"/>
              </a:rPr>
              <a:t>h</a:t>
            </a:r>
            <a:r>
              <a:rPr sz="3600" strike="sngStrike" dirty="0">
                <a:solidFill>
                  <a:srgbClr val="0000E4"/>
                </a:solidFill>
                <a:latin typeface="Times New Roman"/>
                <a:cs typeface="Times New Roman"/>
              </a:rPr>
              <a:t>e</a:t>
            </a:r>
            <a:r>
              <a:rPr sz="3600" strike="noStrike" dirty="0">
                <a:solidFill>
                  <a:srgbClr val="0000E4"/>
                </a:solidFill>
                <a:latin typeface="Times New Roman"/>
                <a:cs typeface="Times New Roman"/>
              </a:rPr>
              <a:t> </a:t>
            </a:r>
            <a:r>
              <a:rPr sz="3600" strike="dblStrike" spc="-15" dirty="0">
                <a:solidFill>
                  <a:srgbClr val="0000E4"/>
                </a:solidFill>
                <a:latin typeface="Times New Roman"/>
                <a:cs typeface="Times New Roman"/>
              </a:rPr>
              <a:t>t</a:t>
            </a:r>
            <a:r>
              <a:rPr sz="3600" strike="dblStrike" spc="-5" dirty="0">
                <a:solidFill>
                  <a:srgbClr val="0000E4"/>
                </a:solidFill>
                <a:latin typeface="Times New Roman"/>
                <a:cs typeface="Times New Roman"/>
              </a:rPr>
              <a:t>e</a:t>
            </a:r>
            <a:r>
              <a:rPr sz="3600" strike="noStrike" spc="-5" dirty="0">
                <a:solidFill>
                  <a:srgbClr val="0000E4"/>
                </a:solidFill>
                <a:latin typeface="Times New Roman"/>
                <a:cs typeface="Times New Roman"/>
              </a:rPr>
              <a:t>r</a:t>
            </a:r>
            <a:r>
              <a:rPr sz="3600" strike="noStrike" spc="-25" dirty="0">
                <a:solidFill>
                  <a:srgbClr val="0000E4"/>
                </a:solidFill>
                <a:latin typeface="Times New Roman"/>
                <a:cs typeface="Times New Roman"/>
              </a:rPr>
              <a:t>m</a:t>
            </a:r>
            <a:r>
              <a:rPr sz="3600" strike="noStrike" dirty="0">
                <a:solidFill>
                  <a:srgbClr val="0000E4"/>
                </a:solidFill>
                <a:latin typeface="Times New Roman"/>
                <a:cs typeface="Times New Roman"/>
              </a:rPr>
              <a:t>s</a:t>
            </a:r>
            <a:r>
              <a:rPr sz="3600" strike="noStrike" spc="5" dirty="0">
                <a:solidFill>
                  <a:srgbClr val="0000E4"/>
                </a:solidFill>
                <a:latin typeface="Times New Roman"/>
                <a:cs typeface="Times New Roman"/>
              </a:rPr>
              <a:t> </a:t>
            </a:r>
            <a:r>
              <a:rPr sz="3600" strike="noStrike" dirty="0">
                <a:solidFill>
                  <a:srgbClr val="0000E4"/>
                </a:solidFill>
                <a:latin typeface="Times New Roman"/>
                <a:cs typeface="Times New Roman"/>
              </a:rPr>
              <a:t>of</a:t>
            </a:r>
            <a:r>
              <a:rPr sz="3600" strike="noStrike" spc="-20" dirty="0">
                <a:solidFill>
                  <a:srgbClr val="0000E4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0000E4"/>
                </a:solidFill>
                <a:latin typeface="Times New Roman"/>
                <a:cs typeface="Times New Roman"/>
              </a:rPr>
              <a:t>i</a:t>
            </a:r>
            <a:r>
              <a:rPr sz="3600" strike="noStrike" spc="-869" dirty="0">
                <a:solidFill>
                  <a:srgbClr val="0000E4"/>
                </a:solidFill>
                <a:latin typeface="Times New Roman"/>
                <a:cs typeface="Times New Roman"/>
              </a:rPr>
              <a:t>s</a:t>
            </a:r>
            <a:r>
              <a:rPr sz="3600" u="dbl" strike="noStrike" spc="-35" dirty="0">
                <a:solidFill>
                  <a:srgbClr val="0000E4"/>
                </a:solidFill>
                <a:uFill>
                  <a:solidFill>
                    <a:srgbClr val="BD8A56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600" strike="noStrike" dirty="0">
                <a:solidFill>
                  <a:srgbClr val="0000E4"/>
                </a:solidFill>
                <a:latin typeface="Times New Roman"/>
                <a:cs typeface="Times New Roman"/>
              </a:rPr>
              <a:t>sue  </a:t>
            </a:r>
            <a:r>
              <a:rPr sz="3600" strike="noStrike" spc="-10" dirty="0">
                <a:solidFill>
                  <a:srgbClr val="0000E4"/>
                </a:solidFill>
                <a:latin typeface="Times New Roman"/>
                <a:cs typeface="Times New Roman"/>
              </a:rPr>
              <a:t>and</a:t>
            </a:r>
            <a:r>
              <a:rPr sz="3600" strike="noStrike" spc="-15" dirty="0">
                <a:solidFill>
                  <a:srgbClr val="0000E4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0000E4"/>
                </a:solidFill>
                <a:latin typeface="Times New Roman"/>
                <a:cs typeface="Times New Roman"/>
              </a:rPr>
              <a:t>redeem</a:t>
            </a:r>
            <a:r>
              <a:rPr sz="3600" strike="noStrike" spc="-15" dirty="0">
                <a:solidFill>
                  <a:srgbClr val="0000E4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0000E4"/>
                </a:solidFill>
                <a:latin typeface="Times New Roman"/>
                <a:cs typeface="Times New Roman"/>
              </a:rPr>
              <a:t>the</a:t>
            </a:r>
            <a:r>
              <a:rPr sz="3600" strike="noStrike" dirty="0">
                <a:solidFill>
                  <a:srgbClr val="0000E4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0000E4"/>
                </a:solidFill>
                <a:latin typeface="Times New Roman"/>
                <a:cs typeface="Times New Roman"/>
              </a:rPr>
              <a:t>debentures</a:t>
            </a:r>
            <a:r>
              <a:rPr sz="3600" strike="noStrike" dirty="0">
                <a:solidFill>
                  <a:srgbClr val="0000E4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0000E4"/>
                </a:solidFill>
                <a:latin typeface="Times New Roman"/>
                <a:cs typeface="Times New Roman"/>
              </a:rPr>
              <a:t>before</a:t>
            </a:r>
            <a:r>
              <a:rPr sz="3600" strike="noStrike" dirty="0">
                <a:solidFill>
                  <a:srgbClr val="0000E4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0000E4"/>
                </a:solidFill>
                <a:latin typeface="Times New Roman"/>
                <a:cs typeface="Times New Roman"/>
              </a:rPr>
              <a:t>the</a:t>
            </a:r>
            <a:r>
              <a:rPr sz="3600" strike="noStrike" dirty="0">
                <a:solidFill>
                  <a:srgbClr val="0000E4"/>
                </a:solidFill>
                <a:latin typeface="Times New Roman"/>
                <a:cs typeface="Times New Roman"/>
              </a:rPr>
              <a:t> due </a:t>
            </a:r>
            <a:r>
              <a:rPr sz="3600" strike="noStrike" spc="-5" dirty="0">
                <a:solidFill>
                  <a:srgbClr val="0000E4"/>
                </a:solidFill>
                <a:latin typeface="Times New Roman"/>
                <a:cs typeface="Times New Roman"/>
              </a:rPr>
              <a:t>date </a:t>
            </a:r>
            <a:r>
              <a:rPr sz="3600" strike="noStrike" spc="-885" dirty="0">
                <a:solidFill>
                  <a:srgbClr val="0000E4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10" dirty="0">
                <a:solidFill>
                  <a:srgbClr val="0000E4"/>
                </a:solidFill>
                <a:latin typeface="Times New Roman"/>
                <a:cs typeface="Times New Roman"/>
              </a:rPr>
              <a:t>in</a:t>
            </a:r>
            <a:r>
              <a:rPr sz="3600" strike="noStrike" dirty="0">
                <a:solidFill>
                  <a:srgbClr val="0000E4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0000E4"/>
                </a:solidFill>
                <a:latin typeface="Times New Roman"/>
                <a:cs typeface="Times New Roman"/>
              </a:rPr>
              <a:t>prospectus.</a:t>
            </a:r>
            <a:endParaRPr sz="3600">
              <a:latin typeface="Times New Roman"/>
              <a:cs typeface="Times New Roman"/>
            </a:endParaRPr>
          </a:p>
          <a:p>
            <a:pPr marR="314960" algn="r">
              <a:lnSpc>
                <a:spcPct val="100000"/>
              </a:lnSpc>
              <a:spcBef>
                <a:spcPts val="670"/>
              </a:spcBef>
            </a:pPr>
            <a:r>
              <a:rPr sz="2000" dirty="0">
                <a:solidFill>
                  <a:srgbClr val="FF0000"/>
                </a:solidFill>
                <a:latin typeface="Times New Roman"/>
                <a:cs typeface="Times New Roman"/>
              </a:rPr>
              <a:t>2</a:t>
            </a:r>
            <a:endParaRPr sz="20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43" y="4234179"/>
              <a:ext cx="1971039" cy="11430"/>
            </a:xfrm>
            <a:custGeom>
              <a:avLst/>
              <a:gdLst/>
              <a:ahLst/>
              <a:cxnLst/>
              <a:rect l="l" t="t" r="r" b="b"/>
              <a:pathLst>
                <a:path w="1971039" h="11429">
                  <a:moveTo>
                    <a:pt x="41186" y="0"/>
                  </a:moveTo>
                  <a:lnTo>
                    <a:pt x="17449" y="0"/>
                  </a:lnTo>
                  <a:lnTo>
                    <a:pt x="0" y="11430"/>
                  </a:lnTo>
                  <a:lnTo>
                    <a:pt x="24028" y="11430"/>
                  </a:lnTo>
                  <a:lnTo>
                    <a:pt x="41186" y="0"/>
                  </a:lnTo>
                  <a:close/>
                </a:path>
                <a:path w="1971039" h="11429">
                  <a:moveTo>
                    <a:pt x="1971040" y="11430"/>
                  </a:moveTo>
                  <a:lnTo>
                    <a:pt x="1946541" y="0"/>
                  </a:lnTo>
                  <a:lnTo>
                    <a:pt x="1845614" y="0"/>
                  </a:lnTo>
                  <a:lnTo>
                    <a:pt x="1769186" y="11430"/>
                  </a:lnTo>
                  <a:lnTo>
                    <a:pt x="1971040" y="1143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38529" y="4345939"/>
              <a:ext cx="1553210" cy="10160"/>
            </a:xfrm>
            <a:custGeom>
              <a:avLst/>
              <a:gdLst/>
              <a:ahLst/>
              <a:cxnLst/>
              <a:rect l="l" t="t" r="r" b="b"/>
              <a:pathLst>
                <a:path w="1553210" h="10160">
                  <a:moveTo>
                    <a:pt x="61722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61722" y="2540"/>
                  </a:lnTo>
                  <a:lnTo>
                    <a:pt x="61722" y="0"/>
                  </a:lnTo>
                  <a:close/>
                </a:path>
                <a:path w="1553210" h="10160">
                  <a:moveTo>
                    <a:pt x="1553210" y="0"/>
                  </a:moveTo>
                  <a:lnTo>
                    <a:pt x="1305814" y="0"/>
                  </a:lnTo>
                  <a:lnTo>
                    <a:pt x="1305814" y="2540"/>
                  </a:lnTo>
                  <a:lnTo>
                    <a:pt x="1221663" y="2540"/>
                  </a:lnTo>
                  <a:lnTo>
                    <a:pt x="1221663" y="10160"/>
                  </a:lnTo>
                  <a:lnTo>
                    <a:pt x="1515440" y="10160"/>
                  </a:lnTo>
                  <a:lnTo>
                    <a:pt x="1515440" y="2540"/>
                  </a:lnTo>
                  <a:lnTo>
                    <a:pt x="1553210" y="2540"/>
                  </a:lnTo>
                  <a:lnTo>
                    <a:pt x="1553210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082800" y="4356100"/>
              <a:ext cx="542925" cy="10160"/>
            </a:xfrm>
            <a:custGeom>
              <a:avLst/>
              <a:gdLst/>
              <a:ahLst/>
              <a:cxnLst/>
              <a:rect l="l" t="t" r="r" b="b"/>
              <a:pathLst>
                <a:path w="542925" h="10160">
                  <a:moveTo>
                    <a:pt x="542840" y="0"/>
                  </a:moveTo>
                  <a:lnTo>
                    <a:pt x="201748" y="0"/>
                  </a:lnTo>
                  <a:lnTo>
                    <a:pt x="0" y="10160"/>
                  </a:lnTo>
                  <a:lnTo>
                    <a:pt x="467291" y="10160"/>
                  </a:lnTo>
                  <a:lnTo>
                    <a:pt x="542840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7" y="4436109"/>
              <a:ext cx="445770" cy="11430"/>
            </a:xfrm>
            <a:custGeom>
              <a:avLst/>
              <a:gdLst/>
              <a:ahLst/>
              <a:cxnLst/>
              <a:rect l="l" t="t" r="r" b="b"/>
              <a:pathLst>
                <a:path w="445769" h="11429">
                  <a:moveTo>
                    <a:pt x="445475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258785" y="11429"/>
                  </a:lnTo>
                  <a:lnTo>
                    <a:pt x="44547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012300" y="4466589"/>
              <a:ext cx="151765" cy="11430"/>
            </a:xfrm>
            <a:custGeom>
              <a:avLst/>
              <a:gdLst/>
              <a:ahLst/>
              <a:cxnLst/>
              <a:rect l="l" t="t" r="r" b="b"/>
              <a:pathLst>
                <a:path w="151765" h="11429">
                  <a:moveTo>
                    <a:pt x="13916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51553" y="11430"/>
                  </a:lnTo>
                  <a:lnTo>
                    <a:pt x="139168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007441" y="4476750"/>
              <a:ext cx="167640" cy="11430"/>
            </a:xfrm>
            <a:custGeom>
              <a:avLst/>
              <a:gdLst/>
              <a:ahLst/>
              <a:cxnLst/>
              <a:rect l="l" t="t" r="r" b="b"/>
              <a:pathLst>
                <a:path w="167640" h="11429">
                  <a:moveTo>
                    <a:pt x="155036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67420" y="11430"/>
                  </a:lnTo>
                  <a:lnTo>
                    <a:pt x="1550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02582" y="4486909"/>
              <a:ext cx="183515" cy="11430"/>
            </a:xfrm>
            <a:custGeom>
              <a:avLst/>
              <a:gdLst/>
              <a:ahLst/>
              <a:cxnLst/>
              <a:rect l="l" t="t" r="r" b="b"/>
              <a:pathLst>
                <a:path w="183515" h="11429">
                  <a:moveTo>
                    <a:pt x="17090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83288" y="11429"/>
                  </a:lnTo>
                  <a:lnTo>
                    <a:pt x="170903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95908" y="4497069"/>
              <a:ext cx="198120" cy="11430"/>
            </a:xfrm>
            <a:custGeom>
              <a:avLst/>
              <a:gdLst/>
              <a:ahLst/>
              <a:cxnLst/>
              <a:rect l="l" t="t" r="r" b="b"/>
              <a:pathLst>
                <a:path w="198119" h="11429">
                  <a:moveTo>
                    <a:pt x="197523" y="5080"/>
                  </a:moveTo>
                  <a:lnTo>
                    <a:pt x="191338" y="5080"/>
                  </a:lnTo>
                  <a:lnTo>
                    <a:pt x="191338" y="0"/>
                  </a:lnTo>
                  <a:lnTo>
                    <a:pt x="6057" y="0"/>
                  </a:lnTo>
                  <a:lnTo>
                    <a:pt x="6057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197523" y="11430"/>
                  </a:lnTo>
                  <a:lnTo>
                    <a:pt x="197523" y="508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97256" y="1270"/>
                  </a:move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close/>
                </a:path>
                <a:path w="487680" h="10160">
                  <a:moveTo>
                    <a:pt x="202196" y="1270"/>
                  </a:move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32524" y="4982209"/>
              <a:ext cx="727710" cy="11430"/>
            </a:xfrm>
            <a:custGeom>
              <a:avLst/>
              <a:gdLst/>
              <a:ahLst/>
              <a:cxnLst/>
              <a:rect l="l" t="t" r="r" b="b"/>
              <a:pathLst>
                <a:path w="72771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72771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18311" y="5265419"/>
              <a:ext cx="1202690" cy="11430"/>
            </a:xfrm>
            <a:custGeom>
              <a:avLst/>
              <a:gdLst/>
              <a:ahLst/>
              <a:cxnLst/>
              <a:rect l="l" t="t" r="r" b="b"/>
              <a:pathLst>
                <a:path w="1202689" h="11429">
                  <a:moveTo>
                    <a:pt x="70053" y="11430"/>
                  </a:moveTo>
                  <a:lnTo>
                    <a:pt x="6885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053" y="11430"/>
                  </a:lnTo>
                  <a:close/>
                </a:path>
                <a:path w="1202689" h="11429">
                  <a:moveTo>
                    <a:pt x="1202194" y="2540"/>
                  </a:moveTo>
                  <a:lnTo>
                    <a:pt x="1196086" y="2540"/>
                  </a:lnTo>
                  <a:lnTo>
                    <a:pt x="1196086" y="0"/>
                  </a:lnTo>
                  <a:lnTo>
                    <a:pt x="1098016" y="0"/>
                  </a:lnTo>
                  <a:lnTo>
                    <a:pt x="1098016" y="2540"/>
                  </a:lnTo>
                  <a:lnTo>
                    <a:pt x="1104633" y="2540"/>
                  </a:lnTo>
                  <a:lnTo>
                    <a:pt x="1104633" y="11430"/>
                  </a:lnTo>
                  <a:lnTo>
                    <a:pt x="1202194" y="11430"/>
                  </a:lnTo>
                  <a:lnTo>
                    <a:pt x="1202194" y="254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4025377" y="6130289"/>
              <a:ext cx="3072765" cy="33020"/>
            </a:xfrm>
            <a:custGeom>
              <a:avLst/>
              <a:gdLst/>
              <a:ahLst/>
              <a:cxnLst/>
              <a:rect l="l" t="t" r="r" b="b"/>
              <a:pathLst>
                <a:path w="3072765" h="33020">
                  <a:moveTo>
                    <a:pt x="2987429" y="0"/>
                  </a:moveTo>
                  <a:lnTo>
                    <a:pt x="65567" y="0"/>
                  </a:lnTo>
                  <a:lnTo>
                    <a:pt x="47512" y="2540"/>
                  </a:lnTo>
                  <a:lnTo>
                    <a:pt x="0" y="33020"/>
                  </a:lnTo>
                  <a:lnTo>
                    <a:pt x="3072342" y="33020"/>
                  </a:lnTo>
                  <a:lnTo>
                    <a:pt x="3002802" y="12700"/>
                  </a:lnTo>
                  <a:lnTo>
                    <a:pt x="29874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3979843" y="6160770"/>
              <a:ext cx="3218180" cy="31750"/>
            </a:xfrm>
            <a:custGeom>
              <a:avLst/>
              <a:gdLst/>
              <a:ahLst/>
              <a:cxnLst/>
              <a:rect l="l" t="t" r="r" b="b"/>
              <a:pathLst>
                <a:path w="3218179" h="31750">
                  <a:moveTo>
                    <a:pt x="3109183" y="0"/>
                  </a:moveTo>
                  <a:lnTo>
                    <a:pt x="49492" y="0"/>
                  </a:lnTo>
                  <a:lnTo>
                    <a:pt x="0" y="31749"/>
                  </a:lnTo>
                  <a:lnTo>
                    <a:pt x="3217838" y="31749"/>
                  </a:lnTo>
                  <a:lnTo>
                    <a:pt x="3109183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931531" y="6189979"/>
              <a:ext cx="3366135" cy="31750"/>
            </a:xfrm>
            <a:custGeom>
              <a:avLst/>
              <a:gdLst/>
              <a:ahLst/>
              <a:cxnLst/>
              <a:rect l="l" t="t" r="r" b="b"/>
              <a:pathLst>
                <a:path w="3366134" h="31750">
                  <a:moveTo>
                    <a:pt x="3257458" y="0"/>
                  </a:moveTo>
                  <a:lnTo>
                    <a:pt x="52271" y="0"/>
                  </a:lnTo>
                  <a:lnTo>
                    <a:pt x="6738" y="29210"/>
                  </a:lnTo>
                  <a:lnTo>
                    <a:pt x="0" y="31750"/>
                  </a:lnTo>
                  <a:lnTo>
                    <a:pt x="3366114" y="31750"/>
                  </a:lnTo>
                  <a:lnTo>
                    <a:pt x="3257458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854040" y="6219189"/>
              <a:ext cx="3543935" cy="31750"/>
            </a:xfrm>
            <a:custGeom>
              <a:avLst/>
              <a:gdLst/>
              <a:ahLst/>
              <a:cxnLst/>
              <a:rect l="l" t="t" r="r" b="b"/>
              <a:pathLst>
                <a:path w="3543934" h="31750">
                  <a:moveTo>
                    <a:pt x="3434912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3543568" y="31750"/>
                  </a:lnTo>
                  <a:lnTo>
                    <a:pt x="343491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773180" y="6248400"/>
              <a:ext cx="3694429" cy="33020"/>
            </a:xfrm>
            <a:custGeom>
              <a:avLst/>
              <a:gdLst/>
              <a:ahLst/>
              <a:cxnLst/>
              <a:rect l="l" t="t" r="r" b="b"/>
              <a:pathLst>
                <a:path w="3694429" h="33020">
                  <a:moveTo>
                    <a:pt x="3615735" y="0"/>
                  </a:moveTo>
                  <a:lnTo>
                    <a:pt x="87598" y="0"/>
                  </a:lnTo>
                  <a:lnTo>
                    <a:pt x="0" y="33020"/>
                  </a:lnTo>
                  <a:lnTo>
                    <a:pt x="3693838" y="33020"/>
                  </a:lnTo>
                  <a:lnTo>
                    <a:pt x="3646159" y="8890"/>
                  </a:lnTo>
                  <a:lnTo>
                    <a:pt x="361573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1" name="object 2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72" name="object 272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748158" y="1873249"/>
              <a:ext cx="1017269" cy="10160"/>
            </a:xfrm>
            <a:custGeom>
              <a:avLst/>
              <a:gdLst/>
              <a:ahLst/>
              <a:cxnLst/>
              <a:rect l="l" t="t" r="r" b="b"/>
              <a:pathLst>
                <a:path w="1017270" h="10160">
                  <a:moveTo>
                    <a:pt x="313169" y="10160"/>
                  </a:moveTo>
                  <a:lnTo>
                    <a:pt x="277304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13169" y="10160"/>
                  </a:lnTo>
                  <a:close/>
                </a:path>
                <a:path w="1017270" h="10160">
                  <a:moveTo>
                    <a:pt x="1016698" y="0"/>
                  </a:moveTo>
                  <a:lnTo>
                    <a:pt x="713460" y="0"/>
                  </a:lnTo>
                  <a:lnTo>
                    <a:pt x="716851" y="10160"/>
                  </a:lnTo>
                  <a:lnTo>
                    <a:pt x="996010" y="10160"/>
                  </a:lnTo>
                  <a:lnTo>
                    <a:pt x="101669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817385" y="1883409"/>
              <a:ext cx="927100" cy="10160"/>
            </a:xfrm>
            <a:custGeom>
              <a:avLst/>
              <a:gdLst/>
              <a:ahLst/>
              <a:cxnLst/>
              <a:rect l="l" t="t" r="r" b="b"/>
              <a:pathLst>
                <a:path w="927100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  <a:path w="927100" h="10160">
                  <a:moveTo>
                    <a:pt x="926782" y="0"/>
                  </a:moveTo>
                  <a:lnTo>
                    <a:pt x="647623" y="0"/>
                  </a:lnTo>
                  <a:lnTo>
                    <a:pt x="651014" y="10160"/>
                  </a:lnTo>
                  <a:lnTo>
                    <a:pt x="906106" y="10160"/>
                  </a:lnTo>
                  <a:lnTo>
                    <a:pt x="926782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853669" y="1892299"/>
              <a:ext cx="872490" cy="10160"/>
            </a:xfrm>
            <a:custGeom>
              <a:avLst/>
              <a:gdLst/>
              <a:ahLst/>
              <a:cxnLst/>
              <a:rect l="l" t="t" r="r" b="b"/>
              <a:pathLst>
                <a:path w="87249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  <a:path w="872490" h="10160">
                  <a:moveTo>
                    <a:pt x="872401" y="0"/>
                  </a:moveTo>
                  <a:lnTo>
                    <a:pt x="614299" y="0"/>
                  </a:lnTo>
                  <a:lnTo>
                    <a:pt x="617702" y="10160"/>
                  </a:lnTo>
                  <a:lnTo>
                    <a:pt x="851725" y="10160"/>
                  </a:lnTo>
                  <a:lnTo>
                    <a:pt x="87240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873481" y="190245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60">
                  <a:moveTo>
                    <a:pt x="316585" y="10160"/>
                  </a:moveTo>
                  <a:lnTo>
                    <a:pt x="26022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16585" y="10160"/>
                  </a:lnTo>
                  <a:close/>
                </a:path>
                <a:path w="832484" h="10160">
                  <a:moveTo>
                    <a:pt x="831913" y="0"/>
                  </a:moveTo>
                  <a:lnTo>
                    <a:pt x="597890" y="0"/>
                  </a:lnTo>
                  <a:lnTo>
                    <a:pt x="601281" y="10160"/>
                  </a:lnTo>
                  <a:lnTo>
                    <a:pt x="811237" y="10160"/>
                  </a:lnTo>
                  <a:lnTo>
                    <a:pt x="83191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6901218" y="1911349"/>
              <a:ext cx="786130" cy="10160"/>
            </a:xfrm>
            <a:custGeom>
              <a:avLst/>
              <a:gdLst/>
              <a:ahLst/>
              <a:cxnLst/>
              <a:rect l="l" t="t" r="r" b="b"/>
              <a:pathLst>
                <a:path w="786129" h="10160">
                  <a:moveTo>
                    <a:pt x="338162" y="10160"/>
                  </a:moveTo>
                  <a:lnTo>
                    <a:pt x="281800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38162" y="10160"/>
                  </a:lnTo>
                  <a:close/>
                </a:path>
                <a:path w="786129" h="10160">
                  <a:moveTo>
                    <a:pt x="786079" y="0"/>
                  </a:moveTo>
                  <a:lnTo>
                    <a:pt x="573112" y="0"/>
                  </a:lnTo>
                  <a:lnTo>
                    <a:pt x="576503" y="10160"/>
                  </a:lnTo>
                  <a:lnTo>
                    <a:pt x="765403" y="10160"/>
                  </a:lnTo>
                  <a:lnTo>
                    <a:pt x="78607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6932917" y="1921509"/>
              <a:ext cx="734060" cy="10160"/>
            </a:xfrm>
            <a:custGeom>
              <a:avLst/>
              <a:gdLst/>
              <a:ahLst/>
              <a:cxnLst/>
              <a:rect l="l" t="t" r="r" b="b"/>
              <a:pathLst>
                <a:path w="734059" h="10160">
                  <a:moveTo>
                    <a:pt x="362813" y="10160"/>
                  </a:moveTo>
                  <a:lnTo>
                    <a:pt x="30646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62813" y="10160"/>
                  </a:lnTo>
                  <a:close/>
                </a:path>
                <a:path w="734059" h="10160">
                  <a:moveTo>
                    <a:pt x="733704" y="0"/>
                  </a:moveTo>
                  <a:lnTo>
                    <a:pt x="544804" y="0"/>
                  </a:lnTo>
                  <a:lnTo>
                    <a:pt x="548208" y="10160"/>
                  </a:lnTo>
                  <a:lnTo>
                    <a:pt x="713016" y="10160"/>
                  </a:lnTo>
                  <a:lnTo>
                    <a:pt x="733704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6960654" y="1930399"/>
              <a:ext cx="688340" cy="10160"/>
            </a:xfrm>
            <a:custGeom>
              <a:avLst/>
              <a:gdLst/>
              <a:ahLst/>
              <a:cxnLst/>
              <a:rect l="l" t="t" r="r" b="b"/>
              <a:pathLst>
                <a:path w="688340" h="10160">
                  <a:moveTo>
                    <a:pt x="384390" y="10160"/>
                  </a:moveTo>
                  <a:lnTo>
                    <a:pt x="328041" y="0"/>
                  </a:lnTo>
                  <a:lnTo>
                    <a:pt x="0" y="0"/>
                  </a:lnTo>
                  <a:lnTo>
                    <a:pt x="31686" y="10160"/>
                  </a:lnTo>
                  <a:lnTo>
                    <a:pt x="384390" y="10160"/>
                  </a:lnTo>
                  <a:close/>
                </a:path>
                <a:path w="688340" h="10160">
                  <a:moveTo>
                    <a:pt x="687870" y="0"/>
                  </a:moveTo>
                  <a:lnTo>
                    <a:pt x="520039" y="0"/>
                  </a:lnTo>
                  <a:lnTo>
                    <a:pt x="523430" y="10160"/>
                  </a:lnTo>
                  <a:lnTo>
                    <a:pt x="667181" y="10160"/>
                  </a:lnTo>
                  <a:lnTo>
                    <a:pt x="68787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079516" y="1968500"/>
              <a:ext cx="520065" cy="10160"/>
            </a:xfrm>
            <a:custGeom>
              <a:avLst/>
              <a:gdLst/>
              <a:ahLst/>
              <a:cxnLst/>
              <a:rect l="l" t="t" r="r" b="b"/>
              <a:pathLst>
                <a:path w="520065" h="10160">
                  <a:moveTo>
                    <a:pt x="519744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12375" y="10160"/>
                  </a:lnTo>
                  <a:lnTo>
                    <a:pt x="519744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111212" y="1978659"/>
              <a:ext cx="480695" cy="10160"/>
            </a:xfrm>
            <a:custGeom>
              <a:avLst/>
              <a:gdLst/>
              <a:ahLst/>
              <a:cxnLst/>
              <a:rect l="l" t="t" r="r" b="b"/>
              <a:pathLst>
                <a:path w="480695" h="10160">
                  <a:moveTo>
                    <a:pt x="48067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73310" y="10160"/>
                  </a:lnTo>
                  <a:lnTo>
                    <a:pt x="48067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138946" y="1987550"/>
              <a:ext cx="447040" cy="10160"/>
            </a:xfrm>
            <a:custGeom>
              <a:avLst/>
              <a:gdLst/>
              <a:ahLst/>
              <a:cxnLst/>
              <a:rect l="l" t="t" r="r" b="b"/>
              <a:pathLst>
                <a:path w="447040" h="10160">
                  <a:moveTo>
                    <a:pt x="446497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39128" y="10160"/>
                  </a:lnTo>
                  <a:lnTo>
                    <a:pt x="446497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170643" y="1997709"/>
              <a:ext cx="407670" cy="10160"/>
            </a:xfrm>
            <a:custGeom>
              <a:avLst/>
              <a:gdLst/>
              <a:ahLst/>
              <a:cxnLst/>
              <a:rect l="l" t="t" r="r" b="b"/>
              <a:pathLst>
                <a:path w="407670" h="10160">
                  <a:moveTo>
                    <a:pt x="40743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00063" y="10160"/>
                  </a:lnTo>
                  <a:lnTo>
                    <a:pt x="407432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198378" y="2006600"/>
              <a:ext cx="373380" cy="10160"/>
            </a:xfrm>
            <a:custGeom>
              <a:avLst/>
              <a:gdLst/>
              <a:ahLst/>
              <a:cxnLst/>
              <a:rect l="l" t="t" r="r" b="b"/>
              <a:pathLst>
                <a:path w="373379" h="10160">
                  <a:moveTo>
                    <a:pt x="373250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5881" y="10160"/>
                  </a:lnTo>
                  <a:lnTo>
                    <a:pt x="37325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230073" y="2016759"/>
              <a:ext cx="334645" cy="10160"/>
            </a:xfrm>
            <a:custGeom>
              <a:avLst/>
              <a:gdLst/>
              <a:ahLst/>
              <a:cxnLst/>
              <a:rect l="l" t="t" r="r" b="b"/>
              <a:pathLst>
                <a:path w="334645" h="10160">
                  <a:moveTo>
                    <a:pt x="334185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26816" y="10160"/>
                  </a:lnTo>
                  <a:lnTo>
                    <a:pt x="334185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257808" y="2025650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300003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92634" y="10160"/>
                  </a:lnTo>
                  <a:lnTo>
                    <a:pt x="300003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289505" y="2035809"/>
              <a:ext cx="260985" cy="10160"/>
            </a:xfrm>
            <a:custGeom>
              <a:avLst/>
              <a:gdLst/>
              <a:ahLst/>
              <a:cxnLst/>
              <a:rect l="l" t="t" r="r" b="b"/>
              <a:pathLst>
                <a:path w="260984" h="10160">
                  <a:moveTo>
                    <a:pt x="26093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53569" y="10160"/>
                  </a:lnTo>
                  <a:lnTo>
                    <a:pt x="26093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317239" y="2044700"/>
              <a:ext cx="227329" cy="10160"/>
            </a:xfrm>
            <a:custGeom>
              <a:avLst/>
              <a:gdLst/>
              <a:ahLst/>
              <a:cxnLst/>
              <a:rect l="l" t="t" r="r" b="b"/>
              <a:pathLst>
                <a:path w="227329" h="10160">
                  <a:moveTo>
                    <a:pt x="226756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19387" y="10160"/>
                  </a:lnTo>
                  <a:lnTo>
                    <a:pt x="22675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360818" y="2054859"/>
              <a:ext cx="173355" cy="10160"/>
            </a:xfrm>
            <a:custGeom>
              <a:avLst/>
              <a:gdLst/>
              <a:ahLst/>
              <a:cxnLst/>
              <a:rect l="l" t="t" r="r" b="b"/>
              <a:pathLst>
                <a:path w="173354" h="10160">
                  <a:moveTo>
                    <a:pt x="17303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166217" y="10160"/>
                  </a:lnTo>
                  <a:lnTo>
                    <a:pt x="166217" y="7620"/>
                  </a:lnTo>
                  <a:lnTo>
                    <a:pt x="173037" y="7620"/>
                  </a:lnTo>
                  <a:lnTo>
                    <a:pt x="173037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0" y="2590800"/>
              <a:ext cx="212725" cy="3810"/>
            </a:xfrm>
            <a:custGeom>
              <a:avLst/>
              <a:gdLst/>
              <a:ahLst/>
              <a:cxnLst/>
              <a:rect l="l" t="t" r="r" b="b"/>
              <a:pathLst>
                <a:path w="212725" h="3810">
                  <a:moveTo>
                    <a:pt x="2124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52400" y="3810"/>
                  </a:lnTo>
                  <a:lnTo>
                    <a:pt x="212440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0" y="2594609"/>
              <a:ext cx="152400" cy="3810"/>
            </a:xfrm>
            <a:custGeom>
              <a:avLst/>
              <a:gdLst/>
              <a:ahLst/>
              <a:cxnLst/>
              <a:rect l="l" t="t" r="r" b="b"/>
              <a:pathLst>
                <a:path w="152400" h="3810">
                  <a:moveTo>
                    <a:pt x="1524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32521" y="381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0" y="2598419"/>
              <a:ext cx="132715" cy="3810"/>
            </a:xfrm>
            <a:custGeom>
              <a:avLst/>
              <a:gdLst/>
              <a:ahLst/>
              <a:cxnLst/>
              <a:rect l="l" t="t" r="r" b="b"/>
              <a:pathLst>
                <a:path w="132715" h="3810">
                  <a:moveTo>
                    <a:pt x="132521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12643" y="3809"/>
                  </a:lnTo>
                  <a:lnTo>
                    <a:pt x="132521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0" name="object 84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41" name="object 841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7" name="object 106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68" name="object 1068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10853" y="9029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5" h="12700">
                  <a:moveTo>
                    <a:pt x="51214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1356" y="12700"/>
                  </a:lnTo>
                  <a:lnTo>
                    <a:pt x="51214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7477" y="1252219"/>
              <a:ext cx="1720214" cy="12700"/>
            </a:xfrm>
            <a:custGeom>
              <a:avLst/>
              <a:gdLst/>
              <a:ahLst/>
              <a:cxnLst/>
              <a:rect l="l" t="t" r="r" b="b"/>
              <a:pathLst>
                <a:path w="1720214" h="12700">
                  <a:moveTo>
                    <a:pt x="58166" y="12700"/>
                  </a:moveTo>
                  <a:lnTo>
                    <a:pt x="5695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58166" y="12700"/>
                  </a:lnTo>
                  <a:close/>
                </a:path>
                <a:path w="1720214" h="12700">
                  <a:moveTo>
                    <a:pt x="1719643" y="0"/>
                  </a:moveTo>
                  <a:lnTo>
                    <a:pt x="1628978" y="0"/>
                  </a:lnTo>
                  <a:lnTo>
                    <a:pt x="1628978" y="8890"/>
                  </a:lnTo>
                  <a:lnTo>
                    <a:pt x="1618691" y="8890"/>
                  </a:lnTo>
                  <a:lnTo>
                    <a:pt x="1618691" y="12700"/>
                  </a:lnTo>
                  <a:lnTo>
                    <a:pt x="1709280" y="12700"/>
                  </a:lnTo>
                  <a:lnTo>
                    <a:pt x="1709280" y="8890"/>
                  </a:lnTo>
                  <a:lnTo>
                    <a:pt x="1719643" y="8890"/>
                  </a:lnTo>
                  <a:lnTo>
                    <a:pt x="1719643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653550" y="2176779"/>
              <a:ext cx="222250" cy="11430"/>
            </a:xfrm>
            <a:custGeom>
              <a:avLst/>
              <a:gdLst/>
              <a:ahLst/>
              <a:cxnLst/>
              <a:rect l="l" t="t" r="r" b="b"/>
              <a:pathLst>
                <a:path w="222250" h="11430">
                  <a:moveTo>
                    <a:pt x="221627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7729" y="10160"/>
                  </a:lnTo>
                  <a:lnTo>
                    <a:pt x="17729" y="11430"/>
                  </a:lnTo>
                  <a:lnTo>
                    <a:pt x="216166" y="11430"/>
                  </a:lnTo>
                  <a:lnTo>
                    <a:pt x="216166" y="10160"/>
                  </a:lnTo>
                  <a:lnTo>
                    <a:pt x="221627" y="10160"/>
                  </a:lnTo>
                  <a:lnTo>
                    <a:pt x="221627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908655" y="2345689"/>
              <a:ext cx="513715" cy="11430"/>
            </a:xfrm>
            <a:custGeom>
              <a:avLst/>
              <a:gdLst/>
              <a:ahLst/>
              <a:cxnLst/>
              <a:rect l="l" t="t" r="r" b="b"/>
              <a:pathLst>
                <a:path w="513714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513714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5" name="object 139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396" name="object 139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397" name="object 1397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485828" y="3268979"/>
              <a:ext cx="1656080" cy="12700"/>
            </a:xfrm>
            <a:custGeom>
              <a:avLst/>
              <a:gdLst/>
              <a:ahLst/>
              <a:cxnLst/>
              <a:rect l="l" t="t" r="r" b="b"/>
              <a:pathLst>
                <a:path w="1656079" h="12700">
                  <a:moveTo>
                    <a:pt x="136626" y="12700"/>
                  </a:moveTo>
                  <a:lnTo>
                    <a:pt x="1126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6626" y="12700"/>
                  </a:lnTo>
                  <a:close/>
                </a:path>
                <a:path w="1656079" h="12700">
                  <a:moveTo>
                    <a:pt x="1656016" y="12700"/>
                  </a:moveTo>
                  <a:lnTo>
                    <a:pt x="1645056" y="0"/>
                  </a:lnTo>
                  <a:lnTo>
                    <a:pt x="1588871" y="0"/>
                  </a:lnTo>
                  <a:lnTo>
                    <a:pt x="1595412" y="12700"/>
                  </a:lnTo>
                  <a:lnTo>
                    <a:pt x="1656016" y="1270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552097" y="3305809"/>
              <a:ext cx="1614805" cy="12700"/>
            </a:xfrm>
            <a:custGeom>
              <a:avLst/>
              <a:gdLst/>
              <a:ahLst/>
              <a:cxnLst/>
              <a:rect l="l" t="t" r="r" b="b"/>
              <a:pathLst>
                <a:path w="1614804" h="12700">
                  <a:moveTo>
                    <a:pt x="139827" y="12700"/>
                  </a:moveTo>
                  <a:lnTo>
                    <a:pt x="1158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9827" y="12700"/>
                  </a:lnTo>
                  <a:close/>
                </a:path>
                <a:path w="1614804" h="12700">
                  <a:moveTo>
                    <a:pt x="1614589" y="12700"/>
                  </a:moveTo>
                  <a:lnTo>
                    <a:pt x="1607489" y="0"/>
                  </a:lnTo>
                  <a:lnTo>
                    <a:pt x="1541564" y="0"/>
                  </a:lnTo>
                  <a:lnTo>
                    <a:pt x="1548104" y="12700"/>
                  </a:lnTo>
                  <a:lnTo>
                    <a:pt x="1614589" y="1270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595505" y="3329939"/>
              <a:ext cx="1584960" cy="12700"/>
            </a:xfrm>
            <a:custGeom>
              <a:avLst/>
              <a:gdLst/>
              <a:ahLst/>
              <a:cxnLst/>
              <a:rect l="l" t="t" r="r" b="b"/>
              <a:pathLst>
                <a:path w="1584959" h="12700">
                  <a:moveTo>
                    <a:pt x="141935" y="12700"/>
                  </a:moveTo>
                  <a:lnTo>
                    <a:pt x="11798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1935" y="12700"/>
                  </a:lnTo>
                  <a:close/>
                </a:path>
                <a:path w="1584959" h="12700">
                  <a:moveTo>
                    <a:pt x="1584667" y="12700"/>
                  </a:moveTo>
                  <a:lnTo>
                    <a:pt x="1577568" y="0"/>
                  </a:lnTo>
                  <a:lnTo>
                    <a:pt x="1510576" y="0"/>
                  </a:lnTo>
                  <a:lnTo>
                    <a:pt x="1517116" y="12700"/>
                  </a:lnTo>
                  <a:lnTo>
                    <a:pt x="1584667" y="1270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661761" y="3366769"/>
              <a:ext cx="1539240" cy="12700"/>
            </a:xfrm>
            <a:custGeom>
              <a:avLst/>
              <a:gdLst/>
              <a:ahLst/>
              <a:cxnLst/>
              <a:rect l="l" t="t" r="r" b="b"/>
              <a:pathLst>
                <a:path w="1539240" h="12700">
                  <a:moveTo>
                    <a:pt x="145148" y="12700"/>
                  </a:moveTo>
                  <a:lnTo>
                    <a:pt x="1211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5148" y="12700"/>
                  </a:lnTo>
                  <a:close/>
                </a:path>
                <a:path w="1539240" h="12700">
                  <a:moveTo>
                    <a:pt x="1539011" y="12700"/>
                  </a:moveTo>
                  <a:lnTo>
                    <a:pt x="1531912" y="0"/>
                  </a:lnTo>
                  <a:lnTo>
                    <a:pt x="1463281" y="0"/>
                  </a:lnTo>
                  <a:lnTo>
                    <a:pt x="1469821" y="12700"/>
                  </a:lnTo>
                  <a:lnTo>
                    <a:pt x="1539011" y="1270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814847" y="3451859"/>
              <a:ext cx="1433830" cy="12700"/>
            </a:xfrm>
            <a:custGeom>
              <a:avLst/>
              <a:gdLst/>
              <a:ahLst/>
              <a:cxnLst/>
              <a:rect l="l" t="t" r="r" b="b"/>
              <a:pathLst>
                <a:path w="1433829" h="12700">
                  <a:moveTo>
                    <a:pt x="152565" y="12700"/>
                  </a:moveTo>
                  <a:lnTo>
                    <a:pt x="12861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2565" y="12700"/>
                  </a:lnTo>
                  <a:close/>
                </a:path>
                <a:path w="1433829" h="12700">
                  <a:moveTo>
                    <a:pt x="1433499" y="12700"/>
                  </a:moveTo>
                  <a:lnTo>
                    <a:pt x="1426400" y="0"/>
                  </a:lnTo>
                  <a:lnTo>
                    <a:pt x="1353997" y="0"/>
                  </a:lnTo>
                  <a:lnTo>
                    <a:pt x="1360538" y="12700"/>
                  </a:lnTo>
                  <a:lnTo>
                    <a:pt x="1433499" y="1270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881116" y="3488689"/>
              <a:ext cx="1388110" cy="12700"/>
            </a:xfrm>
            <a:custGeom>
              <a:avLst/>
              <a:gdLst/>
              <a:ahLst/>
              <a:cxnLst/>
              <a:rect l="l" t="t" r="r" b="b"/>
              <a:pathLst>
                <a:path w="1388109" h="12700">
                  <a:moveTo>
                    <a:pt x="155765" y="12700"/>
                  </a:moveTo>
                  <a:lnTo>
                    <a:pt x="1318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5765" y="12700"/>
                  </a:lnTo>
                  <a:close/>
                </a:path>
                <a:path w="1388109" h="12700">
                  <a:moveTo>
                    <a:pt x="1387830" y="12700"/>
                  </a:moveTo>
                  <a:lnTo>
                    <a:pt x="1380731" y="0"/>
                  </a:lnTo>
                  <a:lnTo>
                    <a:pt x="1306690" y="0"/>
                  </a:lnTo>
                  <a:lnTo>
                    <a:pt x="1313230" y="12700"/>
                  </a:lnTo>
                  <a:lnTo>
                    <a:pt x="1387830" y="1270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5924524" y="3512819"/>
              <a:ext cx="1358265" cy="12700"/>
            </a:xfrm>
            <a:custGeom>
              <a:avLst/>
              <a:gdLst/>
              <a:ahLst/>
              <a:cxnLst/>
              <a:rect l="l" t="t" r="r" b="b"/>
              <a:pathLst>
                <a:path w="1358265" h="12700">
                  <a:moveTo>
                    <a:pt x="157873" y="12700"/>
                  </a:moveTo>
                  <a:lnTo>
                    <a:pt x="13392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7873" y="12700"/>
                  </a:lnTo>
                  <a:close/>
                </a:path>
                <a:path w="1358265" h="12700">
                  <a:moveTo>
                    <a:pt x="1357922" y="12700"/>
                  </a:moveTo>
                  <a:lnTo>
                    <a:pt x="1350810" y="0"/>
                  </a:lnTo>
                  <a:lnTo>
                    <a:pt x="1275702" y="0"/>
                  </a:lnTo>
                  <a:lnTo>
                    <a:pt x="1282242" y="12700"/>
                  </a:lnTo>
                  <a:lnTo>
                    <a:pt x="1357922" y="1270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5990780" y="3549649"/>
              <a:ext cx="1312545" cy="12700"/>
            </a:xfrm>
            <a:custGeom>
              <a:avLst/>
              <a:gdLst/>
              <a:ahLst/>
              <a:cxnLst/>
              <a:rect l="l" t="t" r="r" b="b"/>
              <a:pathLst>
                <a:path w="1312545" h="12700">
                  <a:moveTo>
                    <a:pt x="161099" y="12700"/>
                  </a:moveTo>
                  <a:lnTo>
                    <a:pt x="13713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1099" y="12700"/>
                  </a:lnTo>
                  <a:close/>
                </a:path>
                <a:path w="1312545" h="12700">
                  <a:moveTo>
                    <a:pt x="1312252" y="12700"/>
                  </a:moveTo>
                  <a:lnTo>
                    <a:pt x="1305153" y="0"/>
                  </a:lnTo>
                  <a:lnTo>
                    <a:pt x="1228407" y="0"/>
                  </a:lnTo>
                  <a:lnTo>
                    <a:pt x="1234948" y="12700"/>
                  </a:lnTo>
                  <a:lnTo>
                    <a:pt x="1312252" y="1270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6034201" y="3573779"/>
              <a:ext cx="1282700" cy="12700"/>
            </a:xfrm>
            <a:custGeom>
              <a:avLst/>
              <a:gdLst/>
              <a:ahLst/>
              <a:cxnLst/>
              <a:rect l="l" t="t" r="r" b="b"/>
              <a:pathLst>
                <a:path w="1282700" h="12700">
                  <a:moveTo>
                    <a:pt x="167538" y="12700"/>
                  </a:moveTo>
                  <a:lnTo>
                    <a:pt x="14128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7538" y="12700"/>
                  </a:lnTo>
                  <a:close/>
                </a:path>
                <a:path w="1282700" h="12700">
                  <a:moveTo>
                    <a:pt x="1282331" y="12700"/>
                  </a:moveTo>
                  <a:lnTo>
                    <a:pt x="1275219" y="0"/>
                  </a:lnTo>
                  <a:lnTo>
                    <a:pt x="1197406" y="0"/>
                  </a:lnTo>
                  <a:lnTo>
                    <a:pt x="1203947" y="12700"/>
                  </a:lnTo>
                  <a:lnTo>
                    <a:pt x="1282331" y="1270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6143866" y="3634739"/>
              <a:ext cx="1207135" cy="12700"/>
            </a:xfrm>
            <a:custGeom>
              <a:avLst/>
              <a:gdLst/>
              <a:ahLst/>
              <a:cxnLst/>
              <a:rect l="l" t="t" r="r" b="b"/>
              <a:pathLst>
                <a:path w="1207134" h="12700">
                  <a:moveTo>
                    <a:pt x="183857" y="12700"/>
                  </a:moveTo>
                  <a:lnTo>
                    <a:pt x="15760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83857" y="12700"/>
                  </a:lnTo>
                  <a:close/>
                </a:path>
                <a:path w="1207134" h="12700">
                  <a:moveTo>
                    <a:pt x="1206754" y="12700"/>
                  </a:moveTo>
                  <a:lnTo>
                    <a:pt x="1199642" y="0"/>
                  </a:lnTo>
                  <a:lnTo>
                    <a:pt x="1119124" y="0"/>
                  </a:lnTo>
                  <a:lnTo>
                    <a:pt x="1125664" y="12700"/>
                  </a:lnTo>
                  <a:lnTo>
                    <a:pt x="1206754" y="1270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6210135" y="3671569"/>
              <a:ext cx="1161415" cy="12700"/>
            </a:xfrm>
            <a:custGeom>
              <a:avLst/>
              <a:gdLst/>
              <a:ahLst/>
              <a:cxnLst/>
              <a:rect l="l" t="t" r="r" b="b"/>
              <a:pathLst>
                <a:path w="1161415" h="12700">
                  <a:moveTo>
                    <a:pt x="193713" y="12700"/>
                  </a:moveTo>
                  <a:lnTo>
                    <a:pt x="16746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93713" y="12700"/>
                  </a:lnTo>
                  <a:close/>
                </a:path>
                <a:path w="1161415" h="12700">
                  <a:moveTo>
                    <a:pt x="1161072" y="12700"/>
                  </a:moveTo>
                  <a:lnTo>
                    <a:pt x="1153972" y="0"/>
                  </a:lnTo>
                  <a:lnTo>
                    <a:pt x="1071816" y="0"/>
                  </a:lnTo>
                  <a:lnTo>
                    <a:pt x="1078357" y="12700"/>
                  </a:lnTo>
                  <a:lnTo>
                    <a:pt x="1161072" y="1270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253543" y="3695699"/>
              <a:ext cx="1131570" cy="12700"/>
            </a:xfrm>
            <a:custGeom>
              <a:avLst/>
              <a:gdLst/>
              <a:ahLst/>
              <a:cxnLst/>
              <a:rect l="l" t="t" r="r" b="b"/>
              <a:pathLst>
                <a:path w="1131570" h="12700">
                  <a:moveTo>
                    <a:pt x="200164" y="12700"/>
                  </a:moveTo>
                  <a:lnTo>
                    <a:pt x="1739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00164" y="12700"/>
                  </a:lnTo>
                  <a:close/>
                </a:path>
                <a:path w="1131570" h="12700">
                  <a:moveTo>
                    <a:pt x="1131163" y="12700"/>
                  </a:moveTo>
                  <a:lnTo>
                    <a:pt x="1124051" y="0"/>
                  </a:lnTo>
                  <a:lnTo>
                    <a:pt x="1043406" y="0"/>
                  </a:lnTo>
                  <a:lnTo>
                    <a:pt x="1053617" y="12700"/>
                  </a:lnTo>
                  <a:lnTo>
                    <a:pt x="1131163" y="1270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320942" y="3732529"/>
              <a:ext cx="1089660" cy="12700"/>
            </a:xfrm>
            <a:custGeom>
              <a:avLst/>
              <a:gdLst/>
              <a:ahLst/>
              <a:cxnLst/>
              <a:rect l="l" t="t" r="r" b="b"/>
              <a:pathLst>
                <a:path w="1089659" h="12700">
                  <a:moveTo>
                    <a:pt x="208699" y="1270"/>
                  </a:moveTo>
                  <a:lnTo>
                    <a:pt x="183946" y="1270"/>
                  </a:lnTo>
                  <a:lnTo>
                    <a:pt x="183946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11430" y="1270"/>
                  </a:lnTo>
                  <a:lnTo>
                    <a:pt x="11430" y="12700"/>
                  </a:lnTo>
                  <a:lnTo>
                    <a:pt x="208699" y="12700"/>
                  </a:lnTo>
                  <a:lnTo>
                    <a:pt x="208699" y="1270"/>
                  </a:lnTo>
                  <a:close/>
                </a:path>
                <a:path w="1089659" h="12700">
                  <a:moveTo>
                    <a:pt x="1089520" y="12700"/>
                  </a:moveTo>
                  <a:lnTo>
                    <a:pt x="1079195" y="0"/>
                  </a:lnTo>
                  <a:lnTo>
                    <a:pt x="1005636" y="0"/>
                  </a:lnTo>
                  <a:lnTo>
                    <a:pt x="1015847" y="12700"/>
                  </a:lnTo>
                  <a:lnTo>
                    <a:pt x="1089520" y="1270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363220" y="3756659"/>
              <a:ext cx="1067435" cy="12700"/>
            </a:xfrm>
            <a:custGeom>
              <a:avLst/>
              <a:gdLst/>
              <a:ahLst/>
              <a:cxnLst/>
              <a:rect l="l" t="t" r="r" b="b"/>
              <a:pathLst>
                <a:path w="1067434" h="12700">
                  <a:moveTo>
                    <a:pt x="288836" y="12700"/>
                  </a:moveTo>
                  <a:lnTo>
                    <a:pt x="236740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88836" y="12700"/>
                  </a:lnTo>
                  <a:close/>
                </a:path>
                <a:path w="1067434" h="12700">
                  <a:moveTo>
                    <a:pt x="1066876" y="12700"/>
                  </a:moveTo>
                  <a:lnTo>
                    <a:pt x="1056551" y="0"/>
                  </a:lnTo>
                  <a:lnTo>
                    <a:pt x="982764" y="0"/>
                  </a:lnTo>
                  <a:lnTo>
                    <a:pt x="992987" y="12700"/>
                  </a:lnTo>
                  <a:lnTo>
                    <a:pt x="1066876" y="1270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6589992" y="3817619"/>
              <a:ext cx="890269" cy="12700"/>
            </a:xfrm>
            <a:custGeom>
              <a:avLst/>
              <a:gdLst/>
              <a:ahLst/>
              <a:cxnLst/>
              <a:rect l="l" t="t" r="r" b="b"/>
              <a:pathLst>
                <a:path w="890270" h="12700">
                  <a:moveTo>
                    <a:pt x="312089" y="12700"/>
                  </a:moveTo>
                  <a:lnTo>
                    <a:pt x="260007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2089" y="12700"/>
                  </a:lnTo>
                  <a:close/>
                </a:path>
                <a:path w="890270" h="12700">
                  <a:moveTo>
                    <a:pt x="889698" y="12700"/>
                  </a:moveTo>
                  <a:lnTo>
                    <a:pt x="879373" y="0"/>
                  </a:lnTo>
                  <a:lnTo>
                    <a:pt x="805040" y="0"/>
                  </a:lnTo>
                  <a:lnTo>
                    <a:pt x="815263" y="12700"/>
                  </a:lnTo>
                  <a:lnTo>
                    <a:pt x="889698" y="1270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6750571" y="3854449"/>
              <a:ext cx="759460" cy="12700"/>
            </a:xfrm>
            <a:custGeom>
              <a:avLst/>
              <a:gdLst/>
              <a:ahLst/>
              <a:cxnLst/>
              <a:rect l="l" t="t" r="r" b="b"/>
              <a:pathLst>
                <a:path w="759459" h="12700">
                  <a:moveTo>
                    <a:pt x="302577" y="12700"/>
                  </a:moveTo>
                  <a:lnTo>
                    <a:pt x="250482" y="0"/>
                  </a:lnTo>
                  <a:lnTo>
                    <a:pt x="0" y="0"/>
                  </a:lnTo>
                  <a:lnTo>
                    <a:pt x="55384" y="12700"/>
                  </a:lnTo>
                  <a:lnTo>
                    <a:pt x="302577" y="12700"/>
                  </a:lnTo>
                  <a:close/>
                </a:path>
                <a:path w="759459" h="12700">
                  <a:moveTo>
                    <a:pt x="759091" y="12700"/>
                  </a:moveTo>
                  <a:lnTo>
                    <a:pt x="748753" y="0"/>
                  </a:lnTo>
                  <a:lnTo>
                    <a:pt x="674090" y="0"/>
                  </a:lnTo>
                  <a:lnTo>
                    <a:pt x="684314" y="12700"/>
                  </a:lnTo>
                  <a:lnTo>
                    <a:pt x="759091" y="1270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6855790" y="3878579"/>
              <a:ext cx="673735" cy="12700"/>
            </a:xfrm>
            <a:custGeom>
              <a:avLst/>
              <a:gdLst/>
              <a:ahLst/>
              <a:cxnLst/>
              <a:rect l="l" t="t" r="r" b="b"/>
              <a:pathLst>
                <a:path w="673734" h="12700">
                  <a:moveTo>
                    <a:pt x="296329" y="12700"/>
                  </a:moveTo>
                  <a:lnTo>
                    <a:pt x="244233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96329" y="12700"/>
                  </a:lnTo>
                  <a:close/>
                </a:path>
                <a:path w="673734" h="12700">
                  <a:moveTo>
                    <a:pt x="673506" y="12700"/>
                  </a:moveTo>
                  <a:lnTo>
                    <a:pt x="663168" y="0"/>
                  </a:lnTo>
                  <a:lnTo>
                    <a:pt x="588289" y="0"/>
                  </a:lnTo>
                  <a:lnTo>
                    <a:pt x="598500" y="12700"/>
                  </a:lnTo>
                  <a:lnTo>
                    <a:pt x="673506" y="1270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7016382" y="3915409"/>
              <a:ext cx="542925" cy="12700"/>
            </a:xfrm>
            <a:custGeom>
              <a:avLst/>
              <a:gdLst/>
              <a:ahLst/>
              <a:cxnLst/>
              <a:rect l="l" t="t" r="r" b="b"/>
              <a:pathLst>
                <a:path w="542925" h="12700">
                  <a:moveTo>
                    <a:pt x="220078" y="12700"/>
                  </a:moveTo>
                  <a:lnTo>
                    <a:pt x="194678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20078" y="12700"/>
                  </a:lnTo>
                  <a:close/>
                </a:path>
                <a:path w="542925" h="12700">
                  <a:moveTo>
                    <a:pt x="542874" y="12700"/>
                  </a:moveTo>
                  <a:lnTo>
                    <a:pt x="532549" y="0"/>
                  </a:lnTo>
                  <a:lnTo>
                    <a:pt x="457327" y="0"/>
                  </a:lnTo>
                  <a:lnTo>
                    <a:pt x="467550" y="12700"/>
                  </a:lnTo>
                  <a:lnTo>
                    <a:pt x="542874" y="1270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7132663" y="3939539"/>
              <a:ext cx="446405" cy="12700"/>
            </a:xfrm>
            <a:custGeom>
              <a:avLst/>
              <a:gdLst/>
              <a:ahLst/>
              <a:cxnLst/>
              <a:rect l="l" t="t" r="r" b="b"/>
              <a:pathLst>
                <a:path w="446404" h="12700">
                  <a:moveTo>
                    <a:pt x="144424" y="5080"/>
                  </a:moveTo>
                  <a:lnTo>
                    <a:pt x="131724" y="5080"/>
                  </a:lnTo>
                  <a:lnTo>
                    <a:pt x="131724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8249" y="5080"/>
                  </a:lnTo>
                  <a:lnTo>
                    <a:pt x="18249" y="12700"/>
                  </a:lnTo>
                  <a:lnTo>
                    <a:pt x="144424" y="12700"/>
                  </a:lnTo>
                  <a:lnTo>
                    <a:pt x="144424" y="5080"/>
                  </a:lnTo>
                  <a:close/>
                </a:path>
                <a:path w="446404" h="12700">
                  <a:moveTo>
                    <a:pt x="446227" y="12700"/>
                  </a:moveTo>
                  <a:lnTo>
                    <a:pt x="435889" y="0"/>
                  </a:lnTo>
                  <a:lnTo>
                    <a:pt x="360464" y="0"/>
                  </a:lnTo>
                  <a:lnTo>
                    <a:pt x="370674" y="12700"/>
                  </a:lnTo>
                  <a:lnTo>
                    <a:pt x="446227" y="1270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7248982" y="4000499"/>
              <a:ext cx="379730" cy="12700"/>
            </a:xfrm>
            <a:custGeom>
              <a:avLst/>
              <a:gdLst/>
              <a:ahLst/>
              <a:cxnLst/>
              <a:rect l="l" t="t" r="r" b="b"/>
              <a:pathLst>
                <a:path w="379729" h="12700">
                  <a:moveTo>
                    <a:pt x="157645" y="12700"/>
                  </a:moveTo>
                  <a:lnTo>
                    <a:pt x="132257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57645" y="12700"/>
                  </a:lnTo>
                  <a:close/>
                </a:path>
                <a:path w="379729" h="12700">
                  <a:moveTo>
                    <a:pt x="379501" y="12700"/>
                  </a:moveTo>
                  <a:lnTo>
                    <a:pt x="369176" y="0"/>
                  </a:lnTo>
                  <a:lnTo>
                    <a:pt x="293179" y="0"/>
                  </a:lnTo>
                  <a:lnTo>
                    <a:pt x="303403" y="12700"/>
                  </a:lnTo>
                  <a:lnTo>
                    <a:pt x="379501" y="1270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7294435" y="4024629"/>
              <a:ext cx="353695" cy="12700"/>
            </a:xfrm>
            <a:custGeom>
              <a:avLst/>
              <a:gdLst/>
              <a:ahLst/>
              <a:cxnLst/>
              <a:rect l="l" t="t" r="r" b="b"/>
              <a:pathLst>
                <a:path w="353695" h="12700">
                  <a:moveTo>
                    <a:pt x="160464" y="12700"/>
                  </a:moveTo>
                  <a:lnTo>
                    <a:pt x="135064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0464" y="12700"/>
                  </a:lnTo>
                  <a:close/>
                </a:path>
                <a:path w="353695" h="12700">
                  <a:moveTo>
                    <a:pt x="353682" y="12700"/>
                  </a:moveTo>
                  <a:lnTo>
                    <a:pt x="343357" y="0"/>
                  </a:lnTo>
                  <a:lnTo>
                    <a:pt x="267144" y="0"/>
                  </a:lnTo>
                  <a:lnTo>
                    <a:pt x="277368" y="12700"/>
                  </a:lnTo>
                  <a:lnTo>
                    <a:pt x="353682" y="1270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7363790" y="4061459"/>
              <a:ext cx="314325" cy="12700"/>
            </a:xfrm>
            <a:custGeom>
              <a:avLst/>
              <a:gdLst/>
              <a:ahLst/>
              <a:cxnLst/>
              <a:rect l="l" t="t" r="r" b="b"/>
              <a:pathLst>
                <a:path w="314325" h="12700">
                  <a:moveTo>
                    <a:pt x="164769" y="12700"/>
                  </a:moveTo>
                  <a:lnTo>
                    <a:pt x="139369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64769" y="12700"/>
                  </a:lnTo>
                  <a:close/>
                </a:path>
                <a:path w="314325" h="12700">
                  <a:moveTo>
                    <a:pt x="314299" y="12700"/>
                  </a:moveTo>
                  <a:lnTo>
                    <a:pt x="303961" y="0"/>
                  </a:lnTo>
                  <a:lnTo>
                    <a:pt x="227418" y="0"/>
                  </a:lnTo>
                  <a:lnTo>
                    <a:pt x="237642" y="12700"/>
                  </a:lnTo>
                  <a:lnTo>
                    <a:pt x="314299" y="1270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7433157" y="4098289"/>
              <a:ext cx="274955" cy="12700"/>
            </a:xfrm>
            <a:custGeom>
              <a:avLst/>
              <a:gdLst/>
              <a:ahLst/>
              <a:cxnLst/>
              <a:rect l="l" t="t" r="r" b="b"/>
              <a:pathLst>
                <a:path w="274954" h="12700">
                  <a:moveTo>
                    <a:pt x="169049" y="12700"/>
                  </a:moveTo>
                  <a:lnTo>
                    <a:pt x="143649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9049" y="12700"/>
                  </a:lnTo>
                  <a:close/>
                </a:path>
                <a:path w="274954" h="12700">
                  <a:moveTo>
                    <a:pt x="274891" y="12700"/>
                  </a:moveTo>
                  <a:lnTo>
                    <a:pt x="264553" y="0"/>
                  </a:lnTo>
                  <a:lnTo>
                    <a:pt x="187680" y="0"/>
                  </a:lnTo>
                  <a:lnTo>
                    <a:pt x="197904" y="12700"/>
                  </a:lnTo>
                  <a:lnTo>
                    <a:pt x="274891" y="1270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3" name="object 148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84" name="object 1484"/>
            <p:cNvSpPr/>
            <p:nvPr/>
          </p:nvSpPr>
          <p:spPr>
            <a:xfrm>
              <a:off x="7636279" y="4268470"/>
              <a:ext cx="275590" cy="13970"/>
            </a:xfrm>
            <a:custGeom>
              <a:avLst/>
              <a:gdLst/>
              <a:ahLst/>
              <a:cxnLst/>
              <a:rect l="l" t="t" r="r" b="b"/>
              <a:pathLst>
                <a:path w="275590" h="13970">
                  <a:moveTo>
                    <a:pt x="24726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75439" y="13969"/>
                  </a:lnTo>
                  <a:lnTo>
                    <a:pt x="247267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7608063" y="4281170"/>
              <a:ext cx="327025" cy="12700"/>
            </a:xfrm>
            <a:custGeom>
              <a:avLst/>
              <a:gdLst/>
              <a:ahLst/>
              <a:cxnLst/>
              <a:rect l="l" t="t" r="r" b="b"/>
              <a:pathLst>
                <a:path w="327025" h="12700">
                  <a:moveTo>
                    <a:pt x="301094" y="0"/>
                  </a:moveTo>
                  <a:lnTo>
                    <a:pt x="31350" y="0"/>
                  </a:lnTo>
                  <a:lnTo>
                    <a:pt x="0" y="12699"/>
                  </a:lnTo>
                  <a:lnTo>
                    <a:pt x="326705" y="12699"/>
                  </a:lnTo>
                  <a:lnTo>
                    <a:pt x="301094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7576713" y="4292600"/>
              <a:ext cx="382270" cy="13970"/>
            </a:xfrm>
            <a:custGeom>
              <a:avLst/>
              <a:gdLst/>
              <a:ahLst/>
              <a:cxnLst/>
              <a:rect l="l" t="t" r="r" b="b"/>
              <a:pathLst>
                <a:path w="382270" h="13970">
                  <a:moveTo>
                    <a:pt x="355494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81819" y="13969"/>
                  </a:lnTo>
                  <a:lnTo>
                    <a:pt x="381106" y="12700"/>
                  </a:lnTo>
                  <a:lnTo>
                    <a:pt x="355494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7548497" y="4305300"/>
              <a:ext cx="416559" cy="12700"/>
            </a:xfrm>
            <a:custGeom>
              <a:avLst/>
              <a:gdLst/>
              <a:ahLst/>
              <a:cxnLst/>
              <a:rect l="l" t="t" r="r" b="b"/>
              <a:pathLst>
                <a:path w="416559" h="12700">
                  <a:moveTo>
                    <a:pt x="409321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16450" y="12700"/>
                  </a:lnTo>
                  <a:lnTo>
                    <a:pt x="409321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7517147" y="4316729"/>
              <a:ext cx="455295" cy="13970"/>
            </a:xfrm>
            <a:custGeom>
              <a:avLst/>
              <a:gdLst/>
              <a:ahLst/>
              <a:cxnLst/>
              <a:rect l="l" t="t" r="r" b="b"/>
              <a:pathLst>
                <a:path w="455295" h="13970">
                  <a:moveTo>
                    <a:pt x="447088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454929" y="13970"/>
                  </a:lnTo>
                  <a:lnTo>
                    <a:pt x="447088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488932" y="4329429"/>
              <a:ext cx="489584" cy="12700"/>
            </a:xfrm>
            <a:custGeom>
              <a:avLst/>
              <a:gdLst/>
              <a:ahLst/>
              <a:cxnLst/>
              <a:rect l="l" t="t" r="r" b="b"/>
              <a:pathLst>
                <a:path w="489584" h="12700">
                  <a:moveTo>
                    <a:pt x="482432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89560" y="12700"/>
                  </a:lnTo>
                  <a:lnTo>
                    <a:pt x="48243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471690" y="4342129"/>
              <a:ext cx="514350" cy="12700"/>
            </a:xfrm>
            <a:custGeom>
              <a:avLst/>
              <a:gdLst/>
              <a:ahLst/>
              <a:cxnLst/>
              <a:rect l="l" t="t" r="r" b="b"/>
              <a:pathLst>
                <a:path w="514350" h="12700">
                  <a:moveTo>
                    <a:pt x="513930" y="12700"/>
                  </a:moveTo>
                  <a:lnTo>
                    <a:pt x="507504" y="1270"/>
                  </a:lnTo>
                  <a:lnTo>
                    <a:pt x="507149" y="1270"/>
                  </a:lnTo>
                  <a:lnTo>
                    <a:pt x="507149" y="0"/>
                  </a:lnTo>
                  <a:lnTo>
                    <a:pt x="15671" y="0"/>
                  </a:lnTo>
                  <a:lnTo>
                    <a:pt x="15671" y="1270"/>
                  </a:lnTo>
                  <a:lnTo>
                    <a:pt x="0" y="1270"/>
                  </a:lnTo>
                  <a:lnTo>
                    <a:pt x="0" y="12700"/>
                  </a:lnTo>
                  <a:lnTo>
                    <a:pt x="348957" y="12700"/>
                  </a:lnTo>
                  <a:lnTo>
                    <a:pt x="348957" y="1270"/>
                  </a:lnTo>
                  <a:lnTo>
                    <a:pt x="370560" y="1270"/>
                  </a:lnTo>
                  <a:lnTo>
                    <a:pt x="370255" y="12700"/>
                  </a:lnTo>
                  <a:lnTo>
                    <a:pt x="513930" y="1270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7398004" y="4366259"/>
              <a:ext cx="601345" cy="12700"/>
            </a:xfrm>
            <a:custGeom>
              <a:avLst/>
              <a:gdLst/>
              <a:ahLst/>
              <a:cxnLst/>
              <a:rect l="l" t="t" r="r" b="b"/>
              <a:pathLst>
                <a:path w="601345" h="12700">
                  <a:moveTo>
                    <a:pt x="35786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309880" y="12700"/>
                  </a:lnTo>
                  <a:lnTo>
                    <a:pt x="357860" y="0"/>
                  </a:lnTo>
                  <a:close/>
                </a:path>
                <a:path w="601345" h="12700">
                  <a:moveTo>
                    <a:pt x="601154" y="12700"/>
                  </a:moveTo>
                  <a:lnTo>
                    <a:pt x="594029" y="0"/>
                  </a:lnTo>
                  <a:lnTo>
                    <a:pt x="443636" y="0"/>
                  </a:lnTo>
                  <a:lnTo>
                    <a:pt x="443293" y="12700"/>
                  </a:lnTo>
                  <a:lnTo>
                    <a:pt x="601154" y="1270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7338441" y="4390389"/>
              <a:ext cx="674370" cy="12700"/>
            </a:xfrm>
            <a:custGeom>
              <a:avLst/>
              <a:gdLst/>
              <a:ahLst/>
              <a:cxnLst/>
              <a:rect l="l" t="t" r="r" b="b"/>
              <a:pathLst>
                <a:path w="674370" h="12700">
                  <a:moveTo>
                    <a:pt x="32625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278269" y="12700"/>
                  </a:lnTo>
                  <a:lnTo>
                    <a:pt x="326250" y="0"/>
                  </a:lnTo>
                  <a:close/>
                </a:path>
                <a:path w="674370" h="12700">
                  <a:moveTo>
                    <a:pt x="674268" y="12700"/>
                  </a:moveTo>
                  <a:lnTo>
                    <a:pt x="667131" y="0"/>
                  </a:lnTo>
                  <a:lnTo>
                    <a:pt x="502551" y="0"/>
                  </a:lnTo>
                  <a:lnTo>
                    <a:pt x="502221" y="12700"/>
                  </a:lnTo>
                  <a:lnTo>
                    <a:pt x="674268" y="1270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7103872" y="4464050"/>
              <a:ext cx="950594" cy="12700"/>
            </a:xfrm>
            <a:custGeom>
              <a:avLst/>
              <a:gdLst/>
              <a:ahLst/>
              <a:cxnLst/>
              <a:rect l="l" t="t" r="r" b="b"/>
              <a:pathLst>
                <a:path w="950595" h="12700">
                  <a:moveTo>
                    <a:pt x="282498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34518" y="12700"/>
                  </a:lnTo>
                  <a:lnTo>
                    <a:pt x="282498" y="0"/>
                  </a:lnTo>
                  <a:close/>
                </a:path>
                <a:path w="950595" h="12700">
                  <a:moveTo>
                    <a:pt x="873582" y="0"/>
                  </a:moveTo>
                  <a:lnTo>
                    <a:pt x="735177" y="0"/>
                  </a:lnTo>
                  <a:lnTo>
                    <a:pt x="734834" y="12700"/>
                  </a:lnTo>
                  <a:lnTo>
                    <a:pt x="870394" y="12700"/>
                  </a:lnTo>
                  <a:lnTo>
                    <a:pt x="873582" y="0"/>
                  </a:lnTo>
                  <a:close/>
                </a:path>
                <a:path w="950595" h="12700">
                  <a:moveTo>
                    <a:pt x="950175" y="12700"/>
                  </a:moveTo>
                  <a:lnTo>
                    <a:pt x="943051" y="0"/>
                  </a:lnTo>
                  <a:lnTo>
                    <a:pt x="902246" y="0"/>
                  </a:lnTo>
                  <a:lnTo>
                    <a:pt x="910082" y="12700"/>
                  </a:lnTo>
                  <a:lnTo>
                    <a:pt x="950175" y="1270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7016458" y="4488179"/>
              <a:ext cx="1051560" cy="12700"/>
            </a:xfrm>
            <a:custGeom>
              <a:avLst/>
              <a:gdLst/>
              <a:ahLst/>
              <a:cxnLst/>
              <a:rect l="l" t="t" r="r" b="b"/>
              <a:pathLst>
                <a:path w="1051559" h="12700">
                  <a:moveTo>
                    <a:pt x="278739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30759" y="12700"/>
                  </a:lnTo>
                  <a:lnTo>
                    <a:pt x="278739" y="0"/>
                  </a:lnTo>
                  <a:close/>
                </a:path>
                <a:path w="1051559" h="12700">
                  <a:moveTo>
                    <a:pt x="954938" y="0"/>
                  </a:moveTo>
                  <a:lnTo>
                    <a:pt x="821944" y="0"/>
                  </a:lnTo>
                  <a:lnTo>
                    <a:pt x="821613" y="12700"/>
                  </a:lnTo>
                  <a:lnTo>
                    <a:pt x="951738" y="12700"/>
                  </a:lnTo>
                  <a:lnTo>
                    <a:pt x="954938" y="0"/>
                  </a:lnTo>
                  <a:close/>
                </a:path>
                <a:path w="1051559" h="12700">
                  <a:moveTo>
                    <a:pt x="1051140" y="12700"/>
                  </a:moveTo>
                  <a:lnTo>
                    <a:pt x="1044016" y="0"/>
                  </a:lnTo>
                  <a:lnTo>
                    <a:pt x="1004544" y="0"/>
                  </a:lnTo>
                  <a:lnTo>
                    <a:pt x="1012367" y="12700"/>
                  </a:lnTo>
                  <a:lnTo>
                    <a:pt x="1051140" y="1270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148930" y="0"/>
                  </a:moveTo>
                  <a:lnTo>
                    <a:pt x="1029639" y="0"/>
                  </a:lnTo>
                  <a:lnTo>
                    <a:pt x="1029296" y="12700"/>
                  </a:lnTo>
                  <a:lnTo>
                    <a:pt x="1145730" y="12700"/>
                  </a:lnTo>
                  <a:lnTo>
                    <a:pt x="1148930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7835811" y="4573269"/>
              <a:ext cx="278130" cy="12700"/>
            </a:xfrm>
            <a:custGeom>
              <a:avLst/>
              <a:gdLst/>
              <a:ahLst/>
              <a:cxnLst/>
              <a:rect l="l" t="t" r="r" b="b"/>
              <a:pathLst>
                <a:path w="278129" h="12700">
                  <a:moveTo>
                    <a:pt x="114198" y="0"/>
                  </a:moveTo>
                  <a:lnTo>
                    <a:pt x="342" y="0"/>
                  </a:lnTo>
                  <a:lnTo>
                    <a:pt x="0" y="12700"/>
                  </a:lnTo>
                  <a:lnTo>
                    <a:pt x="111010" y="12700"/>
                  </a:lnTo>
                  <a:lnTo>
                    <a:pt x="114198" y="0"/>
                  </a:lnTo>
                  <a:close/>
                </a:path>
                <a:path w="278129" h="12700">
                  <a:moveTo>
                    <a:pt x="277583" y="1270"/>
                  </a:moveTo>
                  <a:lnTo>
                    <a:pt x="272770" y="1270"/>
                  </a:lnTo>
                  <a:lnTo>
                    <a:pt x="272770" y="0"/>
                  </a:lnTo>
                  <a:lnTo>
                    <a:pt x="252691" y="0"/>
                  </a:lnTo>
                  <a:lnTo>
                    <a:pt x="252691" y="1270"/>
                  </a:lnTo>
                  <a:lnTo>
                    <a:pt x="258000" y="1270"/>
                  </a:lnTo>
                  <a:lnTo>
                    <a:pt x="258000" y="12700"/>
                  </a:lnTo>
                  <a:lnTo>
                    <a:pt x="277583" y="12700"/>
                  </a:lnTo>
                  <a:lnTo>
                    <a:pt x="277583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7834833" y="4610100"/>
              <a:ext cx="311785" cy="12700"/>
            </a:xfrm>
            <a:custGeom>
              <a:avLst/>
              <a:gdLst/>
              <a:ahLst/>
              <a:cxnLst/>
              <a:rect l="l" t="t" r="r" b="b"/>
              <a:pathLst>
                <a:path w="311784" h="12700">
                  <a:moveTo>
                    <a:pt x="105918" y="0"/>
                  </a:moveTo>
                  <a:lnTo>
                    <a:pt x="342" y="0"/>
                  </a:lnTo>
                  <a:lnTo>
                    <a:pt x="0" y="12700"/>
                  </a:lnTo>
                  <a:lnTo>
                    <a:pt x="102730" y="12700"/>
                  </a:lnTo>
                  <a:lnTo>
                    <a:pt x="105918" y="0"/>
                  </a:lnTo>
                  <a:close/>
                </a:path>
                <a:path w="311784" h="12700">
                  <a:moveTo>
                    <a:pt x="311734" y="12700"/>
                  </a:moveTo>
                  <a:lnTo>
                    <a:pt x="301828" y="0"/>
                  </a:lnTo>
                  <a:lnTo>
                    <a:pt x="283933" y="0"/>
                  </a:lnTo>
                  <a:lnTo>
                    <a:pt x="294563" y="12700"/>
                  </a:lnTo>
                  <a:lnTo>
                    <a:pt x="311734" y="1270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7833855" y="4646929"/>
              <a:ext cx="341630" cy="12700"/>
            </a:xfrm>
            <a:custGeom>
              <a:avLst/>
              <a:gdLst/>
              <a:ahLst/>
              <a:cxnLst/>
              <a:rect l="l" t="t" r="r" b="b"/>
              <a:pathLst>
                <a:path w="341629" h="12700">
                  <a:moveTo>
                    <a:pt x="97650" y="0"/>
                  </a:moveTo>
                  <a:lnTo>
                    <a:pt x="342" y="0"/>
                  </a:lnTo>
                  <a:lnTo>
                    <a:pt x="0" y="12700"/>
                  </a:lnTo>
                  <a:lnTo>
                    <a:pt x="94449" y="12700"/>
                  </a:lnTo>
                  <a:lnTo>
                    <a:pt x="97650" y="0"/>
                  </a:lnTo>
                  <a:close/>
                </a:path>
                <a:path w="341629" h="12700">
                  <a:moveTo>
                    <a:pt x="341426" y="12700"/>
                  </a:moveTo>
                  <a:lnTo>
                    <a:pt x="331520" y="0"/>
                  </a:lnTo>
                  <a:lnTo>
                    <a:pt x="315709" y="0"/>
                  </a:lnTo>
                  <a:lnTo>
                    <a:pt x="326339" y="12700"/>
                  </a:lnTo>
                  <a:lnTo>
                    <a:pt x="341426" y="1270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6388836" y="4671059"/>
              <a:ext cx="1805305" cy="12700"/>
            </a:xfrm>
            <a:custGeom>
              <a:avLst/>
              <a:gdLst/>
              <a:ahLst/>
              <a:cxnLst/>
              <a:rect l="l" t="t" r="r" b="b"/>
              <a:pathLst>
                <a:path w="1805304" h="12700">
                  <a:moveTo>
                    <a:pt x="239395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94043" y="12700"/>
                  </a:lnTo>
                  <a:lnTo>
                    <a:pt x="239395" y="0"/>
                  </a:lnTo>
                  <a:close/>
                </a:path>
                <a:path w="1805304" h="12700">
                  <a:moveTo>
                    <a:pt x="1535645" y="0"/>
                  </a:moveTo>
                  <a:lnTo>
                    <a:pt x="1444612" y="0"/>
                  </a:lnTo>
                  <a:lnTo>
                    <a:pt x="1444612" y="7620"/>
                  </a:lnTo>
                  <a:lnTo>
                    <a:pt x="1444053" y="7620"/>
                  </a:lnTo>
                  <a:lnTo>
                    <a:pt x="1444053" y="12700"/>
                  </a:lnTo>
                  <a:lnTo>
                    <a:pt x="1534045" y="12700"/>
                  </a:lnTo>
                  <a:lnTo>
                    <a:pt x="1534045" y="7620"/>
                  </a:lnTo>
                  <a:lnTo>
                    <a:pt x="1535645" y="7620"/>
                  </a:lnTo>
                  <a:lnTo>
                    <a:pt x="1535645" y="0"/>
                  </a:lnTo>
                  <a:close/>
                </a:path>
                <a:path w="1805304" h="12700">
                  <a:moveTo>
                    <a:pt x="1805254" y="12700"/>
                  </a:moveTo>
                  <a:lnTo>
                    <a:pt x="1795348" y="0"/>
                  </a:lnTo>
                  <a:lnTo>
                    <a:pt x="1780908" y="0"/>
                  </a:lnTo>
                  <a:lnTo>
                    <a:pt x="1791538" y="12700"/>
                  </a:lnTo>
                  <a:lnTo>
                    <a:pt x="1805254" y="1270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6194120" y="4732019"/>
              <a:ext cx="2047875" cy="12700"/>
            </a:xfrm>
            <a:custGeom>
              <a:avLst/>
              <a:gdLst/>
              <a:ahLst/>
              <a:cxnLst/>
              <a:rect l="l" t="t" r="r" b="b"/>
              <a:pathLst>
                <a:path w="2047875" h="12700">
                  <a:moveTo>
                    <a:pt x="21644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1107" y="12700"/>
                  </a:lnTo>
                  <a:lnTo>
                    <a:pt x="216446" y="0"/>
                  </a:lnTo>
                  <a:close/>
                </a:path>
                <a:path w="2047875" h="12700">
                  <a:moveTo>
                    <a:pt x="1715998" y="0"/>
                  </a:moveTo>
                  <a:lnTo>
                    <a:pt x="1629613" y="0"/>
                  </a:lnTo>
                  <a:lnTo>
                    <a:pt x="1627314" y="12700"/>
                  </a:lnTo>
                  <a:lnTo>
                    <a:pt x="1712810" y="12700"/>
                  </a:lnTo>
                  <a:lnTo>
                    <a:pt x="1715998" y="0"/>
                  </a:lnTo>
                  <a:close/>
                </a:path>
                <a:path w="2047875" h="12700">
                  <a:moveTo>
                    <a:pt x="2047494" y="12700"/>
                  </a:moveTo>
                  <a:lnTo>
                    <a:pt x="2037588" y="0"/>
                  </a:lnTo>
                  <a:lnTo>
                    <a:pt x="2026615" y="0"/>
                  </a:lnTo>
                  <a:lnTo>
                    <a:pt x="2037232" y="12700"/>
                  </a:lnTo>
                  <a:lnTo>
                    <a:pt x="2047494" y="1270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6117056" y="4756150"/>
              <a:ext cx="2143760" cy="12700"/>
            </a:xfrm>
            <a:custGeom>
              <a:avLst/>
              <a:gdLst/>
              <a:ahLst/>
              <a:cxnLst/>
              <a:rect l="l" t="t" r="r" b="b"/>
              <a:pathLst>
                <a:path w="2143759" h="12700">
                  <a:moveTo>
                    <a:pt x="20928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3583" y="12700"/>
                  </a:lnTo>
                  <a:lnTo>
                    <a:pt x="209283" y="0"/>
                  </a:lnTo>
                  <a:close/>
                </a:path>
                <a:path w="2143759" h="12700">
                  <a:moveTo>
                    <a:pt x="1787004" y="0"/>
                  </a:moveTo>
                  <a:lnTo>
                    <a:pt x="1702320" y="0"/>
                  </a:lnTo>
                  <a:lnTo>
                    <a:pt x="1700034" y="12700"/>
                  </a:lnTo>
                  <a:lnTo>
                    <a:pt x="1783803" y="12700"/>
                  </a:lnTo>
                  <a:lnTo>
                    <a:pt x="1787004" y="0"/>
                  </a:lnTo>
                  <a:close/>
                </a:path>
                <a:path w="2143759" h="12700">
                  <a:moveTo>
                    <a:pt x="2143366" y="12700"/>
                  </a:moveTo>
                  <a:lnTo>
                    <a:pt x="2133460" y="0"/>
                  </a:lnTo>
                  <a:lnTo>
                    <a:pt x="2123846" y="0"/>
                  </a:lnTo>
                  <a:lnTo>
                    <a:pt x="2134476" y="12700"/>
                  </a:lnTo>
                  <a:lnTo>
                    <a:pt x="2143366" y="1270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6015228" y="4792979"/>
              <a:ext cx="2273935" cy="12700"/>
            </a:xfrm>
            <a:custGeom>
              <a:avLst/>
              <a:gdLst/>
              <a:ahLst/>
              <a:cxnLst/>
              <a:rect l="l" t="t" r="r" b="b"/>
              <a:pathLst>
                <a:path w="2273934" h="12700">
                  <a:moveTo>
                    <a:pt x="20755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71856" y="12700"/>
                  </a:lnTo>
                  <a:lnTo>
                    <a:pt x="207556" y="0"/>
                  </a:lnTo>
                  <a:close/>
                </a:path>
                <a:path w="2273934" h="12700">
                  <a:moveTo>
                    <a:pt x="1879574" y="0"/>
                  </a:moveTo>
                  <a:lnTo>
                    <a:pt x="1797507" y="0"/>
                  </a:lnTo>
                  <a:lnTo>
                    <a:pt x="1795221" y="12700"/>
                  </a:lnTo>
                  <a:lnTo>
                    <a:pt x="1876386" y="12700"/>
                  </a:lnTo>
                  <a:lnTo>
                    <a:pt x="1879574" y="0"/>
                  </a:lnTo>
                  <a:close/>
                </a:path>
                <a:path w="2273934" h="12700">
                  <a:moveTo>
                    <a:pt x="2273909" y="12700"/>
                  </a:moveTo>
                  <a:lnTo>
                    <a:pt x="2264003" y="0"/>
                  </a:lnTo>
                  <a:lnTo>
                    <a:pt x="2256485" y="0"/>
                  </a:lnTo>
                  <a:lnTo>
                    <a:pt x="2267102" y="12700"/>
                  </a:lnTo>
                  <a:lnTo>
                    <a:pt x="2273909" y="1270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5915228" y="4817109"/>
              <a:ext cx="2404745" cy="25400"/>
            </a:xfrm>
            <a:custGeom>
              <a:avLst/>
              <a:gdLst/>
              <a:ahLst/>
              <a:cxnLst/>
              <a:rect l="l" t="t" r="r" b="b"/>
              <a:pathLst>
                <a:path w="2404745" h="25400">
                  <a:moveTo>
                    <a:pt x="239712" y="0"/>
                  </a:moveTo>
                  <a:lnTo>
                    <a:pt x="68973" y="0"/>
                  </a:lnTo>
                  <a:lnTo>
                    <a:pt x="34480" y="12700"/>
                  </a:lnTo>
                  <a:lnTo>
                    <a:pt x="31038" y="13970"/>
                  </a:lnTo>
                  <a:lnTo>
                    <a:pt x="0" y="25400"/>
                  </a:lnTo>
                  <a:lnTo>
                    <a:pt x="168300" y="25400"/>
                  </a:lnTo>
                  <a:lnTo>
                    <a:pt x="200431" y="13970"/>
                  </a:lnTo>
                  <a:lnTo>
                    <a:pt x="204012" y="12700"/>
                  </a:lnTo>
                  <a:lnTo>
                    <a:pt x="239712" y="0"/>
                  </a:lnTo>
                  <a:close/>
                </a:path>
                <a:path w="2404745" h="25400">
                  <a:moveTo>
                    <a:pt x="1973516" y="0"/>
                  </a:moveTo>
                  <a:lnTo>
                    <a:pt x="1893150" y="0"/>
                  </a:lnTo>
                  <a:lnTo>
                    <a:pt x="1890864" y="12700"/>
                  </a:lnTo>
                  <a:lnTo>
                    <a:pt x="1890636" y="13970"/>
                  </a:lnTo>
                  <a:lnTo>
                    <a:pt x="1888566" y="25400"/>
                  </a:lnTo>
                  <a:lnTo>
                    <a:pt x="1967128" y="25400"/>
                  </a:lnTo>
                  <a:lnTo>
                    <a:pt x="1969985" y="13970"/>
                  </a:lnTo>
                  <a:lnTo>
                    <a:pt x="1970316" y="12700"/>
                  </a:lnTo>
                  <a:lnTo>
                    <a:pt x="1973516" y="0"/>
                  </a:lnTo>
                  <a:close/>
                </a:path>
                <a:path w="2404745" h="25400">
                  <a:moveTo>
                    <a:pt x="2404427" y="25400"/>
                  </a:moveTo>
                  <a:lnTo>
                    <a:pt x="2394864" y="13970"/>
                  </a:lnTo>
                  <a:lnTo>
                    <a:pt x="2393810" y="12700"/>
                  </a:lnTo>
                  <a:lnTo>
                    <a:pt x="2383180" y="0"/>
                  </a:lnTo>
                  <a:lnTo>
                    <a:pt x="2376665" y="0"/>
                  </a:lnTo>
                  <a:lnTo>
                    <a:pt x="2388336" y="13970"/>
                  </a:lnTo>
                  <a:lnTo>
                    <a:pt x="2397899" y="25400"/>
                  </a:lnTo>
                  <a:lnTo>
                    <a:pt x="2404427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5849721" y="4853939"/>
              <a:ext cx="2490470" cy="12700"/>
            </a:xfrm>
            <a:custGeom>
              <a:avLst/>
              <a:gdLst/>
              <a:ahLst/>
              <a:cxnLst/>
              <a:rect l="l" t="t" r="r" b="b"/>
              <a:pathLst>
                <a:path w="2490470" h="12700">
                  <a:moveTo>
                    <a:pt x="20167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5963" y="12700"/>
                  </a:lnTo>
                  <a:lnTo>
                    <a:pt x="201676" y="0"/>
                  </a:lnTo>
                  <a:close/>
                </a:path>
                <a:path w="2490470" h="12700">
                  <a:moveTo>
                    <a:pt x="2029764" y="0"/>
                  </a:moveTo>
                  <a:lnTo>
                    <a:pt x="1952015" y="0"/>
                  </a:lnTo>
                  <a:lnTo>
                    <a:pt x="1949729" y="12700"/>
                  </a:lnTo>
                  <a:lnTo>
                    <a:pt x="2026577" y="12700"/>
                  </a:lnTo>
                  <a:lnTo>
                    <a:pt x="2029764" y="0"/>
                  </a:lnTo>
                  <a:close/>
                </a:path>
                <a:path w="2490470" h="12700">
                  <a:moveTo>
                    <a:pt x="2490127" y="12700"/>
                  </a:moveTo>
                  <a:lnTo>
                    <a:pt x="2479497" y="0"/>
                  </a:lnTo>
                  <a:lnTo>
                    <a:pt x="2472969" y="0"/>
                  </a:lnTo>
                  <a:lnTo>
                    <a:pt x="2483586" y="12700"/>
                  </a:lnTo>
                  <a:lnTo>
                    <a:pt x="2490127" y="1270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5684202" y="4914900"/>
              <a:ext cx="2707005" cy="12700"/>
            </a:xfrm>
            <a:custGeom>
              <a:avLst/>
              <a:gdLst/>
              <a:ahLst/>
              <a:cxnLst/>
              <a:rect l="l" t="t" r="r" b="b"/>
              <a:pathLst>
                <a:path w="2707004" h="12700">
                  <a:moveTo>
                    <a:pt x="195795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0083" y="12700"/>
                  </a:lnTo>
                  <a:lnTo>
                    <a:pt x="195795" y="0"/>
                  </a:lnTo>
                  <a:close/>
                </a:path>
                <a:path w="2707004" h="12700">
                  <a:moveTo>
                    <a:pt x="2178532" y="0"/>
                  </a:moveTo>
                  <a:lnTo>
                    <a:pt x="2105507" y="0"/>
                  </a:lnTo>
                  <a:lnTo>
                    <a:pt x="2105507" y="11430"/>
                  </a:lnTo>
                  <a:lnTo>
                    <a:pt x="2104364" y="11430"/>
                  </a:lnTo>
                  <a:lnTo>
                    <a:pt x="2104364" y="12700"/>
                  </a:lnTo>
                  <a:lnTo>
                    <a:pt x="2177059" y="12700"/>
                  </a:lnTo>
                  <a:lnTo>
                    <a:pt x="2177059" y="11430"/>
                  </a:lnTo>
                  <a:lnTo>
                    <a:pt x="2178532" y="11430"/>
                  </a:lnTo>
                  <a:lnTo>
                    <a:pt x="2178532" y="0"/>
                  </a:lnTo>
                  <a:close/>
                </a:path>
                <a:path w="2707004" h="12700">
                  <a:moveTo>
                    <a:pt x="2706649" y="12700"/>
                  </a:moveTo>
                  <a:lnTo>
                    <a:pt x="2696032" y="0"/>
                  </a:lnTo>
                  <a:lnTo>
                    <a:pt x="2689466" y="0"/>
                  </a:lnTo>
                  <a:lnTo>
                    <a:pt x="2700083" y="12700"/>
                  </a:lnTo>
                  <a:lnTo>
                    <a:pt x="2706649" y="1270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618683" y="4939029"/>
              <a:ext cx="2791460" cy="12700"/>
            </a:xfrm>
            <a:custGeom>
              <a:avLst/>
              <a:gdLst/>
              <a:ahLst/>
              <a:cxnLst/>
              <a:rect l="l" t="t" r="r" b="b"/>
              <a:pathLst>
                <a:path w="2791459" h="12700">
                  <a:moveTo>
                    <a:pt x="193471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7759" y="12700"/>
                  </a:lnTo>
                  <a:lnTo>
                    <a:pt x="193471" y="0"/>
                  </a:lnTo>
                  <a:close/>
                </a:path>
                <a:path w="2791459" h="12700">
                  <a:moveTo>
                    <a:pt x="2241994" y="0"/>
                  </a:moveTo>
                  <a:lnTo>
                    <a:pt x="2167699" y="0"/>
                  </a:lnTo>
                  <a:lnTo>
                    <a:pt x="2165413" y="12700"/>
                  </a:lnTo>
                  <a:lnTo>
                    <a:pt x="2241372" y="12700"/>
                  </a:lnTo>
                  <a:lnTo>
                    <a:pt x="2241994" y="0"/>
                  </a:lnTo>
                  <a:close/>
                </a:path>
                <a:path w="2791459" h="12700">
                  <a:moveTo>
                    <a:pt x="2790939" y="12700"/>
                  </a:moveTo>
                  <a:lnTo>
                    <a:pt x="2781414" y="0"/>
                  </a:lnTo>
                  <a:lnTo>
                    <a:pt x="2775166" y="0"/>
                  </a:lnTo>
                  <a:lnTo>
                    <a:pt x="2785783" y="12700"/>
                  </a:lnTo>
                  <a:lnTo>
                    <a:pt x="2790939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518696" y="4975859"/>
              <a:ext cx="2919095" cy="12700"/>
            </a:xfrm>
            <a:custGeom>
              <a:avLst/>
              <a:gdLst/>
              <a:ahLst/>
              <a:cxnLst/>
              <a:rect l="l" t="t" r="r" b="b"/>
              <a:pathLst>
                <a:path w="2919095" h="12700">
                  <a:moveTo>
                    <a:pt x="189903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4190" y="12700"/>
                  </a:lnTo>
                  <a:lnTo>
                    <a:pt x="189903" y="0"/>
                  </a:lnTo>
                  <a:close/>
                </a:path>
                <a:path w="2919095" h="12700">
                  <a:moveTo>
                    <a:pt x="2340191" y="0"/>
                  </a:moveTo>
                  <a:lnTo>
                    <a:pt x="2261044" y="0"/>
                  </a:lnTo>
                  <a:lnTo>
                    <a:pt x="2258758" y="12700"/>
                  </a:lnTo>
                  <a:lnTo>
                    <a:pt x="2339568" y="12700"/>
                  </a:lnTo>
                  <a:lnTo>
                    <a:pt x="2340191" y="0"/>
                  </a:lnTo>
                  <a:close/>
                </a:path>
                <a:path w="2919095" h="12700">
                  <a:moveTo>
                    <a:pt x="2918549" y="12700"/>
                  </a:moveTo>
                  <a:lnTo>
                    <a:pt x="2909024" y="0"/>
                  </a:lnTo>
                  <a:lnTo>
                    <a:pt x="2905950" y="0"/>
                  </a:lnTo>
                  <a:lnTo>
                    <a:pt x="2916567" y="12700"/>
                  </a:lnTo>
                  <a:lnTo>
                    <a:pt x="2918549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439270" y="5012689"/>
              <a:ext cx="2418080" cy="12700"/>
            </a:xfrm>
            <a:custGeom>
              <a:avLst/>
              <a:gdLst/>
              <a:ahLst/>
              <a:cxnLst/>
              <a:rect l="l" t="t" r="r" b="b"/>
              <a:pathLst>
                <a:path w="2418079" h="12700">
                  <a:moveTo>
                    <a:pt x="165773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30073" y="12700"/>
                  </a:lnTo>
                  <a:lnTo>
                    <a:pt x="165773" y="0"/>
                  </a:lnTo>
                  <a:close/>
                </a:path>
                <a:path w="2418079" h="12700">
                  <a:moveTo>
                    <a:pt x="2417813" y="0"/>
                  </a:moveTo>
                  <a:lnTo>
                    <a:pt x="2336419" y="0"/>
                  </a:lnTo>
                  <a:lnTo>
                    <a:pt x="2337371" y="12700"/>
                  </a:lnTo>
                  <a:lnTo>
                    <a:pt x="2417203" y="12700"/>
                  </a:lnTo>
                  <a:lnTo>
                    <a:pt x="2417813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388242" y="5036819"/>
              <a:ext cx="2468245" cy="12700"/>
            </a:xfrm>
            <a:custGeom>
              <a:avLst/>
              <a:gdLst/>
              <a:ahLst/>
              <a:cxnLst/>
              <a:rect l="l" t="t" r="r" b="b"/>
              <a:pathLst>
                <a:path w="2468245" h="12700">
                  <a:moveTo>
                    <a:pt x="148958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13245" y="12700"/>
                  </a:lnTo>
                  <a:lnTo>
                    <a:pt x="148958" y="0"/>
                  </a:lnTo>
                  <a:close/>
                </a:path>
                <a:path w="2468245" h="12700">
                  <a:moveTo>
                    <a:pt x="2467673" y="0"/>
                  </a:moveTo>
                  <a:lnTo>
                    <a:pt x="2389251" y="0"/>
                  </a:lnTo>
                  <a:lnTo>
                    <a:pt x="2390203" y="12700"/>
                  </a:lnTo>
                  <a:lnTo>
                    <a:pt x="2467051" y="12700"/>
                  </a:lnTo>
                  <a:lnTo>
                    <a:pt x="2467673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7779302" y="5060950"/>
              <a:ext cx="75565" cy="12700"/>
            </a:xfrm>
            <a:custGeom>
              <a:avLst/>
              <a:gdLst/>
              <a:ahLst/>
              <a:cxnLst/>
              <a:rect l="l" t="t" r="r" b="b"/>
              <a:pathLst>
                <a:path w="75565" h="12700">
                  <a:moveTo>
                    <a:pt x="7544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74822" y="12700"/>
                  </a:lnTo>
                  <a:lnTo>
                    <a:pt x="75441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5259311" y="5097779"/>
              <a:ext cx="2593975" cy="12700"/>
            </a:xfrm>
            <a:custGeom>
              <a:avLst/>
              <a:gdLst/>
              <a:ahLst/>
              <a:cxnLst/>
              <a:rect l="l" t="t" r="r" b="b"/>
              <a:pathLst>
                <a:path w="2593975" h="12700">
                  <a:moveTo>
                    <a:pt x="106489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70789" y="12700"/>
                  </a:lnTo>
                  <a:lnTo>
                    <a:pt x="106489" y="0"/>
                  </a:lnTo>
                  <a:close/>
                </a:path>
                <a:path w="2593975" h="12700">
                  <a:moveTo>
                    <a:pt x="2593632" y="0"/>
                  </a:moveTo>
                  <a:lnTo>
                    <a:pt x="2522740" y="0"/>
                  </a:lnTo>
                  <a:lnTo>
                    <a:pt x="2523680" y="12700"/>
                  </a:lnTo>
                  <a:lnTo>
                    <a:pt x="2593009" y="12700"/>
                  </a:lnTo>
                  <a:lnTo>
                    <a:pt x="2593632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5208282" y="5121909"/>
              <a:ext cx="2643505" cy="12700"/>
            </a:xfrm>
            <a:custGeom>
              <a:avLst/>
              <a:gdLst/>
              <a:ahLst/>
              <a:cxnLst/>
              <a:rect l="l" t="t" r="r" b="b"/>
              <a:pathLst>
                <a:path w="2643504" h="12700">
                  <a:moveTo>
                    <a:pt x="8967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53962" y="12700"/>
                  </a:lnTo>
                  <a:lnTo>
                    <a:pt x="89674" y="0"/>
                  </a:lnTo>
                  <a:close/>
                </a:path>
                <a:path w="2643504" h="12700">
                  <a:moveTo>
                    <a:pt x="2643492" y="0"/>
                  </a:moveTo>
                  <a:lnTo>
                    <a:pt x="2575560" y="0"/>
                  </a:lnTo>
                  <a:lnTo>
                    <a:pt x="2576512" y="12700"/>
                  </a:lnTo>
                  <a:lnTo>
                    <a:pt x="2642870" y="12700"/>
                  </a:lnTo>
                  <a:lnTo>
                    <a:pt x="2643492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62" name="object 1562"/>
          <p:cNvGrpSpPr/>
          <p:nvPr/>
        </p:nvGrpSpPr>
        <p:grpSpPr>
          <a:xfrm>
            <a:off x="7792010" y="5231129"/>
            <a:ext cx="127000" cy="792480"/>
            <a:chOff x="7792010" y="5231129"/>
            <a:chExt cx="127000" cy="792480"/>
          </a:xfrm>
        </p:grpSpPr>
        <p:sp>
          <p:nvSpPr>
            <p:cNvPr id="1563" name="object 1563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7792958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794760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796562" y="529208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797511" y="530478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7798364" y="5316219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7799312" y="5328919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7800261" y="5341619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801114" y="535304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802063" y="5365749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7803011" y="5378449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803865" y="5389879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805099" y="54025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7806320" y="541400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7807677" y="54267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7809035" y="54394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7810256" y="545083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7811613" y="546353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7812834" y="547496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7814191" y="548766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15413" y="549909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16770" y="551179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18127" y="552449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19348" y="55359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20705" y="55486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22062" y="556132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23284" y="55727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24641" y="558545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25862" y="559688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27219" y="56095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28576" y="56222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29798" y="563371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31155" y="564641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32376" y="565784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33733" y="567054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34954" y="56819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36311" y="56946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37668" y="570737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38890" y="571880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40247" y="573150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41604" y="574420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42825" y="575563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44182" y="576833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45404" y="577976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46761" y="57924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48118" y="58051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49339" y="581659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50696" y="582929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51918" y="584072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53275" y="585342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854496" y="58648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855853" y="58775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857210" y="589025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7858431" y="590168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7859788" y="591438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7861146" y="592708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7862367" y="593851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7863724" y="595121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7864945" y="596264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7866302" y="597534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7867659" y="5988049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7868881" y="5999479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7870238" y="6012179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8" name="object 1628"/>
          <p:cNvSpPr txBox="1"/>
          <p:nvPr/>
        </p:nvSpPr>
        <p:spPr>
          <a:xfrm>
            <a:off x="8403590" y="6282690"/>
            <a:ext cx="20447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5" dirty="0">
                <a:solidFill>
                  <a:srgbClr val="FFFFFF"/>
                </a:solidFill>
                <a:latin typeface="Times New Roman"/>
                <a:cs typeface="Times New Roman"/>
              </a:rPr>
              <a:t>2</a:t>
            </a: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0</a:t>
            </a:r>
            <a:endParaRPr sz="1400">
              <a:latin typeface="Times New Roman"/>
              <a:cs typeface="Times New Roman"/>
            </a:endParaRPr>
          </a:p>
        </p:txBody>
      </p:sp>
      <p:pic>
        <p:nvPicPr>
          <p:cNvPr id="1629" name="object 1629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414019" y="6350"/>
            <a:ext cx="8242300" cy="1328420"/>
          </a:xfrm>
          <a:prstGeom prst="rect">
            <a:avLst/>
          </a:prstGeom>
        </p:spPr>
      </p:pic>
      <p:sp>
        <p:nvSpPr>
          <p:cNvPr id="1630" name="object 163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6095" marR="5080">
              <a:lnSpc>
                <a:spcPct val="100000"/>
              </a:lnSpc>
              <a:spcBef>
                <a:spcPts val="100"/>
              </a:spcBef>
            </a:pPr>
            <a:r>
              <a:rPr dirty="0"/>
              <a:t>When </a:t>
            </a:r>
            <a:r>
              <a:rPr spc="-5" dirty="0"/>
              <a:t>Debentures are purchased </a:t>
            </a:r>
            <a:r>
              <a:rPr dirty="0"/>
              <a:t>in </a:t>
            </a:r>
            <a:r>
              <a:rPr spc="-5" dirty="0"/>
              <a:t>Open Market at </a:t>
            </a:r>
            <a:r>
              <a:rPr spc="-690" dirty="0"/>
              <a:t> </a:t>
            </a:r>
            <a:r>
              <a:rPr dirty="0"/>
              <a:t>price</a:t>
            </a:r>
            <a:r>
              <a:rPr spc="-20" dirty="0"/>
              <a:t> </a:t>
            </a:r>
            <a:r>
              <a:rPr spc="-5" dirty="0"/>
              <a:t>equal</a:t>
            </a:r>
            <a:r>
              <a:rPr spc="-15" dirty="0"/>
              <a:t> </a:t>
            </a:r>
            <a:r>
              <a:rPr dirty="0"/>
              <a:t>to</a:t>
            </a:r>
            <a:r>
              <a:rPr spc="-10" dirty="0"/>
              <a:t> </a:t>
            </a:r>
            <a:r>
              <a:rPr spc="-5" dirty="0"/>
              <a:t>Nominal</a:t>
            </a:r>
            <a:r>
              <a:rPr dirty="0"/>
              <a:t> value</a:t>
            </a:r>
            <a:r>
              <a:rPr spc="-5" dirty="0"/>
              <a:t> </a:t>
            </a:r>
            <a:r>
              <a:rPr strike="sngStrike" dirty="0"/>
              <a:t>o</a:t>
            </a:r>
            <a:r>
              <a:rPr strike="noStrike" dirty="0"/>
              <a:t>f</a:t>
            </a:r>
            <a:r>
              <a:rPr strike="noStrike" spc="-20" dirty="0"/>
              <a:t> </a:t>
            </a:r>
            <a:r>
              <a:rPr strike="noStrike" spc="-5" dirty="0"/>
              <a:t>Debentures:</a:t>
            </a:r>
          </a:p>
        </p:txBody>
      </p:sp>
      <p:sp>
        <p:nvSpPr>
          <p:cNvPr id="1631" name="object 1631"/>
          <p:cNvSpPr txBox="1"/>
          <p:nvPr/>
        </p:nvSpPr>
        <p:spPr>
          <a:xfrm>
            <a:off x="102870" y="1863090"/>
            <a:ext cx="8855710" cy="38658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spc="-5" dirty="0">
                <a:solidFill>
                  <a:srgbClr val="BF0000"/>
                </a:solidFill>
                <a:latin typeface="Times New Roman"/>
                <a:cs typeface="Times New Roman"/>
              </a:rPr>
              <a:t>When Debent</a:t>
            </a:r>
            <a:r>
              <a:rPr sz="3600" strike="dbl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u</a:t>
            </a:r>
            <a:r>
              <a:rPr sz="36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res</a:t>
            </a:r>
            <a:r>
              <a:rPr sz="36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10" dirty="0">
                <a:solidFill>
                  <a:srgbClr val="BF0000"/>
                </a:solidFill>
                <a:latin typeface="Times New Roman"/>
                <a:cs typeface="Times New Roman"/>
              </a:rPr>
              <a:t>a</a:t>
            </a:r>
            <a:r>
              <a:rPr sz="3600" u="sng" strike="noStrike" spc="-10" dirty="0">
                <a:solidFill>
                  <a:srgbClr val="BF0000"/>
                </a:solidFill>
                <a:uFill>
                  <a:solidFill>
                    <a:srgbClr val="BE8B58"/>
                  </a:solidFill>
                </a:uFill>
                <a:latin typeface="Times New Roman"/>
                <a:cs typeface="Times New Roman"/>
              </a:rPr>
              <a:t>re</a:t>
            </a:r>
            <a:r>
              <a:rPr sz="36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 purchased:</a:t>
            </a:r>
            <a:endParaRPr sz="3600">
              <a:latin typeface="Times New Roman"/>
              <a:cs typeface="Times New Roman"/>
            </a:endParaRPr>
          </a:p>
          <a:p>
            <a:pPr marL="584200" marR="5080" indent="-571500">
              <a:lnSpc>
                <a:spcPct val="100000"/>
              </a:lnSpc>
              <a:tabLst>
                <a:tab pos="5039360" algn="l"/>
              </a:tabLst>
            </a:pPr>
            <a:r>
              <a:rPr sz="3600" dirty="0">
                <a:solidFill>
                  <a:srgbClr val="BF0000"/>
                </a:solidFill>
                <a:latin typeface="Times New Roman"/>
                <a:cs typeface="Times New Roman"/>
              </a:rPr>
              <a:t>Own</a:t>
            </a:r>
            <a:r>
              <a:rPr sz="3600" spc="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BF0000"/>
                </a:solidFill>
                <a:latin typeface="Times New Roman"/>
                <a:cs typeface="Times New Roman"/>
              </a:rPr>
              <a:t>Debentures</a:t>
            </a:r>
            <a:r>
              <a:rPr sz="3600" spc="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BF0000"/>
                </a:solidFill>
                <a:latin typeface="Times New Roman"/>
                <a:cs typeface="Times New Roman"/>
              </a:rPr>
              <a:t>A/c</a:t>
            </a:r>
            <a:r>
              <a:rPr sz="360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BF0000"/>
                </a:solidFill>
                <a:latin typeface="Times New Roman"/>
                <a:cs typeface="Times New Roman"/>
              </a:rPr>
              <a:t>Dr.	(With</a:t>
            </a:r>
            <a:r>
              <a:rPr sz="3600" spc="-4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BF0000"/>
                </a:solidFill>
                <a:latin typeface="Times New Roman"/>
                <a:cs typeface="Times New Roman"/>
              </a:rPr>
              <a:t>purchase</a:t>
            </a:r>
            <a:r>
              <a:rPr sz="3600" spc="-3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BF0000"/>
                </a:solidFill>
                <a:latin typeface="Times New Roman"/>
                <a:cs typeface="Times New Roman"/>
              </a:rPr>
              <a:t>cost) </a:t>
            </a:r>
            <a:r>
              <a:rPr sz="3600" spc="-88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600" dirty="0">
                <a:solidFill>
                  <a:srgbClr val="BF0000"/>
                </a:solidFill>
                <a:latin typeface="Times New Roman"/>
                <a:cs typeface="Times New Roman"/>
              </a:rPr>
              <a:t>To</a:t>
            </a:r>
            <a:r>
              <a:rPr sz="3600" spc="-5" dirty="0">
                <a:solidFill>
                  <a:srgbClr val="BF0000"/>
                </a:solidFill>
                <a:latin typeface="Times New Roman"/>
                <a:cs typeface="Times New Roman"/>
              </a:rPr>
              <a:t> Bank</a:t>
            </a:r>
            <a:r>
              <a:rPr sz="3600" spc="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BF0000"/>
                </a:solidFill>
                <a:latin typeface="Times New Roman"/>
                <a:cs typeface="Times New Roman"/>
              </a:rPr>
              <a:t>A/c</a:t>
            </a:r>
            <a:endParaRPr sz="3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37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3600" spc="-5" dirty="0">
                <a:solidFill>
                  <a:srgbClr val="6F2F9F"/>
                </a:solidFill>
                <a:latin typeface="Times New Roman"/>
                <a:cs typeface="Times New Roman"/>
              </a:rPr>
              <a:t>For</a:t>
            </a:r>
            <a:r>
              <a:rPr sz="3600" spc="-10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600" u="sng" spc="-10" dirty="0">
                <a:solidFill>
                  <a:srgbClr val="6F2F9F"/>
                </a:solidFill>
                <a:uFill>
                  <a:solidFill>
                    <a:srgbClr val="C6B3BF"/>
                  </a:solidFill>
                </a:uFill>
                <a:latin typeface="Times New Roman"/>
                <a:cs typeface="Times New Roman"/>
              </a:rPr>
              <a:t>ca</a:t>
            </a:r>
            <a:r>
              <a:rPr sz="3600" strike="sngStrike" spc="-10" dirty="0">
                <a:solidFill>
                  <a:srgbClr val="6F2F9F"/>
                </a:solidFill>
                <a:latin typeface="Times New Roman"/>
                <a:cs typeface="Times New Roman"/>
              </a:rPr>
              <a:t>n</a:t>
            </a:r>
            <a:r>
              <a:rPr sz="3600" strike="noStrike" spc="-10" dirty="0">
                <a:solidFill>
                  <a:srgbClr val="6F2F9F"/>
                </a:solidFill>
                <a:latin typeface="Times New Roman"/>
                <a:cs typeface="Times New Roman"/>
              </a:rPr>
              <a:t>ce</a:t>
            </a:r>
            <a:r>
              <a:rPr sz="3600" strike="sngStrike" spc="-10" dirty="0">
                <a:solidFill>
                  <a:srgbClr val="6F2F9F"/>
                </a:solidFill>
                <a:latin typeface="Times New Roman"/>
                <a:cs typeface="Times New Roman"/>
              </a:rPr>
              <a:t>l</a:t>
            </a:r>
            <a:r>
              <a:rPr sz="3600" strike="noStrike" spc="-10" dirty="0">
                <a:solidFill>
                  <a:srgbClr val="6F2F9F"/>
                </a:solidFill>
                <a:latin typeface="Times New Roman"/>
                <a:cs typeface="Times New Roman"/>
              </a:rPr>
              <a:t>lation</a:t>
            </a:r>
            <a:r>
              <a:rPr sz="3600" strike="noStrike" spc="-15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600" strike="noStrike" dirty="0">
                <a:solidFill>
                  <a:srgbClr val="6F2F9F"/>
                </a:solidFill>
                <a:latin typeface="Times New Roman"/>
                <a:cs typeface="Times New Roman"/>
              </a:rPr>
              <a:t>of</a:t>
            </a:r>
            <a:r>
              <a:rPr sz="3600" strike="noStrike" spc="-15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6F2F9F"/>
                </a:solidFill>
                <a:latin typeface="Times New Roman"/>
                <a:cs typeface="Times New Roman"/>
              </a:rPr>
              <a:t>Own Debenture</a:t>
            </a:r>
            <a:r>
              <a:rPr sz="3600" u="dbl" strike="noStrike" spc="-5" dirty="0">
                <a:solidFill>
                  <a:srgbClr val="6F2F9F"/>
                </a:solidFill>
                <a:uFill>
                  <a:solidFill>
                    <a:srgbClr val="C09777"/>
                  </a:solidFill>
                </a:uFill>
                <a:latin typeface="Times New Roman"/>
                <a:cs typeface="Times New Roman"/>
              </a:rPr>
              <a:t>s:</a:t>
            </a:r>
            <a:endParaRPr sz="36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5233670" algn="l"/>
              </a:tabLst>
            </a:pPr>
            <a:r>
              <a:rPr sz="3600" dirty="0">
                <a:solidFill>
                  <a:srgbClr val="6F2F9F"/>
                </a:solidFill>
                <a:latin typeface="Times New Roman"/>
                <a:cs typeface="Times New Roman"/>
              </a:rPr>
              <a:t>…..%</a:t>
            </a:r>
            <a:r>
              <a:rPr sz="3600" spc="-20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6F2F9F"/>
                </a:solidFill>
                <a:latin typeface="Times New Roman"/>
                <a:cs typeface="Times New Roman"/>
              </a:rPr>
              <a:t>D</a:t>
            </a:r>
            <a:r>
              <a:rPr sz="3600" strike="sngStrike" spc="-5" dirty="0">
                <a:solidFill>
                  <a:srgbClr val="6F2F9F"/>
                </a:solidFill>
                <a:latin typeface="Times New Roman"/>
                <a:cs typeface="Times New Roman"/>
              </a:rPr>
              <a:t>e</a:t>
            </a:r>
            <a:r>
              <a:rPr sz="3600" strike="noStrike" spc="-5" dirty="0">
                <a:solidFill>
                  <a:srgbClr val="6F2F9F"/>
                </a:solidFill>
                <a:latin typeface="Times New Roman"/>
                <a:cs typeface="Times New Roman"/>
              </a:rPr>
              <a:t>bentures</a:t>
            </a:r>
            <a:r>
              <a:rPr sz="3600" strike="noStrike" spc="-15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6F2F9F"/>
                </a:solidFill>
                <a:latin typeface="Times New Roman"/>
                <a:cs typeface="Times New Roman"/>
              </a:rPr>
              <a:t>A/c</a:t>
            </a:r>
            <a:r>
              <a:rPr sz="3600" strike="noStrike" spc="-30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6F2F9F"/>
                </a:solidFill>
                <a:latin typeface="Times New Roman"/>
                <a:cs typeface="Times New Roman"/>
              </a:rPr>
              <a:t>Dr.	</a:t>
            </a:r>
            <a:r>
              <a:rPr sz="3600" u="sng" strike="noStrike" spc="-5" dirty="0">
                <a:solidFill>
                  <a:srgbClr val="6F2F9F"/>
                </a:solidFill>
                <a:uFill>
                  <a:solidFill>
                    <a:srgbClr val="BD8852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600" u="sng" strike="noStrike" spc="114" dirty="0">
                <a:solidFill>
                  <a:srgbClr val="6F2F9F"/>
                </a:solidFill>
                <a:uFill>
                  <a:solidFill>
                    <a:srgbClr val="BD8852"/>
                  </a:solidFill>
                </a:uFill>
                <a:latin typeface="Times New Roman"/>
                <a:cs typeface="Times New Roman"/>
              </a:rPr>
              <a:t> </a:t>
            </a:r>
            <a:endParaRPr sz="3600">
              <a:latin typeface="Times New Roman"/>
              <a:cs typeface="Times New Roman"/>
            </a:endParaRPr>
          </a:p>
          <a:p>
            <a:pPr marL="698500">
              <a:lnSpc>
                <a:spcPct val="100000"/>
              </a:lnSpc>
            </a:pPr>
            <a:r>
              <a:rPr sz="3600" dirty="0">
                <a:solidFill>
                  <a:srgbClr val="6F2F9F"/>
                </a:solidFill>
                <a:latin typeface="Times New Roman"/>
                <a:cs typeface="Times New Roman"/>
              </a:rPr>
              <a:t>To</a:t>
            </a:r>
            <a:r>
              <a:rPr sz="3600" spc="-20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600" dirty="0">
                <a:solidFill>
                  <a:srgbClr val="6F2F9F"/>
                </a:solidFill>
                <a:latin typeface="Times New Roman"/>
                <a:cs typeface="Times New Roman"/>
              </a:rPr>
              <a:t>Own</a:t>
            </a:r>
            <a:r>
              <a:rPr sz="3600" spc="-15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6F2F9F"/>
                </a:solidFill>
                <a:latin typeface="Times New Roman"/>
                <a:cs typeface="Times New Roman"/>
              </a:rPr>
              <a:t>Debentures</a:t>
            </a:r>
            <a:r>
              <a:rPr sz="3600" spc="-10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6F2F9F"/>
                </a:solidFill>
                <a:latin typeface="Times New Roman"/>
                <a:cs typeface="Times New Roman"/>
              </a:rPr>
              <a:t>A/c</a:t>
            </a:r>
            <a:endParaRPr sz="36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55" y="423417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1174" y="0"/>
                  </a:moveTo>
                  <a:lnTo>
                    <a:pt x="17445" y="0"/>
                  </a:lnTo>
                  <a:lnTo>
                    <a:pt x="0" y="11430"/>
                  </a:lnTo>
                  <a:lnTo>
                    <a:pt x="24029" y="11430"/>
                  </a:lnTo>
                  <a:lnTo>
                    <a:pt x="41174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27607" y="434593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39" h="10160">
                  <a:moveTo>
                    <a:pt x="171234" y="2540"/>
                  </a:moveTo>
                  <a:lnTo>
                    <a:pt x="72644" y="2540"/>
                  </a:lnTo>
                  <a:lnTo>
                    <a:pt x="72644" y="0"/>
                  </a:lnTo>
                  <a:lnTo>
                    <a:pt x="10922" y="0"/>
                  </a:lnTo>
                  <a:lnTo>
                    <a:pt x="10922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71234" y="10160"/>
                  </a:lnTo>
                  <a:lnTo>
                    <a:pt x="171234" y="2540"/>
                  </a:lnTo>
                  <a:close/>
                </a:path>
                <a:path w="1564639" h="10160">
                  <a:moveTo>
                    <a:pt x="1564132" y="0"/>
                  </a:moveTo>
                  <a:lnTo>
                    <a:pt x="1316736" y="0"/>
                  </a:lnTo>
                  <a:lnTo>
                    <a:pt x="1316736" y="2540"/>
                  </a:lnTo>
                  <a:lnTo>
                    <a:pt x="1232585" y="2540"/>
                  </a:lnTo>
                  <a:lnTo>
                    <a:pt x="1232585" y="10160"/>
                  </a:lnTo>
                  <a:lnTo>
                    <a:pt x="1526362" y="10160"/>
                  </a:lnTo>
                  <a:lnTo>
                    <a:pt x="1526362" y="2540"/>
                  </a:lnTo>
                  <a:lnTo>
                    <a:pt x="1564132" y="2540"/>
                  </a:lnTo>
                  <a:lnTo>
                    <a:pt x="156413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097584" y="4356099"/>
              <a:ext cx="1528445" cy="10160"/>
            </a:xfrm>
            <a:custGeom>
              <a:avLst/>
              <a:gdLst/>
              <a:ahLst/>
              <a:cxnLst/>
              <a:rect l="l" t="t" r="r" b="b"/>
              <a:pathLst>
                <a:path w="1528445" h="10160">
                  <a:moveTo>
                    <a:pt x="572465" y="10160"/>
                  </a:moveTo>
                  <a:lnTo>
                    <a:pt x="302488" y="0"/>
                  </a:lnTo>
                  <a:lnTo>
                    <a:pt x="21831" y="0"/>
                  </a:lnTo>
                  <a:lnTo>
                    <a:pt x="0" y="10160"/>
                  </a:lnTo>
                  <a:lnTo>
                    <a:pt x="572465" y="10160"/>
                  </a:lnTo>
                  <a:close/>
                </a:path>
                <a:path w="1528445" h="10160">
                  <a:moveTo>
                    <a:pt x="1528051" y="0"/>
                  </a:moveTo>
                  <a:lnTo>
                    <a:pt x="1186954" y="0"/>
                  </a:lnTo>
                  <a:lnTo>
                    <a:pt x="985202" y="10160"/>
                  </a:lnTo>
                  <a:lnTo>
                    <a:pt x="1452499" y="10160"/>
                  </a:lnTo>
                  <a:lnTo>
                    <a:pt x="1528051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7" y="4436109"/>
              <a:ext cx="445770" cy="11430"/>
            </a:xfrm>
            <a:custGeom>
              <a:avLst/>
              <a:gdLst/>
              <a:ahLst/>
              <a:cxnLst/>
              <a:rect l="l" t="t" r="r" b="b"/>
              <a:pathLst>
                <a:path w="445769" h="11429">
                  <a:moveTo>
                    <a:pt x="445475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258785" y="11429"/>
                  </a:lnTo>
                  <a:lnTo>
                    <a:pt x="44547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012300" y="4466589"/>
              <a:ext cx="151765" cy="11430"/>
            </a:xfrm>
            <a:custGeom>
              <a:avLst/>
              <a:gdLst/>
              <a:ahLst/>
              <a:cxnLst/>
              <a:rect l="l" t="t" r="r" b="b"/>
              <a:pathLst>
                <a:path w="151765" h="11429">
                  <a:moveTo>
                    <a:pt x="13916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51553" y="11430"/>
                  </a:lnTo>
                  <a:lnTo>
                    <a:pt x="139168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007441" y="4476750"/>
              <a:ext cx="167640" cy="11430"/>
            </a:xfrm>
            <a:custGeom>
              <a:avLst/>
              <a:gdLst/>
              <a:ahLst/>
              <a:cxnLst/>
              <a:rect l="l" t="t" r="r" b="b"/>
              <a:pathLst>
                <a:path w="167640" h="11429">
                  <a:moveTo>
                    <a:pt x="155036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67420" y="11430"/>
                  </a:lnTo>
                  <a:lnTo>
                    <a:pt x="1550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02582" y="4486909"/>
              <a:ext cx="183515" cy="11430"/>
            </a:xfrm>
            <a:custGeom>
              <a:avLst/>
              <a:gdLst/>
              <a:ahLst/>
              <a:cxnLst/>
              <a:rect l="l" t="t" r="r" b="b"/>
              <a:pathLst>
                <a:path w="183515" h="11429">
                  <a:moveTo>
                    <a:pt x="17090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83288" y="11429"/>
                  </a:lnTo>
                  <a:lnTo>
                    <a:pt x="170903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95908" y="4497069"/>
              <a:ext cx="198120" cy="11430"/>
            </a:xfrm>
            <a:custGeom>
              <a:avLst/>
              <a:gdLst/>
              <a:ahLst/>
              <a:cxnLst/>
              <a:rect l="l" t="t" r="r" b="b"/>
              <a:pathLst>
                <a:path w="198119" h="11429">
                  <a:moveTo>
                    <a:pt x="197523" y="5080"/>
                  </a:moveTo>
                  <a:lnTo>
                    <a:pt x="191338" y="5080"/>
                  </a:lnTo>
                  <a:lnTo>
                    <a:pt x="191338" y="0"/>
                  </a:lnTo>
                  <a:lnTo>
                    <a:pt x="6057" y="0"/>
                  </a:lnTo>
                  <a:lnTo>
                    <a:pt x="6057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197523" y="11430"/>
                  </a:lnTo>
                  <a:lnTo>
                    <a:pt x="197523" y="508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77531" y="4507229"/>
              <a:ext cx="229235" cy="10160"/>
            </a:xfrm>
            <a:custGeom>
              <a:avLst/>
              <a:gdLst/>
              <a:ahLst/>
              <a:cxnLst/>
              <a:rect l="l" t="t" r="r" b="b"/>
              <a:pathLst>
                <a:path w="229234" h="10160">
                  <a:moveTo>
                    <a:pt x="217971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28980" y="10160"/>
                  </a:lnTo>
                  <a:lnTo>
                    <a:pt x="217971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62046" y="4517389"/>
              <a:ext cx="255904" cy="10160"/>
            </a:xfrm>
            <a:custGeom>
              <a:avLst/>
              <a:gdLst/>
              <a:ahLst/>
              <a:cxnLst/>
              <a:rect l="l" t="t" r="r" b="b"/>
              <a:pathLst>
                <a:path w="255905" h="10160">
                  <a:moveTo>
                    <a:pt x="244465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55474" y="10160"/>
                  </a:lnTo>
                  <a:lnTo>
                    <a:pt x="244465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6560" y="4527550"/>
              <a:ext cx="282575" cy="10160"/>
            </a:xfrm>
            <a:custGeom>
              <a:avLst/>
              <a:gdLst/>
              <a:ahLst/>
              <a:cxnLst/>
              <a:rect l="l" t="t" r="r" b="b"/>
              <a:pathLst>
                <a:path w="282575" h="10160">
                  <a:moveTo>
                    <a:pt x="270960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81968" y="10160"/>
                  </a:lnTo>
                  <a:lnTo>
                    <a:pt x="270960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29139" y="4537709"/>
              <a:ext cx="311785" cy="11430"/>
            </a:xfrm>
            <a:custGeom>
              <a:avLst/>
              <a:gdLst/>
              <a:ahLst/>
              <a:cxnLst/>
              <a:rect l="l" t="t" r="r" b="b"/>
              <a:pathLst>
                <a:path w="311784" h="11429">
                  <a:moveTo>
                    <a:pt x="299389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311774" y="11429"/>
                  </a:lnTo>
                  <a:lnTo>
                    <a:pt x="299389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202488" y="0"/>
                  </a:moveTo>
                  <a:lnTo>
                    <a:pt x="7734" y="0"/>
                  </a:lnTo>
                  <a:lnTo>
                    <a:pt x="7734" y="1270"/>
                  </a:ln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lnTo>
                    <a:pt x="202488" y="1270"/>
                  </a:lnTo>
                  <a:lnTo>
                    <a:pt x="202488" y="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32524" y="4982209"/>
              <a:ext cx="727710" cy="11430"/>
            </a:xfrm>
            <a:custGeom>
              <a:avLst/>
              <a:gdLst/>
              <a:ahLst/>
              <a:cxnLst/>
              <a:rect l="l" t="t" r="r" b="b"/>
              <a:pathLst>
                <a:path w="72771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72771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18311" y="5265419"/>
              <a:ext cx="1202690" cy="11430"/>
            </a:xfrm>
            <a:custGeom>
              <a:avLst/>
              <a:gdLst/>
              <a:ahLst/>
              <a:cxnLst/>
              <a:rect l="l" t="t" r="r" b="b"/>
              <a:pathLst>
                <a:path w="1202689" h="11429">
                  <a:moveTo>
                    <a:pt x="70053" y="11430"/>
                  </a:moveTo>
                  <a:lnTo>
                    <a:pt x="6885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053" y="11430"/>
                  </a:lnTo>
                  <a:close/>
                </a:path>
                <a:path w="1202689" h="11429">
                  <a:moveTo>
                    <a:pt x="1202194" y="2540"/>
                  </a:moveTo>
                  <a:lnTo>
                    <a:pt x="1196086" y="2540"/>
                  </a:lnTo>
                  <a:lnTo>
                    <a:pt x="1196086" y="0"/>
                  </a:lnTo>
                  <a:lnTo>
                    <a:pt x="1098016" y="0"/>
                  </a:lnTo>
                  <a:lnTo>
                    <a:pt x="1098016" y="2540"/>
                  </a:lnTo>
                  <a:lnTo>
                    <a:pt x="1104633" y="2540"/>
                  </a:lnTo>
                  <a:lnTo>
                    <a:pt x="1104633" y="11430"/>
                  </a:lnTo>
                  <a:lnTo>
                    <a:pt x="1202194" y="11430"/>
                  </a:lnTo>
                  <a:lnTo>
                    <a:pt x="1202194" y="254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4025377" y="6130289"/>
              <a:ext cx="3072765" cy="33020"/>
            </a:xfrm>
            <a:custGeom>
              <a:avLst/>
              <a:gdLst/>
              <a:ahLst/>
              <a:cxnLst/>
              <a:rect l="l" t="t" r="r" b="b"/>
              <a:pathLst>
                <a:path w="3072765" h="33020">
                  <a:moveTo>
                    <a:pt x="2987429" y="0"/>
                  </a:moveTo>
                  <a:lnTo>
                    <a:pt x="65567" y="0"/>
                  </a:lnTo>
                  <a:lnTo>
                    <a:pt x="47512" y="2540"/>
                  </a:lnTo>
                  <a:lnTo>
                    <a:pt x="0" y="33020"/>
                  </a:lnTo>
                  <a:lnTo>
                    <a:pt x="3072342" y="33020"/>
                  </a:lnTo>
                  <a:lnTo>
                    <a:pt x="3002802" y="12700"/>
                  </a:lnTo>
                  <a:lnTo>
                    <a:pt x="29874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979843" y="6160770"/>
              <a:ext cx="3218180" cy="31750"/>
            </a:xfrm>
            <a:custGeom>
              <a:avLst/>
              <a:gdLst/>
              <a:ahLst/>
              <a:cxnLst/>
              <a:rect l="l" t="t" r="r" b="b"/>
              <a:pathLst>
                <a:path w="3218179" h="31750">
                  <a:moveTo>
                    <a:pt x="3109183" y="0"/>
                  </a:moveTo>
                  <a:lnTo>
                    <a:pt x="49492" y="0"/>
                  </a:lnTo>
                  <a:lnTo>
                    <a:pt x="0" y="31749"/>
                  </a:lnTo>
                  <a:lnTo>
                    <a:pt x="3217838" y="31749"/>
                  </a:lnTo>
                  <a:lnTo>
                    <a:pt x="3109183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931531" y="6189979"/>
              <a:ext cx="3366135" cy="31750"/>
            </a:xfrm>
            <a:custGeom>
              <a:avLst/>
              <a:gdLst/>
              <a:ahLst/>
              <a:cxnLst/>
              <a:rect l="l" t="t" r="r" b="b"/>
              <a:pathLst>
                <a:path w="3366134" h="31750">
                  <a:moveTo>
                    <a:pt x="3257458" y="0"/>
                  </a:moveTo>
                  <a:lnTo>
                    <a:pt x="52271" y="0"/>
                  </a:lnTo>
                  <a:lnTo>
                    <a:pt x="6738" y="29210"/>
                  </a:lnTo>
                  <a:lnTo>
                    <a:pt x="0" y="31750"/>
                  </a:lnTo>
                  <a:lnTo>
                    <a:pt x="3366114" y="31750"/>
                  </a:lnTo>
                  <a:lnTo>
                    <a:pt x="3257458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854040" y="6219189"/>
              <a:ext cx="3543935" cy="31750"/>
            </a:xfrm>
            <a:custGeom>
              <a:avLst/>
              <a:gdLst/>
              <a:ahLst/>
              <a:cxnLst/>
              <a:rect l="l" t="t" r="r" b="b"/>
              <a:pathLst>
                <a:path w="3543934" h="31750">
                  <a:moveTo>
                    <a:pt x="3434912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3543568" y="31750"/>
                  </a:lnTo>
                  <a:lnTo>
                    <a:pt x="343491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773180" y="6248400"/>
              <a:ext cx="3694429" cy="33020"/>
            </a:xfrm>
            <a:custGeom>
              <a:avLst/>
              <a:gdLst/>
              <a:ahLst/>
              <a:cxnLst/>
              <a:rect l="l" t="t" r="r" b="b"/>
              <a:pathLst>
                <a:path w="3694429" h="33020">
                  <a:moveTo>
                    <a:pt x="3615735" y="0"/>
                  </a:moveTo>
                  <a:lnTo>
                    <a:pt x="87598" y="0"/>
                  </a:lnTo>
                  <a:lnTo>
                    <a:pt x="0" y="33020"/>
                  </a:lnTo>
                  <a:lnTo>
                    <a:pt x="3693838" y="33020"/>
                  </a:lnTo>
                  <a:lnTo>
                    <a:pt x="3646159" y="8890"/>
                  </a:lnTo>
                  <a:lnTo>
                    <a:pt x="361573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5" name="object 27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76" name="object 276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6748158" y="1873249"/>
              <a:ext cx="1017269" cy="10160"/>
            </a:xfrm>
            <a:custGeom>
              <a:avLst/>
              <a:gdLst/>
              <a:ahLst/>
              <a:cxnLst/>
              <a:rect l="l" t="t" r="r" b="b"/>
              <a:pathLst>
                <a:path w="1017270" h="10160">
                  <a:moveTo>
                    <a:pt x="313169" y="10160"/>
                  </a:moveTo>
                  <a:lnTo>
                    <a:pt x="277304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13169" y="10160"/>
                  </a:lnTo>
                  <a:close/>
                </a:path>
                <a:path w="1017270" h="10160">
                  <a:moveTo>
                    <a:pt x="1016698" y="0"/>
                  </a:moveTo>
                  <a:lnTo>
                    <a:pt x="713460" y="0"/>
                  </a:lnTo>
                  <a:lnTo>
                    <a:pt x="716851" y="10160"/>
                  </a:lnTo>
                  <a:lnTo>
                    <a:pt x="996010" y="10160"/>
                  </a:lnTo>
                  <a:lnTo>
                    <a:pt x="101669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6817385" y="1883409"/>
              <a:ext cx="927100" cy="10160"/>
            </a:xfrm>
            <a:custGeom>
              <a:avLst/>
              <a:gdLst/>
              <a:ahLst/>
              <a:cxnLst/>
              <a:rect l="l" t="t" r="r" b="b"/>
              <a:pathLst>
                <a:path w="927100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  <a:path w="927100" h="10160">
                  <a:moveTo>
                    <a:pt x="926782" y="0"/>
                  </a:moveTo>
                  <a:lnTo>
                    <a:pt x="647623" y="0"/>
                  </a:lnTo>
                  <a:lnTo>
                    <a:pt x="651014" y="10160"/>
                  </a:lnTo>
                  <a:lnTo>
                    <a:pt x="906106" y="10160"/>
                  </a:lnTo>
                  <a:lnTo>
                    <a:pt x="926782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6853669" y="1892299"/>
              <a:ext cx="872490" cy="10160"/>
            </a:xfrm>
            <a:custGeom>
              <a:avLst/>
              <a:gdLst/>
              <a:ahLst/>
              <a:cxnLst/>
              <a:rect l="l" t="t" r="r" b="b"/>
              <a:pathLst>
                <a:path w="87249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  <a:path w="872490" h="10160">
                  <a:moveTo>
                    <a:pt x="872401" y="0"/>
                  </a:moveTo>
                  <a:lnTo>
                    <a:pt x="614299" y="0"/>
                  </a:lnTo>
                  <a:lnTo>
                    <a:pt x="617702" y="10160"/>
                  </a:lnTo>
                  <a:lnTo>
                    <a:pt x="851725" y="10160"/>
                  </a:lnTo>
                  <a:lnTo>
                    <a:pt x="87240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6873481" y="190245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60">
                  <a:moveTo>
                    <a:pt x="316585" y="10160"/>
                  </a:moveTo>
                  <a:lnTo>
                    <a:pt x="26022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16585" y="10160"/>
                  </a:lnTo>
                  <a:close/>
                </a:path>
                <a:path w="832484" h="10160">
                  <a:moveTo>
                    <a:pt x="831913" y="0"/>
                  </a:moveTo>
                  <a:lnTo>
                    <a:pt x="597890" y="0"/>
                  </a:lnTo>
                  <a:lnTo>
                    <a:pt x="601281" y="10160"/>
                  </a:lnTo>
                  <a:lnTo>
                    <a:pt x="811237" y="10160"/>
                  </a:lnTo>
                  <a:lnTo>
                    <a:pt x="83191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6901218" y="1911349"/>
              <a:ext cx="786130" cy="10160"/>
            </a:xfrm>
            <a:custGeom>
              <a:avLst/>
              <a:gdLst/>
              <a:ahLst/>
              <a:cxnLst/>
              <a:rect l="l" t="t" r="r" b="b"/>
              <a:pathLst>
                <a:path w="786129" h="10160">
                  <a:moveTo>
                    <a:pt x="338162" y="10160"/>
                  </a:moveTo>
                  <a:lnTo>
                    <a:pt x="281800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38162" y="10160"/>
                  </a:lnTo>
                  <a:close/>
                </a:path>
                <a:path w="786129" h="10160">
                  <a:moveTo>
                    <a:pt x="786079" y="0"/>
                  </a:moveTo>
                  <a:lnTo>
                    <a:pt x="573112" y="0"/>
                  </a:lnTo>
                  <a:lnTo>
                    <a:pt x="576503" y="10160"/>
                  </a:lnTo>
                  <a:lnTo>
                    <a:pt x="765403" y="10160"/>
                  </a:lnTo>
                  <a:lnTo>
                    <a:pt x="78607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6932917" y="1921509"/>
              <a:ext cx="734060" cy="10160"/>
            </a:xfrm>
            <a:custGeom>
              <a:avLst/>
              <a:gdLst/>
              <a:ahLst/>
              <a:cxnLst/>
              <a:rect l="l" t="t" r="r" b="b"/>
              <a:pathLst>
                <a:path w="734059" h="10160">
                  <a:moveTo>
                    <a:pt x="362813" y="10160"/>
                  </a:moveTo>
                  <a:lnTo>
                    <a:pt x="30646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62813" y="10160"/>
                  </a:lnTo>
                  <a:close/>
                </a:path>
                <a:path w="734059" h="10160">
                  <a:moveTo>
                    <a:pt x="733704" y="0"/>
                  </a:moveTo>
                  <a:lnTo>
                    <a:pt x="544804" y="0"/>
                  </a:lnTo>
                  <a:lnTo>
                    <a:pt x="548208" y="10160"/>
                  </a:lnTo>
                  <a:lnTo>
                    <a:pt x="713016" y="10160"/>
                  </a:lnTo>
                  <a:lnTo>
                    <a:pt x="733704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6960654" y="1930399"/>
              <a:ext cx="688340" cy="10160"/>
            </a:xfrm>
            <a:custGeom>
              <a:avLst/>
              <a:gdLst/>
              <a:ahLst/>
              <a:cxnLst/>
              <a:rect l="l" t="t" r="r" b="b"/>
              <a:pathLst>
                <a:path w="688340" h="10160">
                  <a:moveTo>
                    <a:pt x="384390" y="10160"/>
                  </a:moveTo>
                  <a:lnTo>
                    <a:pt x="328041" y="0"/>
                  </a:lnTo>
                  <a:lnTo>
                    <a:pt x="0" y="0"/>
                  </a:lnTo>
                  <a:lnTo>
                    <a:pt x="31686" y="10160"/>
                  </a:lnTo>
                  <a:lnTo>
                    <a:pt x="384390" y="10160"/>
                  </a:lnTo>
                  <a:close/>
                </a:path>
                <a:path w="688340" h="10160">
                  <a:moveTo>
                    <a:pt x="687870" y="0"/>
                  </a:moveTo>
                  <a:lnTo>
                    <a:pt x="520039" y="0"/>
                  </a:lnTo>
                  <a:lnTo>
                    <a:pt x="523430" y="10160"/>
                  </a:lnTo>
                  <a:lnTo>
                    <a:pt x="667181" y="10160"/>
                  </a:lnTo>
                  <a:lnTo>
                    <a:pt x="68787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079516" y="1968500"/>
              <a:ext cx="520065" cy="10160"/>
            </a:xfrm>
            <a:custGeom>
              <a:avLst/>
              <a:gdLst/>
              <a:ahLst/>
              <a:cxnLst/>
              <a:rect l="l" t="t" r="r" b="b"/>
              <a:pathLst>
                <a:path w="520065" h="10160">
                  <a:moveTo>
                    <a:pt x="519744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12375" y="10160"/>
                  </a:lnTo>
                  <a:lnTo>
                    <a:pt x="519744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111212" y="1978659"/>
              <a:ext cx="480695" cy="10160"/>
            </a:xfrm>
            <a:custGeom>
              <a:avLst/>
              <a:gdLst/>
              <a:ahLst/>
              <a:cxnLst/>
              <a:rect l="l" t="t" r="r" b="b"/>
              <a:pathLst>
                <a:path w="480695" h="10160">
                  <a:moveTo>
                    <a:pt x="48067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73310" y="10160"/>
                  </a:lnTo>
                  <a:lnTo>
                    <a:pt x="48067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138946" y="1987550"/>
              <a:ext cx="447040" cy="10160"/>
            </a:xfrm>
            <a:custGeom>
              <a:avLst/>
              <a:gdLst/>
              <a:ahLst/>
              <a:cxnLst/>
              <a:rect l="l" t="t" r="r" b="b"/>
              <a:pathLst>
                <a:path w="447040" h="10160">
                  <a:moveTo>
                    <a:pt x="446497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39128" y="10160"/>
                  </a:lnTo>
                  <a:lnTo>
                    <a:pt x="446497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198378" y="2006600"/>
              <a:ext cx="373380" cy="10160"/>
            </a:xfrm>
            <a:custGeom>
              <a:avLst/>
              <a:gdLst/>
              <a:ahLst/>
              <a:cxnLst/>
              <a:rect l="l" t="t" r="r" b="b"/>
              <a:pathLst>
                <a:path w="373379" h="10160">
                  <a:moveTo>
                    <a:pt x="373250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5881" y="10160"/>
                  </a:lnTo>
                  <a:lnTo>
                    <a:pt x="37325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230073" y="2016759"/>
              <a:ext cx="334645" cy="10160"/>
            </a:xfrm>
            <a:custGeom>
              <a:avLst/>
              <a:gdLst/>
              <a:ahLst/>
              <a:cxnLst/>
              <a:rect l="l" t="t" r="r" b="b"/>
              <a:pathLst>
                <a:path w="334645" h="10160">
                  <a:moveTo>
                    <a:pt x="334185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26816" y="10160"/>
                  </a:lnTo>
                  <a:lnTo>
                    <a:pt x="334185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257808" y="2025650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300003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92634" y="10160"/>
                  </a:lnTo>
                  <a:lnTo>
                    <a:pt x="300003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289505" y="2035809"/>
              <a:ext cx="260985" cy="10160"/>
            </a:xfrm>
            <a:custGeom>
              <a:avLst/>
              <a:gdLst/>
              <a:ahLst/>
              <a:cxnLst/>
              <a:rect l="l" t="t" r="r" b="b"/>
              <a:pathLst>
                <a:path w="260984" h="10160">
                  <a:moveTo>
                    <a:pt x="26093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53569" y="10160"/>
                  </a:lnTo>
                  <a:lnTo>
                    <a:pt x="26093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317239" y="2044700"/>
              <a:ext cx="227329" cy="10160"/>
            </a:xfrm>
            <a:custGeom>
              <a:avLst/>
              <a:gdLst/>
              <a:ahLst/>
              <a:cxnLst/>
              <a:rect l="l" t="t" r="r" b="b"/>
              <a:pathLst>
                <a:path w="227329" h="10160">
                  <a:moveTo>
                    <a:pt x="226756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19387" y="10160"/>
                  </a:lnTo>
                  <a:lnTo>
                    <a:pt x="22675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360818" y="2054859"/>
              <a:ext cx="173355" cy="10160"/>
            </a:xfrm>
            <a:custGeom>
              <a:avLst/>
              <a:gdLst/>
              <a:ahLst/>
              <a:cxnLst/>
              <a:rect l="l" t="t" r="r" b="b"/>
              <a:pathLst>
                <a:path w="173354" h="10160">
                  <a:moveTo>
                    <a:pt x="17303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166217" y="10160"/>
                  </a:lnTo>
                  <a:lnTo>
                    <a:pt x="166217" y="7620"/>
                  </a:lnTo>
                  <a:lnTo>
                    <a:pt x="173037" y="7620"/>
                  </a:lnTo>
                  <a:lnTo>
                    <a:pt x="173037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0" y="2590800"/>
              <a:ext cx="212725" cy="3810"/>
            </a:xfrm>
            <a:custGeom>
              <a:avLst/>
              <a:gdLst/>
              <a:ahLst/>
              <a:cxnLst/>
              <a:rect l="l" t="t" r="r" b="b"/>
              <a:pathLst>
                <a:path w="212725" h="3810">
                  <a:moveTo>
                    <a:pt x="2124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52400" y="3810"/>
                  </a:lnTo>
                  <a:lnTo>
                    <a:pt x="212440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0" y="2594609"/>
              <a:ext cx="152400" cy="3810"/>
            </a:xfrm>
            <a:custGeom>
              <a:avLst/>
              <a:gdLst/>
              <a:ahLst/>
              <a:cxnLst/>
              <a:rect l="l" t="t" r="r" b="b"/>
              <a:pathLst>
                <a:path w="152400" h="3810">
                  <a:moveTo>
                    <a:pt x="1524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32521" y="381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0" y="2598419"/>
              <a:ext cx="132715" cy="3810"/>
            </a:xfrm>
            <a:custGeom>
              <a:avLst/>
              <a:gdLst/>
              <a:ahLst/>
              <a:cxnLst/>
              <a:rect l="l" t="t" r="r" b="b"/>
              <a:pathLst>
                <a:path w="132715" h="3810">
                  <a:moveTo>
                    <a:pt x="132521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12643" y="3809"/>
                  </a:lnTo>
                  <a:lnTo>
                    <a:pt x="132521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3" name="object 84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44" name="object 844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70" name="object 107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71" name="object 1071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10853" y="902969"/>
              <a:ext cx="2305685" cy="12700"/>
            </a:xfrm>
            <a:custGeom>
              <a:avLst/>
              <a:gdLst/>
              <a:ahLst/>
              <a:cxnLst/>
              <a:rect l="l" t="t" r="r" b="b"/>
              <a:pathLst>
                <a:path w="2305685" h="12700">
                  <a:moveTo>
                    <a:pt x="51346" y="12700"/>
                  </a:moveTo>
                  <a:lnTo>
                    <a:pt x="5120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1346" y="12700"/>
                  </a:lnTo>
                  <a:close/>
                </a:path>
                <a:path w="2305685" h="12700">
                  <a:moveTo>
                    <a:pt x="2305253" y="0"/>
                  </a:moveTo>
                  <a:lnTo>
                    <a:pt x="2214854" y="0"/>
                  </a:lnTo>
                  <a:lnTo>
                    <a:pt x="2214854" y="5080"/>
                  </a:lnTo>
                  <a:lnTo>
                    <a:pt x="2204567" y="5080"/>
                  </a:lnTo>
                  <a:lnTo>
                    <a:pt x="2204567" y="12700"/>
                  </a:lnTo>
                  <a:lnTo>
                    <a:pt x="2295652" y="12700"/>
                  </a:lnTo>
                  <a:lnTo>
                    <a:pt x="2295652" y="5080"/>
                  </a:lnTo>
                  <a:lnTo>
                    <a:pt x="2305253" y="5080"/>
                  </a:lnTo>
                  <a:lnTo>
                    <a:pt x="2305253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7477" y="1252219"/>
              <a:ext cx="1720214" cy="12700"/>
            </a:xfrm>
            <a:custGeom>
              <a:avLst/>
              <a:gdLst/>
              <a:ahLst/>
              <a:cxnLst/>
              <a:rect l="l" t="t" r="r" b="b"/>
              <a:pathLst>
                <a:path w="1720214" h="12700">
                  <a:moveTo>
                    <a:pt x="58166" y="12700"/>
                  </a:moveTo>
                  <a:lnTo>
                    <a:pt x="5695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58166" y="12700"/>
                  </a:lnTo>
                  <a:close/>
                </a:path>
                <a:path w="1720214" h="12700">
                  <a:moveTo>
                    <a:pt x="1719643" y="0"/>
                  </a:moveTo>
                  <a:lnTo>
                    <a:pt x="1628978" y="0"/>
                  </a:lnTo>
                  <a:lnTo>
                    <a:pt x="1628978" y="8890"/>
                  </a:lnTo>
                  <a:lnTo>
                    <a:pt x="1618691" y="8890"/>
                  </a:lnTo>
                  <a:lnTo>
                    <a:pt x="1618691" y="12700"/>
                  </a:lnTo>
                  <a:lnTo>
                    <a:pt x="1709280" y="12700"/>
                  </a:lnTo>
                  <a:lnTo>
                    <a:pt x="1709280" y="8890"/>
                  </a:lnTo>
                  <a:lnTo>
                    <a:pt x="1719643" y="8890"/>
                  </a:lnTo>
                  <a:lnTo>
                    <a:pt x="1719643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599282" y="2119629"/>
              <a:ext cx="368300" cy="12700"/>
            </a:xfrm>
            <a:custGeom>
              <a:avLst/>
              <a:gdLst/>
              <a:ahLst/>
              <a:cxnLst/>
              <a:rect l="l" t="t" r="r" b="b"/>
              <a:pathLst>
                <a:path w="368300" h="12700">
                  <a:moveTo>
                    <a:pt x="368042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49237" y="12700"/>
                  </a:lnTo>
                  <a:lnTo>
                    <a:pt x="368042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606983" y="2131059"/>
              <a:ext cx="343535" cy="12700"/>
            </a:xfrm>
            <a:custGeom>
              <a:avLst/>
              <a:gdLst/>
              <a:ahLst/>
              <a:cxnLst/>
              <a:rect l="l" t="t" r="r" b="b"/>
              <a:pathLst>
                <a:path w="343535" h="12700">
                  <a:moveTo>
                    <a:pt x="343416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24612" y="12700"/>
                  </a:lnTo>
                  <a:lnTo>
                    <a:pt x="343416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614685" y="2142490"/>
              <a:ext cx="319405" cy="12700"/>
            </a:xfrm>
            <a:custGeom>
              <a:avLst/>
              <a:gdLst/>
              <a:ahLst/>
              <a:cxnLst/>
              <a:rect l="l" t="t" r="r" b="b"/>
              <a:pathLst>
                <a:path w="319405" h="12700">
                  <a:moveTo>
                    <a:pt x="318791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99986" y="12700"/>
                  </a:lnTo>
                  <a:lnTo>
                    <a:pt x="318791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622386" y="2153919"/>
              <a:ext cx="294640" cy="12700"/>
            </a:xfrm>
            <a:custGeom>
              <a:avLst/>
              <a:gdLst/>
              <a:ahLst/>
              <a:cxnLst/>
              <a:rect l="l" t="t" r="r" b="b"/>
              <a:pathLst>
                <a:path w="294639" h="12700">
                  <a:moveTo>
                    <a:pt x="294165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75360" y="12700"/>
                  </a:lnTo>
                  <a:lnTo>
                    <a:pt x="294165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633929" y="2165349"/>
              <a:ext cx="257810" cy="12700"/>
            </a:xfrm>
            <a:custGeom>
              <a:avLst/>
              <a:gdLst/>
              <a:ahLst/>
              <a:cxnLst/>
              <a:rect l="l" t="t" r="r" b="b"/>
              <a:pathLst>
                <a:path w="257810" h="12700">
                  <a:moveTo>
                    <a:pt x="257225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5829" y="11430"/>
                  </a:lnTo>
                  <a:lnTo>
                    <a:pt x="5829" y="12700"/>
                  </a:lnTo>
                  <a:lnTo>
                    <a:pt x="247827" y="12700"/>
                  </a:lnTo>
                  <a:lnTo>
                    <a:pt x="247827" y="11430"/>
                  </a:lnTo>
                  <a:lnTo>
                    <a:pt x="257225" y="11430"/>
                  </a:lnTo>
                  <a:lnTo>
                    <a:pt x="257225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653550" y="2176779"/>
              <a:ext cx="222250" cy="11430"/>
            </a:xfrm>
            <a:custGeom>
              <a:avLst/>
              <a:gdLst/>
              <a:ahLst/>
              <a:cxnLst/>
              <a:rect l="l" t="t" r="r" b="b"/>
              <a:pathLst>
                <a:path w="222250" h="11430">
                  <a:moveTo>
                    <a:pt x="221627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7729" y="10160"/>
                  </a:lnTo>
                  <a:lnTo>
                    <a:pt x="17729" y="11430"/>
                  </a:lnTo>
                  <a:lnTo>
                    <a:pt x="216166" y="11430"/>
                  </a:lnTo>
                  <a:lnTo>
                    <a:pt x="216166" y="10160"/>
                  </a:lnTo>
                  <a:lnTo>
                    <a:pt x="221627" y="10160"/>
                  </a:lnTo>
                  <a:lnTo>
                    <a:pt x="221627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2908655" y="23456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1287779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  <a:path w="1287779" h="11430">
                  <a:moveTo>
                    <a:pt x="1287500" y="11430"/>
                  </a:moveTo>
                  <a:lnTo>
                    <a:pt x="1264564" y="3810"/>
                  </a:lnTo>
                  <a:lnTo>
                    <a:pt x="707339" y="11430"/>
                  </a:lnTo>
                  <a:lnTo>
                    <a:pt x="1287500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03" name="object 14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404" name="object 140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405" name="object 1405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485828" y="3268979"/>
              <a:ext cx="1656080" cy="12700"/>
            </a:xfrm>
            <a:custGeom>
              <a:avLst/>
              <a:gdLst/>
              <a:ahLst/>
              <a:cxnLst/>
              <a:rect l="l" t="t" r="r" b="b"/>
              <a:pathLst>
                <a:path w="1656079" h="12700">
                  <a:moveTo>
                    <a:pt x="136626" y="12700"/>
                  </a:moveTo>
                  <a:lnTo>
                    <a:pt x="1126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6626" y="12700"/>
                  </a:lnTo>
                  <a:close/>
                </a:path>
                <a:path w="1656079" h="12700">
                  <a:moveTo>
                    <a:pt x="1656016" y="12700"/>
                  </a:moveTo>
                  <a:lnTo>
                    <a:pt x="1645056" y="0"/>
                  </a:lnTo>
                  <a:lnTo>
                    <a:pt x="1588871" y="0"/>
                  </a:lnTo>
                  <a:lnTo>
                    <a:pt x="1595412" y="12700"/>
                  </a:lnTo>
                  <a:lnTo>
                    <a:pt x="1656016" y="1270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552097" y="3305809"/>
              <a:ext cx="1614805" cy="12700"/>
            </a:xfrm>
            <a:custGeom>
              <a:avLst/>
              <a:gdLst/>
              <a:ahLst/>
              <a:cxnLst/>
              <a:rect l="l" t="t" r="r" b="b"/>
              <a:pathLst>
                <a:path w="1614804" h="12700">
                  <a:moveTo>
                    <a:pt x="139827" y="12700"/>
                  </a:moveTo>
                  <a:lnTo>
                    <a:pt x="1158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9827" y="12700"/>
                  </a:lnTo>
                  <a:close/>
                </a:path>
                <a:path w="1614804" h="12700">
                  <a:moveTo>
                    <a:pt x="1614589" y="12700"/>
                  </a:moveTo>
                  <a:lnTo>
                    <a:pt x="1607489" y="0"/>
                  </a:lnTo>
                  <a:lnTo>
                    <a:pt x="1541564" y="0"/>
                  </a:lnTo>
                  <a:lnTo>
                    <a:pt x="1548104" y="12700"/>
                  </a:lnTo>
                  <a:lnTo>
                    <a:pt x="1614589" y="1270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7106086" y="332993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6998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74099" y="12700"/>
                  </a:lnTo>
                  <a:lnTo>
                    <a:pt x="6699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7125045" y="3366770"/>
              <a:ext cx="76200" cy="12700"/>
            </a:xfrm>
            <a:custGeom>
              <a:avLst/>
              <a:gdLst/>
              <a:ahLst/>
              <a:cxnLst/>
              <a:rect l="l" t="t" r="r" b="b"/>
              <a:pathLst>
                <a:path w="76200" h="12700">
                  <a:moveTo>
                    <a:pt x="68632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75734" y="12700"/>
                  </a:lnTo>
                  <a:lnTo>
                    <a:pt x="68632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7168849" y="3451859"/>
              <a:ext cx="80010" cy="12700"/>
            </a:xfrm>
            <a:custGeom>
              <a:avLst/>
              <a:gdLst/>
              <a:ahLst/>
              <a:cxnLst/>
              <a:rect l="l" t="t" r="r" b="b"/>
              <a:pathLst>
                <a:path w="80009" h="12700">
                  <a:moveTo>
                    <a:pt x="72408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79510" y="12700"/>
                  </a:lnTo>
                  <a:lnTo>
                    <a:pt x="7240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7187809" y="3488689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4043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81144" y="12700"/>
                  </a:lnTo>
                  <a:lnTo>
                    <a:pt x="74043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7200231" y="3512820"/>
              <a:ext cx="82550" cy="12700"/>
            </a:xfrm>
            <a:custGeom>
              <a:avLst/>
              <a:gdLst/>
              <a:ahLst/>
              <a:cxnLst/>
              <a:rect l="l" t="t" r="r" b="b"/>
              <a:pathLst>
                <a:path w="82550" h="12700">
                  <a:moveTo>
                    <a:pt x="75114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82215" y="12700"/>
                  </a:lnTo>
                  <a:lnTo>
                    <a:pt x="75114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5990780" y="3549649"/>
              <a:ext cx="1312545" cy="12700"/>
            </a:xfrm>
            <a:custGeom>
              <a:avLst/>
              <a:gdLst/>
              <a:ahLst/>
              <a:cxnLst/>
              <a:rect l="l" t="t" r="r" b="b"/>
              <a:pathLst>
                <a:path w="1312545" h="12700">
                  <a:moveTo>
                    <a:pt x="161099" y="12700"/>
                  </a:moveTo>
                  <a:lnTo>
                    <a:pt x="13713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1099" y="12700"/>
                  </a:lnTo>
                  <a:close/>
                </a:path>
                <a:path w="1312545" h="12700">
                  <a:moveTo>
                    <a:pt x="1312252" y="12700"/>
                  </a:moveTo>
                  <a:lnTo>
                    <a:pt x="1305153" y="0"/>
                  </a:lnTo>
                  <a:lnTo>
                    <a:pt x="1228407" y="0"/>
                  </a:lnTo>
                  <a:lnTo>
                    <a:pt x="1234948" y="12700"/>
                  </a:lnTo>
                  <a:lnTo>
                    <a:pt x="1312252" y="1270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6034201" y="3573779"/>
              <a:ext cx="1282700" cy="12700"/>
            </a:xfrm>
            <a:custGeom>
              <a:avLst/>
              <a:gdLst/>
              <a:ahLst/>
              <a:cxnLst/>
              <a:rect l="l" t="t" r="r" b="b"/>
              <a:pathLst>
                <a:path w="1282700" h="12700">
                  <a:moveTo>
                    <a:pt x="167538" y="12700"/>
                  </a:moveTo>
                  <a:lnTo>
                    <a:pt x="14128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7538" y="12700"/>
                  </a:lnTo>
                  <a:close/>
                </a:path>
                <a:path w="1282700" h="12700">
                  <a:moveTo>
                    <a:pt x="1282331" y="12700"/>
                  </a:moveTo>
                  <a:lnTo>
                    <a:pt x="1275219" y="0"/>
                  </a:lnTo>
                  <a:lnTo>
                    <a:pt x="1197406" y="0"/>
                  </a:lnTo>
                  <a:lnTo>
                    <a:pt x="1203947" y="12700"/>
                  </a:lnTo>
                  <a:lnTo>
                    <a:pt x="1282331" y="1270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143866" y="3634739"/>
              <a:ext cx="1207135" cy="12700"/>
            </a:xfrm>
            <a:custGeom>
              <a:avLst/>
              <a:gdLst/>
              <a:ahLst/>
              <a:cxnLst/>
              <a:rect l="l" t="t" r="r" b="b"/>
              <a:pathLst>
                <a:path w="1207134" h="12700">
                  <a:moveTo>
                    <a:pt x="183857" y="12700"/>
                  </a:moveTo>
                  <a:lnTo>
                    <a:pt x="15760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83857" y="12700"/>
                  </a:lnTo>
                  <a:close/>
                </a:path>
                <a:path w="1207134" h="12700">
                  <a:moveTo>
                    <a:pt x="1206754" y="12700"/>
                  </a:moveTo>
                  <a:lnTo>
                    <a:pt x="1199642" y="0"/>
                  </a:lnTo>
                  <a:lnTo>
                    <a:pt x="1119124" y="0"/>
                  </a:lnTo>
                  <a:lnTo>
                    <a:pt x="1125664" y="12700"/>
                  </a:lnTo>
                  <a:lnTo>
                    <a:pt x="1206754" y="1270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6210135" y="3671569"/>
              <a:ext cx="1161415" cy="12700"/>
            </a:xfrm>
            <a:custGeom>
              <a:avLst/>
              <a:gdLst/>
              <a:ahLst/>
              <a:cxnLst/>
              <a:rect l="l" t="t" r="r" b="b"/>
              <a:pathLst>
                <a:path w="1161415" h="12700">
                  <a:moveTo>
                    <a:pt x="193713" y="12700"/>
                  </a:moveTo>
                  <a:lnTo>
                    <a:pt x="16746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93713" y="12700"/>
                  </a:lnTo>
                  <a:close/>
                </a:path>
                <a:path w="1161415" h="12700">
                  <a:moveTo>
                    <a:pt x="1161072" y="12700"/>
                  </a:moveTo>
                  <a:lnTo>
                    <a:pt x="1153972" y="0"/>
                  </a:lnTo>
                  <a:lnTo>
                    <a:pt x="1071816" y="0"/>
                  </a:lnTo>
                  <a:lnTo>
                    <a:pt x="1078357" y="12700"/>
                  </a:lnTo>
                  <a:lnTo>
                    <a:pt x="1161072" y="1270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7296951" y="3695700"/>
              <a:ext cx="88265" cy="12700"/>
            </a:xfrm>
            <a:custGeom>
              <a:avLst/>
              <a:gdLst/>
              <a:ahLst/>
              <a:cxnLst/>
              <a:rect l="l" t="t" r="r" b="b"/>
              <a:pathLst>
                <a:path w="88265" h="12700">
                  <a:moveTo>
                    <a:pt x="80654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7755" y="12700"/>
                  </a:lnTo>
                  <a:lnTo>
                    <a:pt x="8065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7326583" y="3732529"/>
              <a:ext cx="84455" cy="12700"/>
            </a:xfrm>
            <a:custGeom>
              <a:avLst/>
              <a:gdLst/>
              <a:ahLst/>
              <a:cxnLst/>
              <a:rect l="l" t="t" r="r" b="b"/>
              <a:pathLst>
                <a:path w="84454" h="12700">
                  <a:moveTo>
                    <a:pt x="73556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3889" y="12700"/>
                  </a:lnTo>
                  <a:lnTo>
                    <a:pt x="7355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7345996" y="3756659"/>
              <a:ext cx="84455" cy="12700"/>
            </a:xfrm>
            <a:custGeom>
              <a:avLst/>
              <a:gdLst/>
              <a:ahLst/>
              <a:cxnLst/>
              <a:rect l="l" t="t" r="r" b="b"/>
              <a:pathLst>
                <a:path w="84454" h="12700">
                  <a:moveTo>
                    <a:pt x="73775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4108" y="12700"/>
                  </a:lnTo>
                  <a:lnTo>
                    <a:pt x="73775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7395040" y="3817620"/>
              <a:ext cx="85090" cy="12700"/>
            </a:xfrm>
            <a:custGeom>
              <a:avLst/>
              <a:gdLst/>
              <a:ahLst/>
              <a:cxnLst/>
              <a:rect l="l" t="t" r="r" b="b"/>
              <a:pathLst>
                <a:path w="85090" h="12700">
                  <a:moveTo>
                    <a:pt x="74328" y="0"/>
                  </a:moveTo>
                  <a:lnTo>
                    <a:pt x="0" y="0"/>
                  </a:lnTo>
                  <a:lnTo>
                    <a:pt x="10217" y="12699"/>
                  </a:lnTo>
                  <a:lnTo>
                    <a:pt x="84660" y="12699"/>
                  </a:lnTo>
                  <a:lnTo>
                    <a:pt x="74328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6750571" y="3854449"/>
              <a:ext cx="759460" cy="12700"/>
            </a:xfrm>
            <a:custGeom>
              <a:avLst/>
              <a:gdLst/>
              <a:ahLst/>
              <a:cxnLst/>
              <a:rect l="l" t="t" r="r" b="b"/>
              <a:pathLst>
                <a:path w="759459" h="12700">
                  <a:moveTo>
                    <a:pt x="302577" y="12700"/>
                  </a:moveTo>
                  <a:lnTo>
                    <a:pt x="250482" y="0"/>
                  </a:lnTo>
                  <a:lnTo>
                    <a:pt x="0" y="0"/>
                  </a:lnTo>
                  <a:lnTo>
                    <a:pt x="55384" y="12700"/>
                  </a:lnTo>
                  <a:lnTo>
                    <a:pt x="302577" y="12700"/>
                  </a:lnTo>
                  <a:close/>
                </a:path>
                <a:path w="759459" h="12700">
                  <a:moveTo>
                    <a:pt x="759091" y="12700"/>
                  </a:moveTo>
                  <a:lnTo>
                    <a:pt x="748753" y="0"/>
                  </a:lnTo>
                  <a:lnTo>
                    <a:pt x="674090" y="0"/>
                  </a:lnTo>
                  <a:lnTo>
                    <a:pt x="684314" y="12700"/>
                  </a:lnTo>
                  <a:lnTo>
                    <a:pt x="759091" y="1270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6855790" y="3878579"/>
              <a:ext cx="673735" cy="12700"/>
            </a:xfrm>
            <a:custGeom>
              <a:avLst/>
              <a:gdLst/>
              <a:ahLst/>
              <a:cxnLst/>
              <a:rect l="l" t="t" r="r" b="b"/>
              <a:pathLst>
                <a:path w="673734" h="12700">
                  <a:moveTo>
                    <a:pt x="296329" y="12700"/>
                  </a:moveTo>
                  <a:lnTo>
                    <a:pt x="244233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96329" y="12700"/>
                  </a:lnTo>
                  <a:close/>
                </a:path>
                <a:path w="673734" h="12700">
                  <a:moveTo>
                    <a:pt x="673506" y="12700"/>
                  </a:moveTo>
                  <a:lnTo>
                    <a:pt x="663168" y="0"/>
                  </a:lnTo>
                  <a:lnTo>
                    <a:pt x="588289" y="0"/>
                  </a:lnTo>
                  <a:lnTo>
                    <a:pt x="598500" y="12700"/>
                  </a:lnTo>
                  <a:lnTo>
                    <a:pt x="673506" y="1270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473716" y="3915409"/>
              <a:ext cx="85725" cy="12700"/>
            </a:xfrm>
            <a:custGeom>
              <a:avLst/>
              <a:gdLst/>
              <a:ahLst/>
              <a:cxnLst/>
              <a:rect l="l" t="t" r="r" b="b"/>
              <a:pathLst>
                <a:path w="85725" h="12700">
                  <a:moveTo>
                    <a:pt x="75215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547" y="12700"/>
                  </a:lnTo>
                  <a:lnTo>
                    <a:pt x="75215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132663" y="3939539"/>
              <a:ext cx="446405" cy="12700"/>
            </a:xfrm>
            <a:custGeom>
              <a:avLst/>
              <a:gdLst/>
              <a:ahLst/>
              <a:cxnLst/>
              <a:rect l="l" t="t" r="r" b="b"/>
              <a:pathLst>
                <a:path w="446404" h="12700">
                  <a:moveTo>
                    <a:pt x="144424" y="5080"/>
                  </a:moveTo>
                  <a:lnTo>
                    <a:pt x="131724" y="5080"/>
                  </a:lnTo>
                  <a:lnTo>
                    <a:pt x="131724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8249" y="5080"/>
                  </a:lnTo>
                  <a:lnTo>
                    <a:pt x="18249" y="12700"/>
                  </a:lnTo>
                  <a:lnTo>
                    <a:pt x="144424" y="12700"/>
                  </a:lnTo>
                  <a:lnTo>
                    <a:pt x="144424" y="5080"/>
                  </a:lnTo>
                  <a:close/>
                </a:path>
                <a:path w="446404" h="12700">
                  <a:moveTo>
                    <a:pt x="446227" y="12700"/>
                  </a:moveTo>
                  <a:lnTo>
                    <a:pt x="435889" y="0"/>
                  </a:lnTo>
                  <a:lnTo>
                    <a:pt x="360464" y="0"/>
                  </a:lnTo>
                  <a:lnTo>
                    <a:pt x="370674" y="12700"/>
                  </a:lnTo>
                  <a:lnTo>
                    <a:pt x="446227" y="1270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7248982" y="4000499"/>
              <a:ext cx="379730" cy="12700"/>
            </a:xfrm>
            <a:custGeom>
              <a:avLst/>
              <a:gdLst/>
              <a:ahLst/>
              <a:cxnLst/>
              <a:rect l="l" t="t" r="r" b="b"/>
              <a:pathLst>
                <a:path w="379729" h="12700">
                  <a:moveTo>
                    <a:pt x="157645" y="12700"/>
                  </a:moveTo>
                  <a:lnTo>
                    <a:pt x="132257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57645" y="12700"/>
                  </a:lnTo>
                  <a:close/>
                </a:path>
                <a:path w="379729" h="12700">
                  <a:moveTo>
                    <a:pt x="379501" y="12700"/>
                  </a:moveTo>
                  <a:lnTo>
                    <a:pt x="369176" y="0"/>
                  </a:lnTo>
                  <a:lnTo>
                    <a:pt x="293179" y="0"/>
                  </a:lnTo>
                  <a:lnTo>
                    <a:pt x="303403" y="12700"/>
                  </a:lnTo>
                  <a:lnTo>
                    <a:pt x="379501" y="1270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7294435" y="4024629"/>
              <a:ext cx="353695" cy="12700"/>
            </a:xfrm>
            <a:custGeom>
              <a:avLst/>
              <a:gdLst/>
              <a:ahLst/>
              <a:cxnLst/>
              <a:rect l="l" t="t" r="r" b="b"/>
              <a:pathLst>
                <a:path w="353695" h="12700">
                  <a:moveTo>
                    <a:pt x="160464" y="12700"/>
                  </a:moveTo>
                  <a:lnTo>
                    <a:pt x="135064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0464" y="12700"/>
                  </a:lnTo>
                  <a:close/>
                </a:path>
                <a:path w="353695" h="12700">
                  <a:moveTo>
                    <a:pt x="353682" y="12700"/>
                  </a:moveTo>
                  <a:lnTo>
                    <a:pt x="343357" y="0"/>
                  </a:lnTo>
                  <a:lnTo>
                    <a:pt x="267144" y="0"/>
                  </a:lnTo>
                  <a:lnTo>
                    <a:pt x="277368" y="12700"/>
                  </a:lnTo>
                  <a:lnTo>
                    <a:pt x="353682" y="1270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7363790" y="4061459"/>
              <a:ext cx="314325" cy="12700"/>
            </a:xfrm>
            <a:custGeom>
              <a:avLst/>
              <a:gdLst/>
              <a:ahLst/>
              <a:cxnLst/>
              <a:rect l="l" t="t" r="r" b="b"/>
              <a:pathLst>
                <a:path w="314325" h="12700">
                  <a:moveTo>
                    <a:pt x="164769" y="12700"/>
                  </a:moveTo>
                  <a:lnTo>
                    <a:pt x="139369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64769" y="12700"/>
                  </a:lnTo>
                  <a:close/>
                </a:path>
                <a:path w="314325" h="12700">
                  <a:moveTo>
                    <a:pt x="314299" y="12700"/>
                  </a:moveTo>
                  <a:lnTo>
                    <a:pt x="303961" y="0"/>
                  </a:lnTo>
                  <a:lnTo>
                    <a:pt x="227418" y="0"/>
                  </a:lnTo>
                  <a:lnTo>
                    <a:pt x="237642" y="12700"/>
                  </a:lnTo>
                  <a:lnTo>
                    <a:pt x="314299" y="1270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433157" y="4098289"/>
              <a:ext cx="274955" cy="12700"/>
            </a:xfrm>
            <a:custGeom>
              <a:avLst/>
              <a:gdLst/>
              <a:ahLst/>
              <a:cxnLst/>
              <a:rect l="l" t="t" r="r" b="b"/>
              <a:pathLst>
                <a:path w="274954" h="12700">
                  <a:moveTo>
                    <a:pt x="169049" y="12700"/>
                  </a:moveTo>
                  <a:lnTo>
                    <a:pt x="143649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9049" y="12700"/>
                  </a:lnTo>
                  <a:close/>
                </a:path>
                <a:path w="274954" h="12700">
                  <a:moveTo>
                    <a:pt x="274891" y="12700"/>
                  </a:moveTo>
                  <a:lnTo>
                    <a:pt x="264553" y="0"/>
                  </a:lnTo>
                  <a:lnTo>
                    <a:pt x="187680" y="0"/>
                  </a:lnTo>
                  <a:lnTo>
                    <a:pt x="197904" y="12700"/>
                  </a:lnTo>
                  <a:lnTo>
                    <a:pt x="274891" y="1270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91" name="object 149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92" name="object 1492"/>
            <p:cNvSpPr/>
            <p:nvPr/>
          </p:nvSpPr>
          <p:spPr>
            <a:xfrm>
              <a:off x="7548497" y="4305300"/>
              <a:ext cx="416559" cy="12700"/>
            </a:xfrm>
            <a:custGeom>
              <a:avLst/>
              <a:gdLst/>
              <a:ahLst/>
              <a:cxnLst/>
              <a:rect l="l" t="t" r="r" b="b"/>
              <a:pathLst>
                <a:path w="416559" h="12700">
                  <a:moveTo>
                    <a:pt x="409321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16450" y="12700"/>
                  </a:lnTo>
                  <a:lnTo>
                    <a:pt x="409321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7517147" y="4316729"/>
              <a:ext cx="455295" cy="13970"/>
            </a:xfrm>
            <a:custGeom>
              <a:avLst/>
              <a:gdLst/>
              <a:ahLst/>
              <a:cxnLst/>
              <a:rect l="l" t="t" r="r" b="b"/>
              <a:pathLst>
                <a:path w="455295" h="13970">
                  <a:moveTo>
                    <a:pt x="447088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454929" y="13970"/>
                  </a:lnTo>
                  <a:lnTo>
                    <a:pt x="447088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7488932" y="4329429"/>
              <a:ext cx="489584" cy="12700"/>
            </a:xfrm>
            <a:custGeom>
              <a:avLst/>
              <a:gdLst/>
              <a:ahLst/>
              <a:cxnLst/>
              <a:rect l="l" t="t" r="r" b="b"/>
              <a:pathLst>
                <a:path w="489584" h="12700">
                  <a:moveTo>
                    <a:pt x="482432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89560" y="12700"/>
                  </a:lnTo>
                  <a:lnTo>
                    <a:pt x="48243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7471690" y="4342129"/>
              <a:ext cx="514350" cy="12700"/>
            </a:xfrm>
            <a:custGeom>
              <a:avLst/>
              <a:gdLst/>
              <a:ahLst/>
              <a:cxnLst/>
              <a:rect l="l" t="t" r="r" b="b"/>
              <a:pathLst>
                <a:path w="514350" h="12700">
                  <a:moveTo>
                    <a:pt x="513930" y="12700"/>
                  </a:moveTo>
                  <a:lnTo>
                    <a:pt x="507504" y="1270"/>
                  </a:lnTo>
                  <a:lnTo>
                    <a:pt x="507149" y="1270"/>
                  </a:lnTo>
                  <a:lnTo>
                    <a:pt x="507149" y="0"/>
                  </a:lnTo>
                  <a:lnTo>
                    <a:pt x="15671" y="0"/>
                  </a:lnTo>
                  <a:lnTo>
                    <a:pt x="15671" y="1270"/>
                  </a:lnTo>
                  <a:lnTo>
                    <a:pt x="0" y="1270"/>
                  </a:lnTo>
                  <a:lnTo>
                    <a:pt x="0" y="12700"/>
                  </a:lnTo>
                  <a:lnTo>
                    <a:pt x="348957" y="12700"/>
                  </a:lnTo>
                  <a:lnTo>
                    <a:pt x="348957" y="1270"/>
                  </a:lnTo>
                  <a:lnTo>
                    <a:pt x="370560" y="1270"/>
                  </a:lnTo>
                  <a:lnTo>
                    <a:pt x="370255" y="12700"/>
                  </a:lnTo>
                  <a:lnTo>
                    <a:pt x="513930" y="1270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7398004" y="4366259"/>
              <a:ext cx="601345" cy="12700"/>
            </a:xfrm>
            <a:custGeom>
              <a:avLst/>
              <a:gdLst/>
              <a:ahLst/>
              <a:cxnLst/>
              <a:rect l="l" t="t" r="r" b="b"/>
              <a:pathLst>
                <a:path w="601345" h="12700">
                  <a:moveTo>
                    <a:pt x="35786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309880" y="12700"/>
                  </a:lnTo>
                  <a:lnTo>
                    <a:pt x="357860" y="0"/>
                  </a:lnTo>
                  <a:close/>
                </a:path>
                <a:path w="601345" h="12700">
                  <a:moveTo>
                    <a:pt x="601154" y="12700"/>
                  </a:moveTo>
                  <a:lnTo>
                    <a:pt x="594029" y="0"/>
                  </a:lnTo>
                  <a:lnTo>
                    <a:pt x="443636" y="0"/>
                  </a:lnTo>
                  <a:lnTo>
                    <a:pt x="443293" y="12700"/>
                  </a:lnTo>
                  <a:lnTo>
                    <a:pt x="601154" y="1270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7338441" y="4390389"/>
              <a:ext cx="674370" cy="12700"/>
            </a:xfrm>
            <a:custGeom>
              <a:avLst/>
              <a:gdLst/>
              <a:ahLst/>
              <a:cxnLst/>
              <a:rect l="l" t="t" r="r" b="b"/>
              <a:pathLst>
                <a:path w="674370" h="12700">
                  <a:moveTo>
                    <a:pt x="32625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278269" y="12700"/>
                  </a:lnTo>
                  <a:lnTo>
                    <a:pt x="326250" y="0"/>
                  </a:lnTo>
                  <a:close/>
                </a:path>
                <a:path w="674370" h="12700">
                  <a:moveTo>
                    <a:pt x="674268" y="12700"/>
                  </a:moveTo>
                  <a:lnTo>
                    <a:pt x="667131" y="0"/>
                  </a:lnTo>
                  <a:lnTo>
                    <a:pt x="502551" y="0"/>
                  </a:lnTo>
                  <a:lnTo>
                    <a:pt x="502221" y="12700"/>
                  </a:lnTo>
                  <a:lnTo>
                    <a:pt x="674268" y="1270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7838707" y="4464050"/>
              <a:ext cx="215900" cy="12700"/>
            </a:xfrm>
            <a:custGeom>
              <a:avLst/>
              <a:gdLst/>
              <a:ahLst/>
              <a:cxnLst/>
              <a:rect l="l" t="t" r="r" b="b"/>
              <a:pathLst>
                <a:path w="215900" h="12700">
                  <a:moveTo>
                    <a:pt x="138747" y="0"/>
                  </a:moveTo>
                  <a:lnTo>
                    <a:pt x="342" y="0"/>
                  </a:lnTo>
                  <a:lnTo>
                    <a:pt x="0" y="12700"/>
                  </a:lnTo>
                  <a:lnTo>
                    <a:pt x="135559" y="12700"/>
                  </a:lnTo>
                  <a:lnTo>
                    <a:pt x="138747" y="0"/>
                  </a:lnTo>
                  <a:close/>
                </a:path>
                <a:path w="215900" h="12700">
                  <a:moveTo>
                    <a:pt x="215341" y="12700"/>
                  </a:moveTo>
                  <a:lnTo>
                    <a:pt x="208216" y="0"/>
                  </a:lnTo>
                  <a:lnTo>
                    <a:pt x="167411" y="0"/>
                  </a:lnTo>
                  <a:lnTo>
                    <a:pt x="175247" y="12700"/>
                  </a:lnTo>
                  <a:lnTo>
                    <a:pt x="215341" y="1270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7838072" y="4488179"/>
              <a:ext cx="229870" cy="12700"/>
            </a:xfrm>
            <a:custGeom>
              <a:avLst/>
              <a:gdLst/>
              <a:ahLst/>
              <a:cxnLst/>
              <a:rect l="l" t="t" r="r" b="b"/>
              <a:pathLst>
                <a:path w="229870" h="12700">
                  <a:moveTo>
                    <a:pt x="133324" y="0"/>
                  </a:moveTo>
                  <a:lnTo>
                    <a:pt x="330" y="0"/>
                  </a:lnTo>
                  <a:lnTo>
                    <a:pt x="0" y="12700"/>
                  </a:lnTo>
                  <a:lnTo>
                    <a:pt x="130124" y="12700"/>
                  </a:lnTo>
                  <a:lnTo>
                    <a:pt x="133324" y="0"/>
                  </a:lnTo>
                  <a:close/>
                </a:path>
                <a:path w="229870" h="12700">
                  <a:moveTo>
                    <a:pt x="229527" y="12700"/>
                  </a:moveTo>
                  <a:lnTo>
                    <a:pt x="222402" y="0"/>
                  </a:lnTo>
                  <a:lnTo>
                    <a:pt x="182930" y="0"/>
                  </a:lnTo>
                  <a:lnTo>
                    <a:pt x="190754" y="12700"/>
                  </a:lnTo>
                  <a:lnTo>
                    <a:pt x="229527" y="1270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8088503" y="4573269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24892" y="1270"/>
                  </a:moveTo>
                  <a:lnTo>
                    <a:pt x="20078" y="1270"/>
                  </a:lnTo>
                  <a:lnTo>
                    <a:pt x="20078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5308" y="1270"/>
                  </a:lnTo>
                  <a:lnTo>
                    <a:pt x="5308" y="12700"/>
                  </a:lnTo>
                  <a:lnTo>
                    <a:pt x="24892" y="12700"/>
                  </a:lnTo>
                  <a:lnTo>
                    <a:pt x="24892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8118776" y="4610100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40" h="12700">
                  <a:moveTo>
                    <a:pt x="17894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27794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8149577" y="464692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4" h="12700">
                  <a:moveTo>
                    <a:pt x="15805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25706" y="12700"/>
                  </a:lnTo>
                  <a:lnTo>
                    <a:pt x="15805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6388836" y="4671059"/>
              <a:ext cx="1805305" cy="12700"/>
            </a:xfrm>
            <a:custGeom>
              <a:avLst/>
              <a:gdLst/>
              <a:ahLst/>
              <a:cxnLst/>
              <a:rect l="l" t="t" r="r" b="b"/>
              <a:pathLst>
                <a:path w="1805304" h="12700">
                  <a:moveTo>
                    <a:pt x="239395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94043" y="12700"/>
                  </a:lnTo>
                  <a:lnTo>
                    <a:pt x="239395" y="0"/>
                  </a:lnTo>
                  <a:close/>
                </a:path>
                <a:path w="1805304" h="12700">
                  <a:moveTo>
                    <a:pt x="1535645" y="0"/>
                  </a:moveTo>
                  <a:lnTo>
                    <a:pt x="1444612" y="0"/>
                  </a:lnTo>
                  <a:lnTo>
                    <a:pt x="1444612" y="7620"/>
                  </a:lnTo>
                  <a:lnTo>
                    <a:pt x="1444053" y="7620"/>
                  </a:lnTo>
                  <a:lnTo>
                    <a:pt x="1444053" y="12700"/>
                  </a:lnTo>
                  <a:lnTo>
                    <a:pt x="1534045" y="12700"/>
                  </a:lnTo>
                  <a:lnTo>
                    <a:pt x="1534045" y="7620"/>
                  </a:lnTo>
                  <a:lnTo>
                    <a:pt x="1535645" y="7620"/>
                  </a:lnTo>
                  <a:lnTo>
                    <a:pt x="1535645" y="0"/>
                  </a:lnTo>
                  <a:close/>
                </a:path>
                <a:path w="1805304" h="12700">
                  <a:moveTo>
                    <a:pt x="1805254" y="12700"/>
                  </a:moveTo>
                  <a:lnTo>
                    <a:pt x="1795348" y="0"/>
                  </a:lnTo>
                  <a:lnTo>
                    <a:pt x="1780908" y="0"/>
                  </a:lnTo>
                  <a:lnTo>
                    <a:pt x="1791538" y="12700"/>
                  </a:lnTo>
                  <a:lnTo>
                    <a:pt x="1805254" y="1270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6194120" y="4732019"/>
              <a:ext cx="2047875" cy="12700"/>
            </a:xfrm>
            <a:custGeom>
              <a:avLst/>
              <a:gdLst/>
              <a:ahLst/>
              <a:cxnLst/>
              <a:rect l="l" t="t" r="r" b="b"/>
              <a:pathLst>
                <a:path w="2047875" h="12700">
                  <a:moveTo>
                    <a:pt x="21644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1107" y="12700"/>
                  </a:lnTo>
                  <a:lnTo>
                    <a:pt x="216446" y="0"/>
                  </a:lnTo>
                  <a:close/>
                </a:path>
                <a:path w="2047875" h="12700">
                  <a:moveTo>
                    <a:pt x="1715998" y="0"/>
                  </a:moveTo>
                  <a:lnTo>
                    <a:pt x="1629613" y="0"/>
                  </a:lnTo>
                  <a:lnTo>
                    <a:pt x="1627314" y="12700"/>
                  </a:lnTo>
                  <a:lnTo>
                    <a:pt x="1712810" y="12700"/>
                  </a:lnTo>
                  <a:lnTo>
                    <a:pt x="1715998" y="0"/>
                  </a:lnTo>
                  <a:close/>
                </a:path>
                <a:path w="2047875" h="12700">
                  <a:moveTo>
                    <a:pt x="2047494" y="12700"/>
                  </a:moveTo>
                  <a:lnTo>
                    <a:pt x="2037588" y="0"/>
                  </a:lnTo>
                  <a:lnTo>
                    <a:pt x="2026615" y="0"/>
                  </a:lnTo>
                  <a:lnTo>
                    <a:pt x="2037232" y="12700"/>
                  </a:lnTo>
                  <a:lnTo>
                    <a:pt x="2047494" y="1270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6117056" y="4756150"/>
              <a:ext cx="2143760" cy="12700"/>
            </a:xfrm>
            <a:custGeom>
              <a:avLst/>
              <a:gdLst/>
              <a:ahLst/>
              <a:cxnLst/>
              <a:rect l="l" t="t" r="r" b="b"/>
              <a:pathLst>
                <a:path w="2143759" h="12700">
                  <a:moveTo>
                    <a:pt x="20928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3583" y="12700"/>
                  </a:lnTo>
                  <a:lnTo>
                    <a:pt x="209283" y="0"/>
                  </a:lnTo>
                  <a:close/>
                </a:path>
                <a:path w="2143759" h="12700">
                  <a:moveTo>
                    <a:pt x="1787004" y="0"/>
                  </a:moveTo>
                  <a:lnTo>
                    <a:pt x="1702320" y="0"/>
                  </a:lnTo>
                  <a:lnTo>
                    <a:pt x="1700034" y="12700"/>
                  </a:lnTo>
                  <a:lnTo>
                    <a:pt x="1783803" y="12700"/>
                  </a:lnTo>
                  <a:lnTo>
                    <a:pt x="1787004" y="0"/>
                  </a:lnTo>
                  <a:close/>
                </a:path>
                <a:path w="2143759" h="12700">
                  <a:moveTo>
                    <a:pt x="2143366" y="12700"/>
                  </a:moveTo>
                  <a:lnTo>
                    <a:pt x="2133460" y="0"/>
                  </a:lnTo>
                  <a:lnTo>
                    <a:pt x="2123846" y="0"/>
                  </a:lnTo>
                  <a:lnTo>
                    <a:pt x="2134476" y="12700"/>
                  </a:lnTo>
                  <a:lnTo>
                    <a:pt x="2143366" y="1270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6015228" y="4792979"/>
              <a:ext cx="2273935" cy="12700"/>
            </a:xfrm>
            <a:custGeom>
              <a:avLst/>
              <a:gdLst/>
              <a:ahLst/>
              <a:cxnLst/>
              <a:rect l="l" t="t" r="r" b="b"/>
              <a:pathLst>
                <a:path w="2273934" h="12700">
                  <a:moveTo>
                    <a:pt x="20755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71856" y="12700"/>
                  </a:lnTo>
                  <a:lnTo>
                    <a:pt x="207556" y="0"/>
                  </a:lnTo>
                  <a:close/>
                </a:path>
                <a:path w="2273934" h="12700">
                  <a:moveTo>
                    <a:pt x="1879574" y="0"/>
                  </a:moveTo>
                  <a:lnTo>
                    <a:pt x="1797507" y="0"/>
                  </a:lnTo>
                  <a:lnTo>
                    <a:pt x="1795221" y="12700"/>
                  </a:lnTo>
                  <a:lnTo>
                    <a:pt x="1876386" y="12700"/>
                  </a:lnTo>
                  <a:lnTo>
                    <a:pt x="1879574" y="0"/>
                  </a:lnTo>
                  <a:close/>
                </a:path>
                <a:path w="2273934" h="12700">
                  <a:moveTo>
                    <a:pt x="2273909" y="12700"/>
                  </a:moveTo>
                  <a:lnTo>
                    <a:pt x="2264003" y="0"/>
                  </a:lnTo>
                  <a:lnTo>
                    <a:pt x="2256485" y="0"/>
                  </a:lnTo>
                  <a:lnTo>
                    <a:pt x="2267102" y="12700"/>
                  </a:lnTo>
                  <a:lnTo>
                    <a:pt x="2273909" y="1270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5915228" y="4817109"/>
              <a:ext cx="2404745" cy="25400"/>
            </a:xfrm>
            <a:custGeom>
              <a:avLst/>
              <a:gdLst/>
              <a:ahLst/>
              <a:cxnLst/>
              <a:rect l="l" t="t" r="r" b="b"/>
              <a:pathLst>
                <a:path w="2404745" h="25400">
                  <a:moveTo>
                    <a:pt x="239712" y="0"/>
                  </a:moveTo>
                  <a:lnTo>
                    <a:pt x="68973" y="0"/>
                  </a:lnTo>
                  <a:lnTo>
                    <a:pt x="34480" y="12700"/>
                  </a:lnTo>
                  <a:lnTo>
                    <a:pt x="31038" y="13970"/>
                  </a:lnTo>
                  <a:lnTo>
                    <a:pt x="0" y="25400"/>
                  </a:lnTo>
                  <a:lnTo>
                    <a:pt x="168300" y="25400"/>
                  </a:lnTo>
                  <a:lnTo>
                    <a:pt x="200431" y="13970"/>
                  </a:lnTo>
                  <a:lnTo>
                    <a:pt x="204012" y="12700"/>
                  </a:lnTo>
                  <a:lnTo>
                    <a:pt x="239712" y="0"/>
                  </a:lnTo>
                  <a:close/>
                </a:path>
                <a:path w="2404745" h="25400">
                  <a:moveTo>
                    <a:pt x="1973516" y="0"/>
                  </a:moveTo>
                  <a:lnTo>
                    <a:pt x="1893150" y="0"/>
                  </a:lnTo>
                  <a:lnTo>
                    <a:pt x="1890864" y="12700"/>
                  </a:lnTo>
                  <a:lnTo>
                    <a:pt x="1890636" y="13970"/>
                  </a:lnTo>
                  <a:lnTo>
                    <a:pt x="1888566" y="25400"/>
                  </a:lnTo>
                  <a:lnTo>
                    <a:pt x="1967128" y="25400"/>
                  </a:lnTo>
                  <a:lnTo>
                    <a:pt x="1969985" y="13970"/>
                  </a:lnTo>
                  <a:lnTo>
                    <a:pt x="1970316" y="12700"/>
                  </a:lnTo>
                  <a:lnTo>
                    <a:pt x="1973516" y="0"/>
                  </a:lnTo>
                  <a:close/>
                </a:path>
                <a:path w="2404745" h="25400">
                  <a:moveTo>
                    <a:pt x="2404427" y="25400"/>
                  </a:moveTo>
                  <a:lnTo>
                    <a:pt x="2394864" y="13970"/>
                  </a:lnTo>
                  <a:lnTo>
                    <a:pt x="2393810" y="12700"/>
                  </a:lnTo>
                  <a:lnTo>
                    <a:pt x="2383180" y="0"/>
                  </a:lnTo>
                  <a:lnTo>
                    <a:pt x="2376665" y="0"/>
                  </a:lnTo>
                  <a:lnTo>
                    <a:pt x="2388336" y="13970"/>
                  </a:lnTo>
                  <a:lnTo>
                    <a:pt x="2397899" y="25400"/>
                  </a:lnTo>
                  <a:lnTo>
                    <a:pt x="2404427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5849721" y="4853939"/>
              <a:ext cx="2490470" cy="12700"/>
            </a:xfrm>
            <a:custGeom>
              <a:avLst/>
              <a:gdLst/>
              <a:ahLst/>
              <a:cxnLst/>
              <a:rect l="l" t="t" r="r" b="b"/>
              <a:pathLst>
                <a:path w="2490470" h="12700">
                  <a:moveTo>
                    <a:pt x="20167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5963" y="12700"/>
                  </a:lnTo>
                  <a:lnTo>
                    <a:pt x="201676" y="0"/>
                  </a:lnTo>
                  <a:close/>
                </a:path>
                <a:path w="2490470" h="12700">
                  <a:moveTo>
                    <a:pt x="2029764" y="0"/>
                  </a:moveTo>
                  <a:lnTo>
                    <a:pt x="1952015" y="0"/>
                  </a:lnTo>
                  <a:lnTo>
                    <a:pt x="1949729" y="12700"/>
                  </a:lnTo>
                  <a:lnTo>
                    <a:pt x="2026577" y="12700"/>
                  </a:lnTo>
                  <a:lnTo>
                    <a:pt x="2029764" y="0"/>
                  </a:lnTo>
                  <a:close/>
                </a:path>
                <a:path w="2490470" h="12700">
                  <a:moveTo>
                    <a:pt x="2490127" y="12700"/>
                  </a:moveTo>
                  <a:lnTo>
                    <a:pt x="2479497" y="0"/>
                  </a:lnTo>
                  <a:lnTo>
                    <a:pt x="2472969" y="0"/>
                  </a:lnTo>
                  <a:lnTo>
                    <a:pt x="2483586" y="12700"/>
                  </a:lnTo>
                  <a:lnTo>
                    <a:pt x="2490127" y="1270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684202" y="4914900"/>
              <a:ext cx="2707005" cy="12700"/>
            </a:xfrm>
            <a:custGeom>
              <a:avLst/>
              <a:gdLst/>
              <a:ahLst/>
              <a:cxnLst/>
              <a:rect l="l" t="t" r="r" b="b"/>
              <a:pathLst>
                <a:path w="2707004" h="12700">
                  <a:moveTo>
                    <a:pt x="195795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0083" y="12700"/>
                  </a:lnTo>
                  <a:lnTo>
                    <a:pt x="195795" y="0"/>
                  </a:lnTo>
                  <a:close/>
                </a:path>
                <a:path w="2707004" h="12700">
                  <a:moveTo>
                    <a:pt x="2178532" y="0"/>
                  </a:moveTo>
                  <a:lnTo>
                    <a:pt x="2105507" y="0"/>
                  </a:lnTo>
                  <a:lnTo>
                    <a:pt x="2105507" y="11430"/>
                  </a:lnTo>
                  <a:lnTo>
                    <a:pt x="2104364" y="11430"/>
                  </a:lnTo>
                  <a:lnTo>
                    <a:pt x="2104364" y="12700"/>
                  </a:lnTo>
                  <a:lnTo>
                    <a:pt x="2177059" y="12700"/>
                  </a:lnTo>
                  <a:lnTo>
                    <a:pt x="2177059" y="11430"/>
                  </a:lnTo>
                  <a:lnTo>
                    <a:pt x="2178532" y="11430"/>
                  </a:lnTo>
                  <a:lnTo>
                    <a:pt x="2178532" y="0"/>
                  </a:lnTo>
                  <a:close/>
                </a:path>
                <a:path w="2707004" h="12700">
                  <a:moveTo>
                    <a:pt x="2706649" y="12700"/>
                  </a:moveTo>
                  <a:lnTo>
                    <a:pt x="2696032" y="0"/>
                  </a:lnTo>
                  <a:lnTo>
                    <a:pt x="2689466" y="0"/>
                  </a:lnTo>
                  <a:lnTo>
                    <a:pt x="2700083" y="12700"/>
                  </a:lnTo>
                  <a:lnTo>
                    <a:pt x="2706649" y="1270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618683" y="4939029"/>
              <a:ext cx="2791460" cy="12700"/>
            </a:xfrm>
            <a:custGeom>
              <a:avLst/>
              <a:gdLst/>
              <a:ahLst/>
              <a:cxnLst/>
              <a:rect l="l" t="t" r="r" b="b"/>
              <a:pathLst>
                <a:path w="2791459" h="12700">
                  <a:moveTo>
                    <a:pt x="193471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7759" y="12700"/>
                  </a:lnTo>
                  <a:lnTo>
                    <a:pt x="193471" y="0"/>
                  </a:lnTo>
                  <a:close/>
                </a:path>
                <a:path w="2791459" h="12700">
                  <a:moveTo>
                    <a:pt x="2241994" y="0"/>
                  </a:moveTo>
                  <a:lnTo>
                    <a:pt x="2167699" y="0"/>
                  </a:lnTo>
                  <a:lnTo>
                    <a:pt x="2165413" y="12700"/>
                  </a:lnTo>
                  <a:lnTo>
                    <a:pt x="2241372" y="12700"/>
                  </a:lnTo>
                  <a:lnTo>
                    <a:pt x="2241994" y="0"/>
                  </a:lnTo>
                  <a:close/>
                </a:path>
                <a:path w="2791459" h="12700">
                  <a:moveTo>
                    <a:pt x="2790939" y="12700"/>
                  </a:moveTo>
                  <a:lnTo>
                    <a:pt x="2781414" y="0"/>
                  </a:lnTo>
                  <a:lnTo>
                    <a:pt x="2775166" y="0"/>
                  </a:lnTo>
                  <a:lnTo>
                    <a:pt x="2785783" y="12700"/>
                  </a:lnTo>
                  <a:lnTo>
                    <a:pt x="2790939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518696" y="4975859"/>
              <a:ext cx="2919095" cy="12700"/>
            </a:xfrm>
            <a:custGeom>
              <a:avLst/>
              <a:gdLst/>
              <a:ahLst/>
              <a:cxnLst/>
              <a:rect l="l" t="t" r="r" b="b"/>
              <a:pathLst>
                <a:path w="2919095" h="12700">
                  <a:moveTo>
                    <a:pt x="189903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4190" y="12700"/>
                  </a:lnTo>
                  <a:lnTo>
                    <a:pt x="189903" y="0"/>
                  </a:lnTo>
                  <a:close/>
                </a:path>
                <a:path w="2919095" h="12700">
                  <a:moveTo>
                    <a:pt x="2340191" y="0"/>
                  </a:moveTo>
                  <a:lnTo>
                    <a:pt x="2261044" y="0"/>
                  </a:lnTo>
                  <a:lnTo>
                    <a:pt x="2258758" y="12700"/>
                  </a:lnTo>
                  <a:lnTo>
                    <a:pt x="2339568" y="12700"/>
                  </a:lnTo>
                  <a:lnTo>
                    <a:pt x="2340191" y="0"/>
                  </a:lnTo>
                  <a:close/>
                </a:path>
                <a:path w="2919095" h="12700">
                  <a:moveTo>
                    <a:pt x="2918549" y="12700"/>
                  </a:moveTo>
                  <a:lnTo>
                    <a:pt x="2909024" y="0"/>
                  </a:lnTo>
                  <a:lnTo>
                    <a:pt x="2905950" y="0"/>
                  </a:lnTo>
                  <a:lnTo>
                    <a:pt x="2916567" y="12700"/>
                  </a:lnTo>
                  <a:lnTo>
                    <a:pt x="2918549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439270" y="5012689"/>
              <a:ext cx="2418080" cy="12700"/>
            </a:xfrm>
            <a:custGeom>
              <a:avLst/>
              <a:gdLst/>
              <a:ahLst/>
              <a:cxnLst/>
              <a:rect l="l" t="t" r="r" b="b"/>
              <a:pathLst>
                <a:path w="2418079" h="12700">
                  <a:moveTo>
                    <a:pt x="165773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30073" y="12700"/>
                  </a:lnTo>
                  <a:lnTo>
                    <a:pt x="165773" y="0"/>
                  </a:lnTo>
                  <a:close/>
                </a:path>
                <a:path w="2418079" h="12700">
                  <a:moveTo>
                    <a:pt x="2417813" y="0"/>
                  </a:moveTo>
                  <a:lnTo>
                    <a:pt x="2336419" y="0"/>
                  </a:lnTo>
                  <a:lnTo>
                    <a:pt x="2337371" y="12700"/>
                  </a:lnTo>
                  <a:lnTo>
                    <a:pt x="2417203" y="12700"/>
                  </a:lnTo>
                  <a:lnTo>
                    <a:pt x="2417813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5388242" y="5036819"/>
              <a:ext cx="2468245" cy="12700"/>
            </a:xfrm>
            <a:custGeom>
              <a:avLst/>
              <a:gdLst/>
              <a:ahLst/>
              <a:cxnLst/>
              <a:rect l="l" t="t" r="r" b="b"/>
              <a:pathLst>
                <a:path w="2468245" h="12700">
                  <a:moveTo>
                    <a:pt x="148958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13245" y="12700"/>
                  </a:lnTo>
                  <a:lnTo>
                    <a:pt x="148958" y="0"/>
                  </a:lnTo>
                  <a:close/>
                </a:path>
                <a:path w="2468245" h="12700">
                  <a:moveTo>
                    <a:pt x="2467673" y="0"/>
                  </a:moveTo>
                  <a:lnTo>
                    <a:pt x="2389251" y="0"/>
                  </a:lnTo>
                  <a:lnTo>
                    <a:pt x="2390203" y="12700"/>
                  </a:lnTo>
                  <a:lnTo>
                    <a:pt x="2467051" y="12700"/>
                  </a:lnTo>
                  <a:lnTo>
                    <a:pt x="2467673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5337200" y="5060950"/>
              <a:ext cx="2517775" cy="12700"/>
            </a:xfrm>
            <a:custGeom>
              <a:avLst/>
              <a:gdLst/>
              <a:ahLst/>
              <a:cxnLst/>
              <a:rect l="l" t="t" r="r" b="b"/>
              <a:pathLst>
                <a:path w="2517775" h="12700">
                  <a:moveTo>
                    <a:pt x="132156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96443" y="12700"/>
                  </a:lnTo>
                  <a:lnTo>
                    <a:pt x="132156" y="0"/>
                  </a:lnTo>
                  <a:close/>
                </a:path>
                <a:path w="2517775" h="12700">
                  <a:moveTo>
                    <a:pt x="2517533" y="0"/>
                  </a:moveTo>
                  <a:lnTo>
                    <a:pt x="2442095" y="0"/>
                  </a:lnTo>
                  <a:lnTo>
                    <a:pt x="2443048" y="12700"/>
                  </a:lnTo>
                  <a:lnTo>
                    <a:pt x="2516924" y="12700"/>
                  </a:lnTo>
                  <a:lnTo>
                    <a:pt x="2517533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5259311" y="5097779"/>
              <a:ext cx="2593975" cy="12700"/>
            </a:xfrm>
            <a:custGeom>
              <a:avLst/>
              <a:gdLst/>
              <a:ahLst/>
              <a:cxnLst/>
              <a:rect l="l" t="t" r="r" b="b"/>
              <a:pathLst>
                <a:path w="2593975" h="12700">
                  <a:moveTo>
                    <a:pt x="106489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70789" y="12700"/>
                  </a:lnTo>
                  <a:lnTo>
                    <a:pt x="106489" y="0"/>
                  </a:lnTo>
                  <a:close/>
                </a:path>
                <a:path w="2593975" h="12700">
                  <a:moveTo>
                    <a:pt x="2593632" y="0"/>
                  </a:moveTo>
                  <a:lnTo>
                    <a:pt x="2522740" y="0"/>
                  </a:lnTo>
                  <a:lnTo>
                    <a:pt x="2523680" y="12700"/>
                  </a:lnTo>
                  <a:lnTo>
                    <a:pt x="2593009" y="12700"/>
                  </a:lnTo>
                  <a:lnTo>
                    <a:pt x="2593632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5208282" y="5121909"/>
              <a:ext cx="2643505" cy="12700"/>
            </a:xfrm>
            <a:custGeom>
              <a:avLst/>
              <a:gdLst/>
              <a:ahLst/>
              <a:cxnLst/>
              <a:rect l="l" t="t" r="r" b="b"/>
              <a:pathLst>
                <a:path w="2643504" h="12700">
                  <a:moveTo>
                    <a:pt x="8967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53962" y="12700"/>
                  </a:lnTo>
                  <a:lnTo>
                    <a:pt x="89674" y="0"/>
                  </a:lnTo>
                  <a:close/>
                </a:path>
                <a:path w="2643504" h="12700">
                  <a:moveTo>
                    <a:pt x="2643492" y="0"/>
                  </a:moveTo>
                  <a:lnTo>
                    <a:pt x="2575560" y="0"/>
                  </a:lnTo>
                  <a:lnTo>
                    <a:pt x="2576512" y="12700"/>
                  </a:lnTo>
                  <a:lnTo>
                    <a:pt x="2642870" y="12700"/>
                  </a:lnTo>
                  <a:lnTo>
                    <a:pt x="2643492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792958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7794761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72" name="object 1572"/>
          <p:cNvGrpSpPr/>
          <p:nvPr/>
        </p:nvGrpSpPr>
        <p:grpSpPr>
          <a:xfrm>
            <a:off x="7796562" y="5292090"/>
            <a:ext cx="121920" cy="731520"/>
            <a:chOff x="7796562" y="5292090"/>
            <a:chExt cx="121920" cy="731520"/>
          </a:xfrm>
        </p:grpSpPr>
        <p:sp>
          <p:nvSpPr>
            <p:cNvPr id="1573" name="object 1573"/>
            <p:cNvSpPr/>
            <p:nvPr/>
          </p:nvSpPr>
          <p:spPr>
            <a:xfrm>
              <a:off x="7796562" y="5292090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797511" y="5304790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7798364" y="5316220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799313" y="5328920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800261" y="5341620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7801115" y="5353050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7802063" y="5365750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7803011" y="53784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7803865" y="5389880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7805099" y="5402580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7806321" y="5414010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7807678" y="5426710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09035" y="5439410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10256" y="5450840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11613" y="5463540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12835" y="547497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14192" y="548767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15413" y="54991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16770" y="55118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18127" y="552450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19348" y="553593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20705" y="554863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22063" y="556133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23284" y="557276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24641" y="558546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25862" y="559689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27219" y="560959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28576" y="562229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29798" y="563372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31155" y="564642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32376" y="565785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33733" y="567055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34955" y="568198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36312" y="569468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37669" y="570738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38890" y="571881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40247" y="573151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41604" y="574421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42825" y="575564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44183" y="576834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45404" y="577977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46761" y="579247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848118" y="580517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849339" y="581660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850696" y="582930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7851918" y="584073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7853275" y="585343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7854496" y="586486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7855853" y="587756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7857210" y="589026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7858432" y="590169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7859789" y="591439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7861146" y="592709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7862367" y="593852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7863724" y="595122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7864946" y="596265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7866303" y="597535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7867660" y="59880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7868881" y="5999480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7870238" y="6012180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33" name="object 1633"/>
          <p:cNvSpPr txBox="1"/>
          <p:nvPr/>
        </p:nvSpPr>
        <p:spPr>
          <a:xfrm>
            <a:off x="8403590" y="6282690"/>
            <a:ext cx="20447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5" dirty="0">
                <a:solidFill>
                  <a:srgbClr val="FFFFFF"/>
                </a:solidFill>
                <a:latin typeface="Times New Roman"/>
                <a:cs typeface="Times New Roman"/>
              </a:rPr>
              <a:t>2</a:t>
            </a: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1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634" name="object 1634"/>
          <p:cNvSpPr txBox="1"/>
          <p:nvPr/>
        </p:nvSpPr>
        <p:spPr>
          <a:xfrm>
            <a:off x="7157943" y="1695450"/>
            <a:ext cx="50609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92759" algn="l"/>
              </a:tabLst>
            </a:pPr>
            <a:r>
              <a:rPr sz="2400" u="sng" dirty="0">
                <a:solidFill>
                  <a:srgbClr val="FF00FF"/>
                </a:solidFill>
                <a:uFill>
                  <a:solidFill>
                    <a:srgbClr val="BA7A2D"/>
                  </a:solidFill>
                </a:uFill>
                <a:latin typeface="Times New Roman"/>
                <a:cs typeface="Times New Roman"/>
              </a:rPr>
              <a:t> 	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635" name="object 1635"/>
          <p:cNvSpPr txBox="1"/>
          <p:nvPr/>
        </p:nvSpPr>
        <p:spPr>
          <a:xfrm>
            <a:off x="153670" y="1329690"/>
            <a:ext cx="5917565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FF00FF"/>
                </a:solidFill>
                <a:latin typeface="Times New Roman"/>
                <a:cs typeface="Times New Roman"/>
              </a:rPr>
              <a:t>a)</a:t>
            </a:r>
            <a:r>
              <a:rPr sz="2400" spc="-5" dirty="0">
                <a:solidFill>
                  <a:srgbClr val="FF00FF"/>
                </a:solidFill>
                <a:latin typeface="Times New Roman"/>
                <a:cs typeface="Times New Roman"/>
              </a:rPr>
              <a:t> When Debentures </a:t>
            </a:r>
            <a:r>
              <a:rPr sz="2400" dirty="0">
                <a:solidFill>
                  <a:srgbClr val="FF00FF"/>
                </a:solidFill>
                <a:latin typeface="Times New Roman"/>
                <a:cs typeface="Times New Roman"/>
              </a:rPr>
              <a:t>are </a:t>
            </a:r>
            <a:r>
              <a:rPr sz="2400" spc="-5" dirty="0">
                <a:solidFill>
                  <a:srgbClr val="FF00FF"/>
                </a:solidFill>
                <a:latin typeface="Times New Roman"/>
                <a:cs typeface="Times New Roman"/>
              </a:rPr>
              <a:t>purchased</a:t>
            </a:r>
            <a:endParaRPr sz="2400">
              <a:latin typeface="Times New Roman"/>
              <a:cs typeface="Times New Roman"/>
            </a:endParaRPr>
          </a:p>
          <a:p>
            <a:pPr marL="393700" marR="5080" indent="-381000">
              <a:lnSpc>
                <a:spcPct val="100000"/>
              </a:lnSpc>
              <a:tabLst>
                <a:tab pos="3364229" algn="l"/>
              </a:tabLst>
            </a:pPr>
            <a:r>
              <a:rPr sz="2400" spc="-5" dirty="0">
                <a:solidFill>
                  <a:srgbClr val="FF00FF"/>
                </a:solidFill>
                <a:latin typeface="Times New Roman"/>
                <a:cs typeface="Times New Roman"/>
              </a:rPr>
              <a:t>Own</a:t>
            </a:r>
            <a:r>
              <a:rPr sz="2400" spc="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FF00FF"/>
                </a:solidFill>
                <a:latin typeface="Times New Roman"/>
                <a:cs typeface="Times New Roman"/>
              </a:rPr>
              <a:t>Debentures</a:t>
            </a:r>
            <a:r>
              <a:rPr sz="2400" spc="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FF00FF"/>
                </a:solidFill>
                <a:latin typeface="Times New Roman"/>
                <a:cs typeface="Times New Roman"/>
              </a:rPr>
              <a:t>A/c</a:t>
            </a:r>
            <a:r>
              <a:rPr sz="2400" spc="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FF00FF"/>
                </a:solidFill>
                <a:latin typeface="Times New Roman"/>
                <a:cs typeface="Times New Roman"/>
              </a:rPr>
              <a:t>Dr.	(With</a:t>
            </a:r>
            <a:r>
              <a:rPr sz="2400" spc="-3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FF00FF"/>
                </a:solidFill>
                <a:latin typeface="Times New Roman"/>
                <a:cs typeface="Times New Roman"/>
              </a:rPr>
              <a:t>purchase</a:t>
            </a:r>
            <a:r>
              <a:rPr sz="2400" spc="-3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FF00FF"/>
                </a:solidFill>
                <a:latin typeface="Times New Roman"/>
                <a:cs typeface="Times New Roman"/>
              </a:rPr>
              <a:t>cost) </a:t>
            </a:r>
            <a:r>
              <a:rPr sz="2400" spc="-58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2400" spc="5" dirty="0">
                <a:solidFill>
                  <a:srgbClr val="FF00FF"/>
                </a:solidFill>
                <a:latin typeface="Times New Roman"/>
                <a:cs typeface="Times New Roman"/>
              </a:rPr>
              <a:t>To</a:t>
            </a:r>
            <a:r>
              <a:rPr sz="2400" spc="-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FF00FF"/>
                </a:solidFill>
                <a:latin typeface="Times New Roman"/>
                <a:cs typeface="Times New Roman"/>
              </a:rPr>
              <a:t>Bank</a:t>
            </a:r>
            <a:r>
              <a:rPr sz="240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FF00FF"/>
                </a:solidFill>
                <a:latin typeface="Times New Roman"/>
                <a:cs typeface="Times New Roman"/>
              </a:rPr>
              <a:t>A/c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636" name="object 1636"/>
          <p:cNvSpPr txBox="1"/>
          <p:nvPr/>
        </p:nvSpPr>
        <p:spPr>
          <a:xfrm>
            <a:off x="153670" y="2792729"/>
            <a:ext cx="487743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BF0000"/>
                </a:solidFill>
                <a:latin typeface="Times New Roman"/>
                <a:cs typeface="Times New Roman"/>
              </a:rPr>
              <a:t>b)</a:t>
            </a:r>
            <a:r>
              <a:rPr sz="2400" spc="-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BF0000"/>
                </a:solidFill>
                <a:latin typeface="Times New Roman"/>
                <a:cs typeface="Times New Roman"/>
              </a:rPr>
              <a:t>For</a:t>
            </a:r>
            <a:r>
              <a:rPr sz="2400" spc="-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BF0000"/>
                </a:solidFill>
                <a:latin typeface="Times New Roman"/>
                <a:cs typeface="Times New Roman"/>
              </a:rPr>
              <a:t>cancellation</a:t>
            </a:r>
            <a:r>
              <a:rPr sz="2400" spc="-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BF0000"/>
                </a:solidFill>
                <a:latin typeface="Times New Roman"/>
                <a:cs typeface="Times New Roman"/>
              </a:rPr>
              <a:t>of</a:t>
            </a:r>
            <a:r>
              <a:rPr sz="2400" spc="-1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BF0000"/>
                </a:solidFill>
                <a:latin typeface="Times New Roman"/>
                <a:cs typeface="Times New Roman"/>
              </a:rPr>
              <a:t>Own</a:t>
            </a:r>
            <a:r>
              <a:rPr sz="2400" spc="-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BF0000"/>
                </a:solidFill>
                <a:latin typeface="Times New Roman"/>
                <a:cs typeface="Times New Roman"/>
              </a:rPr>
              <a:t>Debentures: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637" name="object 1637"/>
          <p:cNvSpPr txBox="1"/>
          <p:nvPr/>
        </p:nvSpPr>
        <p:spPr>
          <a:xfrm>
            <a:off x="153670" y="3158490"/>
            <a:ext cx="3472179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271145" algn="ctr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BF0000"/>
                </a:solidFill>
                <a:latin typeface="Times New Roman"/>
                <a:cs typeface="Times New Roman"/>
              </a:rPr>
              <a:t>…..%</a:t>
            </a:r>
            <a:r>
              <a:rPr sz="2400" spc="-1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BF0000"/>
                </a:solidFill>
                <a:latin typeface="Times New Roman"/>
                <a:cs typeface="Times New Roman"/>
              </a:rPr>
              <a:t>Debentures</a:t>
            </a:r>
            <a:r>
              <a:rPr sz="2400" spc="-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BF0000"/>
                </a:solidFill>
                <a:latin typeface="Times New Roman"/>
                <a:cs typeface="Times New Roman"/>
              </a:rPr>
              <a:t>A/c</a:t>
            </a:r>
            <a:r>
              <a:rPr sz="2400" spc="-1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BF0000"/>
                </a:solidFill>
                <a:latin typeface="Times New Roman"/>
                <a:cs typeface="Times New Roman"/>
              </a:rPr>
              <a:t>Dr.</a:t>
            </a:r>
            <a:endParaRPr sz="2400">
              <a:latin typeface="Times New Roman"/>
              <a:cs typeface="Times New Roman"/>
            </a:endParaRPr>
          </a:p>
          <a:p>
            <a:pPr marL="457200" algn="ctr">
              <a:lnSpc>
                <a:spcPct val="100000"/>
              </a:lnSpc>
            </a:pPr>
            <a:r>
              <a:rPr sz="2400" spc="5" dirty="0">
                <a:solidFill>
                  <a:srgbClr val="BF0000"/>
                </a:solidFill>
                <a:latin typeface="Times New Roman"/>
                <a:cs typeface="Times New Roman"/>
              </a:rPr>
              <a:t>To</a:t>
            </a:r>
            <a:r>
              <a:rPr sz="2400" spc="-1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2400" spc="-10" dirty="0">
                <a:solidFill>
                  <a:srgbClr val="BF0000"/>
                </a:solidFill>
                <a:latin typeface="Times New Roman"/>
                <a:cs typeface="Times New Roman"/>
              </a:rPr>
              <a:t>Own </a:t>
            </a:r>
            <a:r>
              <a:rPr sz="2400" spc="-5" dirty="0">
                <a:solidFill>
                  <a:srgbClr val="BF0000"/>
                </a:solidFill>
                <a:latin typeface="Times New Roman"/>
                <a:cs typeface="Times New Roman"/>
              </a:rPr>
              <a:t>Debentures</a:t>
            </a:r>
            <a:r>
              <a:rPr sz="2400" spc="-2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BF0000"/>
                </a:solidFill>
                <a:latin typeface="Times New Roman"/>
                <a:cs typeface="Times New Roman"/>
              </a:rPr>
              <a:t>A/c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638" name="object 1638"/>
          <p:cNvSpPr txBox="1"/>
          <p:nvPr/>
        </p:nvSpPr>
        <p:spPr>
          <a:xfrm>
            <a:off x="3778258" y="3158490"/>
            <a:ext cx="3543935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solidFill>
                  <a:srgbClr val="BF0000"/>
                </a:solidFill>
                <a:latin typeface="Times New Roman"/>
                <a:cs typeface="Times New Roman"/>
              </a:rPr>
              <a:t>(with</a:t>
            </a:r>
            <a:r>
              <a:rPr sz="2400" spc="-3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BF0000"/>
                </a:solidFill>
                <a:latin typeface="Times New Roman"/>
                <a:cs typeface="Times New Roman"/>
              </a:rPr>
              <a:t>nominal</a:t>
            </a:r>
            <a:r>
              <a:rPr sz="2400" spc="-2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2400" strike="sngStrike" dirty="0">
                <a:solidFill>
                  <a:srgbClr val="BF0000"/>
                </a:solidFill>
                <a:latin typeface="Times New Roman"/>
                <a:cs typeface="Times New Roman"/>
              </a:rPr>
              <a:t>va</a:t>
            </a:r>
            <a:r>
              <a:rPr sz="2400" u="dbl" strike="noStrike" dirty="0">
                <a:solidFill>
                  <a:srgbClr val="BF0000"/>
                </a:solidFill>
                <a:uFill>
                  <a:solidFill>
                    <a:srgbClr val="C8BCD6"/>
                  </a:solidFill>
                </a:uFill>
                <a:latin typeface="Times New Roman"/>
                <a:cs typeface="Times New Roman"/>
              </a:rPr>
              <a:t>lu</a:t>
            </a:r>
            <a:r>
              <a:rPr sz="24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e)</a:t>
            </a:r>
            <a:endParaRPr sz="2400">
              <a:latin typeface="Times New Roman"/>
              <a:cs typeface="Times New Roman"/>
            </a:endParaRPr>
          </a:p>
          <a:p>
            <a:pPr marL="214629">
              <a:lnSpc>
                <a:spcPct val="100000"/>
              </a:lnSpc>
              <a:tabLst>
                <a:tab pos="3196590" algn="l"/>
                <a:tab pos="3530600" algn="l"/>
              </a:tabLst>
            </a:pPr>
            <a:r>
              <a:rPr sz="2400" spc="-5" dirty="0">
                <a:solidFill>
                  <a:srgbClr val="BF0000"/>
                </a:solidFill>
                <a:latin typeface="Times New Roman"/>
                <a:cs typeface="Times New Roman"/>
              </a:rPr>
              <a:t>(With</a:t>
            </a:r>
            <a:r>
              <a:rPr sz="2400" spc="-2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BF0000"/>
                </a:solidFill>
                <a:latin typeface="Times New Roman"/>
                <a:cs typeface="Times New Roman"/>
              </a:rPr>
              <a:t>purchase</a:t>
            </a:r>
            <a:r>
              <a:rPr sz="2400" spc="-1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BF0000"/>
                </a:solidFill>
                <a:latin typeface="Times New Roman"/>
                <a:cs typeface="Times New Roman"/>
              </a:rPr>
              <a:t>cos</a:t>
            </a:r>
            <a:r>
              <a:rPr sz="2400" strike="dblStrike" dirty="0">
                <a:solidFill>
                  <a:srgbClr val="BF0000"/>
                </a:solidFill>
                <a:latin typeface="Times New Roman"/>
                <a:cs typeface="Times New Roman"/>
              </a:rPr>
              <a:t>t)</a:t>
            </a:r>
            <a:r>
              <a:rPr sz="2400" strike="noStrike" spc="-15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2400" u="sng" strike="noStrike" dirty="0">
                <a:solidFill>
                  <a:srgbClr val="BF0000"/>
                </a:solidFill>
                <a:uFill>
                  <a:solidFill>
                    <a:srgbClr val="C6B0B8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2400" strike="noStrike" spc="-28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2400" u="sng" strike="noStrike" dirty="0">
                <a:solidFill>
                  <a:srgbClr val="BF0000"/>
                </a:solidFill>
                <a:uFill>
                  <a:solidFill>
                    <a:srgbClr val="C5ADB0"/>
                  </a:solidFill>
                </a:uFill>
                <a:latin typeface="Times New Roman"/>
                <a:cs typeface="Times New Roman"/>
              </a:rPr>
              <a:t> 	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639" name="object 1639"/>
          <p:cNvSpPr txBox="1"/>
          <p:nvPr/>
        </p:nvSpPr>
        <p:spPr>
          <a:xfrm>
            <a:off x="153670" y="3890009"/>
            <a:ext cx="8756015" cy="2219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916940" algn="r">
              <a:lnSpc>
                <a:spcPct val="100000"/>
              </a:lnSpc>
              <a:spcBef>
                <a:spcPts val="100"/>
              </a:spcBef>
              <a:tabLst>
                <a:tab pos="3488054" algn="l"/>
                <a:tab pos="7012305" algn="l"/>
                <a:tab pos="7360920" algn="l"/>
              </a:tabLst>
            </a:pPr>
            <a:r>
              <a:rPr sz="2400" spc="5" dirty="0">
                <a:solidFill>
                  <a:srgbClr val="BF0000"/>
                </a:solidFill>
                <a:latin typeface="Times New Roman"/>
                <a:cs typeface="Times New Roman"/>
              </a:rPr>
              <a:t>To</a:t>
            </a:r>
            <a:r>
              <a:rPr sz="240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BF0000"/>
                </a:solidFill>
                <a:latin typeface="Times New Roman"/>
                <a:cs typeface="Times New Roman"/>
              </a:rPr>
              <a:t>Gain</a:t>
            </a:r>
            <a:r>
              <a:rPr sz="2400" dirty="0">
                <a:solidFill>
                  <a:srgbClr val="BF0000"/>
                </a:solidFill>
                <a:latin typeface="Times New Roman"/>
                <a:cs typeface="Times New Roman"/>
              </a:rPr>
              <a:t> on Cancella</a:t>
            </a:r>
            <a:r>
              <a:rPr sz="2400" u="sng" dirty="0">
                <a:solidFill>
                  <a:srgbClr val="BF0000"/>
                </a:solidFill>
                <a:uFill>
                  <a:solidFill>
                    <a:srgbClr val="C9C1E4"/>
                  </a:solidFill>
                </a:uFill>
                <a:latin typeface="Times New Roman"/>
                <a:cs typeface="Times New Roman"/>
              </a:rPr>
              <a:t>ti</a:t>
            </a:r>
            <a:r>
              <a:rPr sz="2400" dirty="0">
                <a:solidFill>
                  <a:srgbClr val="BF0000"/>
                </a:solidFill>
                <a:latin typeface="Times New Roman"/>
                <a:cs typeface="Times New Roman"/>
              </a:rPr>
              <a:t>on of	</a:t>
            </a:r>
            <a:r>
              <a:rPr sz="2400" spc="-5" dirty="0">
                <a:solidFill>
                  <a:srgbClr val="BF0000"/>
                </a:solidFill>
                <a:latin typeface="Times New Roman"/>
                <a:cs typeface="Times New Roman"/>
              </a:rPr>
              <a:t>Own</a:t>
            </a:r>
            <a:r>
              <a:rPr sz="2400" spc="-1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BF0000"/>
                </a:solidFill>
                <a:latin typeface="Times New Roman"/>
                <a:cs typeface="Times New Roman"/>
              </a:rPr>
              <a:t>Debentures</a:t>
            </a:r>
            <a:r>
              <a:rPr sz="2400" spc="-1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BF0000"/>
                </a:solidFill>
                <a:latin typeface="Times New Roman"/>
                <a:cs typeface="Times New Roman"/>
              </a:rPr>
              <a:t>A/c	</a:t>
            </a:r>
            <a:r>
              <a:rPr sz="2400" u="dbl" spc="-5" dirty="0">
                <a:solidFill>
                  <a:srgbClr val="BF0000"/>
                </a:solidFill>
                <a:uFill>
                  <a:solidFill>
                    <a:srgbClr val="C3A293"/>
                  </a:solidFill>
                </a:uFill>
                <a:latin typeface="Times New Roman"/>
                <a:cs typeface="Times New Roman"/>
              </a:rPr>
              <a:t> 	</a:t>
            </a:r>
            <a:endParaRPr sz="2400">
              <a:latin typeface="Times New Roman"/>
              <a:cs typeface="Times New Roman"/>
            </a:endParaRPr>
          </a:p>
          <a:p>
            <a:pPr marR="872490" algn="r">
              <a:lnSpc>
                <a:spcPct val="100000"/>
              </a:lnSpc>
              <a:tabLst>
                <a:tab pos="6297930" algn="l"/>
              </a:tabLst>
            </a:pPr>
            <a:r>
              <a:rPr sz="2400" spc="-5" dirty="0">
                <a:solidFill>
                  <a:srgbClr val="BF0000"/>
                </a:solidFill>
                <a:latin typeface="Times New Roman"/>
                <a:cs typeface="Times New Roman"/>
              </a:rPr>
              <a:t>(Ex</a:t>
            </a:r>
            <a:r>
              <a:rPr sz="2400" strike="sng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c</a:t>
            </a:r>
            <a:r>
              <a:rPr sz="24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ess</a:t>
            </a:r>
            <a:r>
              <a:rPr sz="2400" strike="noStrike" spc="-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24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of face </a:t>
            </a:r>
            <a:r>
              <a:rPr sz="24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value</a:t>
            </a:r>
            <a:r>
              <a:rPr sz="24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24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over</a:t>
            </a:r>
            <a:r>
              <a:rPr sz="24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24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cost</a:t>
            </a:r>
            <a:r>
              <a:rPr sz="2400" strike="noStrike" spc="-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24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of</a:t>
            </a:r>
            <a:r>
              <a:rPr sz="2400" strike="noStrike" spc="-1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24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own </a:t>
            </a:r>
            <a:r>
              <a:rPr sz="24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d</a:t>
            </a:r>
            <a:r>
              <a:rPr sz="2400" u="sng" strike="noStrike" dirty="0">
                <a:solidFill>
                  <a:srgbClr val="BF0000"/>
                </a:solidFill>
                <a:uFill>
                  <a:solidFill>
                    <a:srgbClr val="C09674"/>
                  </a:solidFill>
                </a:uFill>
                <a:latin typeface="Times New Roman"/>
                <a:cs typeface="Times New Roman"/>
              </a:rPr>
              <a:t>ebe</a:t>
            </a:r>
            <a:r>
              <a:rPr sz="24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n</a:t>
            </a:r>
            <a:r>
              <a:rPr sz="2400" strike="sngStrike" dirty="0">
                <a:solidFill>
                  <a:srgbClr val="BF0000"/>
                </a:solidFill>
                <a:latin typeface="Times New Roman"/>
                <a:cs typeface="Times New Roman"/>
              </a:rPr>
              <a:t>tu</a:t>
            </a:r>
            <a:r>
              <a:rPr sz="24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res	</a:t>
            </a:r>
            <a:r>
              <a:rPr sz="2400" u="dbl" strike="noStrike" dirty="0">
                <a:solidFill>
                  <a:srgbClr val="BF0000"/>
                </a:solidFill>
                <a:uFill>
                  <a:solidFill>
                    <a:srgbClr val="C1997C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2400" u="dbl" strike="noStrike" spc="-285" dirty="0">
                <a:solidFill>
                  <a:srgbClr val="BF0000"/>
                </a:solidFill>
                <a:uFill>
                  <a:solidFill>
                    <a:srgbClr val="C1997C"/>
                  </a:solidFill>
                </a:uFill>
                <a:latin typeface="Times New Roman"/>
                <a:cs typeface="Times New Roman"/>
              </a:rPr>
              <a:t> </a:t>
            </a:r>
            <a:endParaRPr sz="2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1460500" algn="l"/>
              </a:tabLst>
            </a:pPr>
            <a:r>
              <a:rPr sz="2400" dirty="0">
                <a:solidFill>
                  <a:srgbClr val="BF0000"/>
                </a:solidFill>
                <a:latin typeface="Times New Roman"/>
                <a:cs typeface="Times New Roman"/>
              </a:rPr>
              <a:t>cancelled)	</a:t>
            </a:r>
            <a:r>
              <a:rPr sz="2400" u="sng" dirty="0">
                <a:solidFill>
                  <a:srgbClr val="BF0000"/>
                </a:solidFill>
                <a:uFill>
                  <a:solidFill>
                    <a:srgbClr val="C3A49A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2400" u="sng" spc="200" dirty="0">
                <a:solidFill>
                  <a:srgbClr val="BF0000"/>
                </a:solidFill>
                <a:uFill>
                  <a:solidFill>
                    <a:srgbClr val="C3A49A"/>
                  </a:solidFill>
                </a:uFill>
                <a:latin typeface="Times New Roman"/>
                <a:cs typeface="Times New Roman"/>
              </a:rPr>
              <a:t> </a:t>
            </a:r>
            <a:endParaRPr sz="2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250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</a:pPr>
            <a:r>
              <a:rPr sz="2400" spc="-5" dirty="0">
                <a:solidFill>
                  <a:srgbClr val="00AF4F"/>
                </a:solidFill>
                <a:latin typeface="Times New Roman"/>
                <a:cs typeface="Times New Roman"/>
              </a:rPr>
              <a:t>Profit</a:t>
            </a:r>
            <a:r>
              <a:rPr sz="2400" dirty="0">
                <a:solidFill>
                  <a:srgbClr val="00AF4F"/>
                </a:solidFill>
                <a:latin typeface="Times New Roman"/>
                <a:cs typeface="Times New Roman"/>
              </a:rPr>
              <a:t> on</a:t>
            </a:r>
            <a:r>
              <a:rPr sz="2400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AF4F"/>
                </a:solidFill>
                <a:latin typeface="Times New Roman"/>
                <a:cs typeface="Times New Roman"/>
              </a:rPr>
              <a:t>cancellation</a:t>
            </a:r>
            <a:r>
              <a:rPr sz="2400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AF4F"/>
                </a:solidFill>
                <a:latin typeface="Times New Roman"/>
                <a:cs typeface="Times New Roman"/>
              </a:rPr>
              <a:t>of</a:t>
            </a:r>
            <a:r>
              <a:rPr sz="2400" spc="-5" dirty="0">
                <a:solidFill>
                  <a:srgbClr val="00AF4F"/>
                </a:solidFill>
                <a:latin typeface="Times New Roman"/>
                <a:cs typeface="Times New Roman"/>
              </a:rPr>
              <a:t> Debentures</a:t>
            </a:r>
            <a:r>
              <a:rPr sz="2400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AF4F"/>
                </a:solidFill>
                <a:latin typeface="Times New Roman"/>
                <a:cs typeface="Times New Roman"/>
              </a:rPr>
              <a:t>is</a:t>
            </a:r>
            <a:r>
              <a:rPr sz="2400" spc="-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AF4F"/>
                </a:solidFill>
                <a:latin typeface="Times New Roman"/>
                <a:cs typeface="Times New Roman"/>
              </a:rPr>
              <a:t>a</a:t>
            </a:r>
            <a:r>
              <a:rPr sz="2400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00AF4F"/>
                </a:solidFill>
                <a:latin typeface="Times New Roman"/>
                <a:cs typeface="Times New Roman"/>
              </a:rPr>
              <a:t>Capital</a:t>
            </a:r>
            <a:r>
              <a:rPr sz="2400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00AF4F"/>
                </a:solidFill>
                <a:latin typeface="Times New Roman"/>
                <a:cs typeface="Times New Roman"/>
              </a:rPr>
              <a:t>Profit</a:t>
            </a:r>
            <a:r>
              <a:rPr sz="2400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AF4F"/>
                </a:solidFill>
                <a:latin typeface="Times New Roman"/>
                <a:cs typeface="Times New Roman"/>
              </a:rPr>
              <a:t>and,</a:t>
            </a:r>
            <a:r>
              <a:rPr sz="2400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00AF4F"/>
                </a:solidFill>
                <a:latin typeface="Times New Roman"/>
                <a:cs typeface="Times New Roman"/>
              </a:rPr>
              <a:t>therefore,</a:t>
            </a:r>
            <a:r>
              <a:rPr sz="2400" dirty="0">
                <a:solidFill>
                  <a:srgbClr val="00AF4F"/>
                </a:solidFill>
                <a:latin typeface="Times New Roman"/>
                <a:cs typeface="Times New Roman"/>
              </a:rPr>
              <a:t> it </a:t>
            </a:r>
            <a:r>
              <a:rPr sz="2400" spc="-58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AF4F"/>
                </a:solidFill>
                <a:latin typeface="Times New Roman"/>
                <a:cs typeface="Times New Roman"/>
              </a:rPr>
              <a:t>is </a:t>
            </a:r>
            <a:r>
              <a:rPr sz="2400" spc="-5" dirty="0">
                <a:solidFill>
                  <a:srgbClr val="00AF4F"/>
                </a:solidFill>
                <a:latin typeface="Times New Roman"/>
                <a:cs typeface="Times New Roman"/>
              </a:rPr>
              <a:t>transferred</a:t>
            </a:r>
            <a:r>
              <a:rPr sz="240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2400" spc="5" dirty="0">
                <a:solidFill>
                  <a:srgbClr val="00AF4F"/>
                </a:solidFill>
                <a:latin typeface="Times New Roman"/>
                <a:cs typeface="Times New Roman"/>
              </a:rPr>
              <a:t>to</a:t>
            </a:r>
            <a:r>
              <a:rPr sz="240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00AF4F"/>
                </a:solidFill>
                <a:latin typeface="Times New Roman"/>
                <a:cs typeface="Times New Roman"/>
              </a:rPr>
              <a:t>Capital</a:t>
            </a:r>
            <a:r>
              <a:rPr sz="240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00AF4F"/>
                </a:solidFill>
                <a:latin typeface="Times New Roman"/>
                <a:cs typeface="Times New Roman"/>
              </a:rPr>
              <a:t>Reserve </a:t>
            </a:r>
            <a:r>
              <a:rPr sz="2400" dirty="0">
                <a:solidFill>
                  <a:srgbClr val="00AF4F"/>
                </a:solidFill>
                <a:latin typeface="Times New Roman"/>
                <a:cs typeface="Times New Roman"/>
              </a:rPr>
              <a:t>the</a:t>
            </a:r>
            <a:r>
              <a:rPr sz="2400" spc="-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AF4F"/>
                </a:solidFill>
                <a:latin typeface="Times New Roman"/>
                <a:cs typeface="Times New Roman"/>
              </a:rPr>
              <a:t>entry</a:t>
            </a:r>
            <a:r>
              <a:rPr sz="2400" spc="1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2400" dirty="0">
                <a:solidFill>
                  <a:srgbClr val="00AF4F"/>
                </a:solidFill>
                <a:latin typeface="Times New Roman"/>
                <a:cs typeface="Times New Roman"/>
              </a:rPr>
              <a:t>is:</a:t>
            </a:r>
            <a:endParaRPr sz="2400">
              <a:latin typeface="Times New Roman"/>
              <a:cs typeface="Times New Roman"/>
            </a:endParaRPr>
          </a:p>
        </p:txBody>
      </p:sp>
      <p:sp>
        <p:nvSpPr>
          <p:cNvPr id="1640" name="object 1640"/>
          <p:cNvSpPr txBox="1"/>
          <p:nvPr/>
        </p:nvSpPr>
        <p:spPr>
          <a:xfrm>
            <a:off x="153670" y="6084570"/>
            <a:ext cx="8066405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5" dirty="0">
                <a:solidFill>
                  <a:srgbClr val="00AF4F"/>
                </a:solidFill>
                <a:latin typeface="Times New Roman"/>
                <a:cs typeface="Times New Roman"/>
              </a:rPr>
              <a:t>Profit</a:t>
            </a:r>
            <a:r>
              <a:rPr sz="2400" dirty="0">
                <a:solidFill>
                  <a:srgbClr val="00AF4F"/>
                </a:solidFill>
                <a:latin typeface="Times New Roman"/>
                <a:cs typeface="Times New Roman"/>
              </a:rPr>
              <a:t> on Cancellation or</a:t>
            </a:r>
            <a:r>
              <a:rPr sz="2400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00AF4F"/>
                </a:solidFill>
                <a:latin typeface="Times New Roman"/>
                <a:cs typeface="Times New Roman"/>
              </a:rPr>
              <a:t>Redemption</a:t>
            </a:r>
            <a:r>
              <a:rPr sz="2400" dirty="0">
                <a:solidFill>
                  <a:srgbClr val="00AF4F"/>
                </a:solidFill>
                <a:latin typeface="Times New Roman"/>
                <a:cs typeface="Times New Roman"/>
              </a:rPr>
              <a:t> of</a:t>
            </a:r>
            <a:r>
              <a:rPr sz="2400" spc="-10" dirty="0">
                <a:solidFill>
                  <a:srgbClr val="00AF4F"/>
                </a:solidFill>
                <a:latin typeface="Times New Roman"/>
                <a:cs typeface="Times New Roman"/>
              </a:rPr>
              <a:t> Own</a:t>
            </a:r>
            <a:r>
              <a:rPr sz="2400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00AF4F"/>
                </a:solidFill>
                <a:latin typeface="Times New Roman"/>
                <a:cs typeface="Times New Roman"/>
              </a:rPr>
              <a:t>Debentures</a:t>
            </a:r>
            <a:r>
              <a:rPr sz="240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00AF4F"/>
                </a:solidFill>
                <a:latin typeface="Times New Roman"/>
                <a:cs typeface="Times New Roman"/>
              </a:rPr>
              <a:t>A/c</a:t>
            </a:r>
            <a:r>
              <a:rPr sz="240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00AF4F"/>
                </a:solidFill>
                <a:latin typeface="Times New Roman"/>
                <a:cs typeface="Times New Roman"/>
              </a:rPr>
              <a:t>Dr.</a:t>
            </a:r>
            <a:endParaRPr sz="2400">
              <a:latin typeface="Times New Roman"/>
              <a:cs typeface="Times New Roman"/>
            </a:endParaRPr>
          </a:p>
          <a:p>
            <a:pPr marL="317500">
              <a:lnSpc>
                <a:spcPct val="100000"/>
              </a:lnSpc>
            </a:pPr>
            <a:r>
              <a:rPr sz="2400" spc="5" dirty="0">
                <a:solidFill>
                  <a:srgbClr val="00AF4F"/>
                </a:solidFill>
                <a:latin typeface="Times New Roman"/>
                <a:cs typeface="Times New Roman"/>
              </a:rPr>
              <a:t>To</a:t>
            </a:r>
            <a:r>
              <a:rPr sz="2400" spc="-3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00AF4F"/>
                </a:solidFill>
                <a:latin typeface="Times New Roman"/>
                <a:cs typeface="Times New Roman"/>
              </a:rPr>
              <a:t>Bank</a:t>
            </a:r>
            <a:r>
              <a:rPr sz="2400" spc="-2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2400" spc="-5" dirty="0">
                <a:solidFill>
                  <a:srgbClr val="00AF4F"/>
                </a:solidFill>
                <a:latin typeface="Times New Roman"/>
                <a:cs typeface="Times New Roman"/>
              </a:rPr>
              <a:t>A/c</a:t>
            </a:r>
            <a:endParaRPr sz="2400">
              <a:latin typeface="Times New Roman"/>
              <a:cs typeface="Times New Roman"/>
            </a:endParaRPr>
          </a:p>
        </p:txBody>
      </p:sp>
      <p:grpSp>
        <p:nvGrpSpPr>
          <p:cNvPr id="1641" name="object 1641"/>
          <p:cNvGrpSpPr/>
          <p:nvPr/>
        </p:nvGrpSpPr>
        <p:grpSpPr>
          <a:xfrm>
            <a:off x="739547" y="0"/>
            <a:ext cx="6939915" cy="1706245"/>
            <a:chOff x="739547" y="0"/>
            <a:chExt cx="6939915" cy="1706245"/>
          </a:xfrm>
        </p:grpSpPr>
        <p:sp>
          <p:nvSpPr>
            <p:cNvPr id="1642" name="object 1642"/>
            <p:cNvSpPr/>
            <p:nvPr/>
          </p:nvSpPr>
          <p:spPr>
            <a:xfrm>
              <a:off x="815340" y="20320"/>
              <a:ext cx="6859270" cy="1676400"/>
            </a:xfrm>
            <a:custGeom>
              <a:avLst/>
              <a:gdLst/>
              <a:ahLst/>
              <a:cxnLst/>
              <a:rect l="l" t="t" r="r" b="b"/>
              <a:pathLst>
                <a:path w="6859270" h="1676400">
                  <a:moveTo>
                    <a:pt x="5803900" y="0"/>
                  </a:moveTo>
                  <a:lnTo>
                    <a:pt x="5803900" y="386079"/>
                  </a:lnTo>
                  <a:lnTo>
                    <a:pt x="0" y="386079"/>
                  </a:lnTo>
                  <a:lnTo>
                    <a:pt x="570229" y="838200"/>
                  </a:lnTo>
                  <a:lnTo>
                    <a:pt x="0" y="1291589"/>
                  </a:lnTo>
                  <a:lnTo>
                    <a:pt x="5803900" y="1291589"/>
                  </a:lnTo>
                  <a:lnTo>
                    <a:pt x="5803900" y="1676400"/>
                  </a:lnTo>
                  <a:lnTo>
                    <a:pt x="6859269" y="838200"/>
                  </a:lnTo>
                  <a:lnTo>
                    <a:pt x="5803900" y="0"/>
                  </a:lnTo>
                  <a:close/>
                </a:path>
              </a:pathLst>
            </a:custGeom>
            <a:solidFill>
              <a:srgbClr val="000000">
                <a:alpha val="38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816610" y="20320"/>
              <a:ext cx="6858000" cy="1676400"/>
            </a:xfrm>
            <a:custGeom>
              <a:avLst/>
              <a:gdLst/>
              <a:ahLst/>
              <a:cxnLst/>
              <a:rect l="l" t="t" r="r" b="b"/>
              <a:pathLst>
                <a:path w="6858000" h="1676400">
                  <a:moveTo>
                    <a:pt x="0" y="384809"/>
                  </a:moveTo>
                  <a:lnTo>
                    <a:pt x="5802630" y="384809"/>
                  </a:lnTo>
                  <a:lnTo>
                    <a:pt x="5802630" y="0"/>
                  </a:lnTo>
                  <a:lnTo>
                    <a:pt x="6858000" y="838200"/>
                  </a:lnTo>
                  <a:lnTo>
                    <a:pt x="5802630" y="1676400"/>
                  </a:lnTo>
                  <a:lnTo>
                    <a:pt x="5802630" y="1290319"/>
                  </a:lnTo>
                  <a:lnTo>
                    <a:pt x="0" y="1290319"/>
                  </a:lnTo>
                  <a:lnTo>
                    <a:pt x="568960" y="838200"/>
                  </a:lnTo>
                  <a:lnTo>
                    <a:pt x="0" y="384809"/>
                  </a:lnTo>
                  <a:close/>
                </a:path>
                <a:path w="6858000" h="1676400">
                  <a:moveTo>
                    <a:pt x="0" y="0"/>
                  </a:moveTo>
                  <a:lnTo>
                    <a:pt x="0" y="0"/>
                  </a:lnTo>
                </a:path>
                <a:path w="6858000" h="1676400">
                  <a:moveTo>
                    <a:pt x="6858000" y="1676400"/>
                  </a:moveTo>
                  <a:lnTo>
                    <a:pt x="6858000" y="1676400"/>
                  </a:lnTo>
                </a:path>
              </a:pathLst>
            </a:custGeom>
            <a:ln w="93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44" name="object 164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546850" y="1477010"/>
              <a:ext cx="251050" cy="199389"/>
            </a:xfrm>
            <a:prstGeom prst="rect">
              <a:avLst/>
            </a:prstGeom>
          </p:spPr>
        </p:pic>
        <p:sp>
          <p:nvSpPr>
            <p:cNvPr id="1645" name="object 1645"/>
            <p:cNvSpPr/>
            <p:nvPr/>
          </p:nvSpPr>
          <p:spPr>
            <a:xfrm>
              <a:off x="6546850" y="1443990"/>
              <a:ext cx="292735" cy="35560"/>
            </a:xfrm>
            <a:custGeom>
              <a:avLst/>
              <a:gdLst/>
              <a:ahLst/>
              <a:cxnLst/>
              <a:rect l="l" t="t" r="r" b="b"/>
              <a:pathLst>
                <a:path w="292734" h="35559">
                  <a:moveTo>
                    <a:pt x="292625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247852" y="35560"/>
                  </a:lnTo>
                  <a:lnTo>
                    <a:pt x="292625" y="0"/>
                  </a:lnTo>
                  <a:close/>
                </a:path>
              </a:pathLst>
            </a:custGeom>
            <a:solidFill>
              <a:srgbClr val="FFF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6546850" y="1410970"/>
              <a:ext cx="334645" cy="35560"/>
            </a:xfrm>
            <a:custGeom>
              <a:avLst/>
              <a:gdLst/>
              <a:ahLst/>
              <a:cxnLst/>
              <a:rect l="l" t="t" r="r" b="b"/>
              <a:pathLst>
                <a:path w="334645" h="35559">
                  <a:moveTo>
                    <a:pt x="334200" y="0"/>
                  </a:moveTo>
                  <a:lnTo>
                    <a:pt x="0" y="0"/>
                  </a:lnTo>
                  <a:lnTo>
                    <a:pt x="0" y="35559"/>
                  </a:lnTo>
                  <a:lnTo>
                    <a:pt x="289427" y="35559"/>
                  </a:lnTo>
                  <a:lnTo>
                    <a:pt x="334200" y="0"/>
                  </a:lnTo>
                  <a:close/>
                </a:path>
              </a:pathLst>
            </a:custGeom>
            <a:solidFill>
              <a:srgbClr val="FFEF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6546850" y="1377949"/>
              <a:ext cx="375920" cy="35560"/>
            </a:xfrm>
            <a:custGeom>
              <a:avLst/>
              <a:gdLst/>
              <a:ahLst/>
              <a:cxnLst/>
              <a:rect l="l" t="t" r="r" b="b"/>
              <a:pathLst>
                <a:path w="375920" h="35559">
                  <a:moveTo>
                    <a:pt x="375775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331002" y="35560"/>
                  </a:lnTo>
                  <a:lnTo>
                    <a:pt x="375775" y="0"/>
                  </a:lnTo>
                  <a:close/>
                </a:path>
              </a:pathLst>
            </a:custGeom>
            <a:solidFill>
              <a:srgbClr val="FFE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6546850" y="1344929"/>
              <a:ext cx="417830" cy="36830"/>
            </a:xfrm>
            <a:custGeom>
              <a:avLst/>
              <a:gdLst/>
              <a:ahLst/>
              <a:cxnLst/>
              <a:rect l="l" t="t" r="r" b="b"/>
              <a:pathLst>
                <a:path w="417829" h="36830">
                  <a:moveTo>
                    <a:pt x="417350" y="0"/>
                  </a:moveTo>
                  <a:lnTo>
                    <a:pt x="0" y="0"/>
                  </a:lnTo>
                  <a:lnTo>
                    <a:pt x="0" y="36830"/>
                  </a:lnTo>
                  <a:lnTo>
                    <a:pt x="370978" y="36830"/>
                  </a:lnTo>
                  <a:lnTo>
                    <a:pt x="417350" y="0"/>
                  </a:lnTo>
                  <a:close/>
                </a:path>
              </a:pathLst>
            </a:custGeom>
            <a:solidFill>
              <a:srgbClr val="FFEE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6546850" y="1311910"/>
              <a:ext cx="459105" cy="36830"/>
            </a:xfrm>
            <a:custGeom>
              <a:avLst/>
              <a:gdLst/>
              <a:ahLst/>
              <a:cxnLst/>
              <a:rect l="l" t="t" r="r" b="b"/>
              <a:pathLst>
                <a:path w="459104" h="36830">
                  <a:moveTo>
                    <a:pt x="458926" y="0"/>
                  </a:moveTo>
                  <a:lnTo>
                    <a:pt x="0" y="0"/>
                  </a:lnTo>
                  <a:lnTo>
                    <a:pt x="0" y="36829"/>
                  </a:lnTo>
                  <a:lnTo>
                    <a:pt x="412553" y="36829"/>
                  </a:lnTo>
                  <a:lnTo>
                    <a:pt x="458926" y="0"/>
                  </a:lnTo>
                  <a:close/>
                </a:path>
              </a:pathLst>
            </a:custGeom>
            <a:solidFill>
              <a:srgbClr val="FFE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744220" y="1278890"/>
              <a:ext cx="6303645" cy="36830"/>
            </a:xfrm>
            <a:custGeom>
              <a:avLst/>
              <a:gdLst/>
              <a:ahLst/>
              <a:cxnLst/>
              <a:rect l="l" t="t" r="r" b="b"/>
              <a:pathLst>
                <a:path w="6303645" h="36830">
                  <a:moveTo>
                    <a:pt x="6303131" y="0"/>
                  </a:moveTo>
                  <a:lnTo>
                    <a:pt x="15937" y="0"/>
                  </a:lnTo>
                  <a:lnTo>
                    <a:pt x="0" y="12700"/>
                  </a:lnTo>
                  <a:lnTo>
                    <a:pt x="5802630" y="12700"/>
                  </a:lnTo>
                  <a:lnTo>
                    <a:pt x="5802630" y="36830"/>
                  </a:lnTo>
                  <a:lnTo>
                    <a:pt x="6256758" y="36830"/>
                  </a:lnTo>
                  <a:lnTo>
                    <a:pt x="6303131" y="0"/>
                  </a:lnTo>
                  <a:close/>
                </a:path>
              </a:pathLst>
            </a:custGeom>
            <a:solidFill>
              <a:srgbClr val="FFED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755376" y="1245870"/>
              <a:ext cx="6334125" cy="36830"/>
            </a:xfrm>
            <a:custGeom>
              <a:avLst/>
              <a:gdLst/>
              <a:ahLst/>
              <a:cxnLst/>
              <a:rect l="l" t="t" r="r" b="b"/>
              <a:pathLst>
                <a:path w="6334125" h="36830">
                  <a:moveTo>
                    <a:pt x="6333550" y="0"/>
                  </a:moveTo>
                  <a:lnTo>
                    <a:pt x="46218" y="0"/>
                  </a:lnTo>
                  <a:lnTo>
                    <a:pt x="0" y="36829"/>
                  </a:lnTo>
                  <a:lnTo>
                    <a:pt x="6287178" y="36829"/>
                  </a:lnTo>
                  <a:lnTo>
                    <a:pt x="6333550" y="0"/>
                  </a:lnTo>
                  <a:close/>
                </a:path>
              </a:pathLst>
            </a:custGeom>
            <a:solidFill>
              <a:srgbClr val="FFED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796812" y="1212849"/>
              <a:ext cx="6334125" cy="36830"/>
            </a:xfrm>
            <a:custGeom>
              <a:avLst/>
              <a:gdLst/>
              <a:ahLst/>
              <a:cxnLst/>
              <a:rect l="l" t="t" r="r" b="b"/>
              <a:pathLst>
                <a:path w="6334125" h="36830">
                  <a:moveTo>
                    <a:pt x="6333688" y="0"/>
                  </a:moveTo>
                  <a:lnTo>
                    <a:pt x="46218" y="0"/>
                  </a:lnTo>
                  <a:lnTo>
                    <a:pt x="0" y="36829"/>
                  </a:lnTo>
                  <a:lnTo>
                    <a:pt x="6287316" y="36829"/>
                  </a:lnTo>
                  <a:lnTo>
                    <a:pt x="6333688" y="0"/>
                  </a:lnTo>
                  <a:close/>
                </a:path>
              </a:pathLst>
            </a:custGeom>
            <a:solidFill>
              <a:srgbClr val="FFEC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838249" y="1179829"/>
              <a:ext cx="6334125" cy="36830"/>
            </a:xfrm>
            <a:custGeom>
              <a:avLst/>
              <a:gdLst/>
              <a:ahLst/>
              <a:cxnLst/>
              <a:rect l="l" t="t" r="r" b="b"/>
              <a:pathLst>
                <a:path w="6334125" h="36830">
                  <a:moveTo>
                    <a:pt x="6333826" y="0"/>
                  </a:moveTo>
                  <a:lnTo>
                    <a:pt x="46218" y="0"/>
                  </a:lnTo>
                  <a:lnTo>
                    <a:pt x="0" y="36830"/>
                  </a:lnTo>
                  <a:lnTo>
                    <a:pt x="6287454" y="36830"/>
                  </a:lnTo>
                  <a:lnTo>
                    <a:pt x="6333826" y="0"/>
                  </a:lnTo>
                  <a:close/>
                </a:path>
              </a:pathLst>
            </a:custGeom>
            <a:solidFill>
              <a:srgbClr val="FFEC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879686" y="1148079"/>
              <a:ext cx="6332855" cy="35560"/>
            </a:xfrm>
            <a:custGeom>
              <a:avLst/>
              <a:gdLst/>
              <a:ahLst/>
              <a:cxnLst/>
              <a:rect l="l" t="t" r="r" b="b"/>
              <a:pathLst>
                <a:path w="6332855" h="35559">
                  <a:moveTo>
                    <a:pt x="6332366" y="0"/>
                  </a:moveTo>
                  <a:lnTo>
                    <a:pt x="44624" y="0"/>
                  </a:lnTo>
                  <a:lnTo>
                    <a:pt x="0" y="35560"/>
                  </a:lnTo>
                  <a:lnTo>
                    <a:pt x="6287592" y="35560"/>
                  </a:lnTo>
                  <a:lnTo>
                    <a:pt x="6332366" y="0"/>
                  </a:lnTo>
                  <a:close/>
                </a:path>
              </a:pathLst>
            </a:custGeom>
            <a:solidFill>
              <a:srgbClr val="FFEC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921123" y="1115060"/>
              <a:ext cx="6332855" cy="35560"/>
            </a:xfrm>
            <a:custGeom>
              <a:avLst/>
              <a:gdLst/>
              <a:ahLst/>
              <a:cxnLst/>
              <a:rect l="l" t="t" r="r" b="b"/>
              <a:pathLst>
                <a:path w="6332855" h="35559">
                  <a:moveTo>
                    <a:pt x="6332504" y="0"/>
                  </a:moveTo>
                  <a:lnTo>
                    <a:pt x="44624" y="0"/>
                  </a:lnTo>
                  <a:lnTo>
                    <a:pt x="0" y="35560"/>
                  </a:lnTo>
                  <a:lnTo>
                    <a:pt x="6287731" y="35560"/>
                  </a:lnTo>
                  <a:lnTo>
                    <a:pt x="6332504" y="0"/>
                  </a:lnTo>
                  <a:close/>
                </a:path>
              </a:pathLst>
            </a:custGeom>
            <a:solidFill>
              <a:srgbClr val="FFEB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962560" y="1082040"/>
              <a:ext cx="6332855" cy="35560"/>
            </a:xfrm>
            <a:custGeom>
              <a:avLst/>
              <a:gdLst/>
              <a:ahLst/>
              <a:cxnLst/>
              <a:rect l="l" t="t" r="r" b="b"/>
              <a:pathLst>
                <a:path w="6332855" h="35559">
                  <a:moveTo>
                    <a:pt x="6332642" y="0"/>
                  </a:moveTo>
                  <a:lnTo>
                    <a:pt x="44624" y="0"/>
                  </a:lnTo>
                  <a:lnTo>
                    <a:pt x="0" y="35560"/>
                  </a:lnTo>
                  <a:lnTo>
                    <a:pt x="6287869" y="35560"/>
                  </a:lnTo>
                  <a:lnTo>
                    <a:pt x="6332642" y="0"/>
                  </a:lnTo>
                  <a:close/>
                </a:path>
              </a:pathLst>
            </a:custGeom>
            <a:solidFill>
              <a:srgbClr val="FFEB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1003997" y="1049020"/>
              <a:ext cx="6332855" cy="35560"/>
            </a:xfrm>
            <a:custGeom>
              <a:avLst/>
              <a:gdLst/>
              <a:ahLst/>
              <a:cxnLst/>
              <a:rect l="l" t="t" r="r" b="b"/>
              <a:pathLst>
                <a:path w="6332855" h="35559">
                  <a:moveTo>
                    <a:pt x="6332781" y="0"/>
                  </a:moveTo>
                  <a:lnTo>
                    <a:pt x="44624" y="0"/>
                  </a:lnTo>
                  <a:lnTo>
                    <a:pt x="0" y="35559"/>
                  </a:lnTo>
                  <a:lnTo>
                    <a:pt x="6288007" y="35559"/>
                  </a:lnTo>
                  <a:lnTo>
                    <a:pt x="6332781" y="0"/>
                  </a:lnTo>
                  <a:close/>
                </a:path>
              </a:pathLst>
            </a:custGeom>
            <a:solidFill>
              <a:srgbClr val="FFEA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1045434" y="1015999"/>
              <a:ext cx="6333490" cy="35560"/>
            </a:xfrm>
            <a:custGeom>
              <a:avLst/>
              <a:gdLst/>
              <a:ahLst/>
              <a:cxnLst/>
              <a:rect l="l" t="t" r="r" b="b"/>
              <a:pathLst>
                <a:path w="6333490" h="35559">
                  <a:moveTo>
                    <a:pt x="6332919" y="0"/>
                  </a:moveTo>
                  <a:lnTo>
                    <a:pt x="44624" y="0"/>
                  </a:lnTo>
                  <a:lnTo>
                    <a:pt x="0" y="35560"/>
                  </a:lnTo>
                  <a:lnTo>
                    <a:pt x="6288146" y="35560"/>
                  </a:lnTo>
                  <a:lnTo>
                    <a:pt x="6332919" y="0"/>
                  </a:lnTo>
                  <a:close/>
                </a:path>
              </a:pathLst>
            </a:custGeom>
            <a:solidFill>
              <a:srgbClr val="FFE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1086870" y="982979"/>
              <a:ext cx="6333490" cy="35560"/>
            </a:xfrm>
            <a:custGeom>
              <a:avLst/>
              <a:gdLst/>
              <a:ahLst/>
              <a:cxnLst/>
              <a:rect l="l" t="t" r="r" b="b"/>
              <a:pathLst>
                <a:path w="6333490" h="35559">
                  <a:moveTo>
                    <a:pt x="6333057" y="0"/>
                  </a:moveTo>
                  <a:lnTo>
                    <a:pt x="44624" y="0"/>
                  </a:lnTo>
                  <a:lnTo>
                    <a:pt x="0" y="35560"/>
                  </a:lnTo>
                  <a:lnTo>
                    <a:pt x="6288284" y="35560"/>
                  </a:lnTo>
                  <a:lnTo>
                    <a:pt x="6333057" y="0"/>
                  </a:lnTo>
                  <a:close/>
                </a:path>
              </a:pathLst>
            </a:custGeom>
            <a:solidFill>
              <a:srgbClr val="FFE9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1128307" y="949960"/>
              <a:ext cx="6333490" cy="35560"/>
            </a:xfrm>
            <a:custGeom>
              <a:avLst/>
              <a:gdLst/>
              <a:ahLst/>
              <a:cxnLst/>
              <a:rect l="l" t="t" r="r" b="b"/>
              <a:pathLst>
                <a:path w="6333490" h="35559">
                  <a:moveTo>
                    <a:pt x="6333196" y="0"/>
                  </a:moveTo>
                  <a:lnTo>
                    <a:pt x="44624" y="0"/>
                  </a:lnTo>
                  <a:lnTo>
                    <a:pt x="0" y="35560"/>
                  </a:lnTo>
                  <a:lnTo>
                    <a:pt x="6288422" y="35560"/>
                  </a:lnTo>
                  <a:lnTo>
                    <a:pt x="6333196" y="0"/>
                  </a:lnTo>
                  <a:close/>
                </a:path>
              </a:pathLst>
            </a:custGeom>
            <a:solidFill>
              <a:srgbClr val="FFE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1168150" y="916940"/>
              <a:ext cx="6335395" cy="36830"/>
            </a:xfrm>
            <a:custGeom>
              <a:avLst/>
              <a:gdLst/>
              <a:ahLst/>
              <a:cxnLst/>
              <a:rect l="l" t="t" r="r" b="b"/>
              <a:pathLst>
                <a:path w="6335395" h="36830">
                  <a:moveTo>
                    <a:pt x="6334928" y="0"/>
                  </a:moveTo>
                  <a:lnTo>
                    <a:pt x="46218" y="0"/>
                  </a:lnTo>
                  <a:lnTo>
                    <a:pt x="0" y="36830"/>
                  </a:lnTo>
                  <a:lnTo>
                    <a:pt x="6288555" y="36830"/>
                  </a:lnTo>
                  <a:lnTo>
                    <a:pt x="6334928" y="0"/>
                  </a:lnTo>
                  <a:close/>
                </a:path>
              </a:pathLst>
            </a:custGeom>
            <a:solidFill>
              <a:srgbClr val="FFE8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1209587" y="883920"/>
              <a:ext cx="6335395" cy="36830"/>
            </a:xfrm>
            <a:custGeom>
              <a:avLst/>
              <a:gdLst/>
              <a:ahLst/>
              <a:cxnLst/>
              <a:rect l="l" t="t" r="r" b="b"/>
              <a:pathLst>
                <a:path w="6335395" h="36830">
                  <a:moveTo>
                    <a:pt x="6335066" y="0"/>
                  </a:moveTo>
                  <a:lnTo>
                    <a:pt x="46218" y="0"/>
                  </a:lnTo>
                  <a:lnTo>
                    <a:pt x="0" y="36829"/>
                  </a:lnTo>
                  <a:lnTo>
                    <a:pt x="6288694" y="36829"/>
                  </a:lnTo>
                  <a:lnTo>
                    <a:pt x="6335066" y="0"/>
                  </a:lnTo>
                  <a:close/>
                </a:path>
              </a:pathLst>
            </a:custGeom>
            <a:solidFill>
              <a:srgbClr val="FFE8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1251024" y="850899"/>
              <a:ext cx="6335395" cy="36830"/>
            </a:xfrm>
            <a:custGeom>
              <a:avLst/>
              <a:gdLst/>
              <a:ahLst/>
              <a:cxnLst/>
              <a:rect l="l" t="t" r="r" b="b"/>
              <a:pathLst>
                <a:path w="6335395" h="36830">
                  <a:moveTo>
                    <a:pt x="6335204" y="0"/>
                  </a:moveTo>
                  <a:lnTo>
                    <a:pt x="46218" y="0"/>
                  </a:lnTo>
                  <a:lnTo>
                    <a:pt x="0" y="36829"/>
                  </a:lnTo>
                  <a:lnTo>
                    <a:pt x="6288832" y="36829"/>
                  </a:lnTo>
                  <a:lnTo>
                    <a:pt x="6335204" y="0"/>
                  </a:lnTo>
                  <a:close/>
                </a:path>
              </a:pathLst>
            </a:custGeom>
            <a:solidFill>
              <a:srgbClr val="FFE7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1287608" y="817879"/>
              <a:ext cx="6315075" cy="36830"/>
            </a:xfrm>
            <a:custGeom>
              <a:avLst/>
              <a:gdLst/>
              <a:ahLst/>
              <a:cxnLst/>
              <a:rect l="l" t="t" r="r" b="b"/>
              <a:pathLst>
                <a:path w="6315075" h="36830">
                  <a:moveTo>
                    <a:pt x="6289026" y="0"/>
                  </a:moveTo>
                  <a:lnTo>
                    <a:pt x="0" y="0"/>
                  </a:lnTo>
                  <a:lnTo>
                    <a:pt x="25571" y="20320"/>
                  </a:lnTo>
                  <a:lnTo>
                    <a:pt x="4852" y="36830"/>
                  </a:lnTo>
                  <a:lnTo>
                    <a:pt x="6293823" y="36830"/>
                  </a:lnTo>
                  <a:lnTo>
                    <a:pt x="6314611" y="20320"/>
                  </a:lnTo>
                  <a:lnTo>
                    <a:pt x="6289026" y="0"/>
                  </a:lnTo>
                  <a:close/>
                </a:path>
              </a:pathLst>
            </a:custGeom>
            <a:solidFill>
              <a:srgbClr val="FFE7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1247653" y="786129"/>
              <a:ext cx="6334125" cy="35560"/>
            </a:xfrm>
            <a:custGeom>
              <a:avLst/>
              <a:gdLst/>
              <a:ahLst/>
              <a:cxnLst/>
              <a:rect l="l" t="t" r="r" b="b"/>
              <a:pathLst>
                <a:path w="6334125" h="35559">
                  <a:moveTo>
                    <a:pt x="6289005" y="0"/>
                  </a:moveTo>
                  <a:lnTo>
                    <a:pt x="0" y="0"/>
                  </a:lnTo>
                  <a:lnTo>
                    <a:pt x="44749" y="35560"/>
                  </a:lnTo>
                  <a:lnTo>
                    <a:pt x="6333778" y="35560"/>
                  </a:lnTo>
                  <a:lnTo>
                    <a:pt x="6289005" y="0"/>
                  </a:lnTo>
                  <a:close/>
                </a:path>
              </a:pathLst>
            </a:custGeom>
            <a:solidFill>
              <a:srgbClr val="FFE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1204502" y="751840"/>
              <a:ext cx="6335395" cy="36830"/>
            </a:xfrm>
            <a:custGeom>
              <a:avLst/>
              <a:gdLst/>
              <a:ahLst/>
              <a:cxnLst/>
              <a:rect l="l" t="t" r="r" b="b"/>
              <a:pathLst>
                <a:path w="6335395" h="36829">
                  <a:moveTo>
                    <a:pt x="6288982" y="0"/>
                  </a:moveTo>
                  <a:lnTo>
                    <a:pt x="0" y="0"/>
                  </a:lnTo>
                  <a:lnTo>
                    <a:pt x="46347" y="36830"/>
                  </a:lnTo>
                  <a:lnTo>
                    <a:pt x="6335354" y="36830"/>
                  </a:lnTo>
                  <a:lnTo>
                    <a:pt x="6288982" y="0"/>
                  </a:lnTo>
                  <a:close/>
                </a:path>
              </a:pathLst>
            </a:custGeom>
            <a:solidFill>
              <a:srgbClr val="FFE6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1164547" y="720090"/>
              <a:ext cx="6334125" cy="35560"/>
            </a:xfrm>
            <a:custGeom>
              <a:avLst/>
              <a:gdLst/>
              <a:ahLst/>
              <a:cxnLst/>
              <a:rect l="l" t="t" r="r" b="b"/>
              <a:pathLst>
                <a:path w="6334125" h="35559">
                  <a:moveTo>
                    <a:pt x="6288961" y="0"/>
                  </a:moveTo>
                  <a:lnTo>
                    <a:pt x="0" y="0"/>
                  </a:lnTo>
                  <a:lnTo>
                    <a:pt x="44749" y="35560"/>
                  </a:lnTo>
                  <a:lnTo>
                    <a:pt x="6333734" y="35560"/>
                  </a:lnTo>
                  <a:lnTo>
                    <a:pt x="6288961" y="0"/>
                  </a:lnTo>
                  <a:close/>
                </a:path>
              </a:pathLst>
            </a:custGeom>
            <a:solidFill>
              <a:srgbClr val="FFE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1122993" y="687069"/>
              <a:ext cx="6334125" cy="35560"/>
            </a:xfrm>
            <a:custGeom>
              <a:avLst/>
              <a:gdLst/>
              <a:ahLst/>
              <a:cxnLst/>
              <a:rect l="l" t="t" r="r" b="b"/>
              <a:pathLst>
                <a:path w="6334125" h="35559">
                  <a:moveTo>
                    <a:pt x="6288939" y="0"/>
                  </a:moveTo>
                  <a:lnTo>
                    <a:pt x="0" y="0"/>
                  </a:lnTo>
                  <a:lnTo>
                    <a:pt x="44749" y="35559"/>
                  </a:lnTo>
                  <a:lnTo>
                    <a:pt x="6333712" y="35559"/>
                  </a:lnTo>
                  <a:lnTo>
                    <a:pt x="6288939" y="0"/>
                  </a:lnTo>
                  <a:close/>
                </a:path>
              </a:pathLst>
            </a:custGeom>
            <a:solidFill>
              <a:srgbClr val="FFE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1081440" y="654050"/>
              <a:ext cx="6334125" cy="35560"/>
            </a:xfrm>
            <a:custGeom>
              <a:avLst/>
              <a:gdLst/>
              <a:ahLst/>
              <a:cxnLst/>
              <a:rect l="l" t="t" r="r" b="b"/>
              <a:pathLst>
                <a:path w="6334125" h="35559">
                  <a:moveTo>
                    <a:pt x="6288917" y="0"/>
                  </a:moveTo>
                  <a:lnTo>
                    <a:pt x="0" y="0"/>
                  </a:lnTo>
                  <a:lnTo>
                    <a:pt x="44749" y="35560"/>
                  </a:lnTo>
                  <a:lnTo>
                    <a:pt x="6333691" y="35560"/>
                  </a:lnTo>
                  <a:lnTo>
                    <a:pt x="6288917" y="0"/>
                  </a:lnTo>
                  <a:close/>
                </a:path>
              </a:pathLst>
            </a:custGeom>
            <a:solidFill>
              <a:srgbClr val="FFE5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1039887" y="621029"/>
              <a:ext cx="6334125" cy="35560"/>
            </a:xfrm>
            <a:custGeom>
              <a:avLst/>
              <a:gdLst/>
              <a:ahLst/>
              <a:cxnLst/>
              <a:rect l="l" t="t" r="r" b="b"/>
              <a:pathLst>
                <a:path w="6334125" h="35559">
                  <a:moveTo>
                    <a:pt x="6288895" y="0"/>
                  </a:moveTo>
                  <a:lnTo>
                    <a:pt x="0" y="0"/>
                  </a:lnTo>
                  <a:lnTo>
                    <a:pt x="44749" y="35560"/>
                  </a:lnTo>
                  <a:lnTo>
                    <a:pt x="6333669" y="35560"/>
                  </a:lnTo>
                  <a:lnTo>
                    <a:pt x="6288895" y="0"/>
                  </a:lnTo>
                  <a:close/>
                </a:path>
              </a:pathLst>
            </a:custGeom>
            <a:solidFill>
              <a:srgbClr val="FFE4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998334" y="588010"/>
              <a:ext cx="6335395" cy="36830"/>
            </a:xfrm>
            <a:custGeom>
              <a:avLst/>
              <a:gdLst/>
              <a:ahLst/>
              <a:cxnLst/>
              <a:rect l="l" t="t" r="r" b="b"/>
              <a:pathLst>
                <a:path w="6335395" h="36829">
                  <a:moveTo>
                    <a:pt x="6288873" y="0"/>
                  </a:moveTo>
                  <a:lnTo>
                    <a:pt x="0" y="0"/>
                  </a:lnTo>
                  <a:lnTo>
                    <a:pt x="46347" y="36829"/>
                  </a:lnTo>
                  <a:lnTo>
                    <a:pt x="6335246" y="36829"/>
                  </a:lnTo>
                  <a:lnTo>
                    <a:pt x="6288873" y="0"/>
                  </a:lnTo>
                  <a:close/>
                </a:path>
              </a:pathLst>
            </a:custGeom>
            <a:solidFill>
              <a:srgbClr val="FFE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956780" y="554990"/>
              <a:ext cx="6334125" cy="35560"/>
            </a:xfrm>
            <a:custGeom>
              <a:avLst/>
              <a:gdLst/>
              <a:ahLst/>
              <a:cxnLst/>
              <a:rect l="l" t="t" r="r" b="b"/>
              <a:pathLst>
                <a:path w="6334125" h="35559">
                  <a:moveTo>
                    <a:pt x="6288851" y="0"/>
                  </a:moveTo>
                  <a:lnTo>
                    <a:pt x="0" y="0"/>
                  </a:lnTo>
                  <a:lnTo>
                    <a:pt x="44749" y="35560"/>
                  </a:lnTo>
                  <a:lnTo>
                    <a:pt x="6333625" y="35560"/>
                  </a:lnTo>
                  <a:lnTo>
                    <a:pt x="6288851" y="0"/>
                  </a:lnTo>
                  <a:close/>
                </a:path>
              </a:pathLst>
            </a:custGeom>
            <a:solidFill>
              <a:srgbClr val="FFE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915227" y="521969"/>
              <a:ext cx="6335395" cy="36830"/>
            </a:xfrm>
            <a:custGeom>
              <a:avLst/>
              <a:gdLst/>
              <a:ahLst/>
              <a:cxnLst/>
              <a:rect l="l" t="t" r="r" b="b"/>
              <a:pathLst>
                <a:path w="6335395" h="36829">
                  <a:moveTo>
                    <a:pt x="6288830" y="0"/>
                  </a:moveTo>
                  <a:lnTo>
                    <a:pt x="0" y="0"/>
                  </a:lnTo>
                  <a:lnTo>
                    <a:pt x="46347" y="36829"/>
                  </a:lnTo>
                  <a:lnTo>
                    <a:pt x="6335202" y="36829"/>
                  </a:lnTo>
                  <a:lnTo>
                    <a:pt x="6288830" y="0"/>
                  </a:lnTo>
                  <a:close/>
                </a:path>
              </a:pathLst>
            </a:custGeom>
            <a:solidFill>
              <a:srgbClr val="FFE3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873674" y="488950"/>
              <a:ext cx="6335395" cy="36830"/>
            </a:xfrm>
            <a:custGeom>
              <a:avLst/>
              <a:gdLst/>
              <a:ahLst/>
              <a:cxnLst/>
              <a:rect l="l" t="t" r="r" b="b"/>
              <a:pathLst>
                <a:path w="6335395" h="36829">
                  <a:moveTo>
                    <a:pt x="6288808" y="0"/>
                  </a:moveTo>
                  <a:lnTo>
                    <a:pt x="0" y="0"/>
                  </a:lnTo>
                  <a:lnTo>
                    <a:pt x="46347" y="36829"/>
                  </a:lnTo>
                  <a:lnTo>
                    <a:pt x="6335180" y="36829"/>
                  </a:lnTo>
                  <a:lnTo>
                    <a:pt x="6288808" y="0"/>
                  </a:lnTo>
                  <a:close/>
                </a:path>
              </a:pathLst>
            </a:custGeom>
            <a:solidFill>
              <a:srgbClr val="FFE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832121" y="455929"/>
              <a:ext cx="6335395" cy="36830"/>
            </a:xfrm>
            <a:custGeom>
              <a:avLst/>
              <a:gdLst/>
              <a:ahLst/>
              <a:cxnLst/>
              <a:rect l="l" t="t" r="r" b="b"/>
              <a:pathLst>
                <a:path w="6335395" h="36829">
                  <a:moveTo>
                    <a:pt x="6288786" y="0"/>
                  </a:moveTo>
                  <a:lnTo>
                    <a:pt x="0" y="0"/>
                  </a:lnTo>
                  <a:lnTo>
                    <a:pt x="46347" y="36830"/>
                  </a:lnTo>
                  <a:lnTo>
                    <a:pt x="6335158" y="36830"/>
                  </a:lnTo>
                  <a:lnTo>
                    <a:pt x="6288786" y="0"/>
                  </a:lnTo>
                  <a:close/>
                </a:path>
              </a:pathLst>
            </a:custGeom>
            <a:solidFill>
              <a:srgbClr val="FFE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790567" y="422910"/>
              <a:ext cx="6335395" cy="36830"/>
            </a:xfrm>
            <a:custGeom>
              <a:avLst/>
              <a:gdLst/>
              <a:ahLst/>
              <a:cxnLst/>
              <a:rect l="l" t="t" r="r" b="b"/>
              <a:pathLst>
                <a:path w="6335395" h="36829">
                  <a:moveTo>
                    <a:pt x="6288764" y="0"/>
                  </a:moveTo>
                  <a:lnTo>
                    <a:pt x="0" y="0"/>
                  </a:lnTo>
                  <a:lnTo>
                    <a:pt x="46347" y="36829"/>
                  </a:lnTo>
                  <a:lnTo>
                    <a:pt x="6335136" y="36829"/>
                  </a:lnTo>
                  <a:lnTo>
                    <a:pt x="6288764" y="0"/>
                  </a:lnTo>
                  <a:close/>
                </a:path>
              </a:pathLst>
            </a:custGeom>
            <a:solidFill>
              <a:srgbClr val="FFE1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750612" y="391160"/>
              <a:ext cx="6334125" cy="35560"/>
            </a:xfrm>
            <a:custGeom>
              <a:avLst/>
              <a:gdLst/>
              <a:ahLst/>
              <a:cxnLst/>
              <a:rect l="l" t="t" r="r" b="b"/>
              <a:pathLst>
                <a:path w="6334125" h="35559">
                  <a:moveTo>
                    <a:pt x="6288743" y="0"/>
                  </a:moveTo>
                  <a:lnTo>
                    <a:pt x="0" y="0"/>
                  </a:lnTo>
                  <a:lnTo>
                    <a:pt x="44749" y="35560"/>
                  </a:lnTo>
                  <a:lnTo>
                    <a:pt x="6333516" y="35560"/>
                  </a:lnTo>
                  <a:lnTo>
                    <a:pt x="6288743" y="0"/>
                  </a:lnTo>
                  <a:close/>
                </a:path>
              </a:pathLst>
            </a:custGeom>
            <a:solidFill>
              <a:srgbClr val="FFE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744220" y="356869"/>
              <a:ext cx="6298565" cy="36830"/>
            </a:xfrm>
            <a:custGeom>
              <a:avLst/>
              <a:gdLst/>
              <a:ahLst/>
              <a:cxnLst/>
              <a:rect l="l" t="t" r="r" b="b"/>
              <a:pathLst>
                <a:path w="6298565" h="36829">
                  <a:moveTo>
                    <a:pt x="6251961" y="0"/>
                  </a:moveTo>
                  <a:lnTo>
                    <a:pt x="5802630" y="0"/>
                  </a:lnTo>
                  <a:lnTo>
                    <a:pt x="5802630" y="29209"/>
                  </a:lnTo>
                  <a:lnTo>
                    <a:pt x="0" y="29209"/>
                  </a:lnTo>
                  <a:lnTo>
                    <a:pt x="9589" y="36829"/>
                  </a:lnTo>
                  <a:lnTo>
                    <a:pt x="6298334" y="36829"/>
                  </a:lnTo>
                  <a:lnTo>
                    <a:pt x="6251961" y="0"/>
                  </a:lnTo>
                  <a:close/>
                </a:path>
              </a:pathLst>
            </a:custGeom>
            <a:solidFill>
              <a:srgbClr val="FFE0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6546850" y="325119"/>
              <a:ext cx="454659" cy="35560"/>
            </a:xfrm>
            <a:custGeom>
              <a:avLst/>
              <a:gdLst/>
              <a:ahLst/>
              <a:cxnLst/>
              <a:rect l="l" t="t" r="r" b="b"/>
              <a:pathLst>
                <a:path w="454659" h="35560">
                  <a:moveTo>
                    <a:pt x="409355" y="0"/>
                  </a:moveTo>
                  <a:lnTo>
                    <a:pt x="0" y="0"/>
                  </a:lnTo>
                  <a:lnTo>
                    <a:pt x="0" y="35559"/>
                  </a:lnTo>
                  <a:lnTo>
                    <a:pt x="454128" y="35559"/>
                  </a:lnTo>
                  <a:lnTo>
                    <a:pt x="409355" y="0"/>
                  </a:lnTo>
                  <a:close/>
                </a:path>
              </a:pathLst>
            </a:custGeom>
            <a:solidFill>
              <a:srgbClr val="FFE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6546850" y="292100"/>
              <a:ext cx="412750" cy="35560"/>
            </a:xfrm>
            <a:custGeom>
              <a:avLst/>
              <a:gdLst/>
              <a:ahLst/>
              <a:cxnLst/>
              <a:rect l="l" t="t" r="r" b="b"/>
              <a:pathLst>
                <a:path w="412750" h="35560">
                  <a:moveTo>
                    <a:pt x="367780" y="0"/>
                  </a:moveTo>
                  <a:lnTo>
                    <a:pt x="0" y="0"/>
                  </a:lnTo>
                  <a:lnTo>
                    <a:pt x="0" y="35559"/>
                  </a:lnTo>
                  <a:lnTo>
                    <a:pt x="412553" y="35559"/>
                  </a:lnTo>
                  <a:lnTo>
                    <a:pt x="367780" y="0"/>
                  </a:lnTo>
                  <a:close/>
                </a:path>
              </a:pathLst>
            </a:custGeom>
            <a:solidFill>
              <a:srgbClr val="FFE0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6546850" y="259080"/>
              <a:ext cx="371475" cy="35560"/>
            </a:xfrm>
            <a:custGeom>
              <a:avLst/>
              <a:gdLst/>
              <a:ahLst/>
              <a:cxnLst/>
              <a:rect l="l" t="t" r="r" b="b"/>
              <a:pathLst>
                <a:path w="371475" h="35560">
                  <a:moveTo>
                    <a:pt x="326205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370978" y="35560"/>
                  </a:lnTo>
                  <a:lnTo>
                    <a:pt x="326205" y="0"/>
                  </a:lnTo>
                  <a:close/>
                </a:path>
              </a:pathLst>
            </a:custGeom>
            <a:solidFill>
              <a:srgbClr val="FFDF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6546850" y="226060"/>
              <a:ext cx="329565" cy="35560"/>
            </a:xfrm>
            <a:custGeom>
              <a:avLst/>
              <a:gdLst/>
              <a:ahLst/>
              <a:cxnLst/>
              <a:rect l="l" t="t" r="r" b="b"/>
              <a:pathLst>
                <a:path w="329565" h="35560">
                  <a:moveTo>
                    <a:pt x="284630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329403" y="35560"/>
                  </a:lnTo>
                  <a:lnTo>
                    <a:pt x="284630" y="0"/>
                  </a:lnTo>
                  <a:close/>
                </a:path>
              </a:pathLst>
            </a:custGeom>
            <a:solidFill>
              <a:srgbClr val="FFDF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6546850" y="193039"/>
              <a:ext cx="289560" cy="36830"/>
            </a:xfrm>
            <a:custGeom>
              <a:avLst/>
              <a:gdLst/>
              <a:ahLst/>
              <a:cxnLst/>
              <a:rect l="l" t="t" r="r" b="b"/>
              <a:pathLst>
                <a:path w="289559" h="36829">
                  <a:moveTo>
                    <a:pt x="243054" y="0"/>
                  </a:moveTo>
                  <a:lnTo>
                    <a:pt x="0" y="0"/>
                  </a:lnTo>
                  <a:lnTo>
                    <a:pt x="0" y="36829"/>
                  </a:lnTo>
                  <a:lnTo>
                    <a:pt x="289427" y="36829"/>
                  </a:lnTo>
                  <a:lnTo>
                    <a:pt x="243054" y="0"/>
                  </a:lnTo>
                  <a:close/>
                </a:path>
              </a:pathLst>
            </a:custGeom>
            <a:solidFill>
              <a:srgbClr val="FFDE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84" name="object 168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546850" y="0"/>
              <a:ext cx="246252" cy="195579"/>
            </a:xfrm>
            <a:prstGeom prst="rect">
              <a:avLst/>
            </a:prstGeom>
          </p:spPr>
        </p:pic>
        <p:sp>
          <p:nvSpPr>
            <p:cNvPr id="1685" name="object 1685"/>
            <p:cNvSpPr/>
            <p:nvPr/>
          </p:nvSpPr>
          <p:spPr>
            <a:xfrm>
              <a:off x="744220" y="0"/>
              <a:ext cx="6858000" cy="1676400"/>
            </a:xfrm>
            <a:custGeom>
              <a:avLst/>
              <a:gdLst/>
              <a:ahLst/>
              <a:cxnLst/>
              <a:rect l="l" t="t" r="r" b="b"/>
              <a:pathLst>
                <a:path w="6858000" h="1676400">
                  <a:moveTo>
                    <a:pt x="0" y="384810"/>
                  </a:moveTo>
                  <a:lnTo>
                    <a:pt x="5803900" y="384810"/>
                  </a:lnTo>
                  <a:lnTo>
                    <a:pt x="5803900" y="0"/>
                  </a:lnTo>
                  <a:lnTo>
                    <a:pt x="6858000" y="838200"/>
                  </a:lnTo>
                  <a:lnTo>
                    <a:pt x="5803900" y="1676400"/>
                  </a:lnTo>
                  <a:lnTo>
                    <a:pt x="5803900" y="1290320"/>
                  </a:lnTo>
                  <a:lnTo>
                    <a:pt x="0" y="1290320"/>
                  </a:lnTo>
                  <a:lnTo>
                    <a:pt x="570230" y="838200"/>
                  </a:lnTo>
                  <a:lnTo>
                    <a:pt x="0" y="384810"/>
                  </a:lnTo>
                  <a:close/>
                </a:path>
                <a:path w="6858000" h="1676400">
                  <a:moveTo>
                    <a:pt x="0" y="0"/>
                  </a:moveTo>
                  <a:lnTo>
                    <a:pt x="0" y="0"/>
                  </a:lnTo>
                </a:path>
                <a:path w="6858000" h="1676400">
                  <a:moveTo>
                    <a:pt x="6858000" y="1676400"/>
                  </a:moveTo>
                  <a:lnTo>
                    <a:pt x="6858000" y="1676400"/>
                  </a:lnTo>
                </a:path>
              </a:pathLst>
            </a:custGeom>
            <a:ln w="9344">
              <a:solidFill>
                <a:srgbClr val="FAC4A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86" name="object 1686"/>
          <p:cNvSpPr txBox="1">
            <a:spLocks noGrp="1"/>
          </p:cNvSpPr>
          <p:nvPr>
            <p:ph type="title"/>
          </p:nvPr>
        </p:nvSpPr>
        <p:spPr>
          <a:xfrm>
            <a:off x="894080" y="480059"/>
            <a:ext cx="64592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585" dirty="0">
                <a:solidFill>
                  <a:srgbClr val="000000"/>
                </a:solidFill>
              </a:rPr>
              <a:t>W</a:t>
            </a:r>
            <a:r>
              <a:rPr sz="3600" spc="-967" baseline="3472" dirty="0"/>
              <a:t>h</a:t>
            </a:r>
            <a:r>
              <a:rPr sz="2400" spc="-570" dirty="0">
                <a:solidFill>
                  <a:srgbClr val="000000"/>
                </a:solidFill>
              </a:rPr>
              <a:t>h</a:t>
            </a:r>
            <a:r>
              <a:rPr sz="3600" spc="-750" baseline="3472" dirty="0"/>
              <a:t>e</a:t>
            </a:r>
            <a:r>
              <a:rPr sz="2400" dirty="0">
                <a:solidFill>
                  <a:srgbClr val="000000"/>
                </a:solidFill>
              </a:rPr>
              <a:t>en </a:t>
            </a:r>
            <a:r>
              <a:rPr sz="2400" spc="-5" dirty="0">
                <a:solidFill>
                  <a:srgbClr val="000000"/>
                </a:solidFill>
              </a:rPr>
              <a:t>D</a:t>
            </a:r>
            <a:r>
              <a:rPr sz="2400" spc="-570" dirty="0">
                <a:solidFill>
                  <a:srgbClr val="000000"/>
                </a:solidFill>
              </a:rPr>
              <a:t>e</a:t>
            </a:r>
            <a:r>
              <a:rPr sz="3600" spc="-952" baseline="3472" dirty="0"/>
              <a:t>b</a:t>
            </a:r>
            <a:r>
              <a:rPr sz="2400" spc="-10" dirty="0">
                <a:solidFill>
                  <a:srgbClr val="000000"/>
                </a:solidFill>
              </a:rPr>
              <a:t>b</a:t>
            </a:r>
            <a:r>
              <a:rPr sz="2400" dirty="0">
                <a:solidFill>
                  <a:srgbClr val="000000"/>
                </a:solidFill>
              </a:rPr>
              <a:t>en</a:t>
            </a:r>
            <a:r>
              <a:rPr sz="2400" spc="10" dirty="0">
                <a:solidFill>
                  <a:srgbClr val="000000"/>
                </a:solidFill>
              </a:rPr>
              <a:t>t</a:t>
            </a:r>
            <a:r>
              <a:rPr sz="2400" dirty="0">
                <a:solidFill>
                  <a:srgbClr val="000000"/>
                </a:solidFill>
              </a:rPr>
              <a:t>ures</a:t>
            </a:r>
            <a:r>
              <a:rPr sz="2400" spc="-10" dirty="0">
                <a:solidFill>
                  <a:srgbClr val="000000"/>
                </a:solidFill>
              </a:rPr>
              <a:t> </a:t>
            </a:r>
            <a:r>
              <a:rPr sz="2400" dirty="0">
                <a:solidFill>
                  <a:srgbClr val="000000"/>
                </a:solidFill>
              </a:rPr>
              <a:t>a</a:t>
            </a:r>
            <a:r>
              <a:rPr sz="2400" spc="5" dirty="0">
                <a:solidFill>
                  <a:srgbClr val="000000"/>
                </a:solidFill>
              </a:rPr>
              <a:t>r</a:t>
            </a:r>
            <a:r>
              <a:rPr sz="2400" spc="35" dirty="0">
                <a:solidFill>
                  <a:srgbClr val="000000"/>
                </a:solidFill>
              </a:rPr>
              <a:t>e</a:t>
            </a:r>
            <a:r>
              <a:rPr sz="3600" spc="-967" baseline="3472" dirty="0"/>
              <a:t>p</a:t>
            </a:r>
            <a:r>
              <a:rPr sz="2400" spc="-560" dirty="0">
                <a:solidFill>
                  <a:srgbClr val="000000"/>
                </a:solidFill>
              </a:rPr>
              <a:t>p</a:t>
            </a:r>
            <a:r>
              <a:rPr sz="3600" spc="-967" baseline="3472" dirty="0"/>
              <a:t>u</a:t>
            </a:r>
            <a:r>
              <a:rPr sz="2400" spc="-560" dirty="0">
                <a:solidFill>
                  <a:srgbClr val="000000"/>
                </a:solidFill>
              </a:rPr>
              <a:t>u</a:t>
            </a:r>
            <a:r>
              <a:rPr sz="3600" spc="-367" baseline="3472" dirty="0"/>
              <a:t>r</a:t>
            </a:r>
            <a:r>
              <a:rPr sz="2400" spc="5" dirty="0">
                <a:solidFill>
                  <a:srgbClr val="000000"/>
                </a:solidFill>
              </a:rPr>
              <a:t>r</a:t>
            </a:r>
            <a:r>
              <a:rPr sz="2400" spc="-565" dirty="0">
                <a:solidFill>
                  <a:srgbClr val="000000"/>
                </a:solidFill>
              </a:rPr>
              <a:t>c</a:t>
            </a:r>
            <a:r>
              <a:rPr sz="3600" spc="-952" baseline="3472" dirty="0"/>
              <a:t>h</a:t>
            </a:r>
            <a:r>
              <a:rPr sz="2400" spc="-10" dirty="0">
                <a:solidFill>
                  <a:srgbClr val="000000"/>
                </a:solidFill>
              </a:rPr>
              <a:t>h</a:t>
            </a:r>
            <a:r>
              <a:rPr sz="2400" dirty="0">
                <a:solidFill>
                  <a:srgbClr val="000000"/>
                </a:solidFill>
              </a:rPr>
              <a:t>ased at a </a:t>
            </a:r>
            <a:r>
              <a:rPr sz="2400" spc="-570" dirty="0">
                <a:solidFill>
                  <a:srgbClr val="000000"/>
                </a:solidFill>
              </a:rPr>
              <a:t>P</a:t>
            </a:r>
            <a:r>
              <a:rPr sz="3600" spc="-359" baseline="3472" dirty="0"/>
              <a:t>r</a:t>
            </a:r>
            <a:r>
              <a:rPr sz="2400" spc="-555" dirty="0">
                <a:solidFill>
                  <a:srgbClr val="000000"/>
                </a:solidFill>
              </a:rPr>
              <a:t>r</a:t>
            </a:r>
            <a:r>
              <a:rPr sz="3600" spc="-172" baseline="3472" dirty="0"/>
              <a:t>i</a:t>
            </a:r>
            <a:r>
              <a:rPr sz="2400" dirty="0">
                <a:solidFill>
                  <a:srgbClr val="000000"/>
                </a:solidFill>
              </a:rPr>
              <a:t>ice below</a:t>
            </a:r>
            <a:r>
              <a:rPr sz="2400" spc="-5" dirty="0">
                <a:solidFill>
                  <a:srgbClr val="000000"/>
                </a:solidFill>
              </a:rPr>
              <a:t> </a:t>
            </a:r>
            <a:r>
              <a:rPr sz="2400" dirty="0">
                <a:solidFill>
                  <a:srgbClr val="000000"/>
                </a:solidFill>
              </a:rPr>
              <a:t>the</a:t>
            </a:r>
            <a:endParaRPr sz="2400"/>
          </a:p>
        </p:txBody>
      </p:sp>
      <p:sp>
        <p:nvSpPr>
          <p:cNvPr id="1687" name="object 1687"/>
          <p:cNvSpPr txBox="1"/>
          <p:nvPr/>
        </p:nvSpPr>
        <p:spPr>
          <a:xfrm>
            <a:off x="894080" y="845820"/>
            <a:ext cx="3773804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spc="-155" dirty="0">
                <a:latin typeface="Times New Roman"/>
                <a:cs typeface="Times New Roman"/>
              </a:rPr>
              <a:t>Nomi</a:t>
            </a:r>
            <a:r>
              <a:rPr sz="3600" spc="-232" baseline="3472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2400" spc="-155" dirty="0">
                <a:latin typeface="Times New Roman"/>
                <a:cs typeface="Times New Roman"/>
              </a:rPr>
              <a:t>nal</a:t>
            </a:r>
            <a:r>
              <a:rPr sz="2400" spc="5" dirty="0">
                <a:latin typeface="Times New Roman"/>
                <a:cs typeface="Times New Roman"/>
              </a:rPr>
              <a:t> </a:t>
            </a:r>
            <a:r>
              <a:rPr sz="2400" spc="-5" dirty="0">
                <a:latin typeface="Times New Roman"/>
                <a:cs typeface="Times New Roman"/>
              </a:rPr>
              <a:t>Value </a:t>
            </a:r>
            <a:r>
              <a:rPr sz="2400" dirty="0">
                <a:latin typeface="Times New Roman"/>
                <a:cs typeface="Times New Roman"/>
              </a:rPr>
              <a:t>of</a:t>
            </a:r>
            <a:r>
              <a:rPr sz="2400" spc="-15" dirty="0">
                <a:latin typeface="Times New Roman"/>
                <a:cs typeface="Times New Roman"/>
              </a:rPr>
              <a:t> </a:t>
            </a:r>
            <a:r>
              <a:rPr sz="2400" spc="-225" dirty="0">
                <a:latin typeface="Times New Roman"/>
                <a:cs typeface="Times New Roman"/>
              </a:rPr>
              <a:t>Debent</a:t>
            </a:r>
            <a:r>
              <a:rPr sz="3600" spc="-337" baseline="3472" dirty="0">
                <a:solidFill>
                  <a:srgbClr val="FF0000"/>
                </a:solidFill>
                <a:latin typeface="Times New Roman"/>
                <a:cs typeface="Times New Roman"/>
              </a:rPr>
              <a:t>u</a:t>
            </a:r>
            <a:r>
              <a:rPr sz="2400" spc="-225" dirty="0">
                <a:latin typeface="Times New Roman"/>
                <a:cs typeface="Times New Roman"/>
              </a:rPr>
              <a:t>u</a:t>
            </a:r>
            <a:r>
              <a:rPr sz="3600" spc="-337" baseline="3472" dirty="0">
                <a:solidFill>
                  <a:srgbClr val="FF0000"/>
                </a:solidFill>
                <a:latin typeface="Times New Roman"/>
                <a:cs typeface="Times New Roman"/>
              </a:rPr>
              <a:t>r</a:t>
            </a:r>
            <a:r>
              <a:rPr sz="2400" spc="-225" dirty="0">
                <a:latin typeface="Times New Roman"/>
                <a:cs typeface="Times New Roman"/>
              </a:rPr>
              <a:t>r</a:t>
            </a:r>
            <a:r>
              <a:rPr sz="3600" spc="-337" baseline="3472" dirty="0">
                <a:solidFill>
                  <a:srgbClr val="FF0000"/>
                </a:solidFill>
                <a:latin typeface="Times New Roman"/>
                <a:cs typeface="Times New Roman"/>
              </a:rPr>
              <a:t>e</a:t>
            </a:r>
            <a:r>
              <a:rPr sz="2400" spc="-225" dirty="0">
                <a:latin typeface="Times New Roman"/>
                <a:cs typeface="Times New Roman"/>
              </a:rPr>
              <a:t>es:</a:t>
            </a:r>
            <a:endParaRPr sz="24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55" y="423417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1174" y="0"/>
                  </a:moveTo>
                  <a:lnTo>
                    <a:pt x="17445" y="0"/>
                  </a:lnTo>
                  <a:lnTo>
                    <a:pt x="0" y="11430"/>
                  </a:lnTo>
                  <a:lnTo>
                    <a:pt x="24029" y="11430"/>
                  </a:lnTo>
                  <a:lnTo>
                    <a:pt x="41174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27607" y="434593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39" h="10160">
                  <a:moveTo>
                    <a:pt x="171234" y="2540"/>
                  </a:moveTo>
                  <a:lnTo>
                    <a:pt x="72644" y="2540"/>
                  </a:lnTo>
                  <a:lnTo>
                    <a:pt x="72644" y="0"/>
                  </a:lnTo>
                  <a:lnTo>
                    <a:pt x="10922" y="0"/>
                  </a:lnTo>
                  <a:lnTo>
                    <a:pt x="10922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71234" y="10160"/>
                  </a:lnTo>
                  <a:lnTo>
                    <a:pt x="171234" y="2540"/>
                  </a:lnTo>
                  <a:close/>
                </a:path>
                <a:path w="1564639" h="10160">
                  <a:moveTo>
                    <a:pt x="1564132" y="0"/>
                  </a:moveTo>
                  <a:lnTo>
                    <a:pt x="1316736" y="0"/>
                  </a:lnTo>
                  <a:lnTo>
                    <a:pt x="1316736" y="2540"/>
                  </a:lnTo>
                  <a:lnTo>
                    <a:pt x="1232585" y="2540"/>
                  </a:lnTo>
                  <a:lnTo>
                    <a:pt x="1232585" y="10160"/>
                  </a:lnTo>
                  <a:lnTo>
                    <a:pt x="1526362" y="10160"/>
                  </a:lnTo>
                  <a:lnTo>
                    <a:pt x="1526362" y="2540"/>
                  </a:lnTo>
                  <a:lnTo>
                    <a:pt x="1564132" y="2540"/>
                  </a:lnTo>
                  <a:lnTo>
                    <a:pt x="156413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097584" y="4356099"/>
              <a:ext cx="1528445" cy="10160"/>
            </a:xfrm>
            <a:custGeom>
              <a:avLst/>
              <a:gdLst/>
              <a:ahLst/>
              <a:cxnLst/>
              <a:rect l="l" t="t" r="r" b="b"/>
              <a:pathLst>
                <a:path w="1528445" h="10160">
                  <a:moveTo>
                    <a:pt x="572465" y="10160"/>
                  </a:moveTo>
                  <a:lnTo>
                    <a:pt x="302488" y="0"/>
                  </a:lnTo>
                  <a:lnTo>
                    <a:pt x="21831" y="0"/>
                  </a:lnTo>
                  <a:lnTo>
                    <a:pt x="0" y="10160"/>
                  </a:lnTo>
                  <a:lnTo>
                    <a:pt x="572465" y="10160"/>
                  </a:lnTo>
                  <a:close/>
                </a:path>
                <a:path w="1528445" h="10160">
                  <a:moveTo>
                    <a:pt x="1528051" y="0"/>
                  </a:moveTo>
                  <a:lnTo>
                    <a:pt x="1186954" y="0"/>
                  </a:lnTo>
                  <a:lnTo>
                    <a:pt x="985202" y="10160"/>
                  </a:lnTo>
                  <a:lnTo>
                    <a:pt x="1452499" y="10160"/>
                  </a:lnTo>
                  <a:lnTo>
                    <a:pt x="1528051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7" y="4436109"/>
              <a:ext cx="445770" cy="11430"/>
            </a:xfrm>
            <a:custGeom>
              <a:avLst/>
              <a:gdLst/>
              <a:ahLst/>
              <a:cxnLst/>
              <a:rect l="l" t="t" r="r" b="b"/>
              <a:pathLst>
                <a:path w="445769" h="11429">
                  <a:moveTo>
                    <a:pt x="445475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258785" y="11429"/>
                  </a:lnTo>
                  <a:lnTo>
                    <a:pt x="44547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46560" y="4527550"/>
              <a:ext cx="282575" cy="10160"/>
            </a:xfrm>
            <a:custGeom>
              <a:avLst/>
              <a:gdLst/>
              <a:ahLst/>
              <a:cxnLst/>
              <a:rect l="l" t="t" r="r" b="b"/>
              <a:pathLst>
                <a:path w="282575" h="10160">
                  <a:moveTo>
                    <a:pt x="270960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81968" y="10160"/>
                  </a:lnTo>
                  <a:lnTo>
                    <a:pt x="270960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29139" y="4537709"/>
              <a:ext cx="311785" cy="11430"/>
            </a:xfrm>
            <a:custGeom>
              <a:avLst/>
              <a:gdLst/>
              <a:ahLst/>
              <a:cxnLst/>
              <a:rect l="l" t="t" r="r" b="b"/>
              <a:pathLst>
                <a:path w="311784" h="11429">
                  <a:moveTo>
                    <a:pt x="299389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311774" y="11429"/>
                  </a:lnTo>
                  <a:lnTo>
                    <a:pt x="299389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202488" y="0"/>
                  </a:moveTo>
                  <a:lnTo>
                    <a:pt x="7734" y="0"/>
                  </a:lnTo>
                  <a:lnTo>
                    <a:pt x="7734" y="1270"/>
                  </a:ln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lnTo>
                    <a:pt x="202488" y="1270"/>
                  </a:lnTo>
                  <a:lnTo>
                    <a:pt x="202488" y="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32524" y="4982209"/>
              <a:ext cx="727710" cy="11430"/>
            </a:xfrm>
            <a:custGeom>
              <a:avLst/>
              <a:gdLst/>
              <a:ahLst/>
              <a:cxnLst/>
              <a:rect l="l" t="t" r="r" b="b"/>
              <a:pathLst>
                <a:path w="72771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72771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8311" y="5265419"/>
              <a:ext cx="1202690" cy="11430"/>
            </a:xfrm>
            <a:custGeom>
              <a:avLst/>
              <a:gdLst/>
              <a:ahLst/>
              <a:cxnLst/>
              <a:rect l="l" t="t" r="r" b="b"/>
              <a:pathLst>
                <a:path w="1202689" h="11429">
                  <a:moveTo>
                    <a:pt x="70053" y="11430"/>
                  </a:moveTo>
                  <a:lnTo>
                    <a:pt x="6885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053" y="11430"/>
                  </a:lnTo>
                  <a:close/>
                </a:path>
                <a:path w="1202689" h="11429">
                  <a:moveTo>
                    <a:pt x="1202194" y="2540"/>
                  </a:moveTo>
                  <a:lnTo>
                    <a:pt x="1196086" y="2540"/>
                  </a:lnTo>
                  <a:lnTo>
                    <a:pt x="1196086" y="0"/>
                  </a:lnTo>
                  <a:lnTo>
                    <a:pt x="1098016" y="0"/>
                  </a:lnTo>
                  <a:lnTo>
                    <a:pt x="1098016" y="2540"/>
                  </a:lnTo>
                  <a:lnTo>
                    <a:pt x="1104633" y="2540"/>
                  </a:lnTo>
                  <a:lnTo>
                    <a:pt x="1104633" y="11430"/>
                  </a:lnTo>
                  <a:lnTo>
                    <a:pt x="1202194" y="11430"/>
                  </a:lnTo>
                  <a:lnTo>
                    <a:pt x="1202194" y="254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025377" y="6130289"/>
              <a:ext cx="3072765" cy="33020"/>
            </a:xfrm>
            <a:custGeom>
              <a:avLst/>
              <a:gdLst/>
              <a:ahLst/>
              <a:cxnLst/>
              <a:rect l="l" t="t" r="r" b="b"/>
              <a:pathLst>
                <a:path w="3072765" h="33020">
                  <a:moveTo>
                    <a:pt x="2987429" y="0"/>
                  </a:moveTo>
                  <a:lnTo>
                    <a:pt x="65567" y="0"/>
                  </a:lnTo>
                  <a:lnTo>
                    <a:pt x="47512" y="2540"/>
                  </a:lnTo>
                  <a:lnTo>
                    <a:pt x="0" y="33020"/>
                  </a:lnTo>
                  <a:lnTo>
                    <a:pt x="3072342" y="33020"/>
                  </a:lnTo>
                  <a:lnTo>
                    <a:pt x="3002802" y="12700"/>
                  </a:lnTo>
                  <a:lnTo>
                    <a:pt x="29874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3773180" y="6248400"/>
              <a:ext cx="3694429" cy="33020"/>
            </a:xfrm>
            <a:custGeom>
              <a:avLst/>
              <a:gdLst/>
              <a:ahLst/>
              <a:cxnLst/>
              <a:rect l="l" t="t" r="r" b="b"/>
              <a:pathLst>
                <a:path w="3694429" h="33020">
                  <a:moveTo>
                    <a:pt x="3615735" y="0"/>
                  </a:moveTo>
                  <a:lnTo>
                    <a:pt x="87598" y="0"/>
                  </a:lnTo>
                  <a:lnTo>
                    <a:pt x="0" y="33020"/>
                  </a:lnTo>
                  <a:lnTo>
                    <a:pt x="3693838" y="33020"/>
                  </a:lnTo>
                  <a:lnTo>
                    <a:pt x="3646159" y="8890"/>
                  </a:lnTo>
                  <a:lnTo>
                    <a:pt x="361573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6" name="object 26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67" name="object 267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748163" y="1873250"/>
              <a:ext cx="313690" cy="10160"/>
            </a:xfrm>
            <a:custGeom>
              <a:avLst/>
              <a:gdLst/>
              <a:ahLst/>
              <a:cxnLst/>
              <a:rect l="l" t="t" r="r" b="b"/>
              <a:pathLst>
                <a:path w="313690" h="10160">
                  <a:moveTo>
                    <a:pt x="277308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13174" y="10160"/>
                  </a:lnTo>
                  <a:lnTo>
                    <a:pt x="27730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817385" y="1883409"/>
              <a:ext cx="273685" cy="10160"/>
            </a:xfrm>
            <a:custGeom>
              <a:avLst/>
              <a:gdLst/>
              <a:ahLst/>
              <a:cxnLst/>
              <a:rect l="l" t="t" r="r" b="b"/>
              <a:pathLst>
                <a:path w="273684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853669" y="1892299"/>
              <a:ext cx="273050" cy="10160"/>
            </a:xfrm>
            <a:custGeom>
              <a:avLst/>
              <a:gdLst/>
              <a:ahLst/>
              <a:cxnLst/>
              <a:rect l="l" t="t" r="r" b="b"/>
              <a:pathLst>
                <a:path w="27305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873490" y="1902459"/>
              <a:ext cx="316865" cy="10160"/>
            </a:xfrm>
            <a:custGeom>
              <a:avLst/>
              <a:gdLst/>
              <a:ahLst/>
              <a:cxnLst/>
              <a:rect l="l" t="t" r="r" b="b"/>
              <a:pathLst>
                <a:path w="316865" h="10160">
                  <a:moveTo>
                    <a:pt x="26021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16578" y="10160"/>
                  </a:lnTo>
                  <a:lnTo>
                    <a:pt x="260219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901224" y="1911350"/>
              <a:ext cx="338455" cy="10160"/>
            </a:xfrm>
            <a:custGeom>
              <a:avLst/>
              <a:gdLst/>
              <a:ahLst/>
              <a:cxnLst/>
              <a:rect l="l" t="t" r="r" b="b"/>
              <a:pathLst>
                <a:path w="338454" h="10160">
                  <a:moveTo>
                    <a:pt x="28179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38158" y="10160"/>
                  </a:lnTo>
                  <a:lnTo>
                    <a:pt x="28179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932920" y="1921509"/>
              <a:ext cx="363220" cy="10160"/>
            </a:xfrm>
            <a:custGeom>
              <a:avLst/>
              <a:gdLst/>
              <a:ahLst/>
              <a:cxnLst/>
              <a:rect l="l" t="t" r="r" b="b"/>
              <a:pathLst>
                <a:path w="363220" h="10160">
                  <a:moveTo>
                    <a:pt x="30646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2821" y="10160"/>
                  </a:lnTo>
                  <a:lnTo>
                    <a:pt x="306462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960655" y="1930400"/>
              <a:ext cx="384810" cy="10160"/>
            </a:xfrm>
            <a:custGeom>
              <a:avLst/>
              <a:gdLst/>
              <a:ahLst/>
              <a:cxnLst/>
              <a:rect l="l" t="t" r="r" b="b"/>
              <a:pathLst>
                <a:path w="384809" h="10160">
                  <a:moveTo>
                    <a:pt x="32804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84401" y="10160"/>
                  </a:lnTo>
                  <a:lnTo>
                    <a:pt x="328042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7079516" y="1968500"/>
              <a:ext cx="520065" cy="10160"/>
            </a:xfrm>
            <a:custGeom>
              <a:avLst/>
              <a:gdLst/>
              <a:ahLst/>
              <a:cxnLst/>
              <a:rect l="l" t="t" r="r" b="b"/>
              <a:pathLst>
                <a:path w="520065" h="10160">
                  <a:moveTo>
                    <a:pt x="519744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12375" y="10160"/>
                  </a:lnTo>
                  <a:lnTo>
                    <a:pt x="519744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7111212" y="1978659"/>
              <a:ext cx="480695" cy="10160"/>
            </a:xfrm>
            <a:custGeom>
              <a:avLst/>
              <a:gdLst/>
              <a:ahLst/>
              <a:cxnLst/>
              <a:rect l="l" t="t" r="r" b="b"/>
              <a:pathLst>
                <a:path w="480695" h="10160">
                  <a:moveTo>
                    <a:pt x="48067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73310" y="10160"/>
                  </a:lnTo>
                  <a:lnTo>
                    <a:pt x="48067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7138946" y="1987550"/>
              <a:ext cx="447040" cy="10160"/>
            </a:xfrm>
            <a:custGeom>
              <a:avLst/>
              <a:gdLst/>
              <a:ahLst/>
              <a:cxnLst/>
              <a:rect l="l" t="t" r="r" b="b"/>
              <a:pathLst>
                <a:path w="447040" h="10160">
                  <a:moveTo>
                    <a:pt x="446497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39128" y="10160"/>
                  </a:lnTo>
                  <a:lnTo>
                    <a:pt x="446497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7170643" y="1997709"/>
              <a:ext cx="407670" cy="10160"/>
            </a:xfrm>
            <a:custGeom>
              <a:avLst/>
              <a:gdLst/>
              <a:ahLst/>
              <a:cxnLst/>
              <a:rect l="l" t="t" r="r" b="b"/>
              <a:pathLst>
                <a:path w="407670" h="10160">
                  <a:moveTo>
                    <a:pt x="40743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00063" y="10160"/>
                  </a:lnTo>
                  <a:lnTo>
                    <a:pt x="407432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198378" y="2006600"/>
              <a:ext cx="373380" cy="10160"/>
            </a:xfrm>
            <a:custGeom>
              <a:avLst/>
              <a:gdLst/>
              <a:ahLst/>
              <a:cxnLst/>
              <a:rect l="l" t="t" r="r" b="b"/>
              <a:pathLst>
                <a:path w="373379" h="10160">
                  <a:moveTo>
                    <a:pt x="373250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5881" y="10160"/>
                  </a:lnTo>
                  <a:lnTo>
                    <a:pt x="37325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230073" y="2016759"/>
              <a:ext cx="334645" cy="10160"/>
            </a:xfrm>
            <a:custGeom>
              <a:avLst/>
              <a:gdLst/>
              <a:ahLst/>
              <a:cxnLst/>
              <a:rect l="l" t="t" r="r" b="b"/>
              <a:pathLst>
                <a:path w="334645" h="10160">
                  <a:moveTo>
                    <a:pt x="334185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26816" y="10160"/>
                  </a:lnTo>
                  <a:lnTo>
                    <a:pt x="334185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257808" y="2025650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300003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92634" y="10160"/>
                  </a:lnTo>
                  <a:lnTo>
                    <a:pt x="300003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289505" y="2035809"/>
              <a:ext cx="260985" cy="10160"/>
            </a:xfrm>
            <a:custGeom>
              <a:avLst/>
              <a:gdLst/>
              <a:ahLst/>
              <a:cxnLst/>
              <a:rect l="l" t="t" r="r" b="b"/>
              <a:pathLst>
                <a:path w="260984" h="10160">
                  <a:moveTo>
                    <a:pt x="26093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53569" y="10160"/>
                  </a:lnTo>
                  <a:lnTo>
                    <a:pt x="26093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317239" y="2044700"/>
              <a:ext cx="227329" cy="10160"/>
            </a:xfrm>
            <a:custGeom>
              <a:avLst/>
              <a:gdLst/>
              <a:ahLst/>
              <a:cxnLst/>
              <a:rect l="l" t="t" r="r" b="b"/>
              <a:pathLst>
                <a:path w="227329" h="10160">
                  <a:moveTo>
                    <a:pt x="226756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19387" y="10160"/>
                  </a:lnTo>
                  <a:lnTo>
                    <a:pt x="22675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360818" y="2054859"/>
              <a:ext cx="173355" cy="10160"/>
            </a:xfrm>
            <a:custGeom>
              <a:avLst/>
              <a:gdLst/>
              <a:ahLst/>
              <a:cxnLst/>
              <a:rect l="l" t="t" r="r" b="b"/>
              <a:pathLst>
                <a:path w="173354" h="10160">
                  <a:moveTo>
                    <a:pt x="17303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166217" y="10160"/>
                  </a:lnTo>
                  <a:lnTo>
                    <a:pt x="166217" y="7620"/>
                  </a:lnTo>
                  <a:lnTo>
                    <a:pt x="173037" y="7620"/>
                  </a:lnTo>
                  <a:lnTo>
                    <a:pt x="173037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0" y="2590800"/>
              <a:ext cx="212725" cy="3810"/>
            </a:xfrm>
            <a:custGeom>
              <a:avLst/>
              <a:gdLst/>
              <a:ahLst/>
              <a:cxnLst/>
              <a:rect l="l" t="t" r="r" b="b"/>
              <a:pathLst>
                <a:path w="212725" h="3810">
                  <a:moveTo>
                    <a:pt x="2124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52400" y="3810"/>
                  </a:lnTo>
                  <a:lnTo>
                    <a:pt x="212440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0" y="2594609"/>
              <a:ext cx="152400" cy="3810"/>
            </a:xfrm>
            <a:custGeom>
              <a:avLst/>
              <a:gdLst/>
              <a:ahLst/>
              <a:cxnLst/>
              <a:rect l="l" t="t" r="r" b="b"/>
              <a:pathLst>
                <a:path w="152400" h="3810">
                  <a:moveTo>
                    <a:pt x="1524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32521" y="381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0" y="2598419"/>
              <a:ext cx="132715" cy="3810"/>
            </a:xfrm>
            <a:custGeom>
              <a:avLst/>
              <a:gdLst/>
              <a:ahLst/>
              <a:cxnLst/>
              <a:rect l="l" t="t" r="r" b="b"/>
              <a:pathLst>
                <a:path w="132715" h="3810">
                  <a:moveTo>
                    <a:pt x="132521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12643" y="3809"/>
                  </a:lnTo>
                  <a:lnTo>
                    <a:pt x="132521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5" name="object 83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36" name="object 836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2" name="object 106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63" name="object 1063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10853" y="9029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5" h="12700">
                  <a:moveTo>
                    <a:pt x="51214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1356" y="12700"/>
                  </a:lnTo>
                  <a:lnTo>
                    <a:pt x="51214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27477" y="1252219"/>
              <a:ext cx="1720214" cy="12700"/>
            </a:xfrm>
            <a:custGeom>
              <a:avLst/>
              <a:gdLst/>
              <a:ahLst/>
              <a:cxnLst/>
              <a:rect l="l" t="t" r="r" b="b"/>
              <a:pathLst>
                <a:path w="1720214" h="12700">
                  <a:moveTo>
                    <a:pt x="58166" y="12700"/>
                  </a:moveTo>
                  <a:lnTo>
                    <a:pt x="5695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58166" y="12700"/>
                  </a:lnTo>
                  <a:close/>
                </a:path>
                <a:path w="1720214" h="12700">
                  <a:moveTo>
                    <a:pt x="1719643" y="0"/>
                  </a:moveTo>
                  <a:lnTo>
                    <a:pt x="1628978" y="0"/>
                  </a:lnTo>
                  <a:lnTo>
                    <a:pt x="1628978" y="8890"/>
                  </a:lnTo>
                  <a:lnTo>
                    <a:pt x="1618691" y="8890"/>
                  </a:lnTo>
                  <a:lnTo>
                    <a:pt x="1618691" y="12700"/>
                  </a:lnTo>
                  <a:lnTo>
                    <a:pt x="1709280" y="12700"/>
                  </a:lnTo>
                  <a:lnTo>
                    <a:pt x="1709280" y="8890"/>
                  </a:lnTo>
                  <a:lnTo>
                    <a:pt x="1719643" y="8890"/>
                  </a:lnTo>
                  <a:lnTo>
                    <a:pt x="1719643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599282" y="2119629"/>
              <a:ext cx="368300" cy="12700"/>
            </a:xfrm>
            <a:custGeom>
              <a:avLst/>
              <a:gdLst/>
              <a:ahLst/>
              <a:cxnLst/>
              <a:rect l="l" t="t" r="r" b="b"/>
              <a:pathLst>
                <a:path w="368300" h="12700">
                  <a:moveTo>
                    <a:pt x="368042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49237" y="12700"/>
                  </a:lnTo>
                  <a:lnTo>
                    <a:pt x="368042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606983" y="2131059"/>
              <a:ext cx="343535" cy="12700"/>
            </a:xfrm>
            <a:custGeom>
              <a:avLst/>
              <a:gdLst/>
              <a:ahLst/>
              <a:cxnLst/>
              <a:rect l="l" t="t" r="r" b="b"/>
              <a:pathLst>
                <a:path w="343535" h="12700">
                  <a:moveTo>
                    <a:pt x="343416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24612" y="12700"/>
                  </a:lnTo>
                  <a:lnTo>
                    <a:pt x="343416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614685" y="2142490"/>
              <a:ext cx="319405" cy="12700"/>
            </a:xfrm>
            <a:custGeom>
              <a:avLst/>
              <a:gdLst/>
              <a:ahLst/>
              <a:cxnLst/>
              <a:rect l="l" t="t" r="r" b="b"/>
              <a:pathLst>
                <a:path w="319405" h="12700">
                  <a:moveTo>
                    <a:pt x="318791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99986" y="12700"/>
                  </a:lnTo>
                  <a:lnTo>
                    <a:pt x="318791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622386" y="2153919"/>
              <a:ext cx="294640" cy="12700"/>
            </a:xfrm>
            <a:custGeom>
              <a:avLst/>
              <a:gdLst/>
              <a:ahLst/>
              <a:cxnLst/>
              <a:rect l="l" t="t" r="r" b="b"/>
              <a:pathLst>
                <a:path w="294639" h="12700">
                  <a:moveTo>
                    <a:pt x="294165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75360" y="12700"/>
                  </a:lnTo>
                  <a:lnTo>
                    <a:pt x="294165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633929" y="2165349"/>
              <a:ext cx="257810" cy="12700"/>
            </a:xfrm>
            <a:custGeom>
              <a:avLst/>
              <a:gdLst/>
              <a:ahLst/>
              <a:cxnLst/>
              <a:rect l="l" t="t" r="r" b="b"/>
              <a:pathLst>
                <a:path w="257810" h="12700">
                  <a:moveTo>
                    <a:pt x="257225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5829" y="11430"/>
                  </a:lnTo>
                  <a:lnTo>
                    <a:pt x="5829" y="12700"/>
                  </a:lnTo>
                  <a:lnTo>
                    <a:pt x="247827" y="12700"/>
                  </a:lnTo>
                  <a:lnTo>
                    <a:pt x="247827" y="11430"/>
                  </a:lnTo>
                  <a:lnTo>
                    <a:pt x="257225" y="11430"/>
                  </a:lnTo>
                  <a:lnTo>
                    <a:pt x="257225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653550" y="2176779"/>
              <a:ext cx="222250" cy="11430"/>
            </a:xfrm>
            <a:custGeom>
              <a:avLst/>
              <a:gdLst/>
              <a:ahLst/>
              <a:cxnLst/>
              <a:rect l="l" t="t" r="r" b="b"/>
              <a:pathLst>
                <a:path w="222250" h="11430">
                  <a:moveTo>
                    <a:pt x="221627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7729" y="10160"/>
                  </a:lnTo>
                  <a:lnTo>
                    <a:pt x="17729" y="11430"/>
                  </a:lnTo>
                  <a:lnTo>
                    <a:pt x="216166" y="11430"/>
                  </a:lnTo>
                  <a:lnTo>
                    <a:pt x="216166" y="10160"/>
                  </a:lnTo>
                  <a:lnTo>
                    <a:pt x="221627" y="10160"/>
                  </a:lnTo>
                  <a:lnTo>
                    <a:pt x="221627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908655" y="2345689"/>
              <a:ext cx="513715" cy="11430"/>
            </a:xfrm>
            <a:custGeom>
              <a:avLst/>
              <a:gdLst/>
              <a:ahLst/>
              <a:cxnLst/>
              <a:rect l="l" t="t" r="r" b="b"/>
              <a:pathLst>
                <a:path w="513714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513714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5" name="object 139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396" name="object 139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397" name="object 1397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485828" y="3268979"/>
              <a:ext cx="1656080" cy="12700"/>
            </a:xfrm>
            <a:custGeom>
              <a:avLst/>
              <a:gdLst/>
              <a:ahLst/>
              <a:cxnLst/>
              <a:rect l="l" t="t" r="r" b="b"/>
              <a:pathLst>
                <a:path w="1656079" h="12700">
                  <a:moveTo>
                    <a:pt x="136626" y="12700"/>
                  </a:moveTo>
                  <a:lnTo>
                    <a:pt x="1126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6626" y="12700"/>
                  </a:lnTo>
                  <a:close/>
                </a:path>
                <a:path w="1656079" h="12700">
                  <a:moveTo>
                    <a:pt x="1656016" y="12700"/>
                  </a:moveTo>
                  <a:lnTo>
                    <a:pt x="1645056" y="0"/>
                  </a:lnTo>
                  <a:lnTo>
                    <a:pt x="1588871" y="0"/>
                  </a:lnTo>
                  <a:lnTo>
                    <a:pt x="1595412" y="12700"/>
                  </a:lnTo>
                  <a:lnTo>
                    <a:pt x="1656016" y="1270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552097" y="3305809"/>
              <a:ext cx="1614805" cy="12700"/>
            </a:xfrm>
            <a:custGeom>
              <a:avLst/>
              <a:gdLst/>
              <a:ahLst/>
              <a:cxnLst/>
              <a:rect l="l" t="t" r="r" b="b"/>
              <a:pathLst>
                <a:path w="1614804" h="12700">
                  <a:moveTo>
                    <a:pt x="139827" y="12700"/>
                  </a:moveTo>
                  <a:lnTo>
                    <a:pt x="1158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9827" y="12700"/>
                  </a:lnTo>
                  <a:close/>
                </a:path>
                <a:path w="1614804" h="12700">
                  <a:moveTo>
                    <a:pt x="1614589" y="12700"/>
                  </a:moveTo>
                  <a:lnTo>
                    <a:pt x="1607489" y="0"/>
                  </a:lnTo>
                  <a:lnTo>
                    <a:pt x="1541564" y="0"/>
                  </a:lnTo>
                  <a:lnTo>
                    <a:pt x="1548104" y="12700"/>
                  </a:lnTo>
                  <a:lnTo>
                    <a:pt x="1614589" y="1270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595505" y="3329939"/>
              <a:ext cx="1584960" cy="12700"/>
            </a:xfrm>
            <a:custGeom>
              <a:avLst/>
              <a:gdLst/>
              <a:ahLst/>
              <a:cxnLst/>
              <a:rect l="l" t="t" r="r" b="b"/>
              <a:pathLst>
                <a:path w="1584959" h="12700">
                  <a:moveTo>
                    <a:pt x="141935" y="12700"/>
                  </a:moveTo>
                  <a:lnTo>
                    <a:pt x="11798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1935" y="12700"/>
                  </a:lnTo>
                  <a:close/>
                </a:path>
                <a:path w="1584959" h="12700">
                  <a:moveTo>
                    <a:pt x="1584667" y="12700"/>
                  </a:moveTo>
                  <a:lnTo>
                    <a:pt x="1577568" y="0"/>
                  </a:lnTo>
                  <a:lnTo>
                    <a:pt x="1510576" y="0"/>
                  </a:lnTo>
                  <a:lnTo>
                    <a:pt x="1517116" y="12700"/>
                  </a:lnTo>
                  <a:lnTo>
                    <a:pt x="1584667" y="1270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661761" y="3366769"/>
              <a:ext cx="1539240" cy="12700"/>
            </a:xfrm>
            <a:custGeom>
              <a:avLst/>
              <a:gdLst/>
              <a:ahLst/>
              <a:cxnLst/>
              <a:rect l="l" t="t" r="r" b="b"/>
              <a:pathLst>
                <a:path w="1539240" h="12700">
                  <a:moveTo>
                    <a:pt x="145148" y="12700"/>
                  </a:moveTo>
                  <a:lnTo>
                    <a:pt x="1211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5148" y="12700"/>
                  </a:lnTo>
                  <a:close/>
                </a:path>
                <a:path w="1539240" h="12700">
                  <a:moveTo>
                    <a:pt x="1539011" y="12700"/>
                  </a:moveTo>
                  <a:lnTo>
                    <a:pt x="1531912" y="0"/>
                  </a:lnTo>
                  <a:lnTo>
                    <a:pt x="1463281" y="0"/>
                  </a:lnTo>
                  <a:lnTo>
                    <a:pt x="1469821" y="12700"/>
                  </a:lnTo>
                  <a:lnTo>
                    <a:pt x="1539011" y="1270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814847" y="3451859"/>
              <a:ext cx="1433830" cy="12700"/>
            </a:xfrm>
            <a:custGeom>
              <a:avLst/>
              <a:gdLst/>
              <a:ahLst/>
              <a:cxnLst/>
              <a:rect l="l" t="t" r="r" b="b"/>
              <a:pathLst>
                <a:path w="1433829" h="12700">
                  <a:moveTo>
                    <a:pt x="152565" y="12700"/>
                  </a:moveTo>
                  <a:lnTo>
                    <a:pt x="12861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2565" y="12700"/>
                  </a:lnTo>
                  <a:close/>
                </a:path>
                <a:path w="1433829" h="12700">
                  <a:moveTo>
                    <a:pt x="1433499" y="12700"/>
                  </a:moveTo>
                  <a:lnTo>
                    <a:pt x="1426400" y="0"/>
                  </a:lnTo>
                  <a:lnTo>
                    <a:pt x="1353997" y="0"/>
                  </a:lnTo>
                  <a:lnTo>
                    <a:pt x="1360538" y="12700"/>
                  </a:lnTo>
                  <a:lnTo>
                    <a:pt x="1433499" y="1270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881116" y="3488689"/>
              <a:ext cx="1388110" cy="12700"/>
            </a:xfrm>
            <a:custGeom>
              <a:avLst/>
              <a:gdLst/>
              <a:ahLst/>
              <a:cxnLst/>
              <a:rect l="l" t="t" r="r" b="b"/>
              <a:pathLst>
                <a:path w="1388109" h="12700">
                  <a:moveTo>
                    <a:pt x="155765" y="12700"/>
                  </a:moveTo>
                  <a:lnTo>
                    <a:pt x="1318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5765" y="12700"/>
                  </a:lnTo>
                  <a:close/>
                </a:path>
                <a:path w="1388109" h="12700">
                  <a:moveTo>
                    <a:pt x="1387830" y="12700"/>
                  </a:moveTo>
                  <a:lnTo>
                    <a:pt x="1380731" y="0"/>
                  </a:lnTo>
                  <a:lnTo>
                    <a:pt x="1306690" y="0"/>
                  </a:lnTo>
                  <a:lnTo>
                    <a:pt x="1313230" y="12700"/>
                  </a:lnTo>
                  <a:lnTo>
                    <a:pt x="1387830" y="1270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5924524" y="3512819"/>
              <a:ext cx="1358265" cy="12700"/>
            </a:xfrm>
            <a:custGeom>
              <a:avLst/>
              <a:gdLst/>
              <a:ahLst/>
              <a:cxnLst/>
              <a:rect l="l" t="t" r="r" b="b"/>
              <a:pathLst>
                <a:path w="1358265" h="12700">
                  <a:moveTo>
                    <a:pt x="157873" y="12700"/>
                  </a:moveTo>
                  <a:lnTo>
                    <a:pt x="13392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7873" y="12700"/>
                  </a:lnTo>
                  <a:close/>
                </a:path>
                <a:path w="1358265" h="12700">
                  <a:moveTo>
                    <a:pt x="1357922" y="12700"/>
                  </a:moveTo>
                  <a:lnTo>
                    <a:pt x="1350810" y="0"/>
                  </a:lnTo>
                  <a:lnTo>
                    <a:pt x="1275702" y="0"/>
                  </a:lnTo>
                  <a:lnTo>
                    <a:pt x="1282242" y="12700"/>
                  </a:lnTo>
                  <a:lnTo>
                    <a:pt x="1357922" y="1270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5990780" y="3549649"/>
              <a:ext cx="1312545" cy="12700"/>
            </a:xfrm>
            <a:custGeom>
              <a:avLst/>
              <a:gdLst/>
              <a:ahLst/>
              <a:cxnLst/>
              <a:rect l="l" t="t" r="r" b="b"/>
              <a:pathLst>
                <a:path w="1312545" h="12700">
                  <a:moveTo>
                    <a:pt x="161099" y="12700"/>
                  </a:moveTo>
                  <a:lnTo>
                    <a:pt x="13713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1099" y="12700"/>
                  </a:lnTo>
                  <a:close/>
                </a:path>
                <a:path w="1312545" h="12700">
                  <a:moveTo>
                    <a:pt x="1312252" y="12700"/>
                  </a:moveTo>
                  <a:lnTo>
                    <a:pt x="1305153" y="0"/>
                  </a:lnTo>
                  <a:lnTo>
                    <a:pt x="1228407" y="0"/>
                  </a:lnTo>
                  <a:lnTo>
                    <a:pt x="1234948" y="12700"/>
                  </a:lnTo>
                  <a:lnTo>
                    <a:pt x="1312252" y="1270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6034201" y="3573779"/>
              <a:ext cx="1282700" cy="12700"/>
            </a:xfrm>
            <a:custGeom>
              <a:avLst/>
              <a:gdLst/>
              <a:ahLst/>
              <a:cxnLst/>
              <a:rect l="l" t="t" r="r" b="b"/>
              <a:pathLst>
                <a:path w="1282700" h="12700">
                  <a:moveTo>
                    <a:pt x="167538" y="12700"/>
                  </a:moveTo>
                  <a:lnTo>
                    <a:pt x="14128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7538" y="12700"/>
                  </a:lnTo>
                  <a:close/>
                </a:path>
                <a:path w="1282700" h="12700">
                  <a:moveTo>
                    <a:pt x="1282331" y="12700"/>
                  </a:moveTo>
                  <a:lnTo>
                    <a:pt x="1275219" y="0"/>
                  </a:lnTo>
                  <a:lnTo>
                    <a:pt x="1197406" y="0"/>
                  </a:lnTo>
                  <a:lnTo>
                    <a:pt x="1203947" y="12700"/>
                  </a:lnTo>
                  <a:lnTo>
                    <a:pt x="1282331" y="1270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6143866" y="3634739"/>
              <a:ext cx="1207135" cy="12700"/>
            </a:xfrm>
            <a:custGeom>
              <a:avLst/>
              <a:gdLst/>
              <a:ahLst/>
              <a:cxnLst/>
              <a:rect l="l" t="t" r="r" b="b"/>
              <a:pathLst>
                <a:path w="1207134" h="12700">
                  <a:moveTo>
                    <a:pt x="183857" y="12700"/>
                  </a:moveTo>
                  <a:lnTo>
                    <a:pt x="15760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83857" y="12700"/>
                  </a:lnTo>
                  <a:close/>
                </a:path>
                <a:path w="1207134" h="12700">
                  <a:moveTo>
                    <a:pt x="1206754" y="12700"/>
                  </a:moveTo>
                  <a:lnTo>
                    <a:pt x="1199642" y="0"/>
                  </a:lnTo>
                  <a:lnTo>
                    <a:pt x="1119124" y="0"/>
                  </a:lnTo>
                  <a:lnTo>
                    <a:pt x="1125664" y="12700"/>
                  </a:lnTo>
                  <a:lnTo>
                    <a:pt x="1206754" y="1270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6210135" y="3671569"/>
              <a:ext cx="1161415" cy="12700"/>
            </a:xfrm>
            <a:custGeom>
              <a:avLst/>
              <a:gdLst/>
              <a:ahLst/>
              <a:cxnLst/>
              <a:rect l="l" t="t" r="r" b="b"/>
              <a:pathLst>
                <a:path w="1161415" h="12700">
                  <a:moveTo>
                    <a:pt x="193713" y="12700"/>
                  </a:moveTo>
                  <a:lnTo>
                    <a:pt x="16746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93713" y="12700"/>
                  </a:lnTo>
                  <a:close/>
                </a:path>
                <a:path w="1161415" h="12700">
                  <a:moveTo>
                    <a:pt x="1161072" y="12700"/>
                  </a:moveTo>
                  <a:lnTo>
                    <a:pt x="1153972" y="0"/>
                  </a:lnTo>
                  <a:lnTo>
                    <a:pt x="1071816" y="0"/>
                  </a:lnTo>
                  <a:lnTo>
                    <a:pt x="1078357" y="12700"/>
                  </a:lnTo>
                  <a:lnTo>
                    <a:pt x="1161072" y="1270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253543" y="3695699"/>
              <a:ext cx="1131570" cy="12700"/>
            </a:xfrm>
            <a:custGeom>
              <a:avLst/>
              <a:gdLst/>
              <a:ahLst/>
              <a:cxnLst/>
              <a:rect l="l" t="t" r="r" b="b"/>
              <a:pathLst>
                <a:path w="1131570" h="12700">
                  <a:moveTo>
                    <a:pt x="200164" y="12700"/>
                  </a:moveTo>
                  <a:lnTo>
                    <a:pt x="1739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00164" y="12700"/>
                  </a:lnTo>
                  <a:close/>
                </a:path>
                <a:path w="1131570" h="12700">
                  <a:moveTo>
                    <a:pt x="1131163" y="12700"/>
                  </a:moveTo>
                  <a:lnTo>
                    <a:pt x="1124051" y="0"/>
                  </a:lnTo>
                  <a:lnTo>
                    <a:pt x="1043406" y="0"/>
                  </a:lnTo>
                  <a:lnTo>
                    <a:pt x="1053617" y="12700"/>
                  </a:lnTo>
                  <a:lnTo>
                    <a:pt x="1131163" y="1270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320942" y="3732529"/>
              <a:ext cx="1089660" cy="12700"/>
            </a:xfrm>
            <a:custGeom>
              <a:avLst/>
              <a:gdLst/>
              <a:ahLst/>
              <a:cxnLst/>
              <a:rect l="l" t="t" r="r" b="b"/>
              <a:pathLst>
                <a:path w="1089659" h="12700">
                  <a:moveTo>
                    <a:pt x="208699" y="1270"/>
                  </a:moveTo>
                  <a:lnTo>
                    <a:pt x="183946" y="1270"/>
                  </a:lnTo>
                  <a:lnTo>
                    <a:pt x="183946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11430" y="1270"/>
                  </a:lnTo>
                  <a:lnTo>
                    <a:pt x="11430" y="12700"/>
                  </a:lnTo>
                  <a:lnTo>
                    <a:pt x="208699" y="12700"/>
                  </a:lnTo>
                  <a:lnTo>
                    <a:pt x="208699" y="1270"/>
                  </a:lnTo>
                  <a:close/>
                </a:path>
                <a:path w="1089659" h="12700">
                  <a:moveTo>
                    <a:pt x="1089520" y="12700"/>
                  </a:moveTo>
                  <a:lnTo>
                    <a:pt x="1079195" y="0"/>
                  </a:lnTo>
                  <a:lnTo>
                    <a:pt x="1005636" y="0"/>
                  </a:lnTo>
                  <a:lnTo>
                    <a:pt x="1015847" y="12700"/>
                  </a:lnTo>
                  <a:lnTo>
                    <a:pt x="1089520" y="1270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363220" y="3756659"/>
              <a:ext cx="1067435" cy="12700"/>
            </a:xfrm>
            <a:custGeom>
              <a:avLst/>
              <a:gdLst/>
              <a:ahLst/>
              <a:cxnLst/>
              <a:rect l="l" t="t" r="r" b="b"/>
              <a:pathLst>
                <a:path w="1067434" h="12700">
                  <a:moveTo>
                    <a:pt x="288836" y="12700"/>
                  </a:moveTo>
                  <a:lnTo>
                    <a:pt x="236740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88836" y="12700"/>
                  </a:lnTo>
                  <a:close/>
                </a:path>
                <a:path w="1067434" h="12700">
                  <a:moveTo>
                    <a:pt x="1066876" y="12700"/>
                  </a:moveTo>
                  <a:lnTo>
                    <a:pt x="1056551" y="0"/>
                  </a:lnTo>
                  <a:lnTo>
                    <a:pt x="982764" y="0"/>
                  </a:lnTo>
                  <a:lnTo>
                    <a:pt x="992987" y="12700"/>
                  </a:lnTo>
                  <a:lnTo>
                    <a:pt x="1066876" y="1270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6589992" y="3817619"/>
              <a:ext cx="890269" cy="12700"/>
            </a:xfrm>
            <a:custGeom>
              <a:avLst/>
              <a:gdLst/>
              <a:ahLst/>
              <a:cxnLst/>
              <a:rect l="l" t="t" r="r" b="b"/>
              <a:pathLst>
                <a:path w="890270" h="12700">
                  <a:moveTo>
                    <a:pt x="312089" y="12700"/>
                  </a:moveTo>
                  <a:lnTo>
                    <a:pt x="260007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2089" y="12700"/>
                  </a:lnTo>
                  <a:close/>
                </a:path>
                <a:path w="890270" h="12700">
                  <a:moveTo>
                    <a:pt x="889698" y="12700"/>
                  </a:moveTo>
                  <a:lnTo>
                    <a:pt x="879373" y="0"/>
                  </a:lnTo>
                  <a:lnTo>
                    <a:pt x="805040" y="0"/>
                  </a:lnTo>
                  <a:lnTo>
                    <a:pt x="815263" y="12700"/>
                  </a:lnTo>
                  <a:lnTo>
                    <a:pt x="889698" y="1270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6750571" y="3854449"/>
              <a:ext cx="759460" cy="12700"/>
            </a:xfrm>
            <a:custGeom>
              <a:avLst/>
              <a:gdLst/>
              <a:ahLst/>
              <a:cxnLst/>
              <a:rect l="l" t="t" r="r" b="b"/>
              <a:pathLst>
                <a:path w="759459" h="12700">
                  <a:moveTo>
                    <a:pt x="302577" y="12700"/>
                  </a:moveTo>
                  <a:lnTo>
                    <a:pt x="250482" y="0"/>
                  </a:lnTo>
                  <a:lnTo>
                    <a:pt x="0" y="0"/>
                  </a:lnTo>
                  <a:lnTo>
                    <a:pt x="55384" y="12700"/>
                  </a:lnTo>
                  <a:lnTo>
                    <a:pt x="302577" y="12700"/>
                  </a:lnTo>
                  <a:close/>
                </a:path>
                <a:path w="759459" h="12700">
                  <a:moveTo>
                    <a:pt x="759091" y="12700"/>
                  </a:moveTo>
                  <a:lnTo>
                    <a:pt x="748753" y="0"/>
                  </a:lnTo>
                  <a:lnTo>
                    <a:pt x="674090" y="0"/>
                  </a:lnTo>
                  <a:lnTo>
                    <a:pt x="684314" y="12700"/>
                  </a:lnTo>
                  <a:lnTo>
                    <a:pt x="759091" y="1270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6855790" y="3878579"/>
              <a:ext cx="673735" cy="12700"/>
            </a:xfrm>
            <a:custGeom>
              <a:avLst/>
              <a:gdLst/>
              <a:ahLst/>
              <a:cxnLst/>
              <a:rect l="l" t="t" r="r" b="b"/>
              <a:pathLst>
                <a:path w="673734" h="12700">
                  <a:moveTo>
                    <a:pt x="296329" y="12700"/>
                  </a:moveTo>
                  <a:lnTo>
                    <a:pt x="244233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96329" y="12700"/>
                  </a:lnTo>
                  <a:close/>
                </a:path>
                <a:path w="673734" h="12700">
                  <a:moveTo>
                    <a:pt x="673506" y="12700"/>
                  </a:moveTo>
                  <a:lnTo>
                    <a:pt x="663168" y="0"/>
                  </a:lnTo>
                  <a:lnTo>
                    <a:pt x="588289" y="0"/>
                  </a:lnTo>
                  <a:lnTo>
                    <a:pt x="598500" y="12700"/>
                  </a:lnTo>
                  <a:lnTo>
                    <a:pt x="673506" y="1270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7016382" y="3915409"/>
              <a:ext cx="542925" cy="12700"/>
            </a:xfrm>
            <a:custGeom>
              <a:avLst/>
              <a:gdLst/>
              <a:ahLst/>
              <a:cxnLst/>
              <a:rect l="l" t="t" r="r" b="b"/>
              <a:pathLst>
                <a:path w="542925" h="12700">
                  <a:moveTo>
                    <a:pt x="220078" y="12700"/>
                  </a:moveTo>
                  <a:lnTo>
                    <a:pt x="194678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20078" y="12700"/>
                  </a:lnTo>
                  <a:close/>
                </a:path>
                <a:path w="542925" h="12700">
                  <a:moveTo>
                    <a:pt x="542874" y="12700"/>
                  </a:moveTo>
                  <a:lnTo>
                    <a:pt x="532549" y="0"/>
                  </a:lnTo>
                  <a:lnTo>
                    <a:pt x="457327" y="0"/>
                  </a:lnTo>
                  <a:lnTo>
                    <a:pt x="467550" y="12700"/>
                  </a:lnTo>
                  <a:lnTo>
                    <a:pt x="542874" y="1270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7132663" y="3939539"/>
              <a:ext cx="446405" cy="12700"/>
            </a:xfrm>
            <a:custGeom>
              <a:avLst/>
              <a:gdLst/>
              <a:ahLst/>
              <a:cxnLst/>
              <a:rect l="l" t="t" r="r" b="b"/>
              <a:pathLst>
                <a:path w="446404" h="12700">
                  <a:moveTo>
                    <a:pt x="144424" y="5080"/>
                  </a:moveTo>
                  <a:lnTo>
                    <a:pt x="131724" y="5080"/>
                  </a:lnTo>
                  <a:lnTo>
                    <a:pt x="131724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8249" y="5080"/>
                  </a:lnTo>
                  <a:lnTo>
                    <a:pt x="18249" y="12700"/>
                  </a:lnTo>
                  <a:lnTo>
                    <a:pt x="144424" y="12700"/>
                  </a:lnTo>
                  <a:lnTo>
                    <a:pt x="144424" y="5080"/>
                  </a:lnTo>
                  <a:close/>
                </a:path>
                <a:path w="446404" h="12700">
                  <a:moveTo>
                    <a:pt x="446227" y="12700"/>
                  </a:moveTo>
                  <a:lnTo>
                    <a:pt x="435889" y="0"/>
                  </a:lnTo>
                  <a:lnTo>
                    <a:pt x="360464" y="0"/>
                  </a:lnTo>
                  <a:lnTo>
                    <a:pt x="370674" y="12700"/>
                  </a:lnTo>
                  <a:lnTo>
                    <a:pt x="446227" y="1270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7248982" y="4000499"/>
              <a:ext cx="379730" cy="12700"/>
            </a:xfrm>
            <a:custGeom>
              <a:avLst/>
              <a:gdLst/>
              <a:ahLst/>
              <a:cxnLst/>
              <a:rect l="l" t="t" r="r" b="b"/>
              <a:pathLst>
                <a:path w="379729" h="12700">
                  <a:moveTo>
                    <a:pt x="157645" y="12700"/>
                  </a:moveTo>
                  <a:lnTo>
                    <a:pt x="132257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57645" y="12700"/>
                  </a:lnTo>
                  <a:close/>
                </a:path>
                <a:path w="379729" h="12700">
                  <a:moveTo>
                    <a:pt x="379501" y="12700"/>
                  </a:moveTo>
                  <a:lnTo>
                    <a:pt x="369176" y="0"/>
                  </a:lnTo>
                  <a:lnTo>
                    <a:pt x="293179" y="0"/>
                  </a:lnTo>
                  <a:lnTo>
                    <a:pt x="303403" y="12700"/>
                  </a:lnTo>
                  <a:lnTo>
                    <a:pt x="379501" y="1270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7294435" y="4024629"/>
              <a:ext cx="353695" cy="12700"/>
            </a:xfrm>
            <a:custGeom>
              <a:avLst/>
              <a:gdLst/>
              <a:ahLst/>
              <a:cxnLst/>
              <a:rect l="l" t="t" r="r" b="b"/>
              <a:pathLst>
                <a:path w="353695" h="12700">
                  <a:moveTo>
                    <a:pt x="160464" y="12700"/>
                  </a:moveTo>
                  <a:lnTo>
                    <a:pt x="135064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0464" y="12700"/>
                  </a:lnTo>
                  <a:close/>
                </a:path>
                <a:path w="353695" h="12700">
                  <a:moveTo>
                    <a:pt x="353682" y="12700"/>
                  </a:moveTo>
                  <a:lnTo>
                    <a:pt x="343357" y="0"/>
                  </a:lnTo>
                  <a:lnTo>
                    <a:pt x="267144" y="0"/>
                  </a:lnTo>
                  <a:lnTo>
                    <a:pt x="277368" y="12700"/>
                  </a:lnTo>
                  <a:lnTo>
                    <a:pt x="353682" y="1270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7363790" y="4061459"/>
              <a:ext cx="314325" cy="12700"/>
            </a:xfrm>
            <a:custGeom>
              <a:avLst/>
              <a:gdLst/>
              <a:ahLst/>
              <a:cxnLst/>
              <a:rect l="l" t="t" r="r" b="b"/>
              <a:pathLst>
                <a:path w="314325" h="12700">
                  <a:moveTo>
                    <a:pt x="164769" y="12700"/>
                  </a:moveTo>
                  <a:lnTo>
                    <a:pt x="139369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64769" y="12700"/>
                  </a:lnTo>
                  <a:close/>
                </a:path>
                <a:path w="314325" h="12700">
                  <a:moveTo>
                    <a:pt x="314299" y="12700"/>
                  </a:moveTo>
                  <a:lnTo>
                    <a:pt x="303961" y="0"/>
                  </a:lnTo>
                  <a:lnTo>
                    <a:pt x="227418" y="0"/>
                  </a:lnTo>
                  <a:lnTo>
                    <a:pt x="237642" y="12700"/>
                  </a:lnTo>
                  <a:lnTo>
                    <a:pt x="314299" y="1270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7433157" y="4098289"/>
              <a:ext cx="274955" cy="12700"/>
            </a:xfrm>
            <a:custGeom>
              <a:avLst/>
              <a:gdLst/>
              <a:ahLst/>
              <a:cxnLst/>
              <a:rect l="l" t="t" r="r" b="b"/>
              <a:pathLst>
                <a:path w="274954" h="12700">
                  <a:moveTo>
                    <a:pt x="169049" y="12700"/>
                  </a:moveTo>
                  <a:lnTo>
                    <a:pt x="143649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9049" y="12700"/>
                  </a:lnTo>
                  <a:close/>
                </a:path>
                <a:path w="274954" h="12700">
                  <a:moveTo>
                    <a:pt x="274891" y="12700"/>
                  </a:moveTo>
                  <a:lnTo>
                    <a:pt x="264553" y="0"/>
                  </a:lnTo>
                  <a:lnTo>
                    <a:pt x="187680" y="0"/>
                  </a:lnTo>
                  <a:lnTo>
                    <a:pt x="197904" y="12700"/>
                  </a:lnTo>
                  <a:lnTo>
                    <a:pt x="274891" y="1270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3" name="object 148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84" name="object 1484"/>
            <p:cNvSpPr/>
            <p:nvPr/>
          </p:nvSpPr>
          <p:spPr>
            <a:xfrm>
              <a:off x="7636279" y="4268470"/>
              <a:ext cx="275590" cy="13970"/>
            </a:xfrm>
            <a:custGeom>
              <a:avLst/>
              <a:gdLst/>
              <a:ahLst/>
              <a:cxnLst/>
              <a:rect l="l" t="t" r="r" b="b"/>
              <a:pathLst>
                <a:path w="275590" h="13970">
                  <a:moveTo>
                    <a:pt x="24726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75439" y="13969"/>
                  </a:lnTo>
                  <a:lnTo>
                    <a:pt x="247267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7608063" y="4281170"/>
              <a:ext cx="327025" cy="12700"/>
            </a:xfrm>
            <a:custGeom>
              <a:avLst/>
              <a:gdLst/>
              <a:ahLst/>
              <a:cxnLst/>
              <a:rect l="l" t="t" r="r" b="b"/>
              <a:pathLst>
                <a:path w="327025" h="12700">
                  <a:moveTo>
                    <a:pt x="301094" y="0"/>
                  </a:moveTo>
                  <a:lnTo>
                    <a:pt x="31350" y="0"/>
                  </a:lnTo>
                  <a:lnTo>
                    <a:pt x="0" y="12699"/>
                  </a:lnTo>
                  <a:lnTo>
                    <a:pt x="326705" y="12699"/>
                  </a:lnTo>
                  <a:lnTo>
                    <a:pt x="301094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7576713" y="4292600"/>
              <a:ext cx="382270" cy="13970"/>
            </a:xfrm>
            <a:custGeom>
              <a:avLst/>
              <a:gdLst/>
              <a:ahLst/>
              <a:cxnLst/>
              <a:rect l="l" t="t" r="r" b="b"/>
              <a:pathLst>
                <a:path w="382270" h="13970">
                  <a:moveTo>
                    <a:pt x="355494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81819" y="13969"/>
                  </a:lnTo>
                  <a:lnTo>
                    <a:pt x="381106" y="12700"/>
                  </a:lnTo>
                  <a:lnTo>
                    <a:pt x="355494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7548497" y="4305300"/>
              <a:ext cx="416559" cy="12700"/>
            </a:xfrm>
            <a:custGeom>
              <a:avLst/>
              <a:gdLst/>
              <a:ahLst/>
              <a:cxnLst/>
              <a:rect l="l" t="t" r="r" b="b"/>
              <a:pathLst>
                <a:path w="416559" h="12700">
                  <a:moveTo>
                    <a:pt x="409321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16450" y="12700"/>
                  </a:lnTo>
                  <a:lnTo>
                    <a:pt x="409321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7517147" y="4316729"/>
              <a:ext cx="455295" cy="13970"/>
            </a:xfrm>
            <a:custGeom>
              <a:avLst/>
              <a:gdLst/>
              <a:ahLst/>
              <a:cxnLst/>
              <a:rect l="l" t="t" r="r" b="b"/>
              <a:pathLst>
                <a:path w="455295" h="13970">
                  <a:moveTo>
                    <a:pt x="447088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454929" y="13970"/>
                  </a:lnTo>
                  <a:lnTo>
                    <a:pt x="447088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488932" y="4329429"/>
              <a:ext cx="489584" cy="12700"/>
            </a:xfrm>
            <a:custGeom>
              <a:avLst/>
              <a:gdLst/>
              <a:ahLst/>
              <a:cxnLst/>
              <a:rect l="l" t="t" r="r" b="b"/>
              <a:pathLst>
                <a:path w="489584" h="12700">
                  <a:moveTo>
                    <a:pt x="482432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89560" y="12700"/>
                  </a:lnTo>
                  <a:lnTo>
                    <a:pt x="48243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471690" y="4342129"/>
              <a:ext cx="514350" cy="12700"/>
            </a:xfrm>
            <a:custGeom>
              <a:avLst/>
              <a:gdLst/>
              <a:ahLst/>
              <a:cxnLst/>
              <a:rect l="l" t="t" r="r" b="b"/>
              <a:pathLst>
                <a:path w="514350" h="12700">
                  <a:moveTo>
                    <a:pt x="513930" y="12700"/>
                  </a:moveTo>
                  <a:lnTo>
                    <a:pt x="507504" y="1270"/>
                  </a:lnTo>
                  <a:lnTo>
                    <a:pt x="507149" y="1270"/>
                  </a:lnTo>
                  <a:lnTo>
                    <a:pt x="507149" y="0"/>
                  </a:lnTo>
                  <a:lnTo>
                    <a:pt x="15671" y="0"/>
                  </a:lnTo>
                  <a:lnTo>
                    <a:pt x="15671" y="1270"/>
                  </a:lnTo>
                  <a:lnTo>
                    <a:pt x="0" y="1270"/>
                  </a:lnTo>
                  <a:lnTo>
                    <a:pt x="0" y="12700"/>
                  </a:lnTo>
                  <a:lnTo>
                    <a:pt x="348957" y="12700"/>
                  </a:lnTo>
                  <a:lnTo>
                    <a:pt x="348957" y="1270"/>
                  </a:lnTo>
                  <a:lnTo>
                    <a:pt x="370560" y="1270"/>
                  </a:lnTo>
                  <a:lnTo>
                    <a:pt x="370255" y="12700"/>
                  </a:lnTo>
                  <a:lnTo>
                    <a:pt x="513930" y="1270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7398004" y="4366259"/>
              <a:ext cx="601345" cy="12700"/>
            </a:xfrm>
            <a:custGeom>
              <a:avLst/>
              <a:gdLst/>
              <a:ahLst/>
              <a:cxnLst/>
              <a:rect l="l" t="t" r="r" b="b"/>
              <a:pathLst>
                <a:path w="601345" h="12700">
                  <a:moveTo>
                    <a:pt x="35786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309880" y="12700"/>
                  </a:lnTo>
                  <a:lnTo>
                    <a:pt x="357860" y="0"/>
                  </a:lnTo>
                  <a:close/>
                </a:path>
                <a:path w="601345" h="12700">
                  <a:moveTo>
                    <a:pt x="601154" y="12700"/>
                  </a:moveTo>
                  <a:lnTo>
                    <a:pt x="594029" y="0"/>
                  </a:lnTo>
                  <a:lnTo>
                    <a:pt x="443636" y="0"/>
                  </a:lnTo>
                  <a:lnTo>
                    <a:pt x="443293" y="12700"/>
                  </a:lnTo>
                  <a:lnTo>
                    <a:pt x="601154" y="1270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8021002" y="4488179"/>
              <a:ext cx="46990" cy="12700"/>
            </a:xfrm>
            <a:custGeom>
              <a:avLst/>
              <a:gdLst/>
              <a:ahLst/>
              <a:cxnLst/>
              <a:rect l="l" t="t" r="r" b="b"/>
              <a:pathLst>
                <a:path w="46990" h="12700">
                  <a:moveTo>
                    <a:pt x="39471" y="0"/>
                  </a:moveTo>
                  <a:lnTo>
                    <a:pt x="0" y="0"/>
                  </a:lnTo>
                  <a:lnTo>
                    <a:pt x="7831" y="12700"/>
                  </a:lnTo>
                  <a:lnTo>
                    <a:pt x="46600" y="12700"/>
                  </a:lnTo>
                  <a:lnTo>
                    <a:pt x="39471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148930" y="0"/>
                  </a:moveTo>
                  <a:lnTo>
                    <a:pt x="1029639" y="0"/>
                  </a:lnTo>
                  <a:lnTo>
                    <a:pt x="1029296" y="12700"/>
                  </a:lnTo>
                  <a:lnTo>
                    <a:pt x="1145730" y="12700"/>
                  </a:lnTo>
                  <a:lnTo>
                    <a:pt x="1148930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6708242" y="4573269"/>
              <a:ext cx="1405255" cy="12700"/>
            </a:xfrm>
            <a:custGeom>
              <a:avLst/>
              <a:gdLst/>
              <a:ahLst/>
              <a:cxnLst/>
              <a:rect l="l" t="t" r="r" b="b"/>
              <a:pathLst>
                <a:path w="1405254" h="12700">
                  <a:moveTo>
                    <a:pt x="269151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23799" y="12700"/>
                  </a:lnTo>
                  <a:lnTo>
                    <a:pt x="269151" y="0"/>
                  </a:lnTo>
                  <a:close/>
                </a:path>
                <a:path w="1405254" h="12700">
                  <a:moveTo>
                    <a:pt x="1241767" y="0"/>
                  </a:moveTo>
                  <a:lnTo>
                    <a:pt x="1127912" y="0"/>
                  </a:lnTo>
                  <a:lnTo>
                    <a:pt x="1127569" y="12700"/>
                  </a:lnTo>
                  <a:lnTo>
                    <a:pt x="1238580" y="12700"/>
                  </a:lnTo>
                  <a:lnTo>
                    <a:pt x="1241767" y="0"/>
                  </a:lnTo>
                  <a:close/>
                </a:path>
                <a:path w="1405254" h="12700">
                  <a:moveTo>
                    <a:pt x="1405153" y="1270"/>
                  </a:moveTo>
                  <a:lnTo>
                    <a:pt x="1400340" y="1270"/>
                  </a:lnTo>
                  <a:lnTo>
                    <a:pt x="1400340" y="0"/>
                  </a:lnTo>
                  <a:lnTo>
                    <a:pt x="1380261" y="0"/>
                  </a:lnTo>
                  <a:lnTo>
                    <a:pt x="1380261" y="1270"/>
                  </a:lnTo>
                  <a:lnTo>
                    <a:pt x="1385570" y="1270"/>
                  </a:lnTo>
                  <a:lnTo>
                    <a:pt x="1385570" y="12700"/>
                  </a:lnTo>
                  <a:lnTo>
                    <a:pt x="1405153" y="12700"/>
                  </a:lnTo>
                  <a:lnTo>
                    <a:pt x="1405153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583540" y="4610100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26234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17004" y="12700"/>
                  </a:lnTo>
                  <a:lnTo>
                    <a:pt x="262343" y="0"/>
                  </a:lnTo>
                  <a:close/>
                </a:path>
                <a:path w="1563370" h="12700">
                  <a:moveTo>
                    <a:pt x="1357210" y="0"/>
                  </a:moveTo>
                  <a:lnTo>
                    <a:pt x="1251635" y="0"/>
                  </a:lnTo>
                  <a:lnTo>
                    <a:pt x="1251292" y="12700"/>
                  </a:lnTo>
                  <a:lnTo>
                    <a:pt x="1354023" y="12700"/>
                  </a:lnTo>
                  <a:lnTo>
                    <a:pt x="1357210" y="0"/>
                  </a:lnTo>
                  <a:close/>
                </a:path>
                <a:path w="1563370" h="12700">
                  <a:moveTo>
                    <a:pt x="1563027" y="12700"/>
                  </a:moveTo>
                  <a:lnTo>
                    <a:pt x="1553121" y="0"/>
                  </a:lnTo>
                  <a:lnTo>
                    <a:pt x="1535226" y="0"/>
                  </a:lnTo>
                  <a:lnTo>
                    <a:pt x="1545856" y="12700"/>
                  </a:lnTo>
                  <a:lnTo>
                    <a:pt x="1563027" y="1270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6465900" y="4646929"/>
              <a:ext cx="1709420" cy="12700"/>
            </a:xfrm>
            <a:custGeom>
              <a:avLst/>
              <a:gdLst/>
              <a:ahLst/>
              <a:cxnLst/>
              <a:rect l="l" t="t" r="r" b="b"/>
              <a:pathLst>
                <a:path w="1709420" h="12700">
                  <a:moveTo>
                    <a:pt x="248488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03136" y="12700"/>
                  </a:lnTo>
                  <a:lnTo>
                    <a:pt x="248488" y="0"/>
                  </a:lnTo>
                  <a:close/>
                </a:path>
                <a:path w="1709420" h="12700">
                  <a:moveTo>
                    <a:pt x="1465605" y="0"/>
                  </a:moveTo>
                  <a:lnTo>
                    <a:pt x="1368298" y="0"/>
                  </a:lnTo>
                  <a:lnTo>
                    <a:pt x="1367955" y="12700"/>
                  </a:lnTo>
                  <a:lnTo>
                    <a:pt x="1462405" y="12700"/>
                  </a:lnTo>
                  <a:lnTo>
                    <a:pt x="1465605" y="0"/>
                  </a:lnTo>
                  <a:close/>
                </a:path>
                <a:path w="1709420" h="12700">
                  <a:moveTo>
                    <a:pt x="1709381" y="12700"/>
                  </a:moveTo>
                  <a:lnTo>
                    <a:pt x="1699475" y="0"/>
                  </a:lnTo>
                  <a:lnTo>
                    <a:pt x="1683664" y="0"/>
                  </a:lnTo>
                  <a:lnTo>
                    <a:pt x="1694294" y="12700"/>
                  </a:lnTo>
                  <a:lnTo>
                    <a:pt x="1709381" y="1270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8169756" y="4671059"/>
              <a:ext cx="24765" cy="12700"/>
            </a:xfrm>
            <a:custGeom>
              <a:avLst/>
              <a:gdLst/>
              <a:ahLst/>
              <a:cxnLst/>
              <a:rect l="l" t="t" r="r" b="b"/>
              <a:pathLst>
                <a:path w="24765" h="12700">
                  <a:moveTo>
                    <a:pt x="14437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24338" y="12700"/>
                  </a:lnTo>
                  <a:lnTo>
                    <a:pt x="14437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8220735" y="4732020"/>
              <a:ext cx="20955" cy="12700"/>
            </a:xfrm>
            <a:custGeom>
              <a:avLst/>
              <a:gdLst/>
              <a:ahLst/>
              <a:cxnLst/>
              <a:rect l="l" t="t" r="r" b="b"/>
              <a:pathLst>
                <a:path w="20954" h="12700">
                  <a:moveTo>
                    <a:pt x="10981" y="0"/>
                  </a:moveTo>
                  <a:lnTo>
                    <a:pt x="0" y="0"/>
                  </a:lnTo>
                  <a:lnTo>
                    <a:pt x="10620" y="12699"/>
                  </a:lnTo>
                  <a:lnTo>
                    <a:pt x="20881" y="12699"/>
                  </a:lnTo>
                  <a:lnTo>
                    <a:pt x="10981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8240914" y="4756150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4" h="12700">
                  <a:moveTo>
                    <a:pt x="9612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9513" y="12700"/>
                  </a:lnTo>
                  <a:lnTo>
                    <a:pt x="961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8271714" y="4792979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79" h="12700">
                  <a:moveTo>
                    <a:pt x="7524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7425" y="12700"/>
                  </a:lnTo>
                  <a:lnTo>
                    <a:pt x="752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5915228" y="4817109"/>
              <a:ext cx="2404745" cy="25400"/>
            </a:xfrm>
            <a:custGeom>
              <a:avLst/>
              <a:gdLst/>
              <a:ahLst/>
              <a:cxnLst/>
              <a:rect l="l" t="t" r="r" b="b"/>
              <a:pathLst>
                <a:path w="2404745" h="25400">
                  <a:moveTo>
                    <a:pt x="239712" y="0"/>
                  </a:moveTo>
                  <a:lnTo>
                    <a:pt x="68973" y="0"/>
                  </a:lnTo>
                  <a:lnTo>
                    <a:pt x="34480" y="12700"/>
                  </a:lnTo>
                  <a:lnTo>
                    <a:pt x="31038" y="13970"/>
                  </a:lnTo>
                  <a:lnTo>
                    <a:pt x="0" y="25400"/>
                  </a:lnTo>
                  <a:lnTo>
                    <a:pt x="168300" y="25400"/>
                  </a:lnTo>
                  <a:lnTo>
                    <a:pt x="200431" y="13970"/>
                  </a:lnTo>
                  <a:lnTo>
                    <a:pt x="204012" y="12700"/>
                  </a:lnTo>
                  <a:lnTo>
                    <a:pt x="239712" y="0"/>
                  </a:lnTo>
                  <a:close/>
                </a:path>
                <a:path w="2404745" h="25400">
                  <a:moveTo>
                    <a:pt x="1973516" y="0"/>
                  </a:moveTo>
                  <a:lnTo>
                    <a:pt x="1893150" y="0"/>
                  </a:lnTo>
                  <a:lnTo>
                    <a:pt x="1890864" y="12700"/>
                  </a:lnTo>
                  <a:lnTo>
                    <a:pt x="1890636" y="13970"/>
                  </a:lnTo>
                  <a:lnTo>
                    <a:pt x="1888566" y="25400"/>
                  </a:lnTo>
                  <a:lnTo>
                    <a:pt x="1967128" y="25400"/>
                  </a:lnTo>
                  <a:lnTo>
                    <a:pt x="1969985" y="13970"/>
                  </a:lnTo>
                  <a:lnTo>
                    <a:pt x="1970316" y="12700"/>
                  </a:lnTo>
                  <a:lnTo>
                    <a:pt x="1973516" y="0"/>
                  </a:lnTo>
                  <a:close/>
                </a:path>
                <a:path w="2404745" h="25400">
                  <a:moveTo>
                    <a:pt x="2404427" y="25400"/>
                  </a:moveTo>
                  <a:lnTo>
                    <a:pt x="2394864" y="13970"/>
                  </a:lnTo>
                  <a:lnTo>
                    <a:pt x="2393810" y="12700"/>
                  </a:lnTo>
                  <a:lnTo>
                    <a:pt x="2383180" y="0"/>
                  </a:lnTo>
                  <a:lnTo>
                    <a:pt x="2376665" y="0"/>
                  </a:lnTo>
                  <a:lnTo>
                    <a:pt x="2388336" y="13970"/>
                  </a:lnTo>
                  <a:lnTo>
                    <a:pt x="2397899" y="25400"/>
                  </a:lnTo>
                  <a:lnTo>
                    <a:pt x="2404427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5849721" y="4853939"/>
              <a:ext cx="2490470" cy="12700"/>
            </a:xfrm>
            <a:custGeom>
              <a:avLst/>
              <a:gdLst/>
              <a:ahLst/>
              <a:cxnLst/>
              <a:rect l="l" t="t" r="r" b="b"/>
              <a:pathLst>
                <a:path w="2490470" h="12700">
                  <a:moveTo>
                    <a:pt x="20167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5963" y="12700"/>
                  </a:lnTo>
                  <a:lnTo>
                    <a:pt x="201676" y="0"/>
                  </a:lnTo>
                  <a:close/>
                </a:path>
                <a:path w="2490470" h="12700">
                  <a:moveTo>
                    <a:pt x="2029764" y="0"/>
                  </a:moveTo>
                  <a:lnTo>
                    <a:pt x="1952015" y="0"/>
                  </a:lnTo>
                  <a:lnTo>
                    <a:pt x="1949729" y="12700"/>
                  </a:lnTo>
                  <a:lnTo>
                    <a:pt x="2026577" y="12700"/>
                  </a:lnTo>
                  <a:lnTo>
                    <a:pt x="2029764" y="0"/>
                  </a:lnTo>
                  <a:close/>
                </a:path>
                <a:path w="2490470" h="12700">
                  <a:moveTo>
                    <a:pt x="2490127" y="12700"/>
                  </a:moveTo>
                  <a:lnTo>
                    <a:pt x="2479497" y="0"/>
                  </a:lnTo>
                  <a:lnTo>
                    <a:pt x="2472969" y="0"/>
                  </a:lnTo>
                  <a:lnTo>
                    <a:pt x="2483586" y="12700"/>
                  </a:lnTo>
                  <a:lnTo>
                    <a:pt x="2490127" y="1270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8373673" y="4914900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79" h="12700">
                  <a:moveTo>
                    <a:pt x="6564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7191" y="12700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8393852" y="4939029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6245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5770" y="12700"/>
                  </a:lnTo>
                  <a:lnTo>
                    <a:pt x="6245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518696" y="4975859"/>
              <a:ext cx="2919095" cy="12700"/>
            </a:xfrm>
            <a:custGeom>
              <a:avLst/>
              <a:gdLst/>
              <a:ahLst/>
              <a:cxnLst/>
              <a:rect l="l" t="t" r="r" b="b"/>
              <a:pathLst>
                <a:path w="2919095" h="12700">
                  <a:moveTo>
                    <a:pt x="189903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4190" y="12700"/>
                  </a:lnTo>
                  <a:lnTo>
                    <a:pt x="189903" y="0"/>
                  </a:lnTo>
                  <a:close/>
                </a:path>
                <a:path w="2919095" h="12700">
                  <a:moveTo>
                    <a:pt x="2918549" y="12700"/>
                  </a:moveTo>
                  <a:lnTo>
                    <a:pt x="2909024" y="0"/>
                  </a:lnTo>
                  <a:lnTo>
                    <a:pt x="2905950" y="0"/>
                  </a:lnTo>
                  <a:lnTo>
                    <a:pt x="2916567" y="12700"/>
                  </a:lnTo>
                  <a:lnTo>
                    <a:pt x="2918549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439270" y="5012689"/>
              <a:ext cx="2418080" cy="12700"/>
            </a:xfrm>
            <a:custGeom>
              <a:avLst/>
              <a:gdLst/>
              <a:ahLst/>
              <a:cxnLst/>
              <a:rect l="l" t="t" r="r" b="b"/>
              <a:pathLst>
                <a:path w="2418079" h="12700">
                  <a:moveTo>
                    <a:pt x="165773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30073" y="12700"/>
                  </a:lnTo>
                  <a:lnTo>
                    <a:pt x="165773" y="0"/>
                  </a:lnTo>
                  <a:close/>
                </a:path>
                <a:path w="2418079" h="12700">
                  <a:moveTo>
                    <a:pt x="2417813" y="0"/>
                  </a:moveTo>
                  <a:lnTo>
                    <a:pt x="2336419" y="0"/>
                  </a:lnTo>
                  <a:lnTo>
                    <a:pt x="2337371" y="12700"/>
                  </a:lnTo>
                  <a:lnTo>
                    <a:pt x="2417203" y="12700"/>
                  </a:lnTo>
                  <a:lnTo>
                    <a:pt x="2417813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388242" y="5036819"/>
              <a:ext cx="2468245" cy="12700"/>
            </a:xfrm>
            <a:custGeom>
              <a:avLst/>
              <a:gdLst/>
              <a:ahLst/>
              <a:cxnLst/>
              <a:rect l="l" t="t" r="r" b="b"/>
              <a:pathLst>
                <a:path w="2468245" h="12700">
                  <a:moveTo>
                    <a:pt x="148958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13245" y="12700"/>
                  </a:lnTo>
                  <a:lnTo>
                    <a:pt x="148958" y="0"/>
                  </a:lnTo>
                  <a:close/>
                </a:path>
                <a:path w="2468245" h="12700">
                  <a:moveTo>
                    <a:pt x="2467673" y="0"/>
                  </a:moveTo>
                  <a:lnTo>
                    <a:pt x="2389251" y="0"/>
                  </a:lnTo>
                  <a:lnTo>
                    <a:pt x="2390203" y="12700"/>
                  </a:lnTo>
                  <a:lnTo>
                    <a:pt x="2467051" y="12700"/>
                  </a:lnTo>
                  <a:lnTo>
                    <a:pt x="2467673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337200" y="5060950"/>
              <a:ext cx="2517775" cy="12700"/>
            </a:xfrm>
            <a:custGeom>
              <a:avLst/>
              <a:gdLst/>
              <a:ahLst/>
              <a:cxnLst/>
              <a:rect l="l" t="t" r="r" b="b"/>
              <a:pathLst>
                <a:path w="2517775" h="12700">
                  <a:moveTo>
                    <a:pt x="132156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96443" y="12700"/>
                  </a:lnTo>
                  <a:lnTo>
                    <a:pt x="132156" y="0"/>
                  </a:lnTo>
                  <a:close/>
                </a:path>
                <a:path w="2517775" h="12700">
                  <a:moveTo>
                    <a:pt x="2517533" y="0"/>
                  </a:moveTo>
                  <a:lnTo>
                    <a:pt x="2442095" y="0"/>
                  </a:lnTo>
                  <a:lnTo>
                    <a:pt x="2443048" y="12700"/>
                  </a:lnTo>
                  <a:lnTo>
                    <a:pt x="2516924" y="12700"/>
                  </a:lnTo>
                  <a:lnTo>
                    <a:pt x="2517533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259311" y="5097779"/>
              <a:ext cx="2593975" cy="12700"/>
            </a:xfrm>
            <a:custGeom>
              <a:avLst/>
              <a:gdLst/>
              <a:ahLst/>
              <a:cxnLst/>
              <a:rect l="l" t="t" r="r" b="b"/>
              <a:pathLst>
                <a:path w="2593975" h="12700">
                  <a:moveTo>
                    <a:pt x="106489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70789" y="12700"/>
                  </a:lnTo>
                  <a:lnTo>
                    <a:pt x="106489" y="0"/>
                  </a:lnTo>
                  <a:close/>
                </a:path>
                <a:path w="2593975" h="12700">
                  <a:moveTo>
                    <a:pt x="2593632" y="0"/>
                  </a:moveTo>
                  <a:lnTo>
                    <a:pt x="2522740" y="0"/>
                  </a:lnTo>
                  <a:lnTo>
                    <a:pt x="2523680" y="12700"/>
                  </a:lnTo>
                  <a:lnTo>
                    <a:pt x="2593009" y="12700"/>
                  </a:lnTo>
                  <a:lnTo>
                    <a:pt x="2593632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5208282" y="5121909"/>
              <a:ext cx="2643505" cy="12700"/>
            </a:xfrm>
            <a:custGeom>
              <a:avLst/>
              <a:gdLst/>
              <a:ahLst/>
              <a:cxnLst/>
              <a:rect l="l" t="t" r="r" b="b"/>
              <a:pathLst>
                <a:path w="2643504" h="12700">
                  <a:moveTo>
                    <a:pt x="8967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53962" y="12700"/>
                  </a:lnTo>
                  <a:lnTo>
                    <a:pt x="89674" y="0"/>
                  </a:lnTo>
                  <a:close/>
                </a:path>
                <a:path w="2643504" h="12700">
                  <a:moveTo>
                    <a:pt x="2643492" y="0"/>
                  </a:moveTo>
                  <a:lnTo>
                    <a:pt x="2575560" y="0"/>
                  </a:lnTo>
                  <a:lnTo>
                    <a:pt x="2576512" y="12700"/>
                  </a:lnTo>
                  <a:lnTo>
                    <a:pt x="2642870" y="12700"/>
                  </a:lnTo>
                  <a:lnTo>
                    <a:pt x="2643492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7792958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7794761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796563" y="529208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797511" y="530478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798364" y="5316220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799313" y="5328920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800261" y="5341620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7801114" y="5353050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7802063" y="5365750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7803011" y="53784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803865" y="5389879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805100" y="54025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7806321" y="541400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807678" y="54267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809035" y="54394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7810257" y="545083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7811613" y="546353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7812835" y="547497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7814192" y="548767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7815413" y="54991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83" name="object 1583"/>
          <p:cNvGrpSpPr/>
          <p:nvPr/>
        </p:nvGrpSpPr>
        <p:grpSpPr>
          <a:xfrm>
            <a:off x="7816770" y="5511800"/>
            <a:ext cx="102235" cy="511809"/>
            <a:chOff x="7816770" y="5511800"/>
            <a:chExt cx="102235" cy="511809"/>
          </a:xfrm>
        </p:grpSpPr>
        <p:sp>
          <p:nvSpPr>
            <p:cNvPr id="1584" name="object 1584"/>
            <p:cNvSpPr/>
            <p:nvPr/>
          </p:nvSpPr>
          <p:spPr>
            <a:xfrm>
              <a:off x="7816770" y="55118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18127" y="552450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19349" y="55359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20706" y="554863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22063" y="556133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23284" y="557276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24641" y="558546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25863" y="559688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27220" y="56095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28577" y="56222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29798" y="563372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31155" y="564642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32377" y="565785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33734" y="567055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34955" y="56819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36312" y="56946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37669" y="570737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38890" y="571880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40248" y="573150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41605" y="574420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42826" y="575564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44183" y="576834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45404" y="577977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46761" y="579247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48118" y="580517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49340" y="581660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50697" y="582930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51918" y="584072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53275" y="585342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54497" y="58648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55854" y="58775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857211" y="589025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858432" y="590169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859789" y="591439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7861146" y="592709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7862368" y="593851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7863725" y="595121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7864946" y="596265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7866303" y="597535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7867660" y="59880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7868881" y="5999480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7870238" y="6012180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6" name="object 1626"/>
          <p:cNvSpPr txBox="1"/>
          <p:nvPr/>
        </p:nvSpPr>
        <p:spPr>
          <a:xfrm>
            <a:off x="8403590" y="6282690"/>
            <a:ext cx="20447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5" dirty="0">
                <a:solidFill>
                  <a:srgbClr val="FFFFFF"/>
                </a:solidFill>
                <a:latin typeface="Times New Roman"/>
                <a:cs typeface="Times New Roman"/>
              </a:rPr>
              <a:t>2</a:t>
            </a: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2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627" name="object 1627"/>
          <p:cNvSpPr txBox="1"/>
          <p:nvPr/>
        </p:nvSpPr>
        <p:spPr>
          <a:xfrm>
            <a:off x="375920" y="2030729"/>
            <a:ext cx="530923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When</a:t>
            </a:r>
            <a:r>
              <a:rPr sz="32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Debentures</a:t>
            </a:r>
            <a:r>
              <a:rPr sz="32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a</a:t>
            </a:r>
            <a:r>
              <a:rPr sz="3200" strike="sngStrike" dirty="0">
                <a:solidFill>
                  <a:srgbClr val="FF0000"/>
                </a:solidFill>
                <a:latin typeface="Times New Roman"/>
                <a:cs typeface="Times New Roman"/>
              </a:rPr>
              <a:t>re</a:t>
            </a:r>
            <a:r>
              <a:rPr sz="3200" strike="sngStrike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sngStrike" dirty="0">
                <a:solidFill>
                  <a:srgbClr val="FF0000"/>
                </a:solidFill>
                <a:latin typeface="Times New Roman"/>
                <a:cs typeface="Times New Roman"/>
              </a:rPr>
              <a:t>p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urchased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628" name="object 1628"/>
          <p:cNvSpPr txBox="1"/>
          <p:nvPr/>
        </p:nvSpPr>
        <p:spPr>
          <a:xfrm>
            <a:off x="4854451" y="2518409"/>
            <a:ext cx="341630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(With</a:t>
            </a:r>
            <a:r>
              <a:rPr sz="32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purchase</a:t>
            </a:r>
            <a:r>
              <a:rPr sz="32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cost)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629" name="object 1629"/>
          <p:cNvSpPr txBox="1"/>
          <p:nvPr/>
        </p:nvSpPr>
        <p:spPr>
          <a:xfrm>
            <a:off x="375920" y="2518409"/>
            <a:ext cx="4096385" cy="1000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Own</a:t>
            </a:r>
            <a:r>
              <a:rPr sz="32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Debentures</a:t>
            </a:r>
            <a:r>
              <a:rPr sz="32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A/c</a:t>
            </a:r>
            <a:r>
              <a:rPr sz="32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Dr.</a:t>
            </a:r>
            <a:endParaRPr sz="3200">
              <a:latin typeface="Times New Roman"/>
              <a:cs typeface="Times New Roman"/>
            </a:endParaRPr>
          </a:p>
          <a:p>
            <a:pPr marL="522605">
              <a:lnSpc>
                <a:spcPct val="100000"/>
              </a:lnSpc>
            </a:pP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To</a:t>
            </a:r>
            <a:r>
              <a:rPr sz="32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Bank</a:t>
            </a:r>
            <a:r>
              <a:rPr sz="32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A/c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630" name="object 1630"/>
          <p:cNvSpPr txBox="1"/>
          <p:nvPr/>
        </p:nvSpPr>
        <p:spPr>
          <a:xfrm>
            <a:off x="375920" y="3980179"/>
            <a:ext cx="8328025" cy="24625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640195" algn="l"/>
                <a:tab pos="6962140" algn="l"/>
                <a:tab pos="7386955" algn="l"/>
                <a:tab pos="7734934" algn="l"/>
              </a:tabLst>
            </a:pPr>
            <a:r>
              <a:rPr sz="3200" dirty="0">
                <a:solidFill>
                  <a:srgbClr val="720072"/>
                </a:solidFill>
                <a:latin typeface="Times New Roman"/>
                <a:cs typeface="Times New Roman"/>
              </a:rPr>
              <a:t>For</a:t>
            </a:r>
            <a:r>
              <a:rPr sz="3200" spc="-5" dirty="0">
                <a:solidFill>
                  <a:srgbClr val="720072"/>
                </a:solidFill>
                <a:latin typeface="Times New Roman"/>
                <a:cs typeface="Times New Roman"/>
              </a:rPr>
              <a:t> </a:t>
            </a:r>
            <a:r>
              <a:rPr sz="3200" u="dbl" spc="-5" dirty="0">
                <a:solidFill>
                  <a:srgbClr val="720072"/>
                </a:solidFill>
                <a:uFill>
                  <a:solidFill>
                    <a:srgbClr val="C7B8CD"/>
                  </a:solidFill>
                </a:uFill>
                <a:latin typeface="Times New Roman"/>
                <a:cs typeface="Times New Roman"/>
              </a:rPr>
              <a:t>c</a:t>
            </a:r>
            <a:r>
              <a:rPr sz="3200" spc="-5" dirty="0">
                <a:solidFill>
                  <a:srgbClr val="720072"/>
                </a:solidFill>
                <a:latin typeface="Times New Roman"/>
                <a:cs typeface="Times New Roman"/>
              </a:rPr>
              <a:t>ance</a:t>
            </a:r>
            <a:r>
              <a:rPr sz="3200" u="sng" spc="-5" dirty="0">
                <a:solidFill>
                  <a:srgbClr val="720072"/>
                </a:solidFill>
                <a:uFill>
                  <a:solidFill>
                    <a:srgbClr val="C8B9D0"/>
                  </a:solidFill>
                </a:uFill>
                <a:latin typeface="Times New Roman"/>
                <a:cs typeface="Times New Roman"/>
              </a:rPr>
              <a:t>l</a:t>
            </a:r>
            <a:r>
              <a:rPr sz="3200" spc="-5" dirty="0">
                <a:solidFill>
                  <a:srgbClr val="720072"/>
                </a:solidFill>
                <a:latin typeface="Times New Roman"/>
                <a:cs typeface="Times New Roman"/>
              </a:rPr>
              <a:t>lation</a:t>
            </a:r>
            <a:r>
              <a:rPr sz="3200" spc="5" dirty="0">
                <a:solidFill>
                  <a:srgbClr val="720072"/>
                </a:solidFill>
                <a:latin typeface="Times New Roman"/>
                <a:cs typeface="Times New Roman"/>
              </a:rPr>
              <a:t> </a:t>
            </a:r>
            <a:r>
              <a:rPr sz="3200" strike="sngStrike" dirty="0">
                <a:solidFill>
                  <a:srgbClr val="720072"/>
                </a:solidFill>
                <a:latin typeface="Times New Roman"/>
                <a:cs typeface="Times New Roman"/>
              </a:rPr>
              <a:t>o</a:t>
            </a:r>
            <a:r>
              <a:rPr sz="3200" strike="noStrike" dirty="0">
                <a:solidFill>
                  <a:srgbClr val="720072"/>
                </a:solidFill>
                <a:latin typeface="Times New Roman"/>
                <a:cs typeface="Times New Roman"/>
              </a:rPr>
              <a:t>f</a:t>
            </a:r>
            <a:r>
              <a:rPr sz="3200" strike="noStrike" spc="-15" dirty="0">
                <a:solidFill>
                  <a:srgbClr val="720072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720072"/>
                </a:solidFill>
                <a:latin typeface="Times New Roman"/>
                <a:cs typeface="Times New Roman"/>
              </a:rPr>
              <a:t>Own Debentures:	</a:t>
            </a:r>
            <a:r>
              <a:rPr sz="3200" u="sng" strike="noStrike" dirty="0">
                <a:solidFill>
                  <a:srgbClr val="720072"/>
                </a:solidFill>
                <a:uFill>
                  <a:solidFill>
                    <a:srgbClr val="C19B81"/>
                  </a:solidFill>
                </a:uFill>
                <a:latin typeface="Times New Roman"/>
                <a:cs typeface="Times New Roman"/>
              </a:rPr>
              <a:t> 	 	</a:t>
            </a:r>
            <a:r>
              <a:rPr sz="3200" strike="noStrike" spc="-190" dirty="0">
                <a:solidFill>
                  <a:srgbClr val="720072"/>
                </a:solidFill>
                <a:latin typeface="Times New Roman"/>
                <a:cs typeface="Times New Roman"/>
              </a:rPr>
              <a:t> </a:t>
            </a:r>
            <a:r>
              <a:rPr sz="3200" u="dbl" strike="noStrike" dirty="0">
                <a:solidFill>
                  <a:srgbClr val="720072"/>
                </a:solidFill>
                <a:uFill>
                  <a:solidFill>
                    <a:srgbClr val="C29E89"/>
                  </a:solidFill>
                </a:uFill>
                <a:latin typeface="Times New Roman"/>
                <a:cs typeface="Times New Roman"/>
              </a:rPr>
              <a:t> 	</a:t>
            </a:r>
            <a:endParaRPr sz="3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4852035" algn="l"/>
              </a:tabLst>
            </a:pPr>
            <a:r>
              <a:rPr sz="3200" dirty="0">
                <a:solidFill>
                  <a:srgbClr val="720072"/>
                </a:solidFill>
                <a:latin typeface="Times New Roman"/>
                <a:cs typeface="Times New Roman"/>
              </a:rPr>
              <a:t>…..%</a:t>
            </a:r>
            <a:r>
              <a:rPr sz="3200" spc="5" dirty="0">
                <a:solidFill>
                  <a:srgbClr val="720072"/>
                </a:solidFill>
                <a:latin typeface="Times New Roman"/>
                <a:cs typeface="Times New Roman"/>
              </a:rPr>
              <a:t> </a:t>
            </a:r>
            <a:r>
              <a:rPr sz="3200" spc="-930" dirty="0">
                <a:solidFill>
                  <a:srgbClr val="720072"/>
                </a:solidFill>
                <a:latin typeface="Times New Roman"/>
                <a:cs typeface="Times New Roman"/>
              </a:rPr>
              <a:t>D</a:t>
            </a:r>
            <a:r>
              <a:rPr sz="3200" u="sng" spc="130" dirty="0">
                <a:solidFill>
                  <a:srgbClr val="720072"/>
                </a:solidFill>
                <a:uFill>
                  <a:solidFill>
                    <a:srgbClr val="C3A49A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720072"/>
                </a:solidFill>
                <a:latin typeface="Times New Roman"/>
                <a:cs typeface="Times New Roman"/>
              </a:rPr>
              <a:t>ebentures</a:t>
            </a:r>
            <a:r>
              <a:rPr sz="3200" spc="5" dirty="0">
                <a:solidFill>
                  <a:srgbClr val="720072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720072"/>
                </a:solidFill>
                <a:latin typeface="Times New Roman"/>
                <a:cs typeface="Times New Roman"/>
              </a:rPr>
              <a:t>A/c</a:t>
            </a:r>
            <a:r>
              <a:rPr sz="3200" spc="10" dirty="0">
                <a:solidFill>
                  <a:srgbClr val="720072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720072"/>
                </a:solidFill>
                <a:latin typeface="Times New Roman"/>
                <a:cs typeface="Times New Roman"/>
              </a:rPr>
              <a:t>Dr.	</a:t>
            </a:r>
            <a:r>
              <a:rPr sz="3200" spc="-5" dirty="0">
                <a:solidFill>
                  <a:srgbClr val="720072"/>
                </a:solidFill>
                <a:latin typeface="Times New Roman"/>
                <a:cs typeface="Times New Roman"/>
              </a:rPr>
              <a:t>(w</a:t>
            </a:r>
            <a:r>
              <a:rPr sz="3200" u="sng" spc="-5" dirty="0">
                <a:solidFill>
                  <a:srgbClr val="720072"/>
                </a:solidFill>
                <a:uFill>
                  <a:solidFill>
                    <a:srgbClr val="BE8C5C"/>
                  </a:solidFill>
                </a:uFill>
                <a:latin typeface="Times New Roman"/>
                <a:cs typeface="Times New Roman"/>
              </a:rPr>
              <a:t>it</a:t>
            </a:r>
            <a:r>
              <a:rPr sz="3200" spc="-5" dirty="0">
                <a:solidFill>
                  <a:srgbClr val="720072"/>
                </a:solidFill>
                <a:latin typeface="Times New Roman"/>
                <a:cs typeface="Times New Roman"/>
              </a:rPr>
              <a:t>h</a:t>
            </a:r>
            <a:r>
              <a:rPr sz="3200" spc="-25" dirty="0">
                <a:solidFill>
                  <a:srgbClr val="720072"/>
                </a:solidFill>
                <a:latin typeface="Times New Roman"/>
                <a:cs typeface="Times New Roman"/>
              </a:rPr>
              <a:t> </a:t>
            </a:r>
            <a:r>
              <a:rPr sz="3200" strike="dblStrike" spc="-5" dirty="0">
                <a:solidFill>
                  <a:srgbClr val="720072"/>
                </a:solidFill>
                <a:latin typeface="Times New Roman"/>
                <a:cs typeface="Times New Roman"/>
              </a:rPr>
              <a:t>nom</a:t>
            </a:r>
            <a:r>
              <a:rPr sz="3200" strike="noStrike" spc="-5" dirty="0">
                <a:solidFill>
                  <a:srgbClr val="720072"/>
                </a:solidFill>
                <a:latin typeface="Times New Roman"/>
                <a:cs typeface="Times New Roman"/>
              </a:rPr>
              <a:t>inal</a:t>
            </a:r>
            <a:r>
              <a:rPr sz="3200" strike="noStrike" spc="-35" dirty="0">
                <a:solidFill>
                  <a:srgbClr val="720072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720072"/>
                </a:solidFill>
                <a:latin typeface="Times New Roman"/>
                <a:cs typeface="Times New Roman"/>
              </a:rPr>
              <a:t>v</a:t>
            </a:r>
            <a:r>
              <a:rPr sz="3200" u="dbl" strike="dblStrike" dirty="0">
                <a:solidFill>
                  <a:srgbClr val="720072"/>
                </a:solidFill>
                <a:uFill>
                  <a:solidFill>
                    <a:srgbClr val="BE8D5E"/>
                  </a:solidFill>
                </a:uFill>
                <a:latin typeface="Times New Roman"/>
                <a:cs typeface="Times New Roman"/>
              </a:rPr>
              <a:t>a</a:t>
            </a:r>
            <a:r>
              <a:rPr sz="3200" strike="noStrike" dirty="0">
                <a:solidFill>
                  <a:srgbClr val="720072"/>
                </a:solidFill>
                <a:latin typeface="Times New Roman"/>
                <a:cs typeface="Times New Roman"/>
              </a:rPr>
              <a:t>lue)</a:t>
            </a:r>
            <a:endParaRPr sz="3200">
              <a:latin typeface="Times New Roman"/>
              <a:cs typeface="Times New Roman"/>
            </a:endParaRPr>
          </a:p>
          <a:p>
            <a:pPr marL="1441450" marR="179070" indent="-1428750">
              <a:lnSpc>
                <a:spcPct val="100000"/>
              </a:lnSpc>
              <a:tabLst>
                <a:tab pos="4091940" algn="l"/>
                <a:tab pos="5689600" algn="l"/>
              </a:tabLst>
            </a:pPr>
            <a:r>
              <a:rPr sz="3200" spc="-5" dirty="0">
                <a:solidFill>
                  <a:srgbClr val="720072"/>
                </a:solidFill>
                <a:latin typeface="Times New Roman"/>
                <a:cs typeface="Times New Roman"/>
              </a:rPr>
              <a:t>Loss</a:t>
            </a:r>
            <a:r>
              <a:rPr sz="3200" spc="10" dirty="0">
                <a:solidFill>
                  <a:srgbClr val="720072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720072"/>
                </a:solidFill>
                <a:latin typeface="Times New Roman"/>
                <a:cs typeface="Times New Roman"/>
              </a:rPr>
              <a:t>on</a:t>
            </a:r>
            <a:r>
              <a:rPr sz="3200" spc="20" dirty="0">
                <a:solidFill>
                  <a:srgbClr val="720072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720072"/>
                </a:solidFill>
                <a:latin typeface="Times New Roman"/>
                <a:cs typeface="Times New Roman"/>
              </a:rPr>
              <a:t>Cancellation</a:t>
            </a:r>
            <a:r>
              <a:rPr sz="3200" spc="20" dirty="0">
                <a:solidFill>
                  <a:srgbClr val="720072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720072"/>
                </a:solidFill>
                <a:latin typeface="Times New Roman"/>
                <a:cs typeface="Times New Roman"/>
              </a:rPr>
              <a:t>of	Own Debentures </a:t>
            </a:r>
            <a:r>
              <a:rPr sz="3200" spc="-5" dirty="0">
                <a:solidFill>
                  <a:srgbClr val="720072"/>
                </a:solidFill>
                <a:latin typeface="Times New Roman"/>
                <a:cs typeface="Times New Roman"/>
              </a:rPr>
              <a:t>A/c </a:t>
            </a:r>
            <a:r>
              <a:rPr sz="3200" dirty="0">
                <a:solidFill>
                  <a:srgbClr val="720072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720072"/>
                </a:solidFill>
                <a:latin typeface="Times New Roman"/>
                <a:cs typeface="Times New Roman"/>
              </a:rPr>
              <a:t>(with</a:t>
            </a:r>
            <a:r>
              <a:rPr sz="3200" spc="15" dirty="0">
                <a:solidFill>
                  <a:srgbClr val="720072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720072"/>
                </a:solidFill>
                <a:latin typeface="Times New Roman"/>
                <a:cs typeface="Times New Roman"/>
              </a:rPr>
              <a:t>excess</a:t>
            </a:r>
            <a:r>
              <a:rPr sz="3200" spc="5" dirty="0">
                <a:solidFill>
                  <a:srgbClr val="720072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720072"/>
                </a:solidFill>
                <a:latin typeface="Times New Roman"/>
                <a:cs typeface="Times New Roman"/>
              </a:rPr>
              <a:t>of </a:t>
            </a:r>
            <a:r>
              <a:rPr sz="3200" spc="-5" dirty="0">
                <a:solidFill>
                  <a:srgbClr val="720072"/>
                </a:solidFill>
                <a:latin typeface="Times New Roman"/>
                <a:cs typeface="Times New Roman"/>
              </a:rPr>
              <a:t>cost</a:t>
            </a:r>
            <a:r>
              <a:rPr sz="3200" dirty="0">
                <a:solidFill>
                  <a:srgbClr val="720072"/>
                </a:solidFill>
                <a:latin typeface="Times New Roman"/>
                <a:cs typeface="Times New Roman"/>
              </a:rPr>
              <a:t> over	</a:t>
            </a:r>
            <a:r>
              <a:rPr sz="3200" spc="-5" dirty="0">
                <a:solidFill>
                  <a:srgbClr val="720072"/>
                </a:solidFill>
                <a:latin typeface="Times New Roman"/>
                <a:cs typeface="Times New Roman"/>
              </a:rPr>
              <a:t>nominal</a:t>
            </a:r>
            <a:r>
              <a:rPr sz="3200" spc="-75" dirty="0">
                <a:solidFill>
                  <a:srgbClr val="720072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720072"/>
                </a:solidFill>
                <a:latin typeface="Times New Roman"/>
                <a:cs typeface="Times New Roman"/>
              </a:rPr>
              <a:t>value)</a:t>
            </a:r>
            <a:endParaRPr sz="3200">
              <a:latin typeface="Times New Roman"/>
              <a:cs typeface="Times New Roman"/>
            </a:endParaRPr>
          </a:p>
          <a:p>
            <a:pPr marL="624205">
              <a:lnSpc>
                <a:spcPts val="3829"/>
              </a:lnSpc>
              <a:tabLst>
                <a:tab pos="4923155" algn="l"/>
              </a:tabLst>
            </a:pPr>
            <a:r>
              <a:rPr sz="3200" dirty="0">
                <a:solidFill>
                  <a:srgbClr val="720072"/>
                </a:solidFill>
                <a:latin typeface="Times New Roman"/>
                <a:cs typeface="Times New Roman"/>
              </a:rPr>
              <a:t>To</a:t>
            </a:r>
            <a:r>
              <a:rPr sz="3200" spc="5" dirty="0">
                <a:solidFill>
                  <a:srgbClr val="720072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720072"/>
                </a:solidFill>
                <a:latin typeface="Times New Roman"/>
                <a:cs typeface="Times New Roman"/>
              </a:rPr>
              <a:t>Own</a:t>
            </a:r>
            <a:r>
              <a:rPr sz="3200" spc="15" dirty="0">
                <a:solidFill>
                  <a:srgbClr val="720072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720072"/>
                </a:solidFill>
                <a:latin typeface="Times New Roman"/>
                <a:cs typeface="Times New Roman"/>
              </a:rPr>
              <a:t>Debentu</a:t>
            </a:r>
            <a:r>
              <a:rPr sz="3200" strike="sngStrike" dirty="0">
                <a:solidFill>
                  <a:srgbClr val="720072"/>
                </a:solidFill>
                <a:latin typeface="Times New Roman"/>
                <a:cs typeface="Times New Roman"/>
              </a:rPr>
              <a:t>re</a:t>
            </a:r>
            <a:r>
              <a:rPr sz="3200" strike="noStrike" dirty="0">
                <a:solidFill>
                  <a:srgbClr val="720072"/>
                </a:solidFill>
                <a:latin typeface="Times New Roman"/>
                <a:cs typeface="Times New Roman"/>
              </a:rPr>
              <a:t>s</a:t>
            </a:r>
            <a:r>
              <a:rPr sz="3200" strike="noStrike" spc="10" dirty="0">
                <a:solidFill>
                  <a:srgbClr val="720072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720072"/>
                </a:solidFill>
                <a:latin typeface="Times New Roman"/>
                <a:cs typeface="Times New Roman"/>
              </a:rPr>
              <a:t>A/c	</a:t>
            </a:r>
            <a:r>
              <a:rPr sz="3200" strike="noStrike" dirty="0">
                <a:solidFill>
                  <a:srgbClr val="720072"/>
                </a:solidFill>
                <a:latin typeface="Times New Roman"/>
                <a:cs typeface="Times New Roman"/>
              </a:rPr>
              <a:t>(With</a:t>
            </a:r>
            <a:r>
              <a:rPr sz="3200" strike="noStrike" spc="-30" dirty="0">
                <a:solidFill>
                  <a:srgbClr val="720072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720072"/>
                </a:solidFill>
                <a:latin typeface="Times New Roman"/>
                <a:cs typeface="Times New Roman"/>
              </a:rPr>
              <a:t>purchase</a:t>
            </a:r>
            <a:r>
              <a:rPr sz="3200" strike="noStrike" spc="-25" dirty="0">
                <a:solidFill>
                  <a:srgbClr val="720072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720072"/>
                </a:solidFill>
                <a:latin typeface="Times New Roman"/>
                <a:cs typeface="Times New Roman"/>
              </a:rPr>
              <a:t>cost)</a:t>
            </a:r>
            <a:endParaRPr sz="3200">
              <a:latin typeface="Times New Roman"/>
              <a:cs typeface="Times New Roman"/>
            </a:endParaRPr>
          </a:p>
        </p:txBody>
      </p:sp>
      <p:pic>
        <p:nvPicPr>
          <p:cNvPr id="1631" name="object 163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13359" y="285750"/>
            <a:ext cx="8571230" cy="1714500"/>
          </a:xfrm>
          <a:prstGeom prst="rect">
            <a:avLst/>
          </a:prstGeom>
        </p:spPr>
      </p:pic>
      <p:sp>
        <p:nvSpPr>
          <p:cNvPr id="1632" name="object 1632"/>
          <p:cNvSpPr txBox="1">
            <a:spLocks noGrp="1"/>
          </p:cNvSpPr>
          <p:nvPr>
            <p:ph type="title"/>
          </p:nvPr>
        </p:nvSpPr>
        <p:spPr>
          <a:xfrm>
            <a:off x="1728470" y="398779"/>
            <a:ext cx="6148070" cy="1488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845185">
              <a:lnSpc>
                <a:spcPct val="100000"/>
              </a:lnSpc>
              <a:spcBef>
                <a:spcPts val="100"/>
              </a:spcBef>
              <a:tabLst>
                <a:tab pos="508000" algn="l"/>
                <a:tab pos="3493770" algn="l"/>
              </a:tabLst>
            </a:pPr>
            <a:r>
              <a:rPr sz="3200" dirty="0">
                <a:solidFill>
                  <a:srgbClr val="5B3400"/>
                </a:solidFill>
              </a:rPr>
              <a:t>When Debentures a</a:t>
            </a:r>
            <a:r>
              <a:rPr sz="3200" u="sng" dirty="0">
                <a:solidFill>
                  <a:srgbClr val="5B3400"/>
                </a:solidFill>
                <a:uFill>
                  <a:solidFill>
                    <a:srgbClr val="C8BCD8"/>
                  </a:solidFill>
                </a:uFill>
              </a:rPr>
              <a:t>r</a:t>
            </a:r>
            <a:r>
              <a:rPr sz="3200" dirty="0">
                <a:solidFill>
                  <a:srgbClr val="5B3400"/>
                </a:solidFill>
              </a:rPr>
              <a:t>e purchased </a:t>
            </a:r>
            <a:r>
              <a:rPr sz="3200" spc="-790" dirty="0">
                <a:solidFill>
                  <a:srgbClr val="5B3400"/>
                </a:solidFill>
              </a:rPr>
              <a:t> </a:t>
            </a:r>
            <a:r>
              <a:rPr sz="3200" spc="-5" dirty="0">
                <a:solidFill>
                  <a:srgbClr val="5B3400"/>
                </a:solidFill>
              </a:rPr>
              <a:t>at	</a:t>
            </a:r>
            <a:r>
              <a:rPr sz="3200" dirty="0">
                <a:solidFill>
                  <a:srgbClr val="5B3400"/>
                </a:solidFill>
              </a:rPr>
              <a:t>Price</a:t>
            </a:r>
            <a:r>
              <a:rPr sz="3200" spc="5" dirty="0">
                <a:solidFill>
                  <a:srgbClr val="5B3400"/>
                </a:solidFill>
              </a:rPr>
              <a:t> </a:t>
            </a:r>
            <a:r>
              <a:rPr sz="3200" dirty="0">
                <a:solidFill>
                  <a:srgbClr val="5B3400"/>
                </a:solidFill>
              </a:rPr>
              <a:t>higher</a:t>
            </a:r>
            <a:r>
              <a:rPr sz="3200" spc="5" dirty="0">
                <a:solidFill>
                  <a:srgbClr val="5B3400"/>
                </a:solidFill>
              </a:rPr>
              <a:t> </a:t>
            </a:r>
            <a:r>
              <a:rPr sz="3200" dirty="0">
                <a:solidFill>
                  <a:srgbClr val="5B3400"/>
                </a:solidFill>
              </a:rPr>
              <a:t>than	</a:t>
            </a:r>
            <a:r>
              <a:rPr sz="3200" spc="-5" dirty="0">
                <a:solidFill>
                  <a:srgbClr val="5B3400"/>
                </a:solidFill>
              </a:rPr>
              <a:t>the</a:t>
            </a:r>
            <a:endParaRPr sz="3200"/>
          </a:p>
          <a:p>
            <a:pPr marL="12700">
              <a:lnSpc>
                <a:spcPct val="100000"/>
              </a:lnSpc>
              <a:tabLst>
                <a:tab pos="5732780" algn="l"/>
                <a:tab pos="6134735" algn="l"/>
              </a:tabLst>
            </a:pPr>
            <a:r>
              <a:rPr sz="3200" spc="-5" dirty="0">
                <a:solidFill>
                  <a:srgbClr val="5B3400"/>
                </a:solidFill>
              </a:rPr>
              <a:t>Nominal</a:t>
            </a:r>
            <a:r>
              <a:rPr sz="3200" spc="-20" dirty="0">
                <a:solidFill>
                  <a:srgbClr val="5B3400"/>
                </a:solidFill>
              </a:rPr>
              <a:t> </a:t>
            </a:r>
            <a:r>
              <a:rPr sz="3200" spc="-5" dirty="0">
                <a:solidFill>
                  <a:srgbClr val="5B3400"/>
                </a:solidFill>
              </a:rPr>
              <a:t>Value </a:t>
            </a:r>
            <a:r>
              <a:rPr sz="3200" dirty="0">
                <a:solidFill>
                  <a:srgbClr val="5B3400"/>
                </a:solidFill>
              </a:rPr>
              <a:t>of</a:t>
            </a:r>
            <a:r>
              <a:rPr sz="3200" spc="-20" dirty="0">
                <a:solidFill>
                  <a:srgbClr val="5B3400"/>
                </a:solidFill>
              </a:rPr>
              <a:t> </a:t>
            </a:r>
            <a:r>
              <a:rPr sz="3200" dirty="0">
                <a:solidFill>
                  <a:srgbClr val="5B3400"/>
                </a:solidFill>
              </a:rPr>
              <a:t>Debentures:	</a:t>
            </a:r>
            <a:r>
              <a:rPr sz="3200" u="dbl" dirty="0">
                <a:solidFill>
                  <a:srgbClr val="5B3400"/>
                </a:solidFill>
                <a:uFill>
                  <a:solidFill>
                    <a:srgbClr val="BB7F3A"/>
                  </a:solidFill>
                </a:uFill>
              </a:rPr>
              <a:t> 	</a:t>
            </a:r>
            <a:endParaRPr sz="3200"/>
          </a:p>
        </p:txBody>
      </p:sp>
    </p:spTree>
  </p:cSld>
  <p:clrMapOvr>
    <a:masterClrMapping/>
  </p:clrMapOvr>
  <p:transition>
    <p:blinds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55" y="423417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1174" y="0"/>
                  </a:moveTo>
                  <a:lnTo>
                    <a:pt x="17445" y="0"/>
                  </a:lnTo>
                  <a:lnTo>
                    <a:pt x="0" y="11430"/>
                  </a:lnTo>
                  <a:lnTo>
                    <a:pt x="24029" y="11430"/>
                  </a:lnTo>
                  <a:lnTo>
                    <a:pt x="41174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38529" y="4345939"/>
              <a:ext cx="1553210" cy="10160"/>
            </a:xfrm>
            <a:custGeom>
              <a:avLst/>
              <a:gdLst/>
              <a:ahLst/>
              <a:cxnLst/>
              <a:rect l="l" t="t" r="r" b="b"/>
              <a:pathLst>
                <a:path w="1553210" h="10160">
                  <a:moveTo>
                    <a:pt x="61722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61722" y="2540"/>
                  </a:lnTo>
                  <a:lnTo>
                    <a:pt x="61722" y="0"/>
                  </a:lnTo>
                  <a:close/>
                </a:path>
                <a:path w="1553210" h="10160">
                  <a:moveTo>
                    <a:pt x="1553210" y="0"/>
                  </a:moveTo>
                  <a:lnTo>
                    <a:pt x="1305814" y="0"/>
                  </a:lnTo>
                  <a:lnTo>
                    <a:pt x="1305814" y="2540"/>
                  </a:lnTo>
                  <a:lnTo>
                    <a:pt x="1221663" y="2540"/>
                  </a:lnTo>
                  <a:lnTo>
                    <a:pt x="1221663" y="10160"/>
                  </a:lnTo>
                  <a:lnTo>
                    <a:pt x="1515440" y="10160"/>
                  </a:lnTo>
                  <a:lnTo>
                    <a:pt x="1515440" y="2540"/>
                  </a:lnTo>
                  <a:lnTo>
                    <a:pt x="1553210" y="2540"/>
                  </a:lnTo>
                  <a:lnTo>
                    <a:pt x="1553210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082800" y="4356100"/>
              <a:ext cx="542925" cy="10160"/>
            </a:xfrm>
            <a:custGeom>
              <a:avLst/>
              <a:gdLst/>
              <a:ahLst/>
              <a:cxnLst/>
              <a:rect l="l" t="t" r="r" b="b"/>
              <a:pathLst>
                <a:path w="542925" h="10160">
                  <a:moveTo>
                    <a:pt x="542840" y="0"/>
                  </a:moveTo>
                  <a:lnTo>
                    <a:pt x="201748" y="0"/>
                  </a:lnTo>
                  <a:lnTo>
                    <a:pt x="0" y="10160"/>
                  </a:lnTo>
                  <a:lnTo>
                    <a:pt x="467291" y="10160"/>
                  </a:lnTo>
                  <a:lnTo>
                    <a:pt x="542840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7" y="4436109"/>
              <a:ext cx="445770" cy="11430"/>
            </a:xfrm>
            <a:custGeom>
              <a:avLst/>
              <a:gdLst/>
              <a:ahLst/>
              <a:cxnLst/>
              <a:rect l="l" t="t" r="r" b="b"/>
              <a:pathLst>
                <a:path w="445769" h="11429">
                  <a:moveTo>
                    <a:pt x="445475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258785" y="11429"/>
                  </a:lnTo>
                  <a:lnTo>
                    <a:pt x="44547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77531" y="4507229"/>
              <a:ext cx="229235" cy="10160"/>
            </a:xfrm>
            <a:custGeom>
              <a:avLst/>
              <a:gdLst/>
              <a:ahLst/>
              <a:cxnLst/>
              <a:rect l="l" t="t" r="r" b="b"/>
              <a:pathLst>
                <a:path w="229234" h="10160">
                  <a:moveTo>
                    <a:pt x="217971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28980" y="10160"/>
                  </a:lnTo>
                  <a:lnTo>
                    <a:pt x="217971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62046" y="4517389"/>
              <a:ext cx="255904" cy="10160"/>
            </a:xfrm>
            <a:custGeom>
              <a:avLst/>
              <a:gdLst/>
              <a:ahLst/>
              <a:cxnLst/>
              <a:rect l="l" t="t" r="r" b="b"/>
              <a:pathLst>
                <a:path w="255905" h="10160">
                  <a:moveTo>
                    <a:pt x="244465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55474" y="10160"/>
                  </a:lnTo>
                  <a:lnTo>
                    <a:pt x="244465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46560" y="4527550"/>
              <a:ext cx="282575" cy="10160"/>
            </a:xfrm>
            <a:custGeom>
              <a:avLst/>
              <a:gdLst/>
              <a:ahLst/>
              <a:cxnLst/>
              <a:rect l="l" t="t" r="r" b="b"/>
              <a:pathLst>
                <a:path w="282575" h="10160">
                  <a:moveTo>
                    <a:pt x="270960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81968" y="10160"/>
                  </a:lnTo>
                  <a:lnTo>
                    <a:pt x="270960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29139" y="4537709"/>
              <a:ext cx="311785" cy="11430"/>
            </a:xfrm>
            <a:custGeom>
              <a:avLst/>
              <a:gdLst/>
              <a:ahLst/>
              <a:cxnLst/>
              <a:rect l="l" t="t" r="r" b="b"/>
              <a:pathLst>
                <a:path w="311784" h="11429">
                  <a:moveTo>
                    <a:pt x="299389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311774" y="11429"/>
                  </a:lnTo>
                  <a:lnTo>
                    <a:pt x="299389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202488" y="0"/>
                  </a:moveTo>
                  <a:lnTo>
                    <a:pt x="7734" y="0"/>
                  </a:lnTo>
                  <a:lnTo>
                    <a:pt x="7734" y="1270"/>
                  </a:ln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lnTo>
                    <a:pt x="202488" y="1270"/>
                  </a:lnTo>
                  <a:lnTo>
                    <a:pt x="202488" y="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32524" y="4982209"/>
              <a:ext cx="1587500" cy="11430"/>
            </a:xfrm>
            <a:custGeom>
              <a:avLst/>
              <a:gdLst/>
              <a:ahLst/>
              <a:cxnLst/>
              <a:rect l="l" t="t" r="r" b="b"/>
              <a:pathLst>
                <a:path w="158750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158750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  <a:path w="1587500" h="11429">
                  <a:moveTo>
                    <a:pt x="1587220" y="6350"/>
                  </a:moveTo>
                  <a:lnTo>
                    <a:pt x="1581073" y="6350"/>
                  </a:lnTo>
                  <a:lnTo>
                    <a:pt x="1581073" y="0"/>
                  </a:lnTo>
                  <a:lnTo>
                    <a:pt x="1482293" y="0"/>
                  </a:lnTo>
                  <a:lnTo>
                    <a:pt x="1482293" y="6350"/>
                  </a:lnTo>
                  <a:lnTo>
                    <a:pt x="1488414" y="6350"/>
                  </a:lnTo>
                  <a:lnTo>
                    <a:pt x="1488414" y="11430"/>
                  </a:lnTo>
                  <a:lnTo>
                    <a:pt x="1587220" y="11430"/>
                  </a:lnTo>
                  <a:lnTo>
                    <a:pt x="1587220" y="635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18311" y="5265419"/>
              <a:ext cx="1202690" cy="11430"/>
            </a:xfrm>
            <a:custGeom>
              <a:avLst/>
              <a:gdLst/>
              <a:ahLst/>
              <a:cxnLst/>
              <a:rect l="l" t="t" r="r" b="b"/>
              <a:pathLst>
                <a:path w="1202689" h="11429">
                  <a:moveTo>
                    <a:pt x="70053" y="11430"/>
                  </a:moveTo>
                  <a:lnTo>
                    <a:pt x="6885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053" y="11430"/>
                  </a:lnTo>
                  <a:close/>
                </a:path>
                <a:path w="1202689" h="11429">
                  <a:moveTo>
                    <a:pt x="1202194" y="2540"/>
                  </a:moveTo>
                  <a:lnTo>
                    <a:pt x="1196086" y="2540"/>
                  </a:lnTo>
                  <a:lnTo>
                    <a:pt x="1196086" y="0"/>
                  </a:lnTo>
                  <a:lnTo>
                    <a:pt x="1098016" y="0"/>
                  </a:lnTo>
                  <a:lnTo>
                    <a:pt x="1098016" y="2540"/>
                  </a:lnTo>
                  <a:lnTo>
                    <a:pt x="1104633" y="2540"/>
                  </a:lnTo>
                  <a:lnTo>
                    <a:pt x="1104633" y="11430"/>
                  </a:lnTo>
                  <a:lnTo>
                    <a:pt x="1202194" y="11430"/>
                  </a:lnTo>
                  <a:lnTo>
                    <a:pt x="1202194" y="254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4025377" y="6130289"/>
              <a:ext cx="3072765" cy="33020"/>
            </a:xfrm>
            <a:custGeom>
              <a:avLst/>
              <a:gdLst/>
              <a:ahLst/>
              <a:cxnLst/>
              <a:rect l="l" t="t" r="r" b="b"/>
              <a:pathLst>
                <a:path w="3072765" h="33020">
                  <a:moveTo>
                    <a:pt x="2987429" y="0"/>
                  </a:moveTo>
                  <a:lnTo>
                    <a:pt x="65567" y="0"/>
                  </a:lnTo>
                  <a:lnTo>
                    <a:pt x="47512" y="2540"/>
                  </a:lnTo>
                  <a:lnTo>
                    <a:pt x="0" y="33020"/>
                  </a:lnTo>
                  <a:lnTo>
                    <a:pt x="3072342" y="33020"/>
                  </a:lnTo>
                  <a:lnTo>
                    <a:pt x="3002802" y="12700"/>
                  </a:lnTo>
                  <a:lnTo>
                    <a:pt x="29874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3854040" y="6219189"/>
              <a:ext cx="3543935" cy="31750"/>
            </a:xfrm>
            <a:custGeom>
              <a:avLst/>
              <a:gdLst/>
              <a:ahLst/>
              <a:cxnLst/>
              <a:rect l="l" t="t" r="r" b="b"/>
              <a:pathLst>
                <a:path w="3543934" h="31750">
                  <a:moveTo>
                    <a:pt x="3434912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3543568" y="31750"/>
                  </a:lnTo>
                  <a:lnTo>
                    <a:pt x="343491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773180" y="6248400"/>
              <a:ext cx="3694429" cy="33020"/>
            </a:xfrm>
            <a:custGeom>
              <a:avLst/>
              <a:gdLst/>
              <a:ahLst/>
              <a:cxnLst/>
              <a:rect l="l" t="t" r="r" b="b"/>
              <a:pathLst>
                <a:path w="3694429" h="33020">
                  <a:moveTo>
                    <a:pt x="3615735" y="0"/>
                  </a:moveTo>
                  <a:lnTo>
                    <a:pt x="87598" y="0"/>
                  </a:lnTo>
                  <a:lnTo>
                    <a:pt x="0" y="33020"/>
                  </a:lnTo>
                  <a:lnTo>
                    <a:pt x="3693838" y="33020"/>
                  </a:lnTo>
                  <a:lnTo>
                    <a:pt x="3646159" y="8890"/>
                  </a:lnTo>
                  <a:lnTo>
                    <a:pt x="361573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9" name="object 26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70" name="object 270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748158" y="1873249"/>
              <a:ext cx="1017269" cy="10160"/>
            </a:xfrm>
            <a:custGeom>
              <a:avLst/>
              <a:gdLst/>
              <a:ahLst/>
              <a:cxnLst/>
              <a:rect l="l" t="t" r="r" b="b"/>
              <a:pathLst>
                <a:path w="1017270" h="10160">
                  <a:moveTo>
                    <a:pt x="313169" y="10160"/>
                  </a:moveTo>
                  <a:lnTo>
                    <a:pt x="277304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13169" y="10160"/>
                  </a:lnTo>
                  <a:close/>
                </a:path>
                <a:path w="1017270" h="10160">
                  <a:moveTo>
                    <a:pt x="1016698" y="0"/>
                  </a:moveTo>
                  <a:lnTo>
                    <a:pt x="713460" y="0"/>
                  </a:lnTo>
                  <a:lnTo>
                    <a:pt x="716851" y="10160"/>
                  </a:lnTo>
                  <a:lnTo>
                    <a:pt x="996010" y="10160"/>
                  </a:lnTo>
                  <a:lnTo>
                    <a:pt x="101669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817385" y="1883409"/>
              <a:ext cx="927100" cy="10160"/>
            </a:xfrm>
            <a:custGeom>
              <a:avLst/>
              <a:gdLst/>
              <a:ahLst/>
              <a:cxnLst/>
              <a:rect l="l" t="t" r="r" b="b"/>
              <a:pathLst>
                <a:path w="927100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  <a:path w="927100" h="10160">
                  <a:moveTo>
                    <a:pt x="926782" y="0"/>
                  </a:moveTo>
                  <a:lnTo>
                    <a:pt x="647623" y="0"/>
                  </a:lnTo>
                  <a:lnTo>
                    <a:pt x="651014" y="10160"/>
                  </a:lnTo>
                  <a:lnTo>
                    <a:pt x="906106" y="10160"/>
                  </a:lnTo>
                  <a:lnTo>
                    <a:pt x="926782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853669" y="1892299"/>
              <a:ext cx="872490" cy="10160"/>
            </a:xfrm>
            <a:custGeom>
              <a:avLst/>
              <a:gdLst/>
              <a:ahLst/>
              <a:cxnLst/>
              <a:rect l="l" t="t" r="r" b="b"/>
              <a:pathLst>
                <a:path w="87249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  <a:path w="872490" h="10160">
                  <a:moveTo>
                    <a:pt x="872401" y="0"/>
                  </a:moveTo>
                  <a:lnTo>
                    <a:pt x="614299" y="0"/>
                  </a:lnTo>
                  <a:lnTo>
                    <a:pt x="617702" y="10160"/>
                  </a:lnTo>
                  <a:lnTo>
                    <a:pt x="851725" y="10160"/>
                  </a:lnTo>
                  <a:lnTo>
                    <a:pt x="87240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873481" y="190245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60">
                  <a:moveTo>
                    <a:pt x="316585" y="10160"/>
                  </a:moveTo>
                  <a:lnTo>
                    <a:pt x="26022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16585" y="10160"/>
                  </a:lnTo>
                  <a:close/>
                </a:path>
                <a:path w="832484" h="10160">
                  <a:moveTo>
                    <a:pt x="831913" y="0"/>
                  </a:moveTo>
                  <a:lnTo>
                    <a:pt x="597890" y="0"/>
                  </a:lnTo>
                  <a:lnTo>
                    <a:pt x="601281" y="10160"/>
                  </a:lnTo>
                  <a:lnTo>
                    <a:pt x="811237" y="10160"/>
                  </a:lnTo>
                  <a:lnTo>
                    <a:pt x="83191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901218" y="1911349"/>
              <a:ext cx="786130" cy="10160"/>
            </a:xfrm>
            <a:custGeom>
              <a:avLst/>
              <a:gdLst/>
              <a:ahLst/>
              <a:cxnLst/>
              <a:rect l="l" t="t" r="r" b="b"/>
              <a:pathLst>
                <a:path w="786129" h="10160">
                  <a:moveTo>
                    <a:pt x="338162" y="10160"/>
                  </a:moveTo>
                  <a:lnTo>
                    <a:pt x="281800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38162" y="10160"/>
                  </a:lnTo>
                  <a:close/>
                </a:path>
                <a:path w="786129" h="10160">
                  <a:moveTo>
                    <a:pt x="786079" y="0"/>
                  </a:moveTo>
                  <a:lnTo>
                    <a:pt x="573112" y="0"/>
                  </a:lnTo>
                  <a:lnTo>
                    <a:pt x="576503" y="10160"/>
                  </a:lnTo>
                  <a:lnTo>
                    <a:pt x="765403" y="10160"/>
                  </a:lnTo>
                  <a:lnTo>
                    <a:pt x="78607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932917" y="1921509"/>
              <a:ext cx="734060" cy="10160"/>
            </a:xfrm>
            <a:custGeom>
              <a:avLst/>
              <a:gdLst/>
              <a:ahLst/>
              <a:cxnLst/>
              <a:rect l="l" t="t" r="r" b="b"/>
              <a:pathLst>
                <a:path w="734059" h="10160">
                  <a:moveTo>
                    <a:pt x="362813" y="10160"/>
                  </a:moveTo>
                  <a:lnTo>
                    <a:pt x="30646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62813" y="10160"/>
                  </a:lnTo>
                  <a:close/>
                </a:path>
                <a:path w="734059" h="10160">
                  <a:moveTo>
                    <a:pt x="733704" y="0"/>
                  </a:moveTo>
                  <a:lnTo>
                    <a:pt x="544804" y="0"/>
                  </a:lnTo>
                  <a:lnTo>
                    <a:pt x="548208" y="10160"/>
                  </a:lnTo>
                  <a:lnTo>
                    <a:pt x="713016" y="10160"/>
                  </a:lnTo>
                  <a:lnTo>
                    <a:pt x="733704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6960654" y="1930399"/>
              <a:ext cx="688340" cy="10160"/>
            </a:xfrm>
            <a:custGeom>
              <a:avLst/>
              <a:gdLst/>
              <a:ahLst/>
              <a:cxnLst/>
              <a:rect l="l" t="t" r="r" b="b"/>
              <a:pathLst>
                <a:path w="688340" h="10160">
                  <a:moveTo>
                    <a:pt x="384390" y="10160"/>
                  </a:moveTo>
                  <a:lnTo>
                    <a:pt x="328041" y="0"/>
                  </a:lnTo>
                  <a:lnTo>
                    <a:pt x="0" y="0"/>
                  </a:lnTo>
                  <a:lnTo>
                    <a:pt x="31686" y="10160"/>
                  </a:lnTo>
                  <a:lnTo>
                    <a:pt x="384390" y="10160"/>
                  </a:lnTo>
                  <a:close/>
                </a:path>
                <a:path w="688340" h="10160">
                  <a:moveTo>
                    <a:pt x="687870" y="0"/>
                  </a:moveTo>
                  <a:lnTo>
                    <a:pt x="520039" y="0"/>
                  </a:lnTo>
                  <a:lnTo>
                    <a:pt x="523430" y="10160"/>
                  </a:lnTo>
                  <a:lnTo>
                    <a:pt x="667181" y="10160"/>
                  </a:lnTo>
                  <a:lnTo>
                    <a:pt x="68787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7111212" y="1978659"/>
              <a:ext cx="480695" cy="10160"/>
            </a:xfrm>
            <a:custGeom>
              <a:avLst/>
              <a:gdLst/>
              <a:ahLst/>
              <a:cxnLst/>
              <a:rect l="l" t="t" r="r" b="b"/>
              <a:pathLst>
                <a:path w="480695" h="10160">
                  <a:moveTo>
                    <a:pt x="48067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73310" y="10160"/>
                  </a:lnTo>
                  <a:lnTo>
                    <a:pt x="48067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138946" y="1987550"/>
              <a:ext cx="447040" cy="10160"/>
            </a:xfrm>
            <a:custGeom>
              <a:avLst/>
              <a:gdLst/>
              <a:ahLst/>
              <a:cxnLst/>
              <a:rect l="l" t="t" r="r" b="b"/>
              <a:pathLst>
                <a:path w="447040" h="10160">
                  <a:moveTo>
                    <a:pt x="446497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39128" y="10160"/>
                  </a:lnTo>
                  <a:lnTo>
                    <a:pt x="446497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170643" y="1997709"/>
              <a:ext cx="407670" cy="10160"/>
            </a:xfrm>
            <a:custGeom>
              <a:avLst/>
              <a:gdLst/>
              <a:ahLst/>
              <a:cxnLst/>
              <a:rect l="l" t="t" r="r" b="b"/>
              <a:pathLst>
                <a:path w="407670" h="10160">
                  <a:moveTo>
                    <a:pt x="40743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00063" y="10160"/>
                  </a:lnTo>
                  <a:lnTo>
                    <a:pt x="407432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198378" y="2006600"/>
              <a:ext cx="373380" cy="10160"/>
            </a:xfrm>
            <a:custGeom>
              <a:avLst/>
              <a:gdLst/>
              <a:ahLst/>
              <a:cxnLst/>
              <a:rect l="l" t="t" r="r" b="b"/>
              <a:pathLst>
                <a:path w="373379" h="10160">
                  <a:moveTo>
                    <a:pt x="373250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5881" y="10160"/>
                  </a:lnTo>
                  <a:lnTo>
                    <a:pt x="37325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230073" y="2016759"/>
              <a:ext cx="334645" cy="10160"/>
            </a:xfrm>
            <a:custGeom>
              <a:avLst/>
              <a:gdLst/>
              <a:ahLst/>
              <a:cxnLst/>
              <a:rect l="l" t="t" r="r" b="b"/>
              <a:pathLst>
                <a:path w="334645" h="10160">
                  <a:moveTo>
                    <a:pt x="334185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26816" y="10160"/>
                  </a:lnTo>
                  <a:lnTo>
                    <a:pt x="334185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257808" y="2025650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300003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92634" y="10160"/>
                  </a:lnTo>
                  <a:lnTo>
                    <a:pt x="300003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289505" y="2035809"/>
              <a:ext cx="260985" cy="10160"/>
            </a:xfrm>
            <a:custGeom>
              <a:avLst/>
              <a:gdLst/>
              <a:ahLst/>
              <a:cxnLst/>
              <a:rect l="l" t="t" r="r" b="b"/>
              <a:pathLst>
                <a:path w="260984" h="10160">
                  <a:moveTo>
                    <a:pt x="26093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53569" y="10160"/>
                  </a:lnTo>
                  <a:lnTo>
                    <a:pt x="26093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317239" y="2044700"/>
              <a:ext cx="227329" cy="10160"/>
            </a:xfrm>
            <a:custGeom>
              <a:avLst/>
              <a:gdLst/>
              <a:ahLst/>
              <a:cxnLst/>
              <a:rect l="l" t="t" r="r" b="b"/>
              <a:pathLst>
                <a:path w="227329" h="10160">
                  <a:moveTo>
                    <a:pt x="226756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19387" y="10160"/>
                  </a:lnTo>
                  <a:lnTo>
                    <a:pt x="22675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360818" y="2054859"/>
              <a:ext cx="173355" cy="10160"/>
            </a:xfrm>
            <a:custGeom>
              <a:avLst/>
              <a:gdLst/>
              <a:ahLst/>
              <a:cxnLst/>
              <a:rect l="l" t="t" r="r" b="b"/>
              <a:pathLst>
                <a:path w="173354" h="10160">
                  <a:moveTo>
                    <a:pt x="17303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166217" y="10160"/>
                  </a:lnTo>
                  <a:lnTo>
                    <a:pt x="166217" y="7620"/>
                  </a:lnTo>
                  <a:lnTo>
                    <a:pt x="173037" y="7620"/>
                  </a:lnTo>
                  <a:lnTo>
                    <a:pt x="173037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0" y="2590800"/>
              <a:ext cx="212725" cy="3810"/>
            </a:xfrm>
            <a:custGeom>
              <a:avLst/>
              <a:gdLst/>
              <a:ahLst/>
              <a:cxnLst/>
              <a:rect l="l" t="t" r="r" b="b"/>
              <a:pathLst>
                <a:path w="212725" h="3810">
                  <a:moveTo>
                    <a:pt x="2124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52400" y="3810"/>
                  </a:lnTo>
                  <a:lnTo>
                    <a:pt x="212440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0" y="2594609"/>
              <a:ext cx="152400" cy="3810"/>
            </a:xfrm>
            <a:custGeom>
              <a:avLst/>
              <a:gdLst/>
              <a:ahLst/>
              <a:cxnLst/>
              <a:rect l="l" t="t" r="r" b="b"/>
              <a:pathLst>
                <a:path w="152400" h="3810">
                  <a:moveTo>
                    <a:pt x="1524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32521" y="381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0" y="2598419"/>
              <a:ext cx="132715" cy="3810"/>
            </a:xfrm>
            <a:custGeom>
              <a:avLst/>
              <a:gdLst/>
              <a:ahLst/>
              <a:cxnLst/>
              <a:rect l="l" t="t" r="r" b="b"/>
              <a:pathLst>
                <a:path w="132715" h="3810">
                  <a:moveTo>
                    <a:pt x="132521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12643" y="3809"/>
                  </a:lnTo>
                  <a:lnTo>
                    <a:pt x="132521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7" name="object 83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38" name="object 838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4" name="object 106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65" name="object 1065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10853" y="902969"/>
              <a:ext cx="2305685" cy="12700"/>
            </a:xfrm>
            <a:custGeom>
              <a:avLst/>
              <a:gdLst/>
              <a:ahLst/>
              <a:cxnLst/>
              <a:rect l="l" t="t" r="r" b="b"/>
              <a:pathLst>
                <a:path w="2305685" h="12700">
                  <a:moveTo>
                    <a:pt x="51346" y="12700"/>
                  </a:moveTo>
                  <a:lnTo>
                    <a:pt x="5120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1346" y="12700"/>
                  </a:lnTo>
                  <a:close/>
                </a:path>
                <a:path w="2305685" h="12700">
                  <a:moveTo>
                    <a:pt x="2305253" y="0"/>
                  </a:moveTo>
                  <a:lnTo>
                    <a:pt x="2214854" y="0"/>
                  </a:lnTo>
                  <a:lnTo>
                    <a:pt x="2214854" y="5080"/>
                  </a:lnTo>
                  <a:lnTo>
                    <a:pt x="2204567" y="5080"/>
                  </a:lnTo>
                  <a:lnTo>
                    <a:pt x="2204567" y="12700"/>
                  </a:lnTo>
                  <a:lnTo>
                    <a:pt x="2295652" y="12700"/>
                  </a:lnTo>
                  <a:lnTo>
                    <a:pt x="2295652" y="5080"/>
                  </a:lnTo>
                  <a:lnTo>
                    <a:pt x="2305253" y="5080"/>
                  </a:lnTo>
                  <a:lnTo>
                    <a:pt x="2305253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27477" y="1252219"/>
              <a:ext cx="1720214" cy="12700"/>
            </a:xfrm>
            <a:custGeom>
              <a:avLst/>
              <a:gdLst/>
              <a:ahLst/>
              <a:cxnLst/>
              <a:rect l="l" t="t" r="r" b="b"/>
              <a:pathLst>
                <a:path w="1720214" h="12700">
                  <a:moveTo>
                    <a:pt x="58166" y="12700"/>
                  </a:moveTo>
                  <a:lnTo>
                    <a:pt x="5695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58166" y="12700"/>
                  </a:lnTo>
                  <a:close/>
                </a:path>
                <a:path w="1720214" h="12700">
                  <a:moveTo>
                    <a:pt x="1719643" y="0"/>
                  </a:moveTo>
                  <a:lnTo>
                    <a:pt x="1628978" y="0"/>
                  </a:lnTo>
                  <a:lnTo>
                    <a:pt x="1628978" y="8890"/>
                  </a:lnTo>
                  <a:lnTo>
                    <a:pt x="1618691" y="8890"/>
                  </a:lnTo>
                  <a:lnTo>
                    <a:pt x="1618691" y="12700"/>
                  </a:lnTo>
                  <a:lnTo>
                    <a:pt x="1709280" y="12700"/>
                  </a:lnTo>
                  <a:lnTo>
                    <a:pt x="1709280" y="8890"/>
                  </a:lnTo>
                  <a:lnTo>
                    <a:pt x="1719643" y="8890"/>
                  </a:lnTo>
                  <a:lnTo>
                    <a:pt x="1719643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599282" y="2119629"/>
              <a:ext cx="368300" cy="12700"/>
            </a:xfrm>
            <a:custGeom>
              <a:avLst/>
              <a:gdLst/>
              <a:ahLst/>
              <a:cxnLst/>
              <a:rect l="l" t="t" r="r" b="b"/>
              <a:pathLst>
                <a:path w="368300" h="12700">
                  <a:moveTo>
                    <a:pt x="368042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49237" y="12700"/>
                  </a:lnTo>
                  <a:lnTo>
                    <a:pt x="368042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606983" y="2131059"/>
              <a:ext cx="343535" cy="12700"/>
            </a:xfrm>
            <a:custGeom>
              <a:avLst/>
              <a:gdLst/>
              <a:ahLst/>
              <a:cxnLst/>
              <a:rect l="l" t="t" r="r" b="b"/>
              <a:pathLst>
                <a:path w="343535" h="12700">
                  <a:moveTo>
                    <a:pt x="343416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24612" y="12700"/>
                  </a:lnTo>
                  <a:lnTo>
                    <a:pt x="343416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614685" y="2142490"/>
              <a:ext cx="319405" cy="12700"/>
            </a:xfrm>
            <a:custGeom>
              <a:avLst/>
              <a:gdLst/>
              <a:ahLst/>
              <a:cxnLst/>
              <a:rect l="l" t="t" r="r" b="b"/>
              <a:pathLst>
                <a:path w="319405" h="12700">
                  <a:moveTo>
                    <a:pt x="318791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99986" y="12700"/>
                  </a:lnTo>
                  <a:lnTo>
                    <a:pt x="318791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622386" y="2153919"/>
              <a:ext cx="294640" cy="12700"/>
            </a:xfrm>
            <a:custGeom>
              <a:avLst/>
              <a:gdLst/>
              <a:ahLst/>
              <a:cxnLst/>
              <a:rect l="l" t="t" r="r" b="b"/>
              <a:pathLst>
                <a:path w="294639" h="12700">
                  <a:moveTo>
                    <a:pt x="294165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75360" y="12700"/>
                  </a:lnTo>
                  <a:lnTo>
                    <a:pt x="294165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633929" y="2165349"/>
              <a:ext cx="257810" cy="12700"/>
            </a:xfrm>
            <a:custGeom>
              <a:avLst/>
              <a:gdLst/>
              <a:ahLst/>
              <a:cxnLst/>
              <a:rect l="l" t="t" r="r" b="b"/>
              <a:pathLst>
                <a:path w="257810" h="12700">
                  <a:moveTo>
                    <a:pt x="257225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5829" y="11430"/>
                  </a:lnTo>
                  <a:lnTo>
                    <a:pt x="5829" y="12700"/>
                  </a:lnTo>
                  <a:lnTo>
                    <a:pt x="247827" y="12700"/>
                  </a:lnTo>
                  <a:lnTo>
                    <a:pt x="247827" y="11430"/>
                  </a:lnTo>
                  <a:lnTo>
                    <a:pt x="257225" y="11430"/>
                  </a:lnTo>
                  <a:lnTo>
                    <a:pt x="257225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653550" y="2176779"/>
              <a:ext cx="222250" cy="11430"/>
            </a:xfrm>
            <a:custGeom>
              <a:avLst/>
              <a:gdLst/>
              <a:ahLst/>
              <a:cxnLst/>
              <a:rect l="l" t="t" r="r" b="b"/>
              <a:pathLst>
                <a:path w="222250" h="11430">
                  <a:moveTo>
                    <a:pt x="221627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7729" y="10160"/>
                  </a:lnTo>
                  <a:lnTo>
                    <a:pt x="17729" y="11430"/>
                  </a:lnTo>
                  <a:lnTo>
                    <a:pt x="216166" y="11430"/>
                  </a:lnTo>
                  <a:lnTo>
                    <a:pt x="216166" y="10160"/>
                  </a:lnTo>
                  <a:lnTo>
                    <a:pt x="221627" y="10160"/>
                  </a:lnTo>
                  <a:lnTo>
                    <a:pt x="221627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908655" y="23456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1287779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  <a:path w="1287779" h="11430">
                  <a:moveTo>
                    <a:pt x="1287500" y="11430"/>
                  </a:moveTo>
                  <a:lnTo>
                    <a:pt x="1264564" y="3810"/>
                  </a:lnTo>
                  <a:lnTo>
                    <a:pt x="707339" y="11430"/>
                  </a:lnTo>
                  <a:lnTo>
                    <a:pt x="1287500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7" name="object 139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398" name="object 139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399" name="object 1399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7074704" y="3268979"/>
              <a:ext cx="67310" cy="12700"/>
            </a:xfrm>
            <a:custGeom>
              <a:avLst/>
              <a:gdLst/>
              <a:ahLst/>
              <a:cxnLst/>
              <a:rect l="l" t="t" r="r" b="b"/>
              <a:pathLst>
                <a:path w="67309" h="12700">
                  <a:moveTo>
                    <a:pt x="56190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67150" y="12700"/>
                  </a:lnTo>
                  <a:lnTo>
                    <a:pt x="5619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595505" y="3329939"/>
              <a:ext cx="1584960" cy="12700"/>
            </a:xfrm>
            <a:custGeom>
              <a:avLst/>
              <a:gdLst/>
              <a:ahLst/>
              <a:cxnLst/>
              <a:rect l="l" t="t" r="r" b="b"/>
              <a:pathLst>
                <a:path w="1584959" h="12700">
                  <a:moveTo>
                    <a:pt x="141935" y="12700"/>
                  </a:moveTo>
                  <a:lnTo>
                    <a:pt x="11798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1935" y="12700"/>
                  </a:lnTo>
                  <a:close/>
                </a:path>
                <a:path w="1584959" h="12700">
                  <a:moveTo>
                    <a:pt x="1584667" y="12700"/>
                  </a:moveTo>
                  <a:lnTo>
                    <a:pt x="1577568" y="0"/>
                  </a:lnTo>
                  <a:lnTo>
                    <a:pt x="1510576" y="0"/>
                  </a:lnTo>
                  <a:lnTo>
                    <a:pt x="1517116" y="12700"/>
                  </a:lnTo>
                  <a:lnTo>
                    <a:pt x="1584667" y="1270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661761" y="3366769"/>
              <a:ext cx="1539240" cy="12700"/>
            </a:xfrm>
            <a:custGeom>
              <a:avLst/>
              <a:gdLst/>
              <a:ahLst/>
              <a:cxnLst/>
              <a:rect l="l" t="t" r="r" b="b"/>
              <a:pathLst>
                <a:path w="1539240" h="12700">
                  <a:moveTo>
                    <a:pt x="145148" y="12700"/>
                  </a:moveTo>
                  <a:lnTo>
                    <a:pt x="1211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5148" y="12700"/>
                  </a:lnTo>
                  <a:close/>
                </a:path>
                <a:path w="1539240" h="12700">
                  <a:moveTo>
                    <a:pt x="1539011" y="12700"/>
                  </a:moveTo>
                  <a:lnTo>
                    <a:pt x="1531912" y="0"/>
                  </a:lnTo>
                  <a:lnTo>
                    <a:pt x="1463281" y="0"/>
                  </a:lnTo>
                  <a:lnTo>
                    <a:pt x="1469821" y="12700"/>
                  </a:lnTo>
                  <a:lnTo>
                    <a:pt x="1539011" y="1270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5924524" y="3512819"/>
              <a:ext cx="1358265" cy="12700"/>
            </a:xfrm>
            <a:custGeom>
              <a:avLst/>
              <a:gdLst/>
              <a:ahLst/>
              <a:cxnLst/>
              <a:rect l="l" t="t" r="r" b="b"/>
              <a:pathLst>
                <a:path w="1358265" h="12700">
                  <a:moveTo>
                    <a:pt x="157873" y="12700"/>
                  </a:moveTo>
                  <a:lnTo>
                    <a:pt x="13392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7873" y="12700"/>
                  </a:lnTo>
                  <a:close/>
                </a:path>
                <a:path w="1358265" h="12700">
                  <a:moveTo>
                    <a:pt x="1357922" y="12700"/>
                  </a:moveTo>
                  <a:lnTo>
                    <a:pt x="1350810" y="0"/>
                  </a:lnTo>
                  <a:lnTo>
                    <a:pt x="1275702" y="0"/>
                  </a:lnTo>
                  <a:lnTo>
                    <a:pt x="1282242" y="12700"/>
                  </a:lnTo>
                  <a:lnTo>
                    <a:pt x="1357922" y="1270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5990780" y="3549649"/>
              <a:ext cx="1312545" cy="12700"/>
            </a:xfrm>
            <a:custGeom>
              <a:avLst/>
              <a:gdLst/>
              <a:ahLst/>
              <a:cxnLst/>
              <a:rect l="l" t="t" r="r" b="b"/>
              <a:pathLst>
                <a:path w="1312545" h="12700">
                  <a:moveTo>
                    <a:pt x="161099" y="12700"/>
                  </a:moveTo>
                  <a:lnTo>
                    <a:pt x="13713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1099" y="12700"/>
                  </a:lnTo>
                  <a:close/>
                </a:path>
                <a:path w="1312545" h="12700">
                  <a:moveTo>
                    <a:pt x="1312252" y="12700"/>
                  </a:moveTo>
                  <a:lnTo>
                    <a:pt x="1305153" y="0"/>
                  </a:lnTo>
                  <a:lnTo>
                    <a:pt x="1228407" y="0"/>
                  </a:lnTo>
                  <a:lnTo>
                    <a:pt x="1234948" y="12700"/>
                  </a:lnTo>
                  <a:lnTo>
                    <a:pt x="1312252" y="1270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6034201" y="3573779"/>
              <a:ext cx="1282700" cy="12700"/>
            </a:xfrm>
            <a:custGeom>
              <a:avLst/>
              <a:gdLst/>
              <a:ahLst/>
              <a:cxnLst/>
              <a:rect l="l" t="t" r="r" b="b"/>
              <a:pathLst>
                <a:path w="1282700" h="12700">
                  <a:moveTo>
                    <a:pt x="167538" y="12700"/>
                  </a:moveTo>
                  <a:lnTo>
                    <a:pt x="14128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7538" y="12700"/>
                  </a:lnTo>
                  <a:close/>
                </a:path>
                <a:path w="1282700" h="12700">
                  <a:moveTo>
                    <a:pt x="1282331" y="12700"/>
                  </a:moveTo>
                  <a:lnTo>
                    <a:pt x="1275219" y="0"/>
                  </a:lnTo>
                  <a:lnTo>
                    <a:pt x="1197406" y="0"/>
                  </a:lnTo>
                  <a:lnTo>
                    <a:pt x="1203947" y="12700"/>
                  </a:lnTo>
                  <a:lnTo>
                    <a:pt x="1282331" y="1270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6143866" y="3634739"/>
              <a:ext cx="1207135" cy="12700"/>
            </a:xfrm>
            <a:custGeom>
              <a:avLst/>
              <a:gdLst/>
              <a:ahLst/>
              <a:cxnLst/>
              <a:rect l="l" t="t" r="r" b="b"/>
              <a:pathLst>
                <a:path w="1207134" h="12700">
                  <a:moveTo>
                    <a:pt x="183857" y="12700"/>
                  </a:moveTo>
                  <a:lnTo>
                    <a:pt x="15760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83857" y="12700"/>
                  </a:lnTo>
                  <a:close/>
                </a:path>
                <a:path w="1207134" h="12700">
                  <a:moveTo>
                    <a:pt x="1206754" y="12700"/>
                  </a:moveTo>
                  <a:lnTo>
                    <a:pt x="1199642" y="0"/>
                  </a:lnTo>
                  <a:lnTo>
                    <a:pt x="1119124" y="0"/>
                  </a:lnTo>
                  <a:lnTo>
                    <a:pt x="1125664" y="12700"/>
                  </a:lnTo>
                  <a:lnTo>
                    <a:pt x="1206754" y="1270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7296951" y="3695700"/>
              <a:ext cx="88265" cy="12700"/>
            </a:xfrm>
            <a:custGeom>
              <a:avLst/>
              <a:gdLst/>
              <a:ahLst/>
              <a:cxnLst/>
              <a:rect l="l" t="t" r="r" b="b"/>
              <a:pathLst>
                <a:path w="88265" h="12700">
                  <a:moveTo>
                    <a:pt x="80654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7755" y="12700"/>
                  </a:lnTo>
                  <a:lnTo>
                    <a:pt x="8065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6320942" y="3732529"/>
              <a:ext cx="1089660" cy="12700"/>
            </a:xfrm>
            <a:custGeom>
              <a:avLst/>
              <a:gdLst/>
              <a:ahLst/>
              <a:cxnLst/>
              <a:rect l="l" t="t" r="r" b="b"/>
              <a:pathLst>
                <a:path w="1089659" h="12700">
                  <a:moveTo>
                    <a:pt x="208699" y="1270"/>
                  </a:moveTo>
                  <a:lnTo>
                    <a:pt x="183946" y="1270"/>
                  </a:lnTo>
                  <a:lnTo>
                    <a:pt x="183946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11430" y="1270"/>
                  </a:lnTo>
                  <a:lnTo>
                    <a:pt x="11430" y="12700"/>
                  </a:lnTo>
                  <a:lnTo>
                    <a:pt x="208699" y="12700"/>
                  </a:lnTo>
                  <a:lnTo>
                    <a:pt x="208699" y="1270"/>
                  </a:lnTo>
                  <a:close/>
                </a:path>
                <a:path w="1089659" h="12700">
                  <a:moveTo>
                    <a:pt x="1089520" y="12700"/>
                  </a:moveTo>
                  <a:lnTo>
                    <a:pt x="1079195" y="0"/>
                  </a:lnTo>
                  <a:lnTo>
                    <a:pt x="1005636" y="0"/>
                  </a:lnTo>
                  <a:lnTo>
                    <a:pt x="1015847" y="12700"/>
                  </a:lnTo>
                  <a:lnTo>
                    <a:pt x="1089520" y="1270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7345996" y="3756659"/>
              <a:ext cx="84455" cy="12700"/>
            </a:xfrm>
            <a:custGeom>
              <a:avLst/>
              <a:gdLst/>
              <a:ahLst/>
              <a:cxnLst/>
              <a:rect l="l" t="t" r="r" b="b"/>
              <a:pathLst>
                <a:path w="84454" h="12700">
                  <a:moveTo>
                    <a:pt x="73775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4108" y="12700"/>
                  </a:lnTo>
                  <a:lnTo>
                    <a:pt x="73775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6589992" y="3817619"/>
              <a:ext cx="890269" cy="12700"/>
            </a:xfrm>
            <a:custGeom>
              <a:avLst/>
              <a:gdLst/>
              <a:ahLst/>
              <a:cxnLst/>
              <a:rect l="l" t="t" r="r" b="b"/>
              <a:pathLst>
                <a:path w="890270" h="12700">
                  <a:moveTo>
                    <a:pt x="312089" y="12700"/>
                  </a:moveTo>
                  <a:lnTo>
                    <a:pt x="260007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2089" y="12700"/>
                  </a:lnTo>
                  <a:close/>
                </a:path>
                <a:path w="890270" h="12700">
                  <a:moveTo>
                    <a:pt x="889698" y="12700"/>
                  </a:moveTo>
                  <a:lnTo>
                    <a:pt x="879373" y="0"/>
                  </a:lnTo>
                  <a:lnTo>
                    <a:pt x="805040" y="0"/>
                  </a:lnTo>
                  <a:lnTo>
                    <a:pt x="815263" y="12700"/>
                  </a:lnTo>
                  <a:lnTo>
                    <a:pt x="889698" y="1270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6750571" y="3854449"/>
              <a:ext cx="759460" cy="12700"/>
            </a:xfrm>
            <a:custGeom>
              <a:avLst/>
              <a:gdLst/>
              <a:ahLst/>
              <a:cxnLst/>
              <a:rect l="l" t="t" r="r" b="b"/>
              <a:pathLst>
                <a:path w="759459" h="12700">
                  <a:moveTo>
                    <a:pt x="302577" y="12700"/>
                  </a:moveTo>
                  <a:lnTo>
                    <a:pt x="250482" y="0"/>
                  </a:lnTo>
                  <a:lnTo>
                    <a:pt x="0" y="0"/>
                  </a:lnTo>
                  <a:lnTo>
                    <a:pt x="55384" y="12700"/>
                  </a:lnTo>
                  <a:lnTo>
                    <a:pt x="302577" y="12700"/>
                  </a:lnTo>
                  <a:close/>
                </a:path>
                <a:path w="759459" h="12700">
                  <a:moveTo>
                    <a:pt x="759091" y="12700"/>
                  </a:moveTo>
                  <a:lnTo>
                    <a:pt x="748753" y="0"/>
                  </a:lnTo>
                  <a:lnTo>
                    <a:pt x="674090" y="0"/>
                  </a:lnTo>
                  <a:lnTo>
                    <a:pt x="684314" y="12700"/>
                  </a:lnTo>
                  <a:lnTo>
                    <a:pt x="759091" y="1270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7444084" y="3878579"/>
              <a:ext cx="85725" cy="12700"/>
            </a:xfrm>
            <a:custGeom>
              <a:avLst/>
              <a:gdLst/>
              <a:ahLst/>
              <a:cxnLst/>
              <a:rect l="l" t="t" r="r" b="b"/>
              <a:pathLst>
                <a:path w="85725" h="12700">
                  <a:moveTo>
                    <a:pt x="74881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213" y="12700"/>
                  </a:lnTo>
                  <a:lnTo>
                    <a:pt x="74881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7473716" y="3915409"/>
              <a:ext cx="85725" cy="12700"/>
            </a:xfrm>
            <a:custGeom>
              <a:avLst/>
              <a:gdLst/>
              <a:ahLst/>
              <a:cxnLst/>
              <a:rect l="l" t="t" r="r" b="b"/>
              <a:pathLst>
                <a:path w="85725" h="12700">
                  <a:moveTo>
                    <a:pt x="75215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547" y="12700"/>
                  </a:lnTo>
                  <a:lnTo>
                    <a:pt x="75215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7493129" y="3939539"/>
              <a:ext cx="86360" cy="12700"/>
            </a:xfrm>
            <a:custGeom>
              <a:avLst/>
              <a:gdLst/>
              <a:ahLst/>
              <a:cxnLst/>
              <a:rect l="l" t="t" r="r" b="b"/>
              <a:pathLst>
                <a:path w="86359" h="12700">
                  <a:moveTo>
                    <a:pt x="75433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766" y="12700"/>
                  </a:lnTo>
                  <a:lnTo>
                    <a:pt x="75433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7248982" y="4000499"/>
              <a:ext cx="379730" cy="12700"/>
            </a:xfrm>
            <a:custGeom>
              <a:avLst/>
              <a:gdLst/>
              <a:ahLst/>
              <a:cxnLst/>
              <a:rect l="l" t="t" r="r" b="b"/>
              <a:pathLst>
                <a:path w="379729" h="12700">
                  <a:moveTo>
                    <a:pt x="157645" y="12700"/>
                  </a:moveTo>
                  <a:lnTo>
                    <a:pt x="132257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57645" y="12700"/>
                  </a:lnTo>
                  <a:close/>
                </a:path>
                <a:path w="379729" h="12700">
                  <a:moveTo>
                    <a:pt x="379501" y="12700"/>
                  </a:moveTo>
                  <a:lnTo>
                    <a:pt x="369176" y="0"/>
                  </a:lnTo>
                  <a:lnTo>
                    <a:pt x="293179" y="0"/>
                  </a:lnTo>
                  <a:lnTo>
                    <a:pt x="303403" y="12700"/>
                  </a:lnTo>
                  <a:lnTo>
                    <a:pt x="379501" y="1270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7294435" y="4024629"/>
              <a:ext cx="353695" cy="12700"/>
            </a:xfrm>
            <a:custGeom>
              <a:avLst/>
              <a:gdLst/>
              <a:ahLst/>
              <a:cxnLst/>
              <a:rect l="l" t="t" r="r" b="b"/>
              <a:pathLst>
                <a:path w="353695" h="12700">
                  <a:moveTo>
                    <a:pt x="160464" y="12700"/>
                  </a:moveTo>
                  <a:lnTo>
                    <a:pt x="135064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0464" y="12700"/>
                  </a:lnTo>
                  <a:close/>
                </a:path>
                <a:path w="353695" h="12700">
                  <a:moveTo>
                    <a:pt x="353682" y="12700"/>
                  </a:moveTo>
                  <a:lnTo>
                    <a:pt x="343357" y="0"/>
                  </a:lnTo>
                  <a:lnTo>
                    <a:pt x="267144" y="0"/>
                  </a:lnTo>
                  <a:lnTo>
                    <a:pt x="277368" y="12700"/>
                  </a:lnTo>
                  <a:lnTo>
                    <a:pt x="353682" y="1270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363790" y="4061459"/>
              <a:ext cx="314325" cy="12700"/>
            </a:xfrm>
            <a:custGeom>
              <a:avLst/>
              <a:gdLst/>
              <a:ahLst/>
              <a:cxnLst/>
              <a:rect l="l" t="t" r="r" b="b"/>
              <a:pathLst>
                <a:path w="314325" h="12700">
                  <a:moveTo>
                    <a:pt x="164769" y="12700"/>
                  </a:moveTo>
                  <a:lnTo>
                    <a:pt x="139369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64769" y="12700"/>
                  </a:lnTo>
                  <a:close/>
                </a:path>
                <a:path w="314325" h="12700">
                  <a:moveTo>
                    <a:pt x="314299" y="12700"/>
                  </a:moveTo>
                  <a:lnTo>
                    <a:pt x="303961" y="0"/>
                  </a:lnTo>
                  <a:lnTo>
                    <a:pt x="227418" y="0"/>
                  </a:lnTo>
                  <a:lnTo>
                    <a:pt x="237642" y="12700"/>
                  </a:lnTo>
                  <a:lnTo>
                    <a:pt x="314299" y="1270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7433157" y="4098289"/>
              <a:ext cx="274955" cy="12700"/>
            </a:xfrm>
            <a:custGeom>
              <a:avLst/>
              <a:gdLst/>
              <a:ahLst/>
              <a:cxnLst/>
              <a:rect l="l" t="t" r="r" b="b"/>
              <a:pathLst>
                <a:path w="274954" h="12700">
                  <a:moveTo>
                    <a:pt x="169049" y="12700"/>
                  </a:moveTo>
                  <a:lnTo>
                    <a:pt x="143649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9049" y="12700"/>
                  </a:lnTo>
                  <a:close/>
                </a:path>
                <a:path w="274954" h="12700">
                  <a:moveTo>
                    <a:pt x="274891" y="12700"/>
                  </a:moveTo>
                  <a:lnTo>
                    <a:pt x="264553" y="0"/>
                  </a:lnTo>
                  <a:lnTo>
                    <a:pt x="187680" y="0"/>
                  </a:lnTo>
                  <a:lnTo>
                    <a:pt x="197904" y="12700"/>
                  </a:lnTo>
                  <a:lnTo>
                    <a:pt x="274891" y="1270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1" name="object 148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82" name="object 1482"/>
            <p:cNvSpPr/>
            <p:nvPr/>
          </p:nvSpPr>
          <p:spPr>
            <a:xfrm>
              <a:off x="7548497" y="4305300"/>
              <a:ext cx="416559" cy="12700"/>
            </a:xfrm>
            <a:custGeom>
              <a:avLst/>
              <a:gdLst/>
              <a:ahLst/>
              <a:cxnLst/>
              <a:rect l="l" t="t" r="r" b="b"/>
              <a:pathLst>
                <a:path w="416559" h="12700">
                  <a:moveTo>
                    <a:pt x="409321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16450" y="12700"/>
                  </a:lnTo>
                  <a:lnTo>
                    <a:pt x="409321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7517147" y="4316729"/>
              <a:ext cx="455295" cy="13970"/>
            </a:xfrm>
            <a:custGeom>
              <a:avLst/>
              <a:gdLst/>
              <a:ahLst/>
              <a:cxnLst/>
              <a:rect l="l" t="t" r="r" b="b"/>
              <a:pathLst>
                <a:path w="455295" h="13970">
                  <a:moveTo>
                    <a:pt x="447088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454929" y="13970"/>
                  </a:lnTo>
                  <a:lnTo>
                    <a:pt x="447088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7488932" y="4329429"/>
              <a:ext cx="489584" cy="12700"/>
            </a:xfrm>
            <a:custGeom>
              <a:avLst/>
              <a:gdLst/>
              <a:ahLst/>
              <a:cxnLst/>
              <a:rect l="l" t="t" r="r" b="b"/>
              <a:pathLst>
                <a:path w="489584" h="12700">
                  <a:moveTo>
                    <a:pt x="482432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89560" y="12700"/>
                  </a:lnTo>
                  <a:lnTo>
                    <a:pt x="48243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7471690" y="4342129"/>
              <a:ext cx="514350" cy="12700"/>
            </a:xfrm>
            <a:custGeom>
              <a:avLst/>
              <a:gdLst/>
              <a:ahLst/>
              <a:cxnLst/>
              <a:rect l="l" t="t" r="r" b="b"/>
              <a:pathLst>
                <a:path w="514350" h="12700">
                  <a:moveTo>
                    <a:pt x="513930" y="12700"/>
                  </a:moveTo>
                  <a:lnTo>
                    <a:pt x="507504" y="1270"/>
                  </a:lnTo>
                  <a:lnTo>
                    <a:pt x="507149" y="1270"/>
                  </a:lnTo>
                  <a:lnTo>
                    <a:pt x="507149" y="0"/>
                  </a:lnTo>
                  <a:lnTo>
                    <a:pt x="15671" y="0"/>
                  </a:lnTo>
                  <a:lnTo>
                    <a:pt x="15671" y="1270"/>
                  </a:lnTo>
                  <a:lnTo>
                    <a:pt x="0" y="1270"/>
                  </a:lnTo>
                  <a:lnTo>
                    <a:pt x="0" y="12700"/>
                  </a:lnTo>
                  <a:lnTo>
                    <a:pt x="348957" y="12700"/>
                  </a:lnTo>
                  <a:lnTo>
                    <a:pt x="348957" y="1270"/>
                  </a:lnTo>
                  <a:lnTo>
                    <a:pt x="370560" y="1270"/>
                  </a:lnTo>
                  <a:lnTo>
                    <a:pt x="370255" y="12700"/>
                  </a:lnTo>
                  <a:lnTo>
                    <a:pt x="513930" y="1270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7841307" y="4366259"/>
              <a:ext cx="158115" cy="12700"/>
            </a:xfrm>
            <a:custGeom>
              <a:avLst/>
              <a:gdLst/>
              <a:ahLst/>
              <a:cxnLst/>
              <a:rect l="l" t="t" r="r" b="b"/>
              <a:pathLst>
                <a:path w="158115" h="12700">
                  <a:moveTo>
                    <a:pt x="150730" y="0"/>
                  </a:moveTo>
                  <a:lnTo>
                    <a:pt x="336" y="0"/>
                  </a:lnTo>
                  <a:lnTo>
                    <a:pt x="0" y="12700"/>
                  </a:lnTo>
                  <a:lnTo>
                    <a:pt x="157859" y="12700"/>
                  </a:lnTo>
                  <a:lnTo>
                    <a:pt x="150730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338441" y="4390389"/>
              <a:ext cx="674370" cy="12700"/>
            </a:xfrm>
            <a:custGeom>
              <a:avLst/>
              <a:gdLst/>
              <a:ahLst/>
              <a:cxnLst/>
              <a:rect l="l" t="t" r="r" b="b"/>
              <a:pathLst>
                <a:path w="674370" h="12700">
                  <a:moveTo>
                    <a:pt x="32625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278269" y="12700"/>
                  </a:lnTo>
                  <a:lnTo>
                    <a:pt x="326250" y="0"/>
                  </a:lnTo>
                  <a:close/>
                </a:path>
                <a:path w="674370" h="12700">
                  <a:moveTo>
                    <a:pt x="674268" y="12700"/>
                  </a:moveTo>
                  <a:lnTo>
                    <a:pt x="667131" y="0"/>
                  </a:lnTo>
                  <a:lnTo>
                    <a:pt x="502551" y="0"/>
                  </a:lnTo>
                  <a:lnTo>
                    <a:pt x="502221" y="12700"/>
                  </a:lnTo>
                  <a:lnTo>
                    <a:pt x="674268" y="1270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7838707" y="4464050"/>
              <a:ext cx="215900" cy="12700"/>
            </a:xfrm>
            <a:custGeom>
              <a:avLst/>
              <a:gdLst/>
              <a:ahLst/>
              <a:cxnLst/>
              <a:rect l="l" t="t" r="r" b="b"/>
              <a:pathLst>
                <a:path w="215900" h="12700">
                  <a:moveTo>
                    <a:pt x="138747" y="0"/>
                  </a:moveTo>
                  <a:lnTo>
                    <a:pt x="342" y="0"/>
                  </a:lnTo>
                  <a:lnTo>
                    <a:pt x="0" y="12700"/>
                  </a:lnTo>
                  <a:lnTo>
                    <a:pt x="135559" y="12700"/>
                  </a:lnTo>
                  <a:lnTo>
                    <a:pt x="138747" y="0"/>
                  </a:lnTo>
                  <a:close/>
                </a:path>
                <a:path w="215900" h="12700">
                  <a:moveTo>
                    <a:pt x="215341" y="12700"/>
                  </a:moveTo>
                  <a:lnTo>
                    <a:pt x="208216" y="0"/>
                  </a:lnTo>
                  <a:lnTo>
                    <a:pt x="167411" y="0"/>
                  </a:lnTo>
                  <a:lnTo>
                    <a:pt x="175247" y="12700"/>
                  </a:lnTo>
                  <a:lnTo>
                    <a:pt x="215341" y="1270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7016458" y="4488179"/>
              <a:ext cx="1051560" cy="12700"/>
            </a:xfrm>
            <a:custGeom>
              <a:avLst/>
              <a:gdLst/>
              <a:ahLst/>
              <a:cxnLst/>
              <a:rect l="l" t="t" r="r" b="b"/>
              <a:pathLst>
                <a:path w="1051559" h="12700">
                  <a:moveTo>
                    <a:pt x="278739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30759" y="12700"/>
                  </a:lnTo>
                  <a:lnTo>
                    <a:pt x="278739" y="0"/>
                  </a:lnTo>
                  <a:close/>
                </a:path>
                <a:path w="1051559" h="12700">
                  <a:moveTo>
                    <a:pt x="954938" y="0"/>
                  </a:moveTo>
                  <a:lnTo>
                    <a:pt x="821944" y="0"/>
                  </a:lnTo>
                  <a:lnTo>
                    <a:pt x="821613" y="12700"/>
                  </a:lnTo>
                  <a:lnTo>
                    <a:pt x="951738" y="12700"/>
                  </a:lnTo>
                  <a:lnTo>
                    <a:pt x="954938" y="0"/>
                  </a:lnTo>
                  <a:close/>
                </a:path>
                <a:path w="1051559" h="12700">
                  <a:moveTo>
                    <a:pt x="1051140" y="12700"/>
                  </a:moveTo>
                  <a:lnTo>
                    <a:pt x="1044016" y="0"/>
                  </a:lnTo>
                  <a:lnTo>
                    <a:pt x="1004544" y="0"/>
                  </a:lnTo>
                  <a:lnTo>
                    <a:pt x="1012367" y="12700"/>
                  </a:lnTo>
                  <a:lnTo>
                    <a:pt x="1051140" y="1270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148930" y="0"/>
                  </a:moveTo>
                  <a:lnTo>
                    <a:pt x="1029639" y="0"/>
                  </a:lnTo>
                  <a:lnTo>
                    <a:pt x="1029296" y="12700"/>
                  </a:lnTo>
                  <a:lnTo>
                    <a:pt x="1145730" y="12700"/>
                  </a:lnTo>
                  <a:lnTo>
                    <a:pt x="1148930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6708242" y="4573269"/>
              <a:ext cx="1405255" cy="12700"/>
            </a:xfrm>
            <a:custGeom>
              <a:avLst/>
              <a:gdLst/>
              <a:ahLst/>
              <a:cxnLst/>
              <a:rect l="l" t="t" r="r" b="b"/>
              <a:pathLst>
                <a:path w="1405254" h="12700">
                  <a:moveTo>
                    <a:pt x="269151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23799" y="12700"/>
                  </a:lnTo>
                  <a:lnTo>
                    <a:pt x="269151" y="0"/>
                  </a:lnTo>
                  <a:close/>
                </a:path>
                <a:path w="1405254" h="12700">
                  <a:moveTo>
                    <a:pt x="1241767" y="0"/>
                  </a:moveTo>
                  <a:lnTo>
                    <a:pt x="1127912" y="0"/>
                  </a:lnTo>
                  <a:lnTo>
                    <a:pt x="1127569" y="12700"/>
                  </a:lnTo>
                  <a:lnTo>
                    <a:pt x="1238580" y="12700"/>
                  </a:lnTo>
                  <a:lnTo>
                    <a:pt x="1241767" y="0"/>
                  </a:lnTo>
                  <a:close/>
                </a:path>
                <a:path w="1405254" h="12700">
                  <a:moveTo>
                    <a:pt x="1405153" y="1270"/>
                  </a:moveTo>
                  <a:lnTo>
                    <a:pt x="1400340" y="1270"/>
                  </a:lnTo>
                  <a:lnTo>
                    <a:pt x="1400340" y="0"/>
                  </a:lnTo>
                  <a:lnTo>
                    <a:pt x="1380261" y="0"/>
                  </a:lnTo>
                  <a:lnTo>
                    <a:pt x="1380261" y="1270"/>
                  </a:lnTo>
                  <a:lnTo>
                    <a:pt x="1385570" y="1270"/>
                  </a:lnTo>
                  <a:lnTo>
                    <a:pt x="1385570" y="12700"/>
                  </a:lnTo>
                  <a:lnTo>
                    <a:pt x="1405153" y="12700"/>
                  </a:lnTo>
                  <a:lnTo>
                    <a:pt x="1405153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6583540" y="4610100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26234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17004" y="12700"/>
                  </a:lnTo>
                  <a:lnTo>
                    <a:pt x="262343" y="0"/>
                  </a:lnTo>
                  <a:close/>
                </a:path>
                <a:path w="1563370" h="12700">
                  <a:moveTo>
                    <a:pt x="1357210" y="0"/>
                  </a:moveTo>
                  <a:lnTo>
                    <a:pt x="1251635" y="0"/>
                  </a:lnTo>
                  <a:lnTo>
                    <a:pt x="1251292" y="12700"/>
                  </a:lnTo>
                  <a:lnTo>
                    <a:pt x="1354023" y="12700"/>
                  </a:lnTo>
                  <a:lnTo>
                    <a:pt x="1357210" y="0"/>
                  </a:lnTo>
                  <a:close/>
                </a:path>
                <a:path w="1563370" h="12700">
                  <a:moveTo>
                    <a:pt x="1563027" y="12700"/>
                  </a:moveTo>
                  <a:lnTo>
                    <a:pt x="1553121" y="0"/>
                  </a:lnTo>
                  <a:lnTo>
                    <a:pt x="1535226" y="0"/>
                  </a:lnTo>
                  <a:lnTo>
                    <a:pt x="1545856" y="12700"/>
                  </a:lnTo>
                  <a:lnTo>
                    <a:pt x="1563027" y="1270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7833855" y="4646929"/>
              <a:ext cx="341630" cy="12700"/>
            </a:xfrm>
            <a:custGeom>
              <a:avLst/>
              <a:gdLst/>
              <a:ahLst/>
              <a:cxnLst/>
              <a:rect l="l" t="t" r="r" b="b"/>
              <a:pathLst>
                <a:path w="341629" h="12700">
                  <a:moveTo>
                    <a:pt x="97650" y="0"/>
                  </a:moveTo>
                  <a:lnTo>
                    <a:pt x="342" y="0"/>
                  </a:lnTo>
                  <a:lnTo>
                    <a:pt x="0" y="12700"/>
                  </a:lnTo>
                  <a:lnTo>
                    <a:pt x="94449" y="12700"/>
                  </a:lnTo>
                  <a:lnTo>
                    <a:pt x="97650" y="0"/>
                  </a:lnTo>
                  <a:close/>
                </a:path>
                <a:path w="341629" h="12700">
                  <a:moveTo>
                    <a:pt x="341426" y="12700"/>
                  </a:moveTo>
                  <a:lnTo>
                    <a:pt x="331520" y="0"/>
                  </a:lnTo>
                  <a:lnTo>
                    <a:pt x="315709" y="0"/>
                  </a:lnTo>
                  <a:lnTo>
                    <a:pt x="326339" y="12700"/>
                  </a:lnTo>
                  <a:lnTo>
                    <a:pt x="341426" y="1270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7832890" y="4671059"/>
              <a:ext cx="361315" cy="12700"/>
            </a:xfrm>
            <a:custGeom>
              <a:avLst/>
              <a:gdLst/>
              <a:ahLst/>
              <a:cxnLst/>
              <a:rect l="l" t="t" r="r" b="b"/>
              <a:pathLst>
                <a:path w="361315" h="12700">
                  <a:moveTo>
                    <a:pt x="91592" y="0"/>
                  </a:moveTo>
                  <a:lnTo>
                    <a:pt x="558" y="0"/>
                  </a:lnTo>
                  <a:lnTo>
                    <a:pt x="558" y="7620"/>
                  </a:lnTo>
                  <a:lnTo>
                    <a:pt x="0" y="7620"/>
                  </a:lnTo>
                  <a:lnTo>
                    <a:pt x="0" y="12700"/>
                  </a:lnTo>
                  <a:lnTo>
                    <a:pt x="89992" y="12700"/>
                  </a:lnTo>
                  <a:lnTo>
                    <a:pt x="89992" y="7620"/>
                  </a:lnTo>
                  <a:lnTo>
                    <a:pt x="91592" y="7620"/>
                  </a:lnTo>
                  <a:lnTo>
                    <a:pt x="91592" y="0"/>
                  </a:lnTo>
                  <a:close/>
                </a:path>
                <a:path w="361315" h="12700">
                  <a:moveTo>
                    <a:pt x="361200" y="12700"/>
                  </a:moveTo>
                  <a:lnTo>
                    <a:pt x="351294" y="0"/>
                  </a:lnTo>
                  <a:lnTo>
                    <a:pt x="336854" y="0"/>
                  </a:lnTo>
                  <a:lnTo>
                    <a:pt x="347484" y="12700"/>
                  </a:lnTo>
                  <a:lnTo>
                    <a:pt x="361200" y="1270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7821435" y="4732019"/>
              <a:ext cx="420370" cy="12700"/>
            </a:xfrm>
            <a:custGeom>
              <a:avLst/>
              <a:gdLst/>
              <a:ahLst/>
              <a:cxnLst/>
              <a:rect l="l" t="t" r="r" b="b"/>
              <a:pathLst>
                <a:path w="420370" h="12700">
                  <a:moveTo>
                    <a:pt x="88684" y="0"/>
                  </a:moveTo>
                  <a:lnTo>
                    <a:pt x="2298" y="0"/>
                  </a:lnTo>
                  <a:lnTo>
                    <a:pt x="0" y="12700"/>
                  </a:lnTo>
                  <a:lnTo>
                    <a:pt x="85496" y="12700"/>
                  </a:lnTo>
                  <a:lnTo>
                    <a:pt x="88684" y="0"/>
                  </a:lnTo>
                  <a:close/>
                </a:path>
                <a:path w="420370" h="12700">
                  <a:moveTo>
                    <a:pt x="420179" y="12700"/>
                  </a:moveTo>
                  <a:lnTo>
                    <a:pt x="410273" y="0"/>
                  </a:lnTo>
                  <a:lnTo>
                    <a:pt x="399300" y="0"/>
                  </a:lnTo>
                  <a:lnTo>
                    <a:pt x="409917" y="12700"/>
                  </a:lnTo>
                  <a:lnTo>
                    <a:pt x="420179" y="1270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7817091" y="4756150"/>
              <a:ext cx="443865" cy="12700"/>
            </a:xfrm>
            <a:custGeom>
              <a:avLst/>
              <a:gdLst/>
              <a:ahLst/>
              <a:cxnLst/>
              <a:rect l="l" t="t" r="r" b="b"/>
              <a:pathLst>
                <a:path w="443865" h="12700">
                  <a:moveTo>
                    <a:pt x="86969" y="0"/>
                  </a:moveTo>
                  <a:lnTo>
                    <a:pt x="2286" y="0"/>
                  </a:lnTo>
                  <a:lnTo>
                    <a:pt x="0" y="12700"/>
                  </a:lnTo>
                  <a:lnTo>
                    <a:pt x="83769" y="12700"/>
                  </a:lnTo>
                  <a:lnTo>
                    <a:pt x="86969" y="0"/>
                  </a:lnTo>
                  <a:close/>
                </a:path>
                <a:path w="443865" h="12700">
                  <a:moveTo>
                    <a:pt x="443331" y="12700"/>
                  </a:moveTo>
                  <a:lnTo>
                    <a:pt x="433425" y="0"/>
                  </a:lnTo>
                  <a:lnTo>
                    <a:pt x="423811" y="0"/>
                  </a:lnTo>
                  <a:lnTo>
                    <a:pt x="434441" y="12700"/>
                  </a:lnTo>
                  <a:lnTo>
                    <a:pt x="443331" y="1270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6015228" y="4792979"/>
              <a:ext cx="2273935" cy="12700"/>
            </a:xfrm>
            <a:custGeom>
              <a:avLst/>
              <a:gdLst/>
              <a:ahLst/>
              <a:cxnLst/>
              <a:rect l="l" t="t" r="r" b="b"/>
              <a:pathLst>
                <a:path w="2273934" h="12700">
                  <a:moveTo>
                    <a:pt x="20755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71856" y="12700"/>
                  </a:lnTo>
                  <a:lnTo>
                    <a:pt x="207556" y="0"/>
                  </a:lnTo>
                  <a:close/>
                </a:path>
                <a:path w="2273934" h="12700">
                  <a:moveTo>
                    <a:pt x="1879574" y="0"/>
                  </a:moveTo>
                  <a:lnTo>
                    <a:pt x="1797507" y="0"/>
                  </a:lnTo>
                  <a:lnTo>
                    <a:pt x="1795221" y="12700"/>
                  </a:lnTo>
                  <a:lnTo>
                    <a:pt x="1876386" y="12700"/>
                  </a:lnTo>
                  <a:lnTo>
                    <a:pt x="1879574" y="0"/>
                  </a:lnTo>
                  <a:close/>
                </a:path>
                <a:path w="2273934" h="12700">
                  <a:moveTo>
                    <a:pt x="2273909" y="12700"/>
                  </a:moveTo>
                  <a:lnTo>
                    <a:pt x="2264003" y="0"/>
                  </a:lnTo>
                  <a:lnTo>
                    <a:pt x="2256485" y="0"/>
                  </a:lnTo>
                  <a:lnTo>
                    <a:pt x="2267102" y="12700"/>
                  </a:lnTo>
                  <a:lnTo>
                    <a:pt x="2273909" y="1270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5915228" y="4817109"/>
              <a:ext cx="2404745" cy="25400"/>
            </a:xfrm>
            <a:custGeom>
              <a:avLst/>
              <a:gdLst/>
              <a:ahLst/>
              <a:cxnLst/>
              <a:rect l="l" t="t" r="r" b="b"/>
              <a:pathLst>
                <a:path w="2404745" h="25400">
                  <a:moveTo>
                    <a:pt x="239712" y="0"/>
                  </a:moveTo>
                  <a:lnTo>
                    <a:pt x="68973" y="0"/>
                  </a:lnTo>
                  <a:lnTo>
                    <a:pt x="34480" y="12700"/>
                  </a:lnTo>
                  <a:lnTo>
                    <a:pt x="31038" y="13970"/>
                  </a:lnTo>
                  <a:lnTo>
                    <a:pt x="0" y="25400"/>
                  </a:lnTo>
                  <a:lnTo>
                    <a:pt x="168300" y="25400"/>
                  </a:lnTo>
                  <a:lnTo>
                    <a:pt x="200431" y="13970"/>
                  </a:lnTo>
                  <a:lnTo>
                    <a:pt x="204012" y="12700"/>
                  </a:lnTo>
                  <a:lnTo>
                    <a:pt x="239712" y="0"/>
                  </a:lnTo>
                  <a:close/>
                </a:path>
                <a:path w="2404745" h="25400">
                  <a:moveTo>
                    <a:pt x="1973516" y="0"/>
                  </a:moveTo>
                  <a:lnTo>
                    <a:pt x="1893150" y="0"/>
                  </a:lnTo>
                  <a:lnTo>
                    <a:pt x="1890636" y="13970"/>
                  </a:lnTo>
                  <a:lnTo>
                    <a:pt x="1969998" y="13970"/>
                  </a:lnTo>
                  <a:lnTo>
                    <a:pt x="1973516" y="0"/>
                  </a:lnTo>
                  <a:close/>
                </a:path>
                <a:path w="2404745" h="25400">
                  <a:moveTo>
                    <a:pt x="2404427" y="25400"/>
                  </a:moveTo>
                  <a:lnTo>
                    <a:pt x="2394864" y="13970"/>
                  </a:lnTo>
                  <a:lnTo>
                    <a:pt x="2393810" y="12700"/>
                  </a:lnTo>
                  <a:lnTo>
                    <a:pt x="2383180" y="0"/>
                  </a:lnTo>
                  <a:lnTo>
                    <a:pt x="2376665" y="0"/>
                  </a:lnTo>
                  <a:lnTo>
                    <a:pt x="2388336" y="13970"/>
                  </a:lnTo>
                  <a:lnTo>
                    <a:pt x="2397899" y="25400"/>
                  </a:lnTo>
                  <a:lnTo>
                    <a:pt x="2404427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8322694" y="4853939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79" h="12700">
                  <a:moveTo>
                    <a:pt x="6536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7162" y="12700"/>
                  </a:lnTo>
                  <a:lnTo>
                    <a:pt x="6536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8373673" y="4914900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79" h="12700">
                  <a:moveTo>
                    <a:pt x="6564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7191" y="12700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8393852" y="4939029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6245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5770" y="12700"/>
                  </a:lnTo>
                  <a:lnTo>
                    <a:pt x="6245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5518696" y="4975859"/>
              <a:ext cx="2919095" cy="12700"/>
            </a:xfrm>
            <a:custGeom>
              <a:avLst/>
              <a:gdLst/>
              <a:ahLst/>
              <a:cxnLst/>
              <a:rect l="l" t="t" r="r" b="b"/>
              <a:pathLst>
                <a:path w="2919095" h="12700">
                  <a:moveTo>
                    <a:pt x="189903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4190" y="12700"/>
                  </a:lnTo>
                  <a:lnTo>
                    <a:pt x="189903" y="0"/>
                  </a:lnTo>
                  <a:close/>
                </a:path>
                <a:path w="2919095" h="12700">
                  <a:moveTo>
                    <a:pt x="2340191" y="0"/>
                  </a:moveTo>
                  <a:lnTo>
                    <a:pt x="2261044" y="0"/>
                  </a:lnTo>
                  <a:lnTo>
                    <a:pt x="2258758" y="12700"/>
                  </a:lnTo>
                  <a:lnTo>
                    <a:pt x="2339568" y="12700"/>
                  </a:lnTo>
                  <a:lnTo>
                    <a:pt x="2340191" y="0"/>
                  </a:lnTo>
                  <a:close/>
                </a:path>
                <a:path w="2919095" h="12700">
                  <a:moveTo>
                    <a:pt x="2918549" y="12700"/>
                  </a:moveTo>
                  <a:lnTo>
                    <a:pt x="2909024" y="0"/>
                  </a:lnTo>
                  <a:lnTo>
                    <a:pt x="2905950" y="0"/>
                  </a:lnTo>
                  <a:lnTo>
                    <a:pt x="2916567" y="12700"/>
                  </a:lnTo>
                  <a:lnTo>
                    <a:pt x="2918549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439270" y="5012689"/>
              <a:ext cx="2418080" cy="12700"/>
            </a:xfrm>
            <a:custGeom>
              <a:avLst/>
              <a:gdLst/>
              <a:ahLst/>
              <a:cxnLst/>
              <a:rect l="l" t="t" r="r" b="b"/>
              <a:pathLst>
                <a:path w="2418079" h="12700">
                  <a:moveTo>
                    <a:pt x="165773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30073" y="12700"/>
                  </a:lnTo>
                  <a:lnTo>
                    <a:pt x="165773" y="0"/>
                  </a:lnTo>
                  <a:close/>
                </a:path>
                <a:path w="2418079" h="12700">
                  <a:moveTo>
                    <a:pt x="2417813" y="0"/>
                  </a:moveTo>
                  <a:lnTo>
                    <a:pt x="2336419" y="0"/>
                  </a:lnTo>
                  <a:lnTo>
                    <a:pt x="2337371" y="12700"/>
                  </a:lnTo>
                  <a:lnTo>
                    <a:pt x="2417203" y="12700"/>
                  </a:lnTo>
                  <a:lnTo>
                    <a:pt x="2417813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388242" y="5036819"/>
              <a:ext cx="2468245" cy="12700"/>
            </a:xfrm>
            <a:custGeom>
              <a:avLst/>
              <a:gdLst/>
              <a:ahLst/>
              <a:cxnLst/>
              <a:rect l="l" t="t" r="r" b="b"/>
              <a:pathLst>
                <a:path w="2468245" h="12700">
                  <a:moveTo>
                    <a:pt x="148958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13245" y="12700"/>
                  </a:lnTo>
                  <a:lnTo>
                    <a:pt x="148958" y="0"/>
                  </a:lnTo>
                  <a:close/>
                </a:path>
                <a:path w="2468245" h="12700">
                  <a:moveTo>
                    <a:pt x="2467673" y="0"/>
                  </a:moveTo>
                  <a:lnTo>
                    <a:pt x="2389251" y="0"/>
                  </a:lnTo>
                  <a:lnTo>
                    <a:pt x="2390203" y="12700"/>
                  </a:lnTo>
                  <a:lnTo>
                    <a:pt x="2467051" y="12700"/>
                  </a:lnTo>
                  <a:lnTo>
                    <a:pt x="2467673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337200" y="5060950"/>
              <a:ext cx="2517775" cy="12700"/>
            </a:xfrm>
            <a:custGeom>
              <a:avLst/>
              <a:gdLst/>
              <a:ahLst/>
              <a:cxnLst/>
              <a:rect l="l" t="t" r="r" b="b"/>
              <a:pathLst>
                <a:path w="2517775" h="12700">
                  <a:moveTo>
                    <a:pt x="132156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96443" y="12700"/>
                  </a:lnTo>
                  <a:lnTo>
                    <a:pt x="132156" y="0"/>
                  </a:lnTo>
                  <a:close/>
                </a:path>
                <a:path w="2517775" h="12700">
                  <a:moveTo>
                    <a:pt x="2517533" y="0"/>
                  </a:moveTo>
                  <a:lnTo>
                    <a:pt x="2442095" y="0"/>
                  </a:lnTo>
                  <a:lnTo>
                    <a:pt x="2443048" y="12700"/>
                  </a:lnTo>
                  <a:lnTo>
                    <a:pt x="2516924" y="12700"/>
                  </a:lnTo>
                  <a:lnTo>
                    <a:pt x="2517533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259311" y="5097779"/>
              <a:ext cx="2593975" cy="12700"/>
            </a:xfrm>
            <a:custGeom>
              <a:avLst/>
              <a:gdLst/>
              <a:ahLst/>
              <a:cxnLst/>
              <a:rect l="l" t="t" r="r" b="b"/>
              <a:pathLst>
                <a:path w="2593975" h="12700">
                  <a:moveTo>
                    <a:pt x="106489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70789" y="12700"/>
                  </a:lnTo>
                  <a:lnTo>
                    <a:pt x="106489" y="0"/>
                  </a:lnTo>
                  <a:close/>
                </a:path>
                <a:path w="2593975" h="12700">
                  <a:moveTo>
                    <a:pt x="2593632" y="0"/>
                  </a:moveTo>
                  <a:lnTo>
                    <a:pt x="2522740" y="0"/>
                  </a:lnTo>
                  <a:lnTo>
                    <a:pt x="2523680" y="12700"/>
                  </a:lnTo>
                  <a:lnTo>
                    <a:pt x="2593009" y="12700"/>
                  </a:lnTo>
                  <a:lnTo>
                    <a:pt x="2593632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208284" y="5121909"/>
              <a:ext cx="90170" cy="12700"/>
            </a:xfrm>
            <a:custGeom>
              <a:avLst/>
              <a:gdLst/>
              <a:ahLst/>
              <a:cxnLst/>
              <a:rect l="l" t="t" r="r" b="b"/>
              <a:pathLst>
                <a:path w="90170" h="12700">
                  <a:moveTo>
                    <a:pt x="89680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53972" y="12700"/>
                  </a:lnTo>
                  <a:lnTo>
                    <a:pt x="89680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7792958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7794761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7796563" y="529208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7797511" y="530478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7798364" y="5316220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799313" y="5328920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800261" y="5341620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801114" y="5353050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802063" y="5365750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803011" y="53784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7803865" y="5389879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7805100" y="54025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7806321" y="541400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807678" y="54267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809035" y="54394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7810257" y="545083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811613" y="546353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812835" y="547497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7814192" y="548767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79" name="object 1579"/>
          <p:cNvGrpSpPr/>
          <p:nvPr/>
        </p:nvGrpSpPr>
        <p:grpSpPr>
          <a:xfrm>
            <a:off x="7815413" y="5499100"/>
            <a:ext cx="103505" cy="524510"/>
            <a:chOff x="7815413" y="5499100"/>
            <a:chExt cx="103505" cy="524510"/>
          </a:xfrm>
        </p:grpSpPr>
        <p:sp>
          <p:nvSpPr>
            <p:cNvPr id="1580" name="object 1580"/>
            <p:cNvSpPr/>
            <p:nvPr/>
          </p:nvSpPr>
          <p:spPr>
            <a:xfrm>
              <a:off x="7815413" y="54991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7816770" y="55118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7818127" y="552450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7819349" y="553593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7820706" y="554863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22063" y="556133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23284" y="557276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24641" y="558546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25862" y="559688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27220" y="56095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28577" y="56222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29798" y="563372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31155" y="564642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32376" y="565785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33733" y="567055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34955" y="56819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36312" y="56946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37669" y="570737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38890" y="571880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40247" y="573150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41604" y="574420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42826" y="575564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44183" y="576834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45404" y="577977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46761" y="579247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48118" y="580517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49340" y="581660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50697" y="582930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51918" y="584072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53275" y="585342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54496" y="58648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55853" y="58775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57210" y="589025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58432" y="590169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59789" y="591439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861146" y="592709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862367" y="593851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863724" y="595121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7864946" y="596265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7866303" y="597535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7867660" y="59880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7868881" y="5999480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7870238" y="6012180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3" name="object 1623"/>
          <p:cNvSpPr txBox="1"/>
          <p:nvPr/>
        </p:nvSpPr>
        <p:spPr>
          <a:xfrm>
            <a:off x="8403590" y="6282690"/>
            <a:ext cx="20447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5" dirty="0">
                <a:solidFill>
                  <a:srgbClr val="FFFFFF"/>
                </a:solidFill>
                <a:latin typeface="Times New Roman"/>
                <a:cs typeface="Times New Roman"/>
              </a:rPr>
              <a:t>2</a:t>
            </a: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3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1624" name="object 1624"/>
          <p:cNvGrpSpPr/>
          <p:nvPr/>
        </p:nvGrpSpPr>
        <p:grpSpPr>
          <a:xfrm>
            <a:off x="977840" y="20260"/>
            <a:ext cx="7265034" cy="1288415"/>
            <a:chOff x="977840" y="20260"/>
            <a:chExt cx="7265034" cy="1288415"/>
          </a:xfrm>
        </p:grpSpPr>
        <p:sp>
          <p:nvSpPr>
            <p:cNvPr id="1625" name="object 1625"/>
            <p:cNvSpPr/>
            <p:nvPr/>
          </p:nvSpPr>
          <p:spPr>
            <a:xfrm>
              <a:off x="990600" y="33020"/>
              <a:ext cx="7239000" cy="1262380"/>
            </a:xfrm>
            <a:custGeom>
              <a:avLst/>
              <a:gdLst/>
              <a:ahLst/>
              <a:cxnLst/>
              <a:rect l="l" t="t" r="r" b="b"/>
              <a:pathLst>
                <a:path w="7239000" h="1262380">
                  <a:moveTo>
                    <a:pt x="7160259" y="0"/>
                  </a:moveTo>
                  <a:lnTo>
                    <a:pt x="7131347" y="6766"/>
                  </a:lnTo>
                  <a:lnTo>
                    <a:pt x="7106126" y="24606"/>
                  </a:lnTo>
                  <a:lnTo>
                    <a:pt x="7088286" y="49827"/>
                  </a:lnTo>
                  <a:lnTo>
                    <a:pt x="7081520" y="78739"/>
                  </a:lnTo>
                  <a:lnTo>
                    <a:pt x="7081520" y="157479"/>
                  </a:lnTo>
                  <a:lnTo>
                    <a:pt x="78740" y="157479"/>
                  </a:lnTo>
                  <a:lnTo>
                    <a:pt x="49827" y="164246"/>
                  </a:lnTo>
                  <a:lnTo>
                    <a:pt x="24606" y="182086"/>
                  </a:lnTo>
                  <a:lnTo>
                    <a:pt x="6766" y="207307"/>
                  </a:lnTo>
                  <a:lnTo>
                    <a:pt x="0" y="236220"/>
                  </a:lnTo>
                  <a:lnTo>
                    <a:pt x="0" y="1183639"/>
                  </a:lnTo>
                  <a:lnTo>
                    <a:pt x="6766" y="1212552"/>
                  </a:lnTo>
                  <a:lnTo>
                    <a:pt x="24606" y="1237773"/>
                  </a:lnTo>
                  <a:lnTo>
                    <a:pt x="49827" y="1255613"/>
                  </a:lnTo>
                  <a:lnTo>
                    <a:pt x="78740" y="1262379"/>
                  </a:lnTo>
                  <a:lnTo>
                    <a:pt x="107652" y="1255613"/>
                  </a:lnTo>
                  <a:lnTo>
                    <a:pt x="132873" y="1237773"/>
                  </a:lnTo>
                  <a:lnTo>
                    <a:pt x="150713" y="1212552"/>
                  </a:lnTo>
                  <a:lnTo>
                    <a:pt x="157480" y="1183639"/>
                  </a:lnTo>
                  <a:lnTo>
                    <a:pt x="157480" y="1103629"/>
                  </a:lnTo>
                  <a:lnTo>
                    <a:pt x="7160259" y="1103629"/>
                  </a:lnTo>
                  <a:lnTo>
                    <a:pt x="7189172" y="1096863"/>
                  </a:lnTo>
                  <a:lnTo>
                    <a:pt x="7214393" y="1079023"/>
                  </a:lnTo>
                  <a:lnTo>
                    <a:pt x="7232233" y="1053802"/>
                  </a:lnTo>
                  <a:lnTo>
                    <a:pt x="7239000" y="1024889"/>
                  </a:lnTo>
                  <a:lnTo>
                    <a:pt x="7239000" y="78739"/>
                  </a:lnTo>
                  <a:lnTo>
                    <a:pt x="7232233" y="49827"/>
                  </a:lnTo>
                  <a:lnTo>
                    <a:pt x="7214393" y="24606"/>
                  </a:lnTo>
                  <a:lnTo>
                    <a:pt x="7189172" y="6766"/>
                  </a:lnTo>
                  <a:lnTo>
                    <a:pt x="716025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990600" y="33020"/>
              <a:ext cx="7239000" cy="1262380"/>
            </a:xfrm>
            <a:custGeom>
              <a:avLst/>
              <a:gdLst/>
              <a:ahLst/>
              <a:cxnLst/>
              <a:rect l="l" t="t" r="r" b="b"/>
              <a:pathLst>
                <a:path w="7239000" h="1262380">
                  <a:moveTo>
                    <a:pt x="0" y="236220"/>
                  </a:moveTo>
                  <a:lnTo>
                    <a:pt x="6766" y="207307"/>
                  </a:lnTo>
                  <a:lnTo>
                    <a:pt x="24606" y="182086"/>
                  </a:lnTo>
                  <a:lnTo>
                    <a:pt x="49827" y="164246"/>
                  </a:lnTo>
                  <a:lnTo>
                    <a:pt x="78740" y="157479"/>
                  </a:lnTo>
                  <a:lnTo>
                    <a:pt x="7081520" y="157479"/>
                  </a:lnTo>
                  <a:lnTo>
                    <a:pt x="7081520" y="78739"/>
                  </a:lnTo>
                  <a:lnTo>
                    <a:pt x="7088286" y="49827"/>
                  </a:lnTo>
                  <a:lnTo>
                    <a:pt x="7106126" y="24606"/>
                  </a:lnTo>
                  <a:lnTo>
                    <a:pt x="7131347" y="6766"/>
                  </a:lnTo>
                  <a:lnTo>
                    <a:pt x="7160259" y="0"/>
                  </a:lnTo>
                  <a:lnTo>
                    <a:pt x="7189172" y="6766"/>
                  </a:lnTo>
                  <a:lnTo>
                    <a:pt x="7214393" y="24606"/>
                  </a:lnTo>
                  <a:lnTo>
                    <a:pt x="7232233" y="49827"/>
                  </a:lnTo>
                  <a:lnTo>
                    <a:pt x="7239000" y="78739"/>
                  </a:lnTo>
                  <a:lnTo>
                    <a:pt x="7239000" y="1024889"/>
                  </a:lnTo>
                  <a:lnTo>
                    <a:pt x="7232233" y="1053802"/>
                  </a:lnTo>
                  <a:lnTo>
                    <a:pt x="7214393" y="1079023"/>
                  </a:lnTo>
                  <a:lnTo>
                    <a:pt x="7189172" y="1096863"/>
                  </a:lnTo>
                  <a:lnTo>
                    <a:pt x="7160259" y="1103629"/>
                  </a:lnTo>
                  <a:lnTo>
                    <a:pt x="157480" y="1103629"/>
                  </a:lnTo>
                  <a:lnTo>
                    <a:pt x="157480" y="1183639"/>
                  </a:lnTo>
                  <a:lnTo>
                    <a:pt x="150713" y="1212552"/>
                  </a:lnTo>
                  <a:lnTo>
                    <a:pt x="132873" y="1237773"/>
                  </a:lnTo>
                  <a:lnTo>
                    <a:pt x="107652" y="1255613"/>
                  </a:lnTo>
                  <a:lnTo>
                    <a:pt x="78740" y="1262379"/>
                  </a:lnTo>
                  <a:lnTo>
                    <a:pt x="49827" y="1255613"/>
                  </a:lnTo>
                  <a:lnTo>
                    <a:pt x="24606" y="1237773"/>
                  </a:lnTo>
                  <a:lnTo>
                    <a:pt x="6766" y="1212552"/>
                  </a:lnTo>
                  <a:lnTo>
                    <a:pt x="0" y="1183639"/>
                  </a:lnTo>
                  <a:lnTo>
                    <a:pt x="0" y="236220"/>
                  </a:lnTo>
                  <a:close/>
                </a:path>
                <a:path w="7239000" h="1262380">
                  <a:moveTo>
                    <a:pt x="0" y="0"/>
                  </a:moveTo>
                  <a:lnTo>
                    <a:pt x="0" y="0"/>
                  </a:lnTo>
                </a:path>
                <a:path w="7239000" h="1262380">
                  <a:moveTo>
                    <a:pt x="7239000" y="1262379"/>
                  </a:moveTo>
                  <a:lnTo>
                    <a:pt x="7239000" y="1262379"/>
                  </a:lnTo>
                </a:path>
              </a:pathLst>
            </a:custGeom>
            <a:ln w="25518">
              <a:solidFill>
                <a:srgbClr val="BB6E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1069340" y="229870"/>
              <a:ext cx="78740" cy="118110"/>
            </a:xfrm>
            <a:custGeom>
              <a:avLst/>
              <a:gdLst/>
              <a:ahLst/>
              <a:cxnLst/>
              <a:rect l="l" t="t" r="r" b="b"/>
              <a:pathLst>
                <a:path w="78740" h="118110">
                  <a:moveTo>
                    <a:pt x="39369" y="0"/>
                  </a:moveTo>
                  <a:lnTo>
                    <a:pt x="24645" y="3472"/>
                  </a:lnTo>
                  <a:lnTo>
                    <a:pt x="12065" y="12541"/>
                  </a:lnTo>
                  <a:lnTo>
                    <a:pt x="3294" y="25181"/>
                  </a:lnTo>
                  <a:lnTo>
                    <a:pt x="0" y="39370"/>
                  </a:lnTo>
                  <a:lnTo>
                    <a:pt x="0" y="118109"/>
                  </a:lnTo>
                  <a:lnTo>
                    <a:pt x="28912" y="111343"/>
                  </a:lnTo>
                  <a:lnTo>
                    <a:pt x="54133" y="93503"/>
                  </a:lnTo>
                  <a:lnTo>
                    <a:pt x="71973" y="68282"/>
                  </a:lnTo>
                  <a:lnTo>
                    <a:pt x="78740" y="39370"/>
                  </a:lnTo>
                  <a:lnTo>
                    <a:pt x="75445" y="25181"/>
                  </a:lnTo>
                  <a:lnTo>
                    <a:pt x="66675" y="12541"/>
                  </a:lnTo>
                  <a:lnTo>
                    <a:pt x="54094" y="3472"/>
                  </a:lnTo>
                  <a:lnTo>
                    <a:pt x="39369" y="0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990600" y="33020"/>
              <a:ext cx="7239000" cy="1262380"/>
            </a:xfrm>
            <a:custGeom>
              <a:avLst/>
              <a:gdLst/>
              <a:ahLst/>
              <a:cxnLst/>
              <a:rect l="l" t="t" r="r" b="b"/>
              <a:pathLst>
                <a:path w="7239000" h="1262380">
                  <a:moveTo>
                    <a:pt x="78740" y="236220"/>
                  </a:moveTo>
                  <a:lnTo>
                    <a:pt x="82034" y="222031"/>
                  </a:lnTo>
                  <a:lnTo>
                    <a:pt x="90805" y="209391"/>
                  </a:lnTo>
                  <a:lnTo>
                    <a:pt x="103385" y="200322"/>
                  </a:lnTo>
                  <a:lnTo>
                    <a:pt x="118109" y="196850"/>
                  </a:lnTo>
                  <a:lnTo>
                    <a:pt x="132834" y="200322"/>
                  </a:lnTo>
                  <a:lnTo>
                    <a:pt x="145415" y="209391"/>
                  </a:lnTo>
                  <a:lnTo>
                    <a:pt x="154185" y="222031"/>
                  </a:lnTo>
                  <a:lnTo>
                    <a:pt x="157480" y="236220"/>
                  </a:lnTo>
                  <a:lnTo>
                    <a:pt x="150713" y="265132"/>
                  </a:lnTo>
                  <a:lnTo>
                    <a:pt x="132873" y="290353"/>
                  </a:lnTo>
                  <a:lnTo>
                    <a:pt x="107652" y="308193"/>
                  </a:lnTo>
                  <a:lnTo>
                    <a:pt x="78740" y="314959"/>
                  </a:lnTo>
                  <a:lnTo>
                    <a:pt x="78740" y="236220"/>
                  </a:lnTo>
                  <a:close/>
                </a:path>
                <a:path w="7239000" h="1262380">
                  <a:moveTo>
                    <a:pt x="0" y="0"/>
                  </a:moveTo>
                  <a:lnTo>
                    <a:pt x="0" y="0"/>
                  </a:lnTo>
                </a:path>
                <a:path w="7239000" h="1262380">
                  <a:moveTo>
                    <a:pt x="7239000" y="1262379"/>
                  </a:moveTo>
                  <a:lnTo>
                    <a:pt x="7239000" y="1262379"/>
                  </a:lnTo>
                </a:path>
              </a:pathLst>
            </a:custGeom>
            <a:ln w="25518">
              <a:solidFill>
                <a:srgbClr val="BB6E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8072120" y="33020"/>
              <a:ext cx="157480" cy="157480"/>
            </a:xfrm>
            <a:custGeom>
              <a:avLst/>
              <a:gdLst/>
              <a:ahLst/>
              <a:cxnLst/>
              <a:rect l="l" t="t" r="r" b="b"/>
              <a:pathLst>
                <a:path w="157479" h="157480">
                  <a:moveTo>
                    <a:pt x="78739" y="0"/>
                  </a:moveTo>
                  <a:lnTo>
                    <a:pt x="49827" y="6766"/>
                  </a:lnTo>
                  <a:lnTo>
                    <a:pt x="24606" y="24606"/>
                  </a:lnTo>
                  <a:lnTo>
                    <a:pt x="6766" y="49827"/>
                  </a:lnTo>
                  <a:lnTo>
                    <a:pt x="0" y="78739"/>
                  </a:lnTo>
                  <a:lnTo>
                    <a:pt x="0" y="118109"/>
                  </a:lnTo>
                  <a:lnTo>
                    <a:pt x="28912" y="114637"/>
                  </a:lnTo>
                  <a:lnTo>
                    <a:pt x="54133" y="105568"/>
                  </a:lnTo>
                  <a:lnTo>
                    <a:pt x="71973" y="92928"/>
                  </a:lnTo>
                  <a:lnTo>
                    <a:pt x="78739" y="78739"/>
                  </a:lnTo>
                  <a:lnTo>
                    <a:pt x="78739" y="157479"/>
                  </a:lnTo>
                  <a:lnTo>
                    <a:pt x="107652" y="150713"/>
                  </a:lnTo>
                  <a:lnTo>
                    <a:pt x="132873" y="132873"/>
                  </a:lnTo>
                  <a:lnTo>
                    <a:pt x="150713" y="107652"/>
                  </a:lnTo>
                  <a:lnTo>
                    <a:pt x="157479" y="78739"/>
                  </a:lnTo>
                  <a:lnTo>
                    <a:pt x="150713" y="49827"/>
                  </a:lnTo>
                  <a:lnTo>
                    <a:pt x="132873" y="24606"/>
                  </a:lnTo>
                  <a:lnTo>
                    <a:pt x="107652" y="6766"/>
                  </a:lnTo>
                  <a:lnTo>
                    <a:pt x="78739" y="0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990600" y="33020"/>
              <a:ext cx="7239000" cy="1262380"/>
            </a:xfrm>
            <a:custGeom>
              <a:avLst/>
              <a:gdLst/>
              <a:ahLst/>
              <a:cxnLst/>
              <a:rect l="l" t="t" r="r" b="b"/>
              <a:pathLst>
                <a:path w="7239000" h="1262380">
                  <a:moveTo>
                    <a:pt x="7160259" y="78739"/>
                  </a:moveTo>
                  <a:lnTo>
                    <a:pt x="7153493" y="92928"/>
                  </a:lnTo>
                  <a:lnTo>
                    <a:pt x="7135653" y="105568"/>
                  </a:lnTo>
                  <a:lnTo>
                    <a:pt x="7110432" y="114637"/>
                  </a:lnTo>
                  <a:lnTo>
                    <a:pt x="7081520" y="118109"/>
                  </a:lnTo>
                  <a:lnTo>
                    <a:pt x="7081520" y="103385"/>
                  </a:lnTo>
                  <a:lnTo>
                    <a:pt x="7081520" y="90804"/>
                  </a:lnTo>
                  <a:lnTo>
                    <a:pt x="7081520" y="82034"/>
                  </a:lnTo>
                  <a:lnTo>
                    <a:pt x="7081520" y="78739"/>
                  </a:lnTo>
                  <a:lnTo>
                    <a:pt x="7088286" y="49827"/>
                  </a:lnTo>
                  <a:lnTo>
                    <a:pt x="7106126" y="24606"/>
                  </a:lnTo>
                  <a:lnTo>
                    <a:pt x="7131347" y="6766"/>
                  </a:lnTo>
                  <a:lnTo>
                    <a:pt x="7160259" y="0"/>
                  </a:lnTo>
                  <a:lnTo>
                    <a:pt x="7189172" y="6766"/>
                  </a:lnTo>
                  <a:lnTo>
                    <a:pt x="7214393" y="24606"/>
                  </a:lnTo>
                  <a:lnTo>
                    <a:pt x="7232233" y="49827"/>
                  </a:lnTo>
                  <a:lnTo>
                    <a:pt x="7239000" y="78739"/>
                  </a:lnTo>
                  <a:lnTo>
                    <a:pt x="7232233" y="107652"/>
                  </a:lnTo>
                  <a:lnTo>
                    <a:pt x="7214393" y="132873"/>
                  </a:lnTo>
                  <a:lnTo>
                    <a:pt x="7189172" y="150713"/>
                  </a:lnTo>
                  <a:lnTo>
                    <a:pt x="7160259" y="157479"/>
                  </a:lnTo>
                  <a:lnTo>
                    <a:pt x="7160259" y="78739"/>
                  </a:lnTo>
                  <a:close/>
                </a:path>
                <a:path w="7239000" h="1262380">
                  <a:moveTo>
                    <a:pt x="0" y="0"/>
                  </a:moveTo>
                  <a:lnTo>
                    <a:pt x="0" y="0"/>
                  </a:lnTo>
                </a:path>
                <a:path w="7239000" h="1262380">
                  <a:moveTo>
                    <a:pt x="7239000" y="1262379"/>
                  </a:moveTo>
                  <a:lnTo>
                    <a:pt x="7239000" y="1262379"/>
                  </a:lnTo>
                </a:path>
              </a:pathLst>
            </a:custGeom>
            <a:ln w="25518">
              <a:solidFill>
                <a:srgbClr val="BB6E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990600" y="269240"/>
              <a:ext cx="78740" cy="78740"/>
            </a:xfrm>
            <a:custGeom>
              <a:avLst/>
              <a:gdLst/>
              <a:ahLst/>
              <a:cxnLst/>
              <a:rect l="l" t="t" r="r" b="b"/>
              <a:pathLst>
                <a:path w="78740" h="78739">
                  <a:moveTo>
                    <a:pt x="0" y="0"/>
                  </a:moveTo>
                  <a:lnTo>
                    <a:pt x="6766" y="28912"/>
                  </a:lnTo>
                  <a:lnTo>
                    <a:pt x="24606" y="54133"/>
                  </a:lnTo>
                  <a:lnTo>
                    <a:pt x="49827" y="71973"/>
                  </a:lnTo>
                  <a:lnTo>
                    <a:pt x="78740" y="787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990600" y="33020"/>
              <a:ext cx="7239000" cy="1262380"/>
            </a:xfrm>
            <a:custGeom>
              <a:avLst/>
              <a:gdLst/>
              <a:ahLst/>
              <a:cxnLst/>
              <a:rect l="l" t="t" r="r" b="b"/>
              <a:pathLst>
                <a:path w="7239000" h="1262380">
                  <a:moveTo>
                    <a:pt x="78740" y="314959"/>
                  </a:moveTo>
                  <a:lnTo>
                    <a:pt x="49827" y="308193"/>
                  </a:lnTo>
                  <a:lnTo>
                    <a:pt x="24606" y="290353"/>
                  </a:lnTo>
                  <a:lnTo>
                    <a:pt x="6766" y="265132"/>
                  </a:lnTo>
                  <a:lnTo>
                    <a:pt x="0" y="236220"/>
                  </a:lnTo>
                </a:path>
                <a:path w="7239000" h="1262380">
                  <a:moveTo>
                    <a:pt x="0" y="0"/>
                  </a:moveTo>
                  <a:lnTo>
                    <a:pt x="0" y="0"/>
                  </a:lnTo>
                </a:path>
                <a:path w="7239000" h="1262380">
                  <a:moveTo>
                    <a:pt x="7239000" y="1262379"/>
                  </a:moveTo>
                  <a:lnTo>
                    <a:pt x="7239000" y="1262379"/>
                  </a:lnTo>
                </a:path>
              </a:pathLst>
            </a:custGeom>
            <a:ln w="25518">
              <a:solidFill>
                <a:srgbClr val="BB6E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8072120" y="190499"/>
              <a:ext cx="78740" cy="0"/>
            </a:xfrm>
            <a:custGeom>
              <a:avLst/>
              <a:gdLst/>
              <a:ahLst/>
              <a:cxnLst/>
              <a:rect l="l" t="t" r="r" b="b"/>
              <a:pathLst>
                <a:path w="78740">
                  <a:moveTo>
                    <a:pt x="78739" y="0"/>
                  </a:moveTo>
                  <a:lnTo>
                    <a:pt x="0" y="0"/>
                  </a:lnTo>
                  <a:lnTo>
                    <a:pt x="78739" y="0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990600" y="33020"/>
              <a:ext cx="7239000" cy="1262380"/>
            </a:xfrm>
            <a:custGeom>
              <a:avLst/>
              <a:gdLst/>
              <a:ahLst/>
              <a:cxnLst/>
              <a:rect l="l" t="t" r="r" b="b"/>
              <a:pathLst>
                <a:path w="7239000" h="1262380">
                  <a:moveTo>
                    <a:pt x="7160259" y="157479"/>
                  </a:moveTo>
                  <a:lnTo>
                    <a:pt x="7081520" y="157479"/>
                  </a:lnTo>
                </a:path>
                <a:path w="7239000" h="1262380">
                  <a:moveTo>
                    <a:pt x="0" y="0"/>
                  </a:moveTo>
                  <a:lnTo>
                    <a:pt x="0" y="0"/>
                  </a:lnTo>
                </a:path>
                <a:path w="7239000" h="1262380">
                  <a:moveTo>
                    <a:pt x="7239000" y="1262379"/>
                  </a:moveTo>
                  <a:lnTo>
                    <a:pt x="7239000" y="1262379"/>
                  </a:lnTo>
                </a:path>
              </a:pathLst>
            </a:custGeom>
            <a:ln w="25518">
              <a:solidFill>
                <a:srgbClr val="BB6E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1148080" y="269240"/>
              <a:ext cx="0" cy="947419"/>
            </a:xfrm>
            <a:custGeom>
              <a:avLst/>
              <a:gdLst/>
              <a:ahLst/>
              <a:cxnLst/>
              <a:rect l="l" t="t" r="r" b="b"/>
              <a:pathLst>
                <a:path h="947419">
                  <a:moveTo>
                    <a:pt x="0" y="0"/>
                  </a:moveTo>
                  <a:lnTo>
                    <a:pt x="0" y="9474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990600" y="33020"/>
              <a:ext cx="7239000" cy="1262380"/>
            </a:xfrm>
            <a:custGeom>
              <a:avLst/>
              <a:gdLst/>
              <a:ahLst/>
              <a:cxnLst/>
              <a:rect l="l" t="t" r="r" b="b"/>
              <a:pathLst>
                <a:path w="7239000" h="1262380">
                  <a:moveTo>
                    <a:pt x="157480" y="236220"/>
                  </a:moveTo>
                  <a:lnTo>
                    <a:pt x="157480" y="1183639"/>
                  </a:lnTo>
                </a:path>
                <a:path w="7239000" h="1262380">
                  <a:moveTo>
                    <a:pt x="0" y="0"/>
                  </a:moveTo>
                  <a:lnTo>
                    <a:pt x="0" y="0"/>
                  </a:lnTo>
                </a:path>
                <a:path w="7239000" h="1262380">
                  <a:moveTo>
                    <a:pt x="7239000" y="1262379"/>
                  </a:moveTo>
                  <a:lnTo>
                    <a:pt x="7239000" y="1262379"/>
                  </a:lnTo>
                </a:path>
              </a:pathLst>
            </a:custGeom>
            <a:ln w="25518">
              <a:solidFill>
                <a:srgbClr val="BB6E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37" name="object 1637"/>
          <p:cNvSpPr txBox="1">
            <a:spLocks noGrp="1"/>
          </p:cNvSpPr>
          <p:nvPr>
            <p:ph type="title"/>
          </p:nvPr>
        </p:nvSpPr>
        <p:spPr>
          <a:xfrm>
            <a:off x="1225550" y="163829"/>
            <a:ext cx="638937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solidFill>
                  <a:srgbClr val="006FBF"/>
                </a:solidFill>
              </a:rPr>
              <a:t>Purchase</a:t>
            </a:r>
            <a:r>
              <a:rPr sz="3200" spc="-5" dirty="0">
                <a:solidFill>
                  <a:srgbClr val="006FBF"/>
                </a:solidFill>
              </a:rPr>
              <a:t> </a:t>
            </a:r>
            <a:r>
              <a:rPr sz="3200" dirty="0">
                <a:solidFill>
                  <a:srgbClr val="006FBF"/>
                </a:solidFill>
              </a:rPr>
              <a:t>of</a:t>
            </a:r>
            <a:r>
              <a:rPr sz="3200" spc="-15" dirty="0">
                <a:solidFill>
                  <a:srgbClr val="006FBF"/>
                </a:solidFill>
              </a:rPr>
              <a:t> </a:t>
            </a:r>
            <a:r>
              <a:rPr sz="3200" dirty="0">
                <a:solidFill>
                  <a:srgbClr val="006FBF"/>
                </a:solidFill>
              </a:rPr>
              <a:t>own debentures </a:t>
            </a:r>
            <a:r>
              <a:rPr sz="3200" spc="-5" dirty="0">
                <a:solidFill>
                  <a:srgbClr val="006FBF"/>
                </a:solidFill>
              </a:rPr>
              <a:t>from</a:t>
            </a:r>
            <a:r>
              <a:rPr sz="3200" spc="-25" dirty="0">
                <a:solidFill>
                  <a:srgbClr val="006FBF"/>
                </a:solidFill>
              </a:rPr>
              <a:t> </a:t>
            </a:r>
            <a:r>
              <a:rPr sz="3200" dirty="0">
                <a:solidFill>
                  <a:srgbClr val="006FBF"/>
                </a:solidFill>
              </a:rPr>
              <a:t>open</a:t>
            </a:r>
            <a:endParaRPr sz="3200"/>
          </a:p>
        </p:txBody>
      </p:sp>
      <p:sp>
        <p:nvSpPr>
          <p:cNvPr id="1638" name="object 1638"/>
          <p:cNvSpPr txBox="1"/>
          <p:nvPr/>
        </p:nvSpPr>
        <p:spPr>
          <a:xfrm>
            <a:off x="100330" y="651509"/>
            <a:ext cx="9031605" cy="5760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37920">
              <a:lnSpc>
                <a:spcPts val="3390"/>
              </a:lnSpc>
              <a:spcBef>
                <a:spcPts val="100"/>
              </a:spcBef>
            </a:pPr>
            <a:r>
              <a:rPr sz="3200" spc="-5" dirty="0">
                <a:solidFill>
                  <a:srgbClr val="006FBF"/>
                </a:solidFill>
                <a:latin typeface="Times New Roman"/>
                <a:cs typeface="Times New Roman"/>
              </a:rPr>
              <a:t>market</a:t>
            </a:r>
            <a:r>
              <a:rPr sz="3200" spc="-10" dirty="0">
                <a:solidFill>
                  <a:srgbClr val="006FB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6FBF"/>
                </a:solidFill>
                <a:latin typeface="Times New Roman"/>
                <a:cs typeface="Times New Roman"/>
              </a:rPr>
              <a:t>for Investment</a:t>
            </a:r>
            <a:r>
              <a:rPr sz="3200" spc="-15" dirty="0">
                <a:solidFill>
                  <a:srgbClr val="006FB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6FBF"/>
                </a:solidFill>
                <a:latin typeface="Times New Roman"/>
                <a:cs typeface="Times New Roman"/>
              </a:rPr>
              <a:t>purpose:</a:t>
            </a:r>
            <a:endParaRPr sz="3200">
              <a:latin typeface="Times New Roman"/>
              <a:cs typeface="Times New Roman"/>
            </a:endParaRPr>
          </a:p>
          <a:p>
            <a:pPr marL="360680" indent="-348615">
              <a:lnSpc>
                <a:spcPts val="3390"/>
              </a:lnSpc>
              <a:buAutoNum type="romanLcParenR"/>
              <a:tabLst>
                <a:tab pos="361315" algn="l"/>
              </a:tabLst>
            </a:pP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On</a:t>
            </a:r>
            <a:r>
              <a:rPr sz="32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purchase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of</a:t>
            </a:r>
            <a:r>
              <a:rPr sz="32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own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Debentures</a:t>
            </a:r>
            <a:endParaRPr sz="3200">
              <a:latin typeface="Times New Roman"/>
              <a:cs typeface="Times New Roman"/>
            </a:endParaRPr>
          </a:p>
          <a:p>
            <a:pPr marL="12700">
              <a:lnSpc>
                <a:spcPts val="3835"/>
              </a:lnSpc>
              <a:tabLst>
                <a:tab pos="6978650" algn="l"/>
                <a:tab pos="7597140" algn="l"/>
              </a:tabLst>
            </a:pP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Investment</a:t>
            </a:r>
            <a:r>
              <a:rPr sz="32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in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own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Debentures</a:t>
            </a:r>
            <a:r>
              <a:rPr sz="32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A/c</a:t>
            </a:r>
            <a:r>
              <a:rPr sz="3200" spc="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Dr.	</a:t>
            </a:r>
            <a:r>
              <a:rPr sz="3200" u="sng" spc="-5" dirty="0">
                <a:solidFill>
                  <a:srgbClr val="FF0000"/>
                </a:solidFill>
                <a:uFill>
                  <a:solidFill>
                    <a:srgbClr val="BA7B30"/>
                  </a:solidFill>
                </a:uFill>
                <a:latin typeface="Times New Roman"/>
                <a:cs typeface="Times New Roman"/>
              </a:rPr>
              <a:t> 	</a:t>
            </a:r>
            <a:endParaRPr sz="3200">
              <a:latin typeface="Times New Roman"/>
              <a:cs typeface="Times New Roman"/>
            </a:endParaRPr>
          </a:p>
          <a:p>
            <a:pPr marL="931544">
              <a:lnSpc>
                <a:spcPts val="3835"/>
              </a:lnSpc>
              <a:tabLst>
                <a:tab pos="4584065" algn="l"/>
              </a:tabLst>
            </a:pP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To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Bank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A/c	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(with</a:t>
            </a:r>
            <a:r>
              <a:rPr sz="3200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purchase</a:t>
            </a:r>
            <a:r>
              <a:rPr sz="3200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cost)</a:t>
            </a:r>
            <a:endParaRPr sz="3200">
              <a:latin typeface="Times New Roman"/>
              <a:cs typeface="Times New Roman"/>
            </a:endParaRPr>
          </a:p>
          <a:p>
            <a:pPr marL="12700" marR="1028065">
              <a:lnSpc>
                <a:spcPct val="100000"/>
              </a:lnSpc>
              <a:buAutoNum type="romanLcParenR" startAt="2"/>
              <a:tabLst>
                <a:tab pos="473709" algn="l"/>
              </a:tabLst>
            </a:pP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Subsequently,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the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 company</a:t>
            </a:r>
            <a:r>
              <a:rPr sz="3200" spc="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may</a:t>
            </a:r>
            <a:r>
              <a:rPr sz="3200" spc="2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decide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 to: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 R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e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s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al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e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 o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f</a:t>
            </a:r>
            <a:r>
              <a:rPr sz="3200" spc="-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ow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n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 d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e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b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en</a:t>
            </a:r>
            <a:r>
              <a:rPr sz="3200" spc="-10" dirty="0">
                <a:solidFill>
                  <a:srgbClr val="FF00FF"/>
                </a:solidFill>
                <a:latin typeface="Times New Roman"/>
                <a:cs typeface="Times New Roman"/>
              </a:rPr>
              <a:t>t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u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r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e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s,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-10" dirty="0">
                <a:solidFill>
                  <a:srgbClr val="FF00FF"/>
                </a:solidFill>
                <a:latin typeface="Times New Roman"/>
                <a:cs typeface="Times New Roman"/>
              </a:rPr>
              <a:t>t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h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e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 en</a:t>
            </a:r>
            <a:r>
              <a:rPr sz="3200" strike="sng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tr</a:t>
            </a:r>
            <a:r>
              <a:rPr sz="3200" strike="noStrike" spc="-10" dirty="0">
                <a:solidFill>
                  <a:srgbClr val="FF00FF"/>
                </a:solidFill>
                <a:latin typeface="Times New Roman"/>
                <a:cs typeface="Times New Roman"/>
              </a:rPr>
              <a:t>i</a:t>
            </a:r>
            <a:r>
              <a:rPr sz="3200" u="sng" strike="noStrike" spc="-1220" dirty="0">
                <a:solidFill>
                  <a:srgbClr val="FF00FF"/>
                </a:solidFill>
                <a:uFill>
                  <a:solidFill>
                    <a:srgbClr val="C8BCD6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3200" u="sng" strike="noStrike" dirty="0">
                <a:solidFill>
                  <a:srgbClr val="FF00FF"/>
                </a:solidFill>
                <a:uFill>
                  <a:solidFill>
                    <a:srgbClr val="C8BCD6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spc="-380" dirty="0">
                <a:solidFill>
                  <a:srgbClr val="FF00FF"/>
                </a:solidFill>
                <a:uFill>
                  <a:solidFill>
                    <a:srgbClr val="C8BCD6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s 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a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re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 p</a:t>
            </a:r>
            <a:r>
              <a:rPr sz="3200" strike="sngStrike" spc="-885" dirty="0">
                <a:solidFill>
                  <a:srgbClr val="FF00FF"/>
                </a:solidFill>
                <a:latin typeface="Times New Roman"/>
                <a:cs typeface="Times New Roman"/>
              </a:rPr>
              <a:t>a</a:t>
            </a:r>
            <a:r>
              <a:rPr sz="3200" u="dbl" strike="noStrike" spc="85" dirty="0">
                <a:solidFill>
                  <a:srgbClr val="FF00FF"/>
                </a:solidFill>
                <a:uFill>
                  <a:solidFill>
                    <a:srgbClr val="C8BCD6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s</a:t>
            </a:r>
            <a:r>
              <a:rPr sz="3200" strike="noStrike" spc="-10" dirty="0">
                <a:solidFill>
                  <a:srgbClr val="FF00FF"/>
                </a:solidFill>
                <a:latin typeface="Times New Roman"/>
                <a:cs typeface="Times New Roman"/>
              </a:rPr>
              <a:t>s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ed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: 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Bank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A/c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 Dr. (Sale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price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of</a:t>
            </a:r>
            <a:r>
              <a:rPr sz="3200" strike="noStrike" spc="-1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own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100" dirty="0">
                <a:solidFill>
                  <a:srgbClr val="001F5F"/>
                </a:solidFill>
                <a:latin typeface="Times New Roman"/>
                <a:cs typeface="Times New Roman"/>
              </a:rPr>
              <a:t>debe</a:t>
            </a:r>
            <a:r>
              <a:rPr sz="3200" strike="dblStrike" spc="-100" dirty="0">
                <a:solidFill>
                  <a:srgbClr val="001F5F"/>
                </a:solidFill>
                <a:latin typeface="Times New Roman"/>
                <a:cs typeface="Times New Roman"/>
              </a:rPr>
              <a:t>ntu</a:t>
            </a:r>
            <a:r>
              <a:rPr sz="3200" strike="noStrike" spc="-100" dirty="0">
                <a:solidFill>
                  <a:srgbClr val="001F5F"/>
                </a:solidFill>
                <a:latin typeface="Times New Roman"/>
                <a:cs typeface="Times New Roman"/>
              </a:rPr>
              <a:t>r</a:t>
            </a:r>
            <a:r>
              <a:rPr sz="3200" u="sng" strike="noStrike" spc="-100" dirty="0">
                <a:solidFill>
                  <a:srgbClr val="001F5F"/>
                </a:solidFill>
                <a:uFill>
                  <a:solidFill>
                    <a:srgbClr val="C5AEB3"/>
                  </a:solidFill>
                </a:uFill>
                <a:latin typeface="Times New Roman"/>
                <a:cs typeface="Times New Roman"/>
              </a:rPr>
              <a:t>es</a:t>
            </a:r>
            <a:r>
              <a:rPr sz="3200" u="sng" strike="noStrike" spc="190" dirty="0">
                <a:solidFill>
                  <a:srgbClr val="001F5F"/>
                </a:solidFill>
                <a:uFill>
                  <a:solidFill>
                    <a:srgbClr val="C5AEB3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strike="sngStrike" dirty="0">
                <a:solidFill>
                  <a:srgbClr val="001F5F"/>
                </a:solidFill>
                <a:latin typeface="Times New Roman"/>
                <a:cs typeface="Times New Roman"/>
              </a:rPr>
              <a:t>)</a:t>
            </a:r>
            <a:endParaRPr sz="3200">
              <a:latin typeface="Times New Roman"/>
              <a:cs typeface="Times New Roman"/>
            </a:endParaRPr>
          </a:p>
          <a:p>
            <a:pPr marL="12700">
              <a:lnSpc>
                <a:spcPts val="3835"/>
              </a:lnSpc>
            </a:pP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Loss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u="dbl" spc="-1415" dirty="0">
                <a:solidFill>
                  <a:srgbClr val="001F5F"/>
                </a:solidFill>
                <a:uFill>
                  <a:solidFill>
                    <a:srgbClr val="C7B7CC"/>
                  </a:solidFill>
                </a:uFill>
                <a:latin typeface="Times New Roman"/>
                <a:cs typeface="Times New Roman"/>
              </a:rPr>
              <a:t>o</a:t>
            </a:r>
            <a:r>
              <a:rPr sz="3200" u="dbl" spc="620" dirty="0">
                <a:solidFill>
                  <a:srgbClr val="001F5F"/>
                </a:solidFill>
                <a:uFill>
                  <a:solidFill>
                    <a:srgbClr val="C7B7CC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dirty="0">
                <a:solidFill>
                  <a:srgbClr val="001F5F"/>
                </a:solidFill>
                <a:uFill>
                  <a:solidFill>
                    <a:srgbClr val="C7B7CC"/>
                  </a:solidFill>
                </a:uFill>
                <a:latin typeface="Times New Roman"/>
                <a:cs typeface="Times New Roman"/>
              </a:rPr>
              <a:t>n</a:t>
            </a:r>
            <a:r>
              <a:rPr sz="3200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u="sng" spc="-5" dirty="0">
                <a:solidFill>
                  <a:srgbClr val="001F5F"/>
                </a:solidFill>
                <a:uFill>
                  <a:solidFill>
                    <a:srgbClr val="C8BCD8"/>
                  </a:solidFill>
                </a:uFill>
                <a:latin typeface="Times New Roman"/>
                <a:cs typeface="Times New Roman"/>
              </a:rPr>
              <a:t>s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al</a:t>
            </a:r>
            <a:r>
              <a:rPr sz="3200" u="sng" spc="-5" dirty="0">
                <a:solidFill>
                  <a:srgbClr val="001F5F"/>
                </a:solidFill>
                <a:uFill>
                  <a:solidFill>
                    <a:srgbClr val="C8B9D0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3200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of</a:t>
            </a:r>
            <a:r>
              <a:rPr sz="3200" spc="-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Inv</a:t>
            </a:r>
            <a:r>
              <a:rPr sz="3200" strike="sng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e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stment</a:t>
            </a:r>
            <a:r>
              <a:rPr sz="3200" strike="noStrike" spc="-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in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 own</a:t>
            </a:r>
            <a:r>
              <a:rPr sz="3200" strike="noStrike" spc="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Debentu</a:t>
            </a:r>
            <a:r>
              <a:rPr sz="3200" u="sng" strike="noStrike" dirty="0">
                <a:solidFill>
                  <a:srgbClr val="001F5F"/>
                </a:solidFill>
                <a:uFill>
                  <a:solidFill>
                    <a:srgbClr val="C19B83"/>
                  </a:solidFill>
                </a:uFill>
                <a:latin typeface="Times New Roman"/>
                <a:cs typeface="Times New Roman"/>
              </a:rPr>
              <a:t>res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dbl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A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/c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Dr.</a:t>
            </a:r>
            <a:endParaRPr sz="3200">
              <a:latin typeface="Times New Roman"/>
              <a:cs typeface="Times New Roman"/>
            </a:endParaRPr>
          </a:p>
          <a:p>
            <a:pPr marL="3790950">
              <a:lnSpc>
                <a:spcPts val="3835"/>
              </a:lnSpc>
            </a:pP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(Excess</a:t>
            </a:r>
            <a:r>
              <a:rPr sz="3200" spc="-1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of</a:t>
            </a:r>
            <a:r>
              <a:rPr sz="3200" spc="-1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u="dbl" spc="-5" dirty="0">
                <a:solidFill>
                  <a:srgbClr val="001F5F"/>
                </a:solidFill>
                <a:uFill>
                  <a:solidFill>
                    <a:srgbClr val="BE8D5E"/>
                  </a:solidFill>
                </a:uFill>
                <a:latin typeface="Times New Roman"/>
                <a:cs typeface="Times New Roman"/>
              </a:rPr>
              <a:t>co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s</a:t>
            </a:r>
            <a:r>
              <a:rPr sz="3200" strike="dbl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t</a:t>
            </a:r>
            <a:r>
              <a:rPr sz="3200" strike="noStrike" spc="-1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dblStrike" dirty="0">
                <a:solidFill>
                  <a:srgbClr val="001F5F"/>
                </a:solidFill>
                <a:latin typeface="Times New Roman"/>
                <a:cs typeface="Times New Roman"/>
              </a:rPr>
              <a:t>ov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er</a:t>
            </a:r>
            <a:r>
              <a:rPr sz="3200" strike="noStrike" spc="-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220" dirty="0">
                <a:solidFill>
                  <a:srgbClr val="001F5F"/>
                </a:solidFill>
                <a:latin typeface="Times New Roman"/>
                <a:cs typeface="Times New Roman"/>
              </a:rPr>
              <a:t>sale</a:t>
            </a:r>
            <a:r>
              <a:rPr sz="3200" u="dbl" strike="noStrike" spc="30" dirty="0">
                <a:solidFill>
                  <a:srgbClr val="001F5F"/>
                </a:solidFill>
                <a:uFill>
                  <a:solidFill>
                    <a:srgbClr val="BF9066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price)</a:t>
            </a:r>
            <a:endParaRPr sz="3200">
              <a:latin typeface="Times New Roman"/>
              <a:cs typeface="Times New Roman"/>
            </a:endParaRPr>
          </a:p>
          <a:p>
            <a:pPr marL="217170">
              <a:lnSpc>
                <a:spcPct val="100000"/>
              </a:lnSpc>
            </a:pP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To 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Investment</a:t>
            </a:r>
            <a:r>
              <a:rPr sz="3200" spc="-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in</a:t>
            </a:r>
            <a:r>
              <a:rPr sz="3200" spc="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Own Debentures 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A/c 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( 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Cost</a:t>
            </a:r>
            <a:r>
              <a:rPr sz="3200" spc="-1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sngStrike" dirty="0">
                <a:solidFill>
                  <a:srgbClr val="001F5F"/>
                </a:solidFill>
                <a:latin typeface="Times New Roman"/>
                <a:cs typeface="Times New Roman"/>
              </a:rPr>
              <a:t>o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f</a:t>
            </a:r>
            <a:endParaRPr sz="3200">
              <a:latin typeface="Times New Roman"/>
              <a:cs typeface="Times New Roman"/>
            </a:endParaRPr>
          </a:p>
          <a:p>
            <a:pPr marL="217170" marR="5080" indent="5718810">
              <a:lnSpc>
                <a:spcPct val="100000"/>
              </a:lnSpc>
            </a:pP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own Debentures) </a:t>
            </a:r>
            <a:r>
              <a:rPr sz="3200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To 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Gain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 on</a:t>
            </a:r>
            <a:r>
              <a:rPr sz="3200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sale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 of</a:t>
            </a:r>
            <a:r>
              <a:rPr sz="3200" spc="-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Inv</a:t>
            </a:r>
            <a:r>
              <a:rPr sz="3200" strike="dbl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estment</a:t>
            </a:r>
            <a:r>
              <a:rPr sz="3200" strike="dblStrike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dbl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in</a:t>
            </a:r>
            <a:r>
              <a:rPr sz="3200" strike="dblStrike" dirty="0">
                <a:solidFill>
                  <a:srgbClr val="001F5F"/>
                </a:solidFill>
                <a:latin typeface="Times New Roman"/>
                <a:cs typeface="Times New Roman"/>
              </a:rPr>
              <a:t> own</a:t>
            </a:r>
            <a:r>
              <a:rPr sz="3200" strike="dblStrike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dblStrike" dirty="0">
                <a:solidFill>
                  <a:srgbClr val="001F5F"/>
                </a:solidFill>
                <a:latin typeface="Times New Roman"/>
                <a:cs typeface="Times New Roman"/>
              </a:rPr>
              <a:t>Debe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ntures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A/c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43" y="4234179"/>
              <a:ext cx="1971039" cy="11430"/>
            </a:xfrm>
            <a:custGeom>
              <a:avLst/>
              <a:gdLst/>
              <a:ahLst/>
              <a:cxnLst/>
              <a:rect l="l" t="t" r="r" b="b"/>
              <a:pathLst>
                <a:path w="1971039" h="11429">
                  <a:moveTo>
                    <a:pt x="41186" y="0"/>
                  </a:moveTo>
                  <a:lnTo>
                    <a:pt x="17449" y="0"/>
                  </a:lnTo>
                  <a:lnTo>
                    <a:pt x="0" y="11430"/>
                  </a:lnTo>
                  <a:lnTo>
                    <a:pt x="24028" y="11430"/>
                  </a:lnTo>
                  <a:lnTo>
                    <a:pt x="41186" y="0"/>
                  </a:lnTo>
                  <a:close/>
                </a:path>
                <a:path w="1971039" h="11429">
                  <a:moveTo>
                    <a:pt x="1971040" y="11430"/>
                  </a:moveTo>
                  <a:lnTo>
                    <a:pt x="1946541" y="0"/>
                  </a:lnTo>
                  <a:lnTo>
                    <a:pt x="1845614" y="0"/>
                  </a:lnTo>
                  <a:lnTo>
                    <a:pt x="1769186" y="11430"/>
                  </a:lnTo>
                  <a:lnTo>
                    <a:pt x="1971040" y="1143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27607" y="434593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39" h="10160">
                  <a:moveTo>
                    <a:pt x="171234" y="2540"/>
                  </a:moveTo>
                  <a:lnTo>
                    <a:pt x="72644" y="2540"/>
                  </a:lnTo>
                  <a:lnTo>
                    <a:pt x="72644" y="0"/>
                  </a:lnTo>
                  <a:lnTo>
                    <a:pt x="10922" y="0"/>
                  </a:lnTo>
                  <a:lnTo>
                    <a:pt x="10922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71234" y="10160"/>
                  </a:lnTo>
                  <a:lnTo>
                    <a:pt x="171234" y="2540"/>
                  </a:lnTo>
                  <a:close/>
                </a:path>
                <a:path w="1564639" h="10160">
                  <a:moveTo>
                    <a:pt x="1564132" y="0"/>
                  </a:moveTo>
                  <a:lnTo>
                    <a:pt x="1316736" y="0"/>
                  </a:lnTo>
                  <a:lnTo>
                    <a:pt x="1316736" y="2540"/>
                  </a:lnTo>
                  <a:lnTo>
                    <a:pt x="1232585" y="2540"/>
                  </a:lnTo>
                  <a:lnTo>
                    <a:pt x="1232585" y="10160"/>
                  </a:lnTo>
                  <a:lnTo>
                    <a:pt x="1526362" y="10160"/>
                  </a:lnTo>
                  <a:lnTo>
                    <a:pt x="1526362" y="2540"/>
                  </a:lnTo>
                  <a:lnTo>
                    <a:pt x="1564132" y="2540"/>
                  </a:lnTo>
                  <a:lnTo>
                    <a:pt x="156413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082800" y="4356100"/>
              <a:ext cx="542925" cy="10160"/>
            </a:xfrm>
            <a:custGeom>
              <a:avLst/>
              <a:gdLst/>
              <a:ahLst/>
              <a:cxnLst/>
              <a:rect l="l" t="t" r="r" b="b"/>
              <a:pathLst>
                <a:path w="542925" h="10160">
                  <a:moveTo>
                    <a:pt x="542840" y="0"/>
                  </a:moveTo>
                  <a:lnTo>
                    <a:pt x="201748" y="0"/>
                  </a:lnTo>
                  <a:lnTo>
                    <a:pt x="0" y="10160"/>
                  </a:lnTo>
                  <a:lnTo>
                    <a:pt x="467291" y="10160"/>
                  </a:lnTo>
                  <a:lnTo>
                    <a:pt x="542840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7" y="4436109"/>
              <a:ext cx="445770" cy="11430"/>
            </a:xfrm>
            <a:custGeom>
              <a:avLst/>
              <a:gdLst/>
              <a:ahLst/>
              <a:cxnLst/>
              <a:rect l="l" t="t" r="r" b="b"/>
              <a:pathLst>
                <a:path w="445769" h="11429">
                  <a:moveTo>
                    <a:pt x="445475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258785" y="11429"/>
                  </a:lnTo>
                  <a:lnTo>
                    <a:pt x="44547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012300" y="4466589"/>
              <a:ext cx="151765" cy="11430"/>
            </a:xfrm>
            <a:custGeom>
              <a:avLst/>
              <a:gdLst/>
              <a:ahLst/>
              <a:cxnLst/>
              <a:rect l="l" t="t" r="r" b="b"/>
              <a:pathLst>
                <a:path w="151765" h="11429">
                  <a:moveTo>
                    <a:pt x="13916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51553" y="11430"/>
                  </a:lnTo>
                  <a:lnTo>
                    <a:pt x="139168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007441" y="4476750"/>
              <a:ext cx="167640" cy="11430"/>
            </a:xfrm>
            <a:custGeom>
              <a:avLst/>
              <a:gdLst/>
              <a:ahLst/>
              <a:cxnLst/>
              <a:rect l="l" t="t" r="r" b="b"/>
              <a:pathLst>
                <a:path w="167640" h="11429">
                  <a:moveTo>
                    <a:pt x="155036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67420" y="11430"/>
                  </a:lnTo>
                  <a:lnTo>
                    <a:pt x="1550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02582" y="4486909"/>
              <a:ext cx="183515" cy="11430"/>
            </a:xfrm>
            <a:custGeom>
              <a:avLst/>
              <a:gdLst/>
              <a:ahLst/>
              <a:cxnLst/>
              <a:rect l="l" t="t" r="r" b="b"/>
              <a:pathLst>
                <a:path w="183515" h="11429">
                  <a:moveTo>
                    <a:pt x="17090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83288" y="11429"/>
                  </a:lnTo>
                  <a:lnTo>
                    <a:pt x="170903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95908" y="4497069"/>
              <a:ext cx="198120" cy="11430"/>
            </a:xfrm>
            <a:custGeom>
              <a:avLst/>
              <a:gdLst/>
              <a:ahLst/>
              <a:cxnLst/>
              <a:rect l="l" t="t" r="r" b="b"/>
              <a:pathLst>
                <a:path w="198119" h="11429">
                  <a:moveTo>
                    <a:pt x="197523" y="5080"/>
                  </a:moveTo>
                  <a:lnTo>
                    <a:pt x="191338" y="5080"/>
                  </a:lnTo>
                  <a:lnTo>
                    <a:pt x="191338" y="0"/>
                  </a:lnTo>
                  <a:lnTo>
                    <a:pt x="6057" y="0"/>
                  </a:lnTo>
                  <a:lnTo>
                    <a:pt x="6057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197523" y="11430"/>
                  </a:lnTo>
                  <a:lnTo>
                    <a:pt x="197523" y="508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77531" y="4507229"/>
              <a:ext cx="229235" cy="10160"/>
            </a:xfrm>
            <a:custGeom>
              <a:avLst/>
              <a:gdLst/>
              <a:ahLst/>
              <a:cxnLst/>
              <a:rect l="l" t="t" r="r" b="b"/>
              <a:pathLst>
                <a:path w="229234" h="10160">
                  <a:moveTo>
                    <a:pt x="217971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28980" y="10160"/>
                  </a:lnTo>
                  <a:lnTo>
                    <a:pt x="217971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62046" y="4517389"/>
              <a:ext cx="255904" cy="10160"/>
            </a:xfrm>
            <a:custGeom>
              <a:avLst/>
              <a:gdLst/>
              <a:ahLst/>
              <a:cxnLst/>
              <a:rect l="l" t="t" r="r" b="b"/>
              <a:pathLst>
                <a:path w="255905" h="10160">
                  <a:moveTo>
                    <a:pt x="244465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55474" y="10160"/>
                  </a:lnTo>
                  <a:lnTo>
                    <a:pt x="244465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6560" y="4527550"/>
              <a:ext cx="282575" cy="10160"/>
            </a:xfrm>
            <a:custGeom>
              <a:avLst/>
              <a:gdLst/>
              <a:ahLst/>
              <a:cxnLst/>
              <a:rect l="l" t="t" r="r" b="b"/>
              <a:pathLst>
                <a:path w="282575" h="10160">
                  <a:moveTo>
                    <a:pt x="270960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81968" y="10160"/>
                  </a:lnTo>
                  <a:lnTo>
                    <a:pt x="270960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29139" y="4537709"/>
              <a:ext cx="311785" cy="11430"/>
            </a:xfrm>
            <a:custGeom>
              <a:avLst/>
              <a:gdLst/>
              <a:ahLst/>
              <a:cxnLst/>
              <a:rect l="l" t="t" r="r" b="b"/>
              <a:pathLst>
                <a:path w="311784" h="11429">
                  <a:moveTo>
                    <a:pt x="299389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311774" y="11429"/>
                  </a:lnTo>
                  <a:lnTo>
                    <a:pt x="299389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202488" y="0"/>
                  </a:moveTo>
                  <a:lnTo>
                    <a:pt x="7734" y="0"/>
                  </a:lnTo>
                  <a:lnTo>
                    <a:pt x="7734" y="1270"/>
                  </a:ln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lnTo>
                    <a:pt x="202488" y="1270"/>
                  </a:lnTo>
                  <a:lnTo>
                    <a:pt x="202488" y="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32524" y="4982209"/>
              <a:ext cx="1587500" cy="11430"/>
            </a:xfrm>
            <a:custGeom>
              <a:avLst/>
              <a:gdLst/>
              <a:ahLst/>
              <a:cxnLst/>
              <a:rect l="l" t="t" r="r" b="b"/>
              <a:pathLst>
                <a:path w="158750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158750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  <a:path w="1587500" h="11429">
                  <a:moveTo>
                    <a:pt x="1587220" y="6350"/>
                  </a:moveTo>
                  <a:lnTo>
                    <a:pt x="1581073" y="6350"/>
                  </a:lnTo>
                  <a:lnTo>
                    <a:pt x="1581073" y="0"/>
                  </a:lnTo>
                  <a:lnTo>
                    <a:pt x="1482293" y="0"/>
                  </a:lnTo>
                  <a:lnTo>
                    <a:pt x="1482293" y="6350"/>
                  </a:lnTo>
                  <a:lnTo>
                    <a:pt x="1488414" y="6350"/>
                  </a:lnTo>
                  <a:lnTo>
                    <a:pt x="1488414" y="11430"/>
                  </a:lnTo>
                  <a:lnTo>
                    <a:pt x="1587220" y="11430"/>
                  </a:lnTo>
                  <a:lnTo>
                    <a:pt x="1587220" y="635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18311" y="5265419"/>
              <a:ext cx="1202690" cy="11430"/>
            </a:xfrm>
            <a:custGeom>
              <a:avLst/>
              <a:gdLst/>
              <a:ahLst/>
              <a:cxnLst/>
              <a:rect l="l" t="t" r="r" b="b"/>
              <a:pathLst>
                <a:path w="1202689" h="11429">
                  <a:moveTo>
                    <a:pt x="70053" y="11430"/>
                  </a:moveTo>
                  <a:lnTo>
                    <a:pt x="6885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053" y="11430"/>
                  </a:lnTo>
                  <a:close/>
                </a:path>
                <a:path w="1202689" h="11429">
                  <a:moveTo>
                    <a:pt x="1202194" y="2540"/>
                  </a:moveTo>
                  <a:lnTo>
                    <a:pt x="1196086" y="2540"/>
                  </a:lnTo>
                  <a:lnTo>
                    <a:pt x="1196086" y="0"/>
                  </a:lnTo>
                  <a:lnTo>
                    <a:pt x="1098016" y="0"/>
                  </a:lnTo>
                  <a:lnTo>
                    <a:pt x="1098016" y="2540"/>
                  </a:lnTo>
                  <a:lnTo>
                    <a:pt x="1104633" y="2540"/>
                  </a:lnTo>
                  <a:lnTo>
                    <a:pt x="1104633" y="11430"/>
                  </a:lnTo>
                  <a:lnTo>
                    <a:pt x="1202194" y="11430"/>
                  </a:lnTo>
                  <a:lnTo>
                    <a:pt x="1202194" y="254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4025377" y="6130289"/>
              <a:ext cx="3072765" cy="33020"/>
            </a:xfrm>
            <a:custGeom>
              <a:avLst/>
              <a:gdLst/>
              <a:ahLst/>
              <a:cxnLst/>
              <a:rect l="l" t="t" r="r" b="b"/>
              <a:pathLst>
                <a:path w="3072765" h="33020">
                  <a:moveTo>
                    <a:pt x="2987429" y="0"/>
                  </a:moveTo>
                  <a:lnTo>
                    <a:pt x="65567" y="0"/>
                  </a:lnTo>
                  <a:lnTo>
                    <a:pt x="47512" y="2540"/>
                  </a:lnTo>
                  <a:lnTo>
                    <a:pt x="0" y="33020"/>
                  </a:lnTo>
                  <a:lnTo>
                    <a:pt x="3072342" y="33020"/>
                  </a:lnTo>
                  <a:lnTo>
                    <a:pt x="3002802" y="12700"/>
                  </a:lnTo>
                  <a:lnTo>
                    <a:pt x="29874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773180" y="6248400"/>
              <a:ext cx="3694429" cy="33020"/>
            </a:xfrm>
            <a:custGeom>
              <a:avLst/>
              <a:gdLst/>
              <a:ahLst/>
              <a:cxnLst/>
              <a:rect l="l" t="t" r="r" b="b"/>
              <a:pathLst>
                <a:path w="3694429" h="33020">
                  <a:moveTo>
                    <a:pt x="3615735" y="0"/>
                  </a:moveTo>
                  <a:lnTo>
                    <a:pt x="87598" y="0"/>
                  </a:lnTo>
                  <a:lnTo>
                    <a:pt x="0" y="33020"/>
                  </a:lnTo>
                  <a:lnTo>
                    <a:pt x="3693838" y="33020"/>
                  </a:lnTo>
                  <a:lnTo>
                    <a:pt x="3646159" y="8890"/>
                  </a:lnTo>
                  <a:lnTo>
                    <a:pt x="361573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73" name="object 273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748158" y="1873249"/>
              <a:ext cx="1017269" cy="10160"/>
            </a:xfrm>
            <a:custGeom>
              <a:avLst/>
              <a:gdLst/>
              <a:ahLst/>
              <a:cxnLst/>
              <a:rect l="l" t="t" r="r" b="b"/>
              <a:pathLst>
                <a:path w="1017270" h="10160">
                  <a:moveTo>
                    <a:pt x="313169" y="10160"/>
                  </a:moveTo>
                  <a:lnTo>
                    <a:pt x="277304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13169" y="10160"/>
                  </a:lnTo>
                  <a:close/>
                </a:path>
                <a:path w="1017270" h="10160">
                  <a:moveTo>
                    <a:pt x="1016698" y="0"/>
                  </a:moveTo>
                  <a:lnTo>
                    <a:pt x="713460" y="0"/>
                  </a:lnTo>
                  <a:lnTo>
                    <a:pt x="716851" y="10160"/>
                  </a:lnTo>
                  <a:lnTo>
                    <a:pt x="996010" y="10160"/>
                  </a:lnTo>
                  <a:lnTo>
                    <a:pt x="101669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817385" y="1883409"/>
              <a:ext cx="927100" cy="10160"/>
            </a:xfrm>
            <a:custGeom>
              <a:avLst/>
              <a:gdLst/>
              <a:ahLst/>
              <a:cxnLst/>
              <a:rect l="l" t="t" r="r" b="b"/>
              <a:pathLst>
                <a:path w="927100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  <a:path w="927100" h="10160">
                  <a:moveTo>
                    <a:pt x="926782" y="0"/>
                  </a:moveTo>
                  <a:lnTo>
                    <a:pt x="647623" y="0"/>
                  </a:lnTo>
                  <a:lnTo>
                    <a:pt x="651014" y="10160"/>
                  </a:lnTo>
                  <a:lnTo>
                    <a:pt x="906106" y="10160"/>
                  </a:lnTo>
                  <a:lnTo>
                    <a:pt x="926782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853669" y="1892299"/>
              <a:ext cx="872490" cy="10160"/>
            </a:xfrm>
            <a:custGeom>
              <a:avLst/>
              <a:gdLst/>
              <a:ahLst/>
              <a:cxnLst/>
              <a:rect l="l" t="t" r="r" b="b"/>
              <a:pathLst>
                <a:path w="87249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  <a:path w="872490" h="10160">
                  <a:moveTo>
                    <a:pt x="872401" y="0"/>
                  </a:moveTo>
                  <a:lnTo>
                    <a:pt x="614299" y="0"/>
                  </a:lnTo>
                  <a:lnTo>
                    <a:pt x="617702" y="10160"/>
                  </a:lnTo>
                  <a:lnTo>
                    <a:pt x="851725" y="10160"/>
                  </a:lnTo>
                  <a:lnTo>
                    <a:pt x="87240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6873481" y="190245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60">
                  <a:moveTo>
                    <a:pt x="316585" y="10160"/>
                  </a:moveTo>
                  <a:lnTo>
                    <a:pt x="26022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16585" y="10160"/>
                  </a:lnTo>
                  <a:close/>
                </a:path>
                <a:path w="832484" h="10160">
                  <a:moveTo>
                    <a:pt x="831913" y="0"/>
                  </a:moveTo>
                  <a:lnTo>
                    <a:pt x="597890" y="0"/>
                  </a:lnTo>
                  <a:lnTo>
                    <a:pt x="601281" y="10160"/>
                  </a:lnTo>
                  <a:lnTo>
                    <a:pt x="811237" y="10160"/>
                  </a:lnTo>
                  <a:lnTo>
                    <a:pt x="83191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6901218" y="1911349"/>
              <a:ext cx="786130" cy="10160"/>
            </a:xfrm>
            <a:custGeom>
              <a:avLst/>
              <a:gdLst/>
              <a:ahLst/>
              <a:cxnLst/>
              <a:rect l="l" t="t" r="r" b="b"/>
              <a:pathLst>
                <a:path w="786129" h="10160">
                  <a:moveTo>
                    <a:pt x="338162" y="10160"/>
                  </a:moveTo>
                  <a:lnTo>
                    <a:pt x="281800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38162" y="10160"/>
                  </a:lnTo>
                  <a:close/>
                </a:path>
                <a:path w="786129" h="10160">
                  <a:moveTo>
                    <a:pt x="786079" y="0"/>
                  </a:moveTo>
                  <a:lnTo>
                    <a:pt x="573112" y="0"/>
                  </a:lnTo>
                  <a:lnTo>
                    <a:pt x="576503" y="10160"/>
                  </a:lnTo>
                  <a:lnTo>
                    <a:pt x="765403" y="10160"/>
                  </a:lnTo>
                  <a:lnTo>
                    <a:pt x="78607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6932920" y="1921509"/>
              <a:ext cx="363220" cy="10160"/>
            </a:xfrm>
            <a:custGeom>
              <a:avLst/>
              <a:gdLst/>
              <a:ahLst/>
              <a:cxnLst/>
              <a:rect l="l" t="t" r="r" b="b"/>
              <a:pathLst>
                <a:path w="363220" h="10160">
                  <a:moveTo>
                    <a:pt x="30646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2821" y="10160"/>
                  </a:lnTo>
                  <a:lnTo>
                    <a:pt x="306462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6960655" y="1930400"/>
              <a:ext cx="384810" cy="10160"/>
            </a:xfrm>
            <a:custGeom>
              <a:avLst/>
              <a:gdLst/>
              <a:ahLst/>
              <a:cxnLst/>
              <a:rect l="l" t="t" r="r" b="b"/>
              <a:pathLst>
                <a:path w="384809" h="10160">
                  <a:moveTo>
                    <a:pt x="32804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84401" y="10160"/>
                  </a:lnTo>
                  <a:lnTo>
                    <a:pt x="328042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079516" y="1968500"/>
              <a:ext cx="520065" cy="10160"/>
            </a:xfrm>
            <a:custGeom>
              <a:avLst/>
              <a:gdLst/>
              <a:ahLst/>
              <a:cxnLst/>
              <a:rect l="l" t="t" r="r" b="b"/>
              <a:pathLst>
                <a:path w="520065" h="10160">
                  <a:moveTo>
                    <a:pt x="519744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12375" y="10160"/>
                  </a:lnTo>
                  <a:lnTo>
                    <a:pt x="519744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376669" y="2062479"/>
              <a:ext cx="150495" cy="2540"/>
            </a:xfrm>
            <a:custGeom>
              <a:avLst/>
              <a:gdLst/>
              <a:ahLst/>
              <a:cxnLst/>
              <a:rect l="l" t="t" r="r" b="b"/>
              <a:pathLst>
                <a:path w="150495" h="2539">
                  <a:moveTo>
                    <a:pt x="0" y="2539"/>
                  </a:moveTo>
                  <a:lnTo>
                    <a:pt x="150366" y="2539"/>
                  </a:lnTo>
                  <a:lnTo>
                    <a:pt x="150366" y="0"/>
                  </a:lnTo>
                  <a:lnTo>
                    <a:pt x="0" y="0"/>
                  </a:lnTo>
                  <a:lnTo>
                    <a:pt x="0" y="2539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0" y="2590800"/>
              <a:ext cx="212725" cy="3810"/>
            </a:xfrm>
            <a:custGeom>
              <a:avLst/>
              <a:gdLst/>
              <a:ahLst/>
              <a:cxnLst/>
              <a:rect l="l" t="t" r="r" b="b"/>
              <a:pathLst>
                <a:path w="212725" h="3810">
                  <a:moveTo>
                    <a:pt x="2124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52400" y="3810"/>
                  </a:lnTo>
                  <a:lnTo>
                    <a:pt x="212440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0" y="2594609"/>
              <a:ext cx="152400" cy="3810"/>
            </a:xfrm>
            <a:custGeom>
              <a:avLst/>
              <a:gdLst/>
              <a:ahLst/>
              <a:cxnLst/>
              <a:rect l="l" t="t" r="r" b="b"/>
              <a:pathLst>
                <a:path w="152400" h="3810">
                  <a:moveTo>
                    <a:pt x="1524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32521" y="381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0" y="2598419"/>
              <a:ext cx="132715" cy="3810"/>
            </a:xfrm>
            <a:custGeom>
              <a:avLst/>
              <a:gdLst/>
              <a:ahLst/>
              <a:cxnLst/>
              <a:rect l="l" t="t" r="r" b="b"/>
              <a:pathLst>
                <a:path w="132715" h="3810">
                  <a:moveTo>
                    <a:pt x="132521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12643" y="3809"/>
                  </a:lnTo>
                  <a:lnTo>
                    <a:pt x="132521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3" name="object 83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34" name="object 834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0" name="object 106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61" name="object 1061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710853" y="902969"/>
              <a:ext cx="2305685" cy="12700"/>
            </a:xfrm>
            <a:custGeom>
              <a:avLst/>
              <a:gdLst/>
              <a:ahLst/>
              <a:cxnLst/>
              <a:rect l="l" t="t" r="r" b="b"/>
              <a:pathLst>
                <a:path w="2305685" h="12700">
                  <a:moveTo>
                    <a:pt x="51346" y="12700"/>
                  </a:moveTo>
                  <a:lnTo>
                    <a:pt x="5120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1346" y="12700"/>
                  </a:lnTo>
                  <a:close/>
                </a:path>
                <a:path w="2305685" h="12700">
                  <a:moveTo>
                    <a:pt x="2305253" y="0"/>
                  </a:moveTo>
                  <a:lnTo>
                    <a:pt x="2214854" y="0"/>
                  </a:lnTo>
                  <a:lnTo>
                    <a:pt x="2214854" y="5080"/>
                  </a:lnTo>
                  <a:lnTo>
                    <a:pt x="2204567" y="5080"/>
                  </a:lnTo>
                  <a:lnTo>
                    <a:pt x="2204567" y="12700"/>
                  </a:lnTo>
                  <a:lnTo>
                    <a:pt x="2295652" y="12700"/>
                  </a:lnTo>
                  <a:lnTo>
                    <a:pt x="2295652" y="5080"/>
                  </a:lnTo>
                  <a:lnTo>
                    <a:pt x="2305253" y="5080"/>
                  </a:lnTo>
                  <a:lnTo>
                    <a:pt x="2305253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27489" y="1252219"/>
              <a:ext cx="58419" cy="12700"/>
            </a:xfrm>
            <a:custGeom>
              <a:avLst/>
              <a:gdLst/>
              <a:ahLst/>
              <a:cxnLst/>
              <a:rect l="l" t="t" r="r" b="b"/>
              <a:pathLst>
                <a:path w="58419" h="12700">
                  <a:moveTo>
                    <a:pt x="56955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58164" y="12700"/>
                  </a:lnTo>
                  <a:lnTo>
                    <a:pt x="5695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599282" y="2119629"/>
              <a:ext cx="368300" cy="12700"/>
            </a:xfrm>
            <a:custGeom>
              <a:avLst/>
              <a:gdLst/>
              <a:ahLst/>
              <a:cxnLst/>
              <a:rect l="l" t="t" r="r" b="b"/>
              <a:pathLst>
                <a:path w="368300" h="12700">
                  <a:moveTo>
                    <a:pt x="368042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49237" y="12700"/>
                  </a:lnTo>
                  <a:lnTo>
                    <a:pt x="368042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606983" y="2131059"/>
              <a:ext cx="343535" cy="12700"/>
            </a:xfrm>
            <a:custGeom>
              <a:avLst/>
              <a:gdLst/>
              <a:ahLst/>
              <a:cxnLst/>
              <a:rect l="l" t="t" r="r" b="b"/>
              <a:pathLst>
                <a:path w="343535" h="12700">
                  <a:moveTo>
                    <a:pt x="343416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24612" y="12700"/>
                  </a:lnTo>
                  <a:lnTo>
                    <a:pt x="343416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614685" y="2142490"/>
              <a:ext cx="319405" cy="12700"/>
            </a:xfrm>
            <a:custGeom>
              <a:avLst/>
              <a:gdLst/>
              <a:ahLst/>
              <a:cxnLst/>
              <a:rect l="l" t="t" r="r" b="b"/>
              <a:pathLst>
                <a:path w="319405" h="12700">
                  <a:moveTo>
                    <a:pt x="318791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99986" y="12700"/>
                  </a:lnTo>
                  <a:lnTo>
                    <a:pt x="318791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622386" y="2153919"/>
              <a:ext cx="294640" cy="12700"/>
            </a:xfrm>
            <a:custGeom>
              <a:avLst/>
              <a:gdLst/>
              <a:ahLst/>
              <a:cxnLst/>
              <a:rect l="l" t="t" r="r" b="b"/>
              <a:pathLst>
                <a:path w="294639" h="12700">
                  <a:moveTo>
                    <a:pt x="294165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75360" y="12700"/>
                  </a:lnTo>
                  <a:lnTo>
                    <a:pt x="294165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633929" y="2165349"/>
              <a:ext cx="257810" cy="12700"/>
            </a:xfrm>
            <a:custGeom>
              <a:avLst/>
              <a:gdLst/>
              <a:ahLst/>
              <a:cxnLst/>
              <a:rect l="l" t="t" r="r" b="b"/>
              <a:pathLst>
                <a:path w="257810" h="12700">
                  <a:moveTo>
                    <a:pt x="257225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5829" y="11430"/>
                  </a:lnTo>
                  <a:lnTo>
                    <a:pt x="5829" y="12700"/>
                  </a:lnTo>
                  <a:lnTo>
                    <a:pt x="247827" y="12700"/>
                  </a:lnTo>
                  <a:lnTo>
                    <a:pt x="247827" y="11430"/>
                  </a:lnTo>
                  <a:lnTo>
                    <a:pt x="257225" y="11430"/>
                  </a:lnTo>
                  <a:lnTo>
                    <a:pt x="257225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653550" y="2176779"/>
              <a:ext cx="222250" cy="11430"/>
            </a:xfrm>
            <a:custGeom>
              <a:avLst/>
              <a:gdLst/>
              <a:ahLst/>
              <a:cxnLst/>
              <a:rect l="l" t="t" r="r" b="b"/>
              <a:pathLst>
                <a:path w="222250" h="11430">
                  <a:moveTo>
                    <a:pt x="221627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7729" y="10160"/>
                  </a:lnTo>
                  <a:lnTo>
                    <a:pt x="17729" y="11430"/>
                  </a:lnTo>
                  <a:lnTo>
                    <a:pt x="216166" y="11430"/>
                  </a:lnTo>
                  <a:lnTo>
                    <a:pt x="216166" y="10160"/>
                  </a:lnTo>
                  <a:lnTo>
                    <a:pt x="221627" y="10160"/>
                  </a:lnTo>
                  <a:lnTo>
                    <a:pt x="221627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908655" y="2345689"/>
              <a:ext cx="513715" cy="11430"/>
            </a:xfrm>
            <a:custGeom>
              <a:avLst/>
              <a:gdLst/>
              <a:ahLst/>
              <a:cxnLst/>
              <a:rect l="l" t="t" r="r" b="b"/>
              <a:pathLst>
                <a:path w="513714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513714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3" name="object 139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394" name="object 139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395" name="object 1395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485828" y="3268979"/>
              <a:ext cx="1656080" cy="12700"/>
            </a:xfrm>
            <a:custGeom>
              <a:avLst/>
              <a:gdLst/>
              <a:ahLst/>
              <a:cxnLst/>
              <a:rect l="l" t="t" r="r" b="b"/>
              <a:pathLst>
                <a:path w="1656079" h="12700">
                  <a:moveTo>
                    <a:pt x="136626" y="12700"/>
                  </a:moveTo>
                  <a:lnTo>
                    <a:pt x="1126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6626" y="12700"/>
                  </a:lnTo>
                  <a:close/>
                </a:path>
                <a:path w="1656079" h="12700">
                  <a:moveTo>
                    <a:pt x="1656016" y="12700"/>
                  </a:moveTo>
                  <a:lnTo>
                    <a:pt x="1645056" y="0"/>
                  </a:lnTo>
                  <a:lnTo>
                    <a:pt x="1588871" y="0"/>
                  </a:lnTo>
                  <a:lnTo>
                    <a:pt x="1595412" y="12700"/>
                  </a:lnTo>
                  <a:lnTo>
                    <a:pt x="1656016" y="1270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552097" y="3305809"/>
              <a:ext cx="1614805" cy="12700"/>
            </a:xfrm>
            <a:custGeom>
              <a:avLst/>
              <a:gdLst/>
              <a:ahLst/>
              <a:cxnLst/>
              <a:rect l="l" t="t" r="r" b="b"/>
              <a:pathLst>
                <a:path w="1614804" h="12700">
                  <a:moveTo>
                    <a:pt x="139827" y="12700"/>
                  </a:moveTo>
                  <a:lnTo>
                    <a:pt x="1158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9827" y="12700"/>
                  </a:lnTo>
                  <a:close/>
                </a:path>
                <a:path w="1614804" h="12700">
                  <a:moveTo>
                    <a:pt x="1614589" y="12700"/>
                  </a:moveTo>
                  <a:lnTo>
                    <a:pt x="1607489" y="0"/>
                  </a:lnTo>
                  <a:lnTo>
                    <a:pt x="1541564" y="0"/>
                  </a:lnTo>
                  <a:lnTo>
                    <a:pt x="1548104" y="12700"/>
                  </a:lnTo>
                  <a:lnTo>
                    <a:pt x="1614589" y="1270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595505" y="3329939"/>
              <a:ext cx="1584960" cy="12700"/>
            </a:xfrm>
            <a:custGeom>
              <a:avLst/>
              <a:gdLst/>
              <a:ahLst/>
              <a:cxnLst/>
              <a:rect l="l" t="t" r="r" b="b"/>
              <a:pathLst>
                <a:path w="1584959" h="12700">
                  <a:moveTo>
                    <a:pt x="141935" y="12700"/>
                  </a:moveTo>
                  <a:lnTo>
                    <a:pt x="11798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1935" y="12700"/>
                  </a:lnTo>
                  <a:close/>
                </a:path>
                <a:path w="1584959" h="12700">
                  <a:moveTo>
                    <a:pt x="1584667" y="12700"/>
                  </a:moveTo>
                  <a:lnTo>
                    <a:pt x="1577568" y="0"/>
                  </a:lnTo>
                  <a:lnTo>
                    <a:pt x="1510576" y="0"/>
                  </a:lnTo>
                  <a:lnTo>
                    <a:pt x="1517116" y="12700"/>
                  </a:lnTo>
                  <a:lnTo>
                    <a:pt x="1584667" y="1270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661761" y="3366769"/>
              <a:ext cx="1539240" cy="12700"/>
            </a:xfrm>
            <a:custGeom>
              <a:avLst/>
              <a:gdLst/>
              <a:ahLst/>
              <a:cxnLst/>
              <a:rect l="l" t="t" r="r" b="b"/>
              <a:pathLst>
                <a:path w="1539240" h="12700">
                  <a:moveTo>
                    <a:pt x="145148" y="12700"/>
                  </a:moveTo>
                  <a:lnTo>
                    <a:pt x="1211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5148" y="12700"/>
                  </a:lnTo>
                  <a:close/>
                </a:path>
                <a:path w="1539240" h="12700">
                  <a:moveTo>
                    <a:pt x="1539011" y="12700"/>
                  </a:moveTo>
                  <a:lnTo>
                    <a:pt x="1531912" y="0"/>
                  </a:lnTo>
                  <a:lnTo>
                    <a:pt x="1463281" y="0"/>
                  </a:lnTo>
                  <a:lnTo>
                    <a:pt x="1469821" y="12700"/>
                  </a:lnTo>
                  <a:lnTo>
                    <a:pt x="1539011" y="1270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814847" y="3451859"/>
              <a:ext cx="1433830" cy="12700"/>
            </a:xfrm>
            <a:custGeom>
              <a:avLst/>
              <a:gdLst/>
              <a:ahLst/>
              <a:cxnLst/>
              <a:rect l="l" t="t" r="r" b="b"/>
              <a:pathLst>
                <a:path w="1433829" h="12700">
                  <a:moveTo>
                    <a:pt x="152565" y="12700"/>
                  </a:moveTo>
                  <a:lnTo>
                    <a:pt x="12861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2565" y="12700"/>
                  </a:lnTo>
                  <a:close/>
                </a:path>
                <a:path w="1433829" h="12700">
                  <a:moveTo>
                    <a:pt x="1433499" y="12700"/>
                  </a:moveTo>
                  <a:lnTo>
                    <a:pt x="1426400" y="0"/>
                  </a:lnTo>
                  <a:lnTo>
                    <a:pt x="1353997" y="0"/>
                  </a:lnTo>
                  <a:lnTo>
                    <a:pt x="1360538" y="12700"/>
                  </a:lnTo>
                  <a:lnTo>
                    <a:pt x="1433499" y="1270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881116" y="3488689"/>
              <a:ext cx="1388110" cy="12700"/>
            </a:xfrm>
            <a:custGeom>
              <a:avLst/>
              <a:gdLst/>
              <a:ahLst/>
              <a:cxnLst/>
              <a:rect l="l" t="t" r="r" b="b"/>
              <a:pathLst>
                <a:path w="1388109" h="12700">
                  <a:moveTo>
                    <a:pt x="155765" y="12700"/>
                  </a:moveTo>
                  <a:lnTo>
                    <a:pt x="1318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5765" y="12700"/>
                  </a:lnTo>
                  <a:close/>
                </a:path>
                <a:path w="1388109" h="12700">
                  <a:moveTo>
                    <a:pt x="1387830" y="12700"/>
                  </a:moveTo>
                  <a:lnTo>
                    <a:pt x="1380731" y="0"/>
                  </a:lnTo>
                  <a:lnTo>
                    <a:pt x="1306690" y="0"/>
                  </a:lnTo>
                  <a:lnTo>
                    <a:pt x="1313230" y="12700"/>
                  </a:lnTo>
                  <a:lnTo>
                    <a:pt x="1387830" y="1270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924524" y="3512819"/>
              <a:ext cx="1358265" cy="12700"/>
            </a:xfrm>
            <a:custGeom>
              <a:avLst/>
              <a:gdLst/>
              <a:ahLst/>
              <a:cxnLst/>
              <a:rect l="l" t="t" r="r" b="b"/>
              <a:pathLst>
                <a:path w="1358265" h="12700">
                  <a:moveTo>
                    <a:pt x="157873" y="12700"/>
                  </a:moveTo>
                  <a:lnTo>
                    <a:pt x="13392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7873" y="12700"/>
                  </a:lnTo>
                  <a:close/>
                </a:path>
                <a:path w="1358265" h="12700">
                  <a:moveTo>
                    <a:pt x="1357922" y="12700"/>
                  </a:moveTo>
                  <a:lnTo>
                    <a:pt x="1350810" y="0"/>
                  </a:lnTo>
                  <a:lnTo>
                    <a:pt x="1275702" y="0"/>
                  </a:lnTo>
                  <a:lnTo>
                    <a:pt x="1282242" y="12700"/>
                  </a:lnTo>
                  <a:lnTo>
                    <a:pt x="1357922" y="1270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5990780" y="3549649"/>
              <a:ext cx="1312545" cy="12700"/>
            </a:xfrm>
            <a:custGeom>
              <a:avLst/>
              <a:gdLst/>
              <a:ahLst/>
              <a:cxnLst/>
              <a:rect l="l" t="t" r="r" b="b"/>
              <a:pathLst>
                <a:path w="1312545" h="12700">
                  <a:moveTo>
                    <a:pt x="161099" y="12700"/>
                  </a:moveTo>
                  <a:lnTo>
                    <a:pt x="13713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1099" y="12700"/>
                  </a:lnTo>
                  <a:close/>
                </a:path>
                <a:path w="1312545" h="12700">
                  <a:moveTo>
                    <a:pt x="1312252" y="12700"/>
                  </a:moveTo>
                  <a:lnTo>
                    <a:pt x="1305153" y="0"/>
                  </a:lnTo>
                  <a:lnTo>
                    <a:pt x="1228407" y="0"/>
                  </a:lnTo>
                  <a:lnTo>
                    <a:pt x="1234948" y="12700"/>
                  </a:lnTo>
                  <a:lnTo>
                    <a:pt x="1312252" y="1270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6034201" y="3573779"/>
              <a:ext cx="1282700" cy="12700"/>
            </a:xfrm>
            <a:custGeom>
              <a:avLst/>
              <a:gdLst/>
              <a:ahLst/>
              <a:cxnLst/>
              <a:rect l="l" t="t" r="r" b="b"/>
              <a:pathLst>
                <a:path w="1282700" h="12700">
                  <a:moveTo>
                    <a:pt x="167538" y="12700"/>
                  </a:moveTo>
                  <a:lnTo>
                    <a:pt x="14128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7538" y="12700"/>
                  </a:lnTo>
                  <a:close/>
                </a:path>
                <a:path w="1282700" h="12700">
                  <a:moveTo>
                    <a:pt x="1282331" y="12700"/>
                  </a:moveTo>
                  <a:lnTo>
                    <a:pt x="1275219" y="0"/>
                  </a:lnTo>
                  <a:lnTo>
                    <a:pt x="1197406" y="0"/>
                  </a:lnTo>
                  <a:lnTo>
                    <a:pt x="1203947" y="12700"/>
                  </a:lnTo>
                  <a:lnTo>
                    <a:pt x="1282331" y="1270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143866" y="3634739"/>
              <a:ext cx="1207135" cy="12700"/>
            </a:xfrm>
            <a:custGeom>
              <a:avLst/>
              <a:gdLst/>
              <a:ahLst/>
              <a:cxnLst/>
              <a:rect l="l" t="t" r="r" b="b"/>
              <a:pathLst>
                <a:path w="1207134" h="12700">
                  <a:moveTo>
                    <a:pt x="183857" y="12700"/>
                  </a:moveTo>
                  <a:lnTo>
                    <a:pt x="15760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83857" y="12700"/>
                  </a:lnTo>
                  <a:close/>
                </a:path>
                <a:path w="1207134" h="12700">
                  <a:moveTo>
                    <a:pt x="1206754" y="12700"/>
                  </a:moveTo>
                  <a:lnTo>
                    <a:pt x="1199642" y="0"/>
                  </a:lnTo>
                  <a:lnTo>
                    <a:pt x="1119124" y="0"/>
                  </a:lnTo>
                  <a:lnTo>
                    <a:pt x="1125664" y="12700"/>
                  </a:lnTo>
                  <a:lnTo>
                    <a:pt x="1206754" y="1270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253543" y="3695699"/>
              <a:ext cx="1131570" cy="12700"/>
            </a:xfrm>
            <a:custGeom>
              <a:avLst/>
              <a:gdLst/>
              <a:ahLst/>
              <a:cxnLst/>
              <a:rect l="l" t="t" r="r" b="b"/>
              <a:pathLst>
                <a:path w="1131570" h="12700">
                  <a:moveTo>
                    <a:pt x="200164" y="12700"/>
                  </a:moveTo>
                  <a:lnTo>
                    <a:pt x="1739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00164" y="12700"/>
                  </a:lnTo>
                  <a:close/>
                </a:path>
                <a:path w="1131570" h="12700">
                  <a:moveTo>
                    <a:pt x="1131163" y="12700"/>
                  </a:moveTo>
                  <a:lnTo>
                    <a:pt x="1124051" y="0"/>
                  </a:lnTo>
                  <a:lnTo>
                    <a:pt x="1043406" y="0"/>
                  </a:lnTo>
                  <a:lnTo>
                    <a:pt x="1053617" y="12700"/>
                  </a:lnTo>
                  <a:lnTo>
                    <a:pt x="1131163" y="1270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320942" y="3732529"/>
              <a:ext cx="1089660" cy="12700"/>
            </a:xfrm>
            <a:custGeom>
              <a:avLst/>
              <a:gdLst/>
              <a:ahLst/>
              <a:cxnLst/>
              <a:rect l="l" t="t" r="r" b="b"/>
              <a:pathLst>
                <a:path w="1089659" h="12700">
                  <a:moveTo>
                    <a:pt x="208699" y="1270"/>
                  </a:moveTo>
                  <a:lnTo>
                    <a:pt x="183946" y="1270"/>
                  </a:lnTo>
                  <a:lnTo>
                    <a:pt x="183946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11430" y="1270"/>
                  </a:lnTo>
                  <a:lnTo>
                    <a:pt x="11430" y="12700"/>
                  </a:lnTo>
                  <a:lnTo>
                    <a:pt x="208699" y="12700"/>
                  </a:lnTo>
                  <a:lnTo>
                    <a:pt x="208699" y="1270"/>
                  </a:lnTo>
                  <a:close/>
                </a:path>
                <a:path w="1089659" h="12700">
                  <a:moveTo>
                    <a:pt x="1089520" y="12700"/>
                  </a:moveTo>
                  <a:lnTo>
                    <a:pt x="1079195" y="0"/>
                  </a:lnTo>
                  <a:lnTo>
                    <a:pt x="1005636" y="0"/>
                  </a:lnTo>
                  <a:lnTo>
                    <a:pt x="1015847" y="12700"/>
                  </a:lnTo>
                  <a:lnTo>
                    <a:pt x="1089520" y="1270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7345996" y="3756659"/>
              <a:ext cx="84455" cy="12700"/>
            </a:xfrm>
            <a:custGeom>
              <a:avLst/>
              <a:gdLst/>
              <a:ahLst/>
              <a:cxnLst/>
              <a:rect l="l" t="t" r="r" b="b"/>
              <a:pathLst>
                <a:path w="84454" h="12700">
                  <a:moveTo>
                    <a:pt x="73775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4108" y="12700"/>
                  </a:lnTo>
                  <a:lnTo>
                    <a:pt x="73775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7395040" y="3817620"/>
              <a:ext cx="85090" cy="12700"/>
            </a:xfrm>
            <a:custGeom>
              <a:avLst/>
              <a:gdLst/>
              <a:ahLst/>
              <a:cxnLst/>
              <a:rect l="l" t="t" r="r" b="b"/>
              <a:pathLst>
                <a:path w="85090" h="12700">
                  <a:moveTo>
                    <a:pt x="74328" y="0"/>
                  </a:moveTo>
                  <a:lnTo>
                    <a:pt x="0" y="0"/>
                  </a:lnTo>
                  <a:lnTo>
                    <a:pt x="10217" y="12699"/>
                  </a:lnTo>
                  <a:lnTo>
                    <a:pt x="84660" y="12699"/>
                  </a:lnTo>
                  <a:lnTo>
                    <a:pt x="74328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6750571" y="3854449"/>
              <a:ext cx="759460" cy="12700"/>
            </a:xfrm>
            <a:custGeom>
              <a:avLst/>
              <a:gdLst/>
              <a:ahLst/>
              <a:cxnLst/>
              <a:rect l="l" t="t" r="r" b="b"/>
              <a:pathLst>
                <a:path w="759459" h="12700">
                  <a:moveTo>
                    <a:pt x="302577" y="12700"/>
                  </a:moveTo>
                  <a:lnTo>
                    <a:pt x="250482" y="0"/>
                  </a:lnTo>
                  <a:lnTo>
                    <a:pt x="0" y="0"/>
                  </a:lnTo>
                  <a:lnTo>
                    <a:pt x="55384" y="12700"/>
                  </a:lnTo>
                  <a:lnTo>
                    <a:pt x="302577" y="12700"/>
                  </a:lnTo>
                  <a:close/>
                </a:path>
                <a:path w="759459" h="12700">
                  <a:moveTo>
                    <a:pt x="759091" y="12700"/>
                  </a:moveTo>
                  <a:lnTo>
                    <a:pt x="748753" y="0"/>
                  </a:lnTo>
                  <a:lnTo>
                    <a:pt x="674090" y="0"/>
                  </a:lnTo>
                  <a:lnTo>
                    <a:pt x="684314" y="12700"/>
                  </a:lnTo>
                  <a:lnTo>
                    <a:pt x="759091" y="1270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7444084" y="3878579"/>
              <a:ext cx="85725" cy="12700"/>
            </a:xfrm>
            <a:custGeom>
              <a:avLst/>
              <a:gdLst/>
              <a:ahLst/>
              <a:cxnLst/>
              <a:rect l="l" t="t" r="r" b="b"/>
              <a:pathLst>
                <a:path w="85725" h="12700">
                  <a:moveTo>
                    <a:pt x="74881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213" y="12700"/>
                  </a:lnTo>
                  <a:lnTo>
                    <a:pt x="74881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7473716" y="3915409"/>
              <a:ext cx="85725" cy="12700"/>
            </a:xfrm>
            <a:custGeom>
              <a:avLst/>
              <a:gdLst/>
              <a:ahLst/>
              <a:cxnLst/>
              <a:rect l="l" t="t" r="r" b="b"/>
              <a:pathLst>
                <a:path w="85725" h="12700">
                  <a:moveTo>
                    <a:pt x="75215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547" y="12700"/>
                  </a:lnTo>
                  <a:lnTo>
                    <a:pt x="75215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7493129" y="3939539"/>
              <a:ext cx="86360" cy="12700"/>
            </a:xfrm>
            <a:custGeom>
              <a:avLst/>
              <a:gdLst/>
              <a:ahLst/>
              <a:cxnLst/>
              <a:rect l="l" t="t" r="r" b="b"/>
              <a:pathLst>
                <a:path w="86359" h="12700">
                  <a:moveTo>
                    <a:pt x="75433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766" y="12700"/>
                  </a:lnTo>
                  <a:lnTo>
                    <a:pt x="75433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7542174" y="4000500"/>
              <a:ext cx="86360" cy="12700"/>
            </a:xfrm>
            <a:custGeom>
              <a:avLst/>
              <a:gdLst/>
              <a:ahLst/>
              <a:cxnLst/>
              <a:rect l="l" t="t" r="r" b="b"/>
              <a:pathLst>
                <a:path w="86359" h="12700">
                  <a:moveTo>
                    <a:pt x="75986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6319" y="12700"/>
                  </a:lnTo>
                  <a:lnTo>
                    <a:pt x="75986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7294435" y="4024629"/>
              <a:ext cx="353695" cy="12700"/>
            </a:xfrm>
            <a:custGeom>
              <a:avLst/>
              <a:gdLst/>
              <a:ahLst/>
              <a:cxnLst/>
              <a:rect l="l" t="t" r="r" b="b"/>
              <a:pathLst>
                <a:path w="353695" h="12700">
                  <a:moveTo>
                    <a:pt x="160464" y="12700"/>
                  </a:moveTo>
                  <a:lnTo>
                    <a:pt x="135064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0464" y="12700"/>
                  </a:lnTo>
                  <a:close/>
                </a:path>
                <a:path w="353695" h="12700">
                  <a:moveTo>
                    <a:pt x="353682" y="12700"/>
                  </a:moveTo>
                  <a:lnTo>
                    <a:pt x="343357" y="0"/>
                  </a:lnTo>
                  <a:lnTo>
                    <a:pt x="267144" y="0"/>
                  </a:lnTo>
                  <a:lnTo>
                    <a:pt x="277368" y="12700"/>
                  </a:lnTo>
                  <a:lnTo>
                    <a:pt x="353682" y="1270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7363790" y="4061459"/>
              <a:ext cx="314325" cy="12700"/>
            </a:xfrm>
            <a:custGeom>
              <a:avLst/>
              <a:gdLst/>
              <a:ahLst/>
              <a:cxnLst/>
              <a:rect l="l" t="t" r="r" b="b"/>
              <a:pathLst>
                <a:path w="314325" h="12700">
                  <a:moveTo>
                    <a:pt x="164769" y="12700"/>
                  </a:moveTo>
                  <a:lnTo>
                    <a:pt x="139369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64769" y="12700"/>
                  </a:lnTo>
                  <a:close/>
                </a:path>
                <a:path w="314325" h="12700">
                  <a:moveTo>
                    <a:pt x="314299" y="12700"/>
                  </a:moveTo>
                  <a:lnTo>
                    <a:pt x="303961" y="0"/>
                  </a:lnTo>
                  <a:lnTo>
                    <a:pt x="227418" y="0"/>
                  </a:lnTo>
                  <a:lnTo>
                    <a:pt x="237642" y="12700"/>
                  </a:lnTo>
                  <a:lnTo>
                    <a:pt x="314299" y="1270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7433157" y="4098289"/>
              <a:ext cx="274955" cy="12700"/>
            </a:xfrm>
            <a:custGeom>
              <a:avLst/>
              <a:gdLst/>
              <a:ahLst/>
              <a:cxnLst/>
              <a:rect l="l" t="t" r="r" b="b"/>
              <a:pathLst>
                <a:path w="274954" h="12700">
                  <a:moveTo>
                    <a:pt x="169049" y="12700"/>
                  </a:moveTo>
                  <a:lnTo>
                    <a:pt x="143649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9049" y="12700"/>
                  </a:lnTo>
                  <a:close/>
                </a:path>
                <a:path w="274954" h="12700">
                  <a:moveTo>
                    <a:pt x="274891" y="12700"/>
                  </a:moveTo>
                  <a:lnTo>
                    <a:pt x="264553" y="0"/>
                  </a:lnTo>
                  <a:lnTo>
                    <a:pt x="187680" y="0"/>
                  </a:lnTo>
                  <a:lnTo>
                    <a:pt x="197904" y="12700"/>
                  </a:lnTo>
                  <a:lnTo>
                    <a:pt x="274891" y="1270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0" name="object 148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81" name="object 1481"/>
            <p:cNvSpPr/>
            <p:nvPr/>
          </p:nvSpPr>
          <p:spPr>
            <a:xfrm>
              <a:off x="7517147" y="4316729"/>
              <a:ext cx="455295" cy="13970"/>
            </a:xfrm>
            <a:custGeom>
              <a:avLst/>
              <a:gdLst/>
              <a:ahLst/>
              <a:cxnLst/>
              <a:rect l="l" t="t" r="r" b="b"/>
              <a:pathLst>
                <a:path w="455295" h="13970">
                  <a:moveTo>
                    <a:pt x="447088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454929" y="13970"/>
                  </a:lnTo>
                  <a:lnTo>
                    <a:pt x="447088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7488932" y="4329429"/>
              <a:ext cx="489584" cy="12700"/>
            </a:xfrm>
            <a:custGeom>
              <a:avLst/>
              <a:gdLst/>
              <a:ahLst/>
              <a:cxnLst/>
              <a:rect l="l" t="t" r="r" b="b"/>
              <a:pathLst>
                <a:path w="489584" h="12700">
                  <a:moveTo>
                    <a:pt x="482432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89560" y="12700"/>
                  </a:lnTo>
                  <a:lnTo>
                    <a:pt x="48243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7471690" y="4342129"/>
              <a:ext cx="514350" cy="12700"/>
            </a:xfrm>
            <a:custGeom>
              <a:avLst/>
              <a:gdLst/>
              <a:ahLst/>
              <a:cxnLst/>
              <a:rect l="l" t="t" r="r" b="b"/>
              <a:pathLst>
                <a:path w="514350" h="12700">
                  <a:moveTo>
                    <a:pt x="513930" y="12700"/>
                  </a:moveTo>
                  <a:lnTo>
                    <a:pt x="507504" y="1270"/>
                  </a:lnTo>
                  <a:lnTo>
                    <a:pt x="507149" y="1270"/>
                  </a:lnTo>
                  <a:lnTo>
                    <a:pt x="507149" y="0"/>
                  </a:lnTo>
                  <a:lnTo>
                    <a:pt x="15671" y="0"/>
                  </a:lnTo>
                  <a:lnTo>
                    <a:pt x="15671" y="1270"/>
                  </a:lnTo>
                  <a:lnTo>
                    <a:pt x="0" y="1270"/>
                  </a:lnTo>
                  <a:lnTo>
                    <a:pt x="0" y="12700"/>
                  </a:lnTo>
                  <a:lnTo>
                    <a:pt x="348957" y="12700"/>
                  </a:lnTo>
                  <a:lnTo>
                    <a:pt x="348957" y="1270"/>
                  </a:lnTo>
                  <a:lnTo>
                    <a:pt x="370560" y="1270"/>
                  </a:lnTo>
                  <a:lnTo>
                    <a:pt x="370255" y="12700"/>
                  </a:lnTo>
                  <a:lnTo>
                    <a:pt x="513930" y="1270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7338450" y="4390389"/>
              <a:ext cx="326390" cy="12700"/>
            </a:xfrm>
            <a:custGeom>
              <a:avLst/>
              <a:gdLst/>
              <a:ahLst/>
              <a:cxnLst/>
              <a:rect l="l" t="t" r="r" b="b"/>
              <a:pathLst>
                <a:path w="326390" h="12700">
                  <a:moveTo>
                    <a:pt x="326250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278263" y="12700"/>
                  </a:lnTo>
                  <a:lnTo>
                    <a:pt x="326250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8021002" y="4488179"/>
              <a:ext cx="46990" cy="12700"/>
            </a:xfrm>
            <a:custGeom>
              <a:avLst/>
              <a:gdLst/>
              <a:ahLst/>
              <a:cxnLst/>
              <a:rect l="l" t="t" r="r" b="b"/>
              <a:pathLst>
                <a:path w="46990" h="12700">
                  <a:moveTo>
                    <a:pt x="39471" y="0"/>
                  </a:moveTo>
                  <a:lnTo>
                    <a:pt x="0" y="0"/>
                  </a:lnTo>
                  <a:lnTo>
                    <a:pt x="7831" y="12700"/>
                  </a:lnTo>
                  <a:lnTo>
                    <a:pt x="46600" y="12700"/>
                  </a:lnTo>
                  <a:lnTo>
                    <a:pt x="39471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148930" y="0"/>
                  </a:moveTo>
                  <a:lnTo>
                    <a:pt x="1029639" y="0"/>
                  </a:lnTo>
                  <a:lnTo>
                    <a:pt x="1029296" y="12700"/>
                  </a:lnTo>
                  <a:lnTo>
                    <a:pt x="1145730" y="12700"/>
                  </a:lnTo>
                  <a:lnTo>
                    <a:pt x="1148930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6708242" y="4573269"/>
              <a:ext cx="1405255" cy="12700"/>
            </a:xfrm>
            <a:custGeom>
              <a:avLst/>
              <a:gdLst/>
              <a:ahLst/>
              <a:cxnLst/>
              <a:rect l="l" t="t" r="r" b="b"/>
              <a:pathLst>
                <a:path w="1405254" h="12700">
                  <a:moveTo>
                    <a:pt x="269151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23799" y="12700"/>
                  </a:lnTo>
                  <a:lnTo>
                    <a:pt x="269151" y="0"/>
                  </a:lnTo>
                  <a:close/>
                </a:path>
                <a:path w="1405254" h="12700">
                  <a:moveTo>
                    <a:pt x="1241767" y="0"/>
                  </a:moveTo>
                  <a:lnTo>
                    <a:pt x="1127912" y="0"/>
                  </a:lnTo>
                  <a:lnTo>
                    <a:pt x="1127569" y="12700"/>
                  </a:lnTo>
                  <a:lnTo>
                    <a:pt x="1238580" y="12700"/>
                  </a:lnTo>
                  <a:lnTo>
                    <a:pt x="1241767" y="0"/>
                  </a:lnTo>
                  <a:close/>
                </a:path>
                <a:path w="1405254" h="12700">
                  <a:moveTo>
                    <a:pt x="1405153" y="1270"/>
                  </a:moveTo>
                  <a:lnTo>
                    <a:pt x="1400340" y="1270"/>
                  </a:lnTo>
                  <a:lnTo>
                    <a:pt x="1400340" y="0"/>
                  </a:lnTo>
                  <a:lnTo>
                    <a:pt x="1380261" y="0"/>
                  </a:lnTo>
                  <a:lnTo>
                    <a:pt x="1380261" y="1270"/>
                  </a:lnTo>
                  <a:lnTo>
                    <a:pt x="1385570" y="1270"/>
                  </a:lnTo>
                  <a:lnTo>
                    <a:pt x="1385570" y="12700"/>
                  </a:lnTo>
                  <a:lnTo>
                    <a:pt x="1405153" y="12700"/>
                  </a:lnTo>
                  <a:lnTo>
                    <a:pt x="1405153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6583540" y="4610100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26234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17004" y="12700"/>
                  </a:lnTo>
                  <a:lnTo>
                    <a:pt x="262343" y="0"/>
                  </a:lnTo>
                  <a:close/>
                </a:path>
                <a:path w="1563370" h="12700">
                  <a:moveTo>
                    <a:pt x="1357210" y="0"/>
                  </a:moveTo>
                  <a:lnTo>
                    <a:pt x="1251635" y="0"/>
                  </a:lnTo>
                  <a:lnTo>
                    <a:pt x="1251292" y="12700"/>
                  </a:lnTo>
                  <a:lnTo>
                    <a:pt x="1354023" y="12700"/>
                  </a:lnTo>
                  <a:lnTo>
                    <a:pt x="1357210" y="0"/>
                  </a:lnTo>
                  <a:close/>
                </a:path>
                <a:path w="1563370" h="12700">
                  <a:moveTo>
                    <a:pt x="1563027" y="12700"/>
                  </a:moveTo>
                  <a:lnTo>
                    <a:pt x="1553121" y="0"/>
                  </a:lnTo>
                  <a:lnTo>
                    <a:pt x="1535226" y="0"/>
                  </a:lnTo>
                  <a:lnTo>
                    <a:pt x="1545856" y="12700"/>
                  </a:lnTo>
                  <a:lnTo>
                    <a:pt x="1563027" y="1270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6465900" y="4646929"/>
              <a:ext cx="1709420" cy="12700"/>
            </a:xfrm>
            <a:custGeom>
              <a:avLst/>
              <a:gdLst/>
              <a:ahLst/>
              <a:cxnLst/>
              <a:rect l="l" t="t" r="r" b="b"/>
              <a:pathLst>
                <a:path w="1709420" h="12700">
                  <a:moveTo>
                    <a:pt x="248488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03136" y="12700"/>
                  </a:lnTo>
                  <a:lnTo>
                    <a:pt x="248488" y="0"/>
                  </a:lnTo>
                  <a:close/>
                </a:path>
                <a:path w="1709420" h="12700">
                  <a:moveTo>
                    <a:pt x="1465605" y="0"/>
                  </a:moveTo>
                  <a:lnTo>
                    <a:pt x="1368298" y="0"/>
                  </a:lnTo>
                  <a:lnTo>
                    <a:pt x="1367955" y="12700"/>
                  </a:lnTo>
                  <a:lnTo>
                    <a:pt x="1462405" y="12700"/>
                  </a:lnTo>
                  <a:lnTo>
                    <a:pt x="1465605" y="0"/>
                  </a:lnTo>
                  <a:close/>
                </a:path>
                <a:path w="1709420" h="12700">
                  <a:moveTo>
                    <a:pt x="1709381" y="12700"/>
                  </a:moveTo>
                  <a:lnTo>
                    <a:pt x="1699475" y="0"/>
                  </a:lnTo>
                  <a:lnTo>
                    <a:pt x="1683664" y="0"/>
                  </a:lnTo>
                  <a:lnTo>
                    <a:pt x="1694294" y="12700"/>
                  </a:lnTo>
                  <a:lnTo>
                    <a:pt x="1709381" y="1270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6388836" y="4671059"/>
              <a:ext cx="1805305" cy="12700"/>
            </a:xfrm>
            <a:custGeom>
              <a:avLst/>
              <a:gdLst/>
              <a:ahLst/>
              <a:cxnLst/>
              <a:rect l="l" t="t" r="r" b="b"/>
              <a:pathLst>
                <a:path w="1805304" h="12700">
                  <a:moveTo>
                    <a:pt x="239395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94043" y="12700"/>
                  </a:lnTo>
                  <a:lnTo>
                    <a:pt x="239395" y="0"/>
                  </a:lnTo>
                  <a:close/>
                </a:path>
                <a:path w="1805304" h="12700">
                  <a:moveTo>
                    <a:pt x="1535645" y="0"/>
                  </a:moveTo>
                  <a:lnTo>
                    <a:pt x="1444612" y="0"/>
                  </a:lnTo>
                  <a:lnTo>
                    <a:pt x="1444612" y="7620"/>
                  </a:lnTo>
                  <a:lnTo>
                    <a:pt x="1444053" y="7620"/>
                  </a:lnTo>
                  <a:lnTo>
                    <a:pt x="1444053" y="12700"/>
                  </a:lnTo>
                  <a:lnTo>
                    <a:pt x="1534045" y="12700"/>
                  </a:lnTo>
                  <a:lnTo>
                    <a:pt x="1534045" y="7620"/>
                  </a:lnTo>
                  <a:lnTo>
                    <a:pt x="1535645" y="7620"/>
                  </a:lnTo>
                  <a:lnTo>
                    <a:pt x="1535645" y="0"/>
                  </a:lnTo>
                  <a:close/>
                </a:path>
                <a:path w="1805304" h="12700">
                  <a:moveTo>
                    <a:pt x="1805254" y="12700"/>
                  </a:moveTo>
                  <a:lnTo>
                    <a:pt x="1795348" y="0"/>
                  </a:lnTo>
                  <a:lnTo>
                    <a:pt x="1780908" y="0"/>
                  </a:lnTo>
                  <a:lnTo>
                    <a:pt x="1791538" y="12700"/>
                  </a:lnTo>
                  <a:lnTo>
                    <a:pt x="1805254" y="1270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6194120" y="4732019"/>
              <a:ext cx="2047875" cy="12700"/>
            </a:xfrm>
            <a:custGeom>
              <a:avLst/>
              <a:gdLst/>
              <a:ahLst/>
              <a:cxnLst/>
              <a:rect l="l" t="t" r="r" b="b"/>
              <a:pathLst>
                <a:path w="2047875" h="12700">
                  <a:moveTo>
                    <a:pt x="21644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1107" y="12700"/>
                  </a:lnTo>
                  <a:lnTo>
                    <a:pt x="216446" y="0"/>
                  </a:lnTo>
                  <a:close/>
                </a:path>
                <a:path w="2047875" h="12700">
                  <a:moveTo>
                    <a:pt x="1715998" y="0"/>
                  </a:moveTo>
                  <a:lnTo>
                    <a:pt x="1629613" y="0"/>
                  </a:lnTo>
                  <a:lnTo>
                    <a:pt x="1627314" y="12700"/>
                  </a:lnTo>
                  <a:lnTo>
                    <a:pt x="1712810" y="12700"/>
                  </a:lnTo>
                  <a:lnTo>
                    <a:pt x="1715998" y="0"/>
                  </a:lnTo>
                  <a:close/>
                </a:path>
                <a:path w="2047875" h="12700">
                  <a:moveTo>
                    <a:pt x="2047494" y="12700"/>
                  </a:moveTo>
                  <a:lnTo>
                    <a:pt x="2037588" y="0"/>
                  </a:lnTo>
                  <a:lnTo>
                    <a:pt x="2026615" y="0"/>
                  </a:lnTo>
                  <a:lnTo>
                    <a:pt x="2037232" y="12700"/>
                  </a:lnTo>
                  <a:lnTo>
                    <a:pt x="2047494" y="1270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6117056" y="4756150"/>
              <a:ext cx="2143760" cy="12700"/>
            </a:xfrm>
            <a:custGeom>
              <a:avLst/>
              <a:gdLst/>
              <a:ahLst/>
              <a:cxnLst/>
              <a:rect l="l" t="t" r="r" b="b"/>
              <a:pathLst>
                <a:path w="2143759" h="12700">
                  <a:moveTo>
                    <a:pt x="20928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3583" y="12700"/>
                  </a:lnTo>
                  <a:lnTo>
                    <a:pt x="209283" y="0"/>
                  </a:lnTo>
                  <a:close/>
                </a:path>
                <a:path w="2143759" h="12700">
                  <a:moveTo>
                    <a:pt x="1787004" y="0"/>
                  </a:moveTo>
                  <a:lnTo>
                    <a:pt x="1702320" y="0"/>
                  </a:lnTo>
                  <a:lnTo>
                    <a:pt x="1700034" y="12700"/>
                  </a:lnTo>
                  <a:lnTo>
                    <a:pt x="1783803" y="12700"/>
                  </a:lnTo>
                  <a:lnTo>
                    <a:pt x="1787004" y="0"/>
                  </a:lnTo>
                  <a:close/>
                </a:path>
                <a:path w="2143759" h="12700">
                  <a:moveTo>
                    <a:pt x="2143366" y="12700"/>
                  </a:moveTo>
                  <a:lnTo>
                    <a:pt x="2133460" y="0"/>
                  </a:lnTo>
                  <a:lnTo>
                    <a:pt x="2123846" y="0"/>
                  </a:lnTo>
                  <a:lnTo>
                    <a:pt x="2134476" y="12700"/>
                  </a:lnTo>
                  <a:lnTo>
                    <a:pt x="2143366" y="1270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6015228" y="4792979"/>
              <a:ext cx="2273935" cy="12700"/>
            </a:xfrm>
            <a:custGeom>
              <a:avLst/>
              <a:gdLst/>
              <a:ahLst/>
              <a:cxnLst/>
              <a:rect l="l" t="t" r="r" b="b"/>
              <a:pathLst>
                <a:path w="2273934" h="12700">
                  <a:moveTo>
                    <a:pt x="20755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71856" y="12700"/>
                  </a:lnTo>
                  <a:lnTo>
                    <a:pt x="207556" y="0"/>
                  </a:lnTo>
                  <a:close/>
                </a:path>
                <a:path w="2273934" h="12700">
                  <a:moveTo>
                    <a:pt x="1879574" y="0"/>
                  </a:moveTo>
                  <a:lnTo>
                    <a:pt x="1797507" y="0"/>
                  </a:lnTo>
                  <a:lnTo>
                    <a:pt x="1795221" y="12700"/>
                  </a:lnTo>
                  <a:lnTo>
                    <a:pt x="1876386" y="12700"/>
                  </a:lnTo>
                  <a:lnTo>
                    <a:pt x="1879574" y="0"/>
                  </a:lnTo>
                  <a:close/>
                </a:path>
                <a:path w="2273934" h="12700">
                  <a:moveTo>
                    <a:pt x="2273909" y="12700"/>
                  </a:moveTo>
                  <a:lnTo>
                    <a:pt x="2264003" y="0"/>
                  </a:lnTo>
                  <a:lnTo>
                    <a:pt x="2256485" y="0"/>
                  </a:lnTo>
                  <a:lnTo>
                    <a:pt x="2267102" y="12700"/>
                  </a:lnTo>
                  <a:lnTo>
                    <a:pt x="2273909" y="1270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5915228" y="4817109"/>
              <a:ext cx="2404745" cy="25400"/>
            </a:xfrm>
            <a:custGeom>
              <a:avLst/>
              <a:gdLst/>
              <a:ahLst/>
              <a:cxnLst/>
              <a:rect l="l" t="t" r="r" b="b"/>
              <a:pathLst>
                <a:path w="2404745" h="25400">
                  <a:moveTo>
                    <a:pt x="239712" y="0"/>
                  </a:moveTo>
                  <a:lnTo>
                    <a:pt x="68973" y="0"/>
                  </a:lnTo>
                  <a:lnTo>
                    <a:pt x="34480" y="12700"/>
                  </a:lnTo>
                  <a:lnTo>
                    <a:pt x="31038" y="13970"/>
                  </a:lnTo>
                  <a:lnTo>
                    <a:pt x="0" y="25400"/>
                  </a:lnTo>
                  <a:lnTo>
                    <a:pt x="168300" y="25400"/>
                  </a:lnTo>
                  <a:lnTo>
                    <a:pt x="200431" y="13970"/>
                  </a:lnTo>
                  <a:lnTo>
                    <a:pt x="204012" y="12700"/>
                  </a:lnTo>
                  <a:lnTo>
                    <a:pt x="239712" y="0"/>
                  </a:lnTo>
                  <a:close/>
                </a:path>
                <a:path w="2404745" h="25400">
                  <a:moveTo>
                    <a:pt x="1973516" y="0"/>
                  </a:moveTo>
                  <a:lnTo>
                    <a:pt x="1893150" y="0"/>
                  </a:lnTo>
                  <a:lnTo>
                    <a:pt x="1890864" y="12700"/>
                  </a:lnTo>
                  <a:lnTo>
                    <a:pt x="1890636" y="13970"/>
                  </a:lnTo>
                  <a:lnTo>
                    <a:pt x="1888566" y="25400"/>
                  </a:lnTo>
                  <a:lnTo>
                    <a:pt x="1967128" y="25400"/>
                  </a:lnTo>
                  <a:lnTo>
                    <a:pt x="1969985" y="13970"/>
                  </a:lnTo>
                  <a:lnTo>
                    <a:pt x="1970316" y="12700"/>
                  </a:lnTo>
                  <a:lnTo>
                    <a:pt x="1973516" y="0"/>
                  </a:lnTo>
                  <a:close/>
                </a:path>
                <a:path w="2404745" h="25400">
                  <a:moveTo>
                    <a:pt x="2404427" y="25400"/>
                  </a:moveTo>
                  <a:lnTo>
                    <a:pt x="2394864" y="13970"/>
                  </a:lnTo>
                  <a:lnTo>
                    <a:pt x="2393810" y="12700"/>
                  </a:lnTo>
                  <a:lnTo>
                    <a:pt x="2383180" y="0"/>
                  </a:lnTo>
                  <a:lnTo>
                    <a:pt x="2376665" y="0"/>
                  </a:lnTo>
                  <a:lnTo>
                    <a:pt x="2388336" y="13970"/>
                  </a:lnTo>
                  <a:lnTo>
                    <a:pt x="2397899" y="25400"/>
                  </a:lnTo>
                  <a:lnTo>
                    <a:pt x="2404427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5849721" y="4853939"/>
              <a:ext cx="2490470" cy="12700"/>
            </a:xfrm>
            <a:custGeom>
              <a:avLst/>
              <a:gdLst/>
              <a:ahLst/>
              <a:cxnLst/>
              <a:rect l="l" t="t" r="r" b="b"/>
              <a:pathLst>
                <a:path w="2490470" h="12700">
                  <a:moveTo>
                    <a:pt x="20167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5963" y="12700"/>
                  </a:lnTo>
                  <a:lnTo>
                    <a:pt x="201676" y="0"/>
                  </a:lnTo>
                  <a:close/>
                </a:path>
                <a:path w="2490470" h="12700">
                  <a:moveTo>
                    <a:pt x="2029764" y="0"/>
                  </a:moveTo>
                  <a:lnTo>
                    <a:pt x="1952015" y="0"/>
                  </a:lnTo>
                  <a:lnTo>
                    <a:pt x="1949729" y="12700"/>
                  </a:lnTo>
                  <a:lnTo>
                    <a:pt x="2026577" y="12700"/>
                  </a:lnTo>
                  <a:lnTo>
                    <a:pt x="2029764" y="0"/>
                  </a:lnTo>
                  <a:close/>
                </a:path>
                <a:path w="2490470" h="12700">
                  <a:moveTo>
                    <a:pt x="2490127" y="12700"/>
                  </a:moveTo>
                  <a:lnTo>
                    <a:pt x="2479497" y="0"/>
                  </a:lnTo>
                  <a:lnTo>
                    <a:pt x="2472969" y="0"/>
                  </a:lnTo>
                  <a:lnTo>
                    <a:pt x="2483586" y="12700"/>
                  </a:lnTo>
                  <a:lnTo>
                    <a:pt x="2490127" y="1270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5684202" y="4914900"/>
              <a:ext cx="2707005" cy="12700"/>
            </a:xfrm>
            <a:custGeom>
              <a:avLst/>
              <a:gdLst/>
              <a:ahLst/>
              <a:cxnLst/>
              <a:rect l="l" t="t" r="r" b="b"/>
              <a:pathLst>
                <a:path w="2707004" h="12700">
                  <a:moveTo>
                    <a:pt x="195795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0083" y="12700"/>
                  </a:lnTo>
                  <a:lnTo>
                    <a:pt x="195795" y="0"/>
                  </a:lnTo>
                  <a:close/>
                </a:path>
                <a:path w="2707004" h="12700">
                  <a:moveTo>
                    <a:pt x="2178532" y="0"/>
                  </a:moveTo>
                  <a:lnTo>
                    <a:pt x="2105507" y="0"/>
                  </a:lnTo>
                  <a:lnTo>
                    <a:pt x="2105507" y="11430"/>
                  </a:lnTo>
                  <a:lnTo>
                    <a:pt x="2104364" y="11430"/>
                  </a:lnTo>
                  <a:lnTo>
                    <a:pt x="2104364" y="12700"/>
                  </a:lnTo>
                  <a:lnTo>
                    <a:pt x="2177059" y="12700"/>
                  </a:lnTo>
                  <a:lnTo>
                    <a:pt x="2177059" y="11430"/>
                  </a:lnTo>
                  <a:lnTo>
                    <a:pt x="2178532" y="11430"/>
                  </a:lnTo>
                  <a:lnTo>
                    <a:pt x="2178532" y="0"/>
                  </a:lnTo>
                  <a:close/>
                </a:path>
                <a:path w="2707004" h="12700">
                  <a:moveTo>
                    <a:pt x="2706649" y="12700"/>
                  </a:moveTo>
                  <a:lnTo>
                    <a:pt x="2696032" y="0"/>
                  </a:lnTo>
                  <a:lnTo>
                    <a:pt x="2689466" y="0"/>
                  </a:lnTo>
                  <a:lnTo>
                    <a:pt x="2700083" y="12700"/>
                  </a:lnTo>
                  <a:lnTo>
                    <a:pt x="2706649" y="1270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5618683" y="4939029"/>
              <a:ext cx="2791460" cy="12700"/>
            </a:xfrm>
            <a:custGeom>
              <a:avLst/>
              <a:gdLst/>
              <a:ahLst/>
              <a:cxnLst/>
              <a:rect l="l" t="t" r="r" b="b"/>
              <a:pathLst>
                <a:path w="2791459" h="12700">
                  <a:moveTo>
                    <a:pt x="193471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7759" y="12700"/>
                  </a:lnTo>
                  <a:lnTo>
                    <a:pt x="193471" y="0"/>
                  </a:lnTo>
                  <a:close/>
                </a:path>
                <a:path w="2791459" h="12700">
                  <a:moveTo>
                    <a:pt x="2241994" y="0"/>
                  </a:moveTo>
                  <a:lnTo>
                    <a:pt x="2167699" y="0"/>
                  </a:lnTo>
                  <a:lnTo>
                    <a:pt x="2165413" y="12700"/>
                  </a:lnTo>
                  <a:lnTo>
                    <a:pt x="2241372" y="12700"/>
                  </a:lnTo>
                  <a:lnTo>
                    <a:pt x="2241994" y="0"/>
                  </a:lnTo>
                  <a:close/>
                </a:path>
                <a:path w="2791459" h="12700">
                  <a:moveTo>
                    <a:pt x="2790939" y="12700"/>
                  </a:moveTo>
                  <a:lnTo>
                    <a:pt x="2781414" y="0"/>
                  </a:lnTo>
                  <a:lnTo>
                    <a:pt x="2775166" y="0"/>
                  </a:lnTo>
                  <a:lnTo>
                    <a:pt x="2785783" y="12700"/>
                  </a:lnTo>
                  <a:lnTo>
                    <a:pt x="2790939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5518696" y="4975859"/>
              <a:ext cx="2919095" cy="12700"/>
            </a:xfrm>
            <a:custGeom>
              <a:avLst/>
              <a:gdLst/>
              <a:ahLst/>
              <a:cxnLst/>
              <a:rect l="l" t="t" r="r" b="b"/>
              <a:pathLst>
                <a:path w="2919095" h="12700">
                  <a:moveTo>
                    <a:pt x="189903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4190" y="12700"/>
                  </a:lnTo>
                  <a:lnTo>
                    <a:pt x="189903" y="0"/>
                  </a:lnTo>
                  <a:close/>
                </a:path>
                <a:path w="2919095" h="12700">
                  <a:moveTo>
                    <a:pt x="2340191" y="0"/>
                  </a:moveTo>
                  <a:lnTo>
                    <a:pt x="2261044" y="0"/>
                  </a:lnTo>
                  <a:lnTo>
                    <a:pt x="2258758" y="12700"/>
                  </a:lnTo>
                  <a:lnTo>
                    <a:pt x="2339568" y="12700"/>
                  </a:lnTo>
                  <a:lnTo>
                    <a:pt x="2340191" y="0"/>
                  </a:lnTo>
                  <a:close/>
                </a:path>
                <a:path w="2919095" h="12700">
                  <a:moveTo>
                    <a:pt x="2918549" y="12700"/>
                  </a:moveTo>
                  <a:lnTo>
                    <a:pt x="2909024" y="0"/>
                  </a:lnTo>
                  <a:lnTo>
                    <a:pt x="2905950" y="0"/>
                  </a:lnTo>
                  <a:lnTo>
                    <a:pt x="2916567" y="12700"/>
                  </a:lnTo>
                  <a:lnTo>
                    <a:pt x="2918549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5439270" y="5012689"/>
              <a:ext cx="2418080" cy="12700"/>
            </a:xfrm>
            <a:custGeom>
              <a:avLst/>
              <a:gdLst/>
              <a:ahLst/>
              <a:cxnLst/>
              <a:rect l="l" t="t" r="r" b="b"/>
              <a:pathLst>
                <a:path w="2418079" h="12700">
                  <a:moveTo>
                    <a:pt x="165773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30073" y="12700"/>
                  </a:lnTo>
                  <a:lnTo>
                    <a:pt x="165773" y="0"/>
                  </a:lnTo>
                  <a:close/>
                </a:path>
                <a:path w="2418079" h="12700">
                  <a:moveTo>
                    <a:pt x="2417813" y="0"/>
                  </a:moveTo>
                  <a:lnTo>
                    <a:pt x="2336419" y="0"/>
                  </a:lnTo>
                  <a:lnTo>
                    <a:pt x="2337371" y="12700"/>
                  </a:lnTo>
                  <a:lnTo>
                    <a:pt x="2417203" y="12700"/>
                  </a:lnTo>
                  <a:lnTo>
                    <a:pt x="2417813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5388242" y="5036819"/>
              <a:ext cx="2468245" cy="12700"/>
            </a:xfrm>
            <a:custGeom>
              <a:avLst/>
              <a:gdLst/>
              <a:ahLst/>
              <a:cxnLst/>
              <a:rect l="l" t="t" r="r" b="b"/>
              <a:pathLst>
                <a:path w="2468245" h="12700">
                  <a:moveTo>
                    <a:pt x="148958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13245" y="12700"/>
                  </a:lnTo>
                  <a:lnTo>
                    <a:pt x="148958" y="0"/>
                  </a:lnTo>
                  <a:close/>
                </a:path>
                <a:path w="2468245" h="12700">
                  <a:moveTo>
                    <a:pt x="2467673" y="0"/>
                  </a:moveTo>
                  <a:lnTo>
                    <a:pt x="2389251" y="0"/>
                  </a:lnTo>
                  <a:lnTo>
                    <a:pt x="2390203" y="12700"/>
                  </a:lnTo>
                  <a:lnTo>
                    <a:pt x="2467051" y="12700"/>
                  </a:lnTo>
                  <a:lnTo>
                    <a:pt x="2467673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337200" y="5060950"/>
              <a:ext cx="2517775" cy="12700"/>
            </a:xfrm>
            <a:custGeom>
              <a:avLst/>
              <a:gdLst/>
              <a:ahLst/>
              <a:cxnLst/>
              <a:rect l="l" t="t" r="r" b="b"/>
              <a:pathLst>
                <a:path w="2517775" h="12700">
                  <a:moveTo>
                    <a:pt x="132156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96443" y="12700"/>
                  </a:lnTo>
                  <a:lnTo>
                    <a:pt x="132156" y="0"/>
                  </a:lnTo>
                  <a:close/>
                </a:path>
                <a:path w="2517775" h="12700">
                  <a:moveTo>
                    <a:pt x="2517533" y="0"/>
                  </a:moveTo>
                  <a:lnTo>
                    <a:pt x="2442095" y="0"/>
                  </a:lnTo>
                  <a:lnTo>
                    <a:pt x="2443048" y="12700"/>
                  </a:lnTo>
                  <a:lnTo>
                    <a:pt x="2516924" y="12700"/>
                  </a:lnTo>
                  <a:lnTo>
                    <a:pt x="2517533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259311" y="5097779"/>
              <a:ext cx="2593975" cy="12700"/>
            </a:xfrm>
            <a:custGeom>
              <a:avLst/>
              <a:gdLst/>
              <a:ahLst/>
              <a:cxnLst/>
              <a:rect l="l" t="t" r="r" b="b"/>
              <a:pathLst>
                <a:path w="2593975" h="12700">
                  <a:moveTo>
                    <a:pt x="106489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70789" y="12700"/>
                  </a:lnTo>
                  <a:lnTo>
                    <a:pt x="106489" y="0"/>
                  </a:lnTo>
                  <a:close/>
                </a:path>
                <a:path w="2593975" h="12700">
                  <a:moveTo>
                    <a:pt x="2593632" y="0"/>
                  </a:moveTo>
                  <a:lnTo>
                    <a:pt x="2522740" y="0"/>
                  </a:lnTo>
                  <a:lnTo>
                    <a:pt x="2523680" y="12700"/>
                  </a:lnTo>
                  <a:lnTo>
                    <a:pt x="2593009" y="12700"/>
                  </a:lnTo>
                  <a:lnTo>
                    <a:pt x="2593632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208282" y="5121909"/>
              <a:ext cx="2643505" cy="12700"/>
            </a:xfrm>
            <a:custGeom>
              <a:avLst/>
              <a:gdLst/>
              <a:ahLst/>
              <a:cxnLst/>
              <a:rect l="l" t="t" r="r" b="b"/>
              <a:pathLst>
                <a:path w="2643504" h="12700">
                  <a:moveTo>
                    <a:pt x="8967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53962" y="12700"/>
                  </a:lnTo>
                  <a:lnTo>
                    <a:pt x="89674" y="0"/>
                  </a:lnTo>
                  <a:close/>
                </a:path>
                <a:path w="2643504" h="12700">
                  <a:moveTo>
                    <a:pt x="2643492" y="0"/>
                  </a:moveTo>
                  <a:lnTo>
                    <a:pt x="2575560" y="0"/>
                  </a:lnTo>
                  <a:lnTo>
                    <a:pt x="2576512" y="12700"/>
                  </a:lnTo>
                  <a:lnTo>
                    <a:pt x="2642870" y="12700"/>
                  </a:lnTo>
                  <a:lnTo>
                    <a:pt x="2643492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7792958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7794761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7796563" y="529208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7797511" y="530478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7798364" y="5316220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7799313" y="5328920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7800261" y="5341620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7801114" y="5353050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7802063" y="5365750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803011" y="53784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803865" y="5389879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805100" y="54025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806321" y="541400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807678" y="54267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70" name="object 1570"/>
          <p:cNvGrpSpPr/>
          <p:nvPr/>
        </p:nvGrpSpPr>
        <p:grpSpPr>
          <a:xfrm>
            <a:off x="7809035" y="5439409"/>
            <a:ext cx="109855" cy="584200"/>
            <a:chOff x="7809035" y="5439409"/>
            <a:chExt cx="109855" cy="584200"/>
          </a:xfrm>
        </p:grpSpPr>
        <p:sp>
          <p:nvSpPr>
            <p:cNvPr id="1571" name="object 1571"/>
            <p:cNvSpPr/>
            <p:nvPr/>
          </p:nvSpPr>
          <p:spPr>
            <a:xfrm>
              <a:off x="7809035" y="54394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7810257" y="545083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811614" y="546353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812835" y="547496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7814192" y="548766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815413" y="549909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816770" y="551179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7818128" y="552449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7819349" y="55359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7820706" y="55486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7822063" y="556132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7823284" y="55727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7824641" y="558545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7825863" y="559688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27220" y="56095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28577" y="56222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29798" y="563371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31155" y="564641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32377" y="565784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33734" y="567054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34955" y="56819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36312" y="56946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37669" y="570737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38890" y="571880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40248" y="573150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41605" y="574420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42826" y="575563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44183" y="576833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45404" y="577976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46761" y="57924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48118" y="58051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49340" y="581659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50697" y="582929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51918" y="584072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53275" y="585342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54497" y="58648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55854" y="58775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57211" y="589025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58432" y="590168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59789" y="591438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61146" y="592708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62368" y="593851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63725" y="595121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64946" y="596264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866303" y="597534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867660" y="5988049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868881" y="5999479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7870238" y="6012179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9" name="object 1619"/>
          <p:cNvSpPr txBox="1"/>
          <p:nvPr/>
        </p:nvSpPr>
        <p:spPr>
          <a:xfrm>
            <a:off x="8403590" y="6282690"/>
            <a:ext cx="20447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5" dirty="0">
                <a:solidFill>
                  <a:srgbClr val="FFFFFF"/>
                </a:solidFill>
                <a:latin typeface="Times New Roman"/>
                <a:cs typeface="Times New Roman"/>
              </a:rPr>
              <a:t>2</a:t>
            </a: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4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620" name="object 1620"/>
          <p:cNvSpPr txBox="1">
            <a:spLocks noGrp="1"/>
          </p:cNvSpPr>
          <p:nvPr>
            <p:ph type="title"/>
          </p:nvPr>
        </p:nvSpPr>
        <p:spPr>
          <a:xfrm>
            <a:off x="77469" y="57150"/>
            <a:ext cx="8976360" cy="1000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u="heavy" spc="-5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</a:rPr>
              <a:t>On</a:t>
            </a:r>
            <a:r>
              <a:rPr sz="3200" u="heavy" spc="5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</a:rPr>
              <a:t> </a:t>
            </a:r>
            <a:r>
              <a:rPr sz="3200" u="heavy" spc="-5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</a:rPr>
              <a:t>transfer</a:t>
            </a:r>
            <a:r>
              <a:rPr sz="3200" u="heavy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</a:rPr>
              <a:t> of</a:t>
            </a:r>
            <a:r>
              <a:rPr sz="3200" u="heavy" spc="-10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</a:rPr>
              <a:t> </a:t>
            </a:r>
            <a:r>
              <a:rPr sz="3200" u="heavy" spc="-5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</a:rPr>
              <a:t>Gain</a:t>
            </a:r>
            <a:r>
              <a:rPr sz="3200" u="heavy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</a:rPr>
              <a:t> on</a:t>
            </a:r>
            <a:r>
              <a:rPr sz="3200" u="heavy" spc="5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</a:rPr>
              <a:t> </a:t>
            </a:r>
            <a:r>
              <a:rPr sz="3200" u="heavy" spc="-5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</a:rPr>
              <a:t>sale</a:t>
            </a:r>
            <a:r>
              <a:rPr sz="3200" u="heavy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</a:rPr>
              <a:t> of</a:t>
            </a:r>
            <a:r>
              <a:rPr sz="3200" u="heavy" spc="-10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</a:rPr>
              <a:t> </a:t>
            </a:r>
            <a:r>
              <a:rPr sz="3200" u="heavy" spc="5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</a:rPr>
              <a:t>Investment</a:t>
            </a:r>
            <a:r>
              <a:rPr sz="3200" spc="5" dirty="0">
                <a:solidFill>
                  <a:srgbClr val="FF00FF"/>
                </a:solidFill>
              </a:rPr>
              <a:t>:</a:t>
            </a:r>
            <a:endParaRPr sz="3200"/>
          </a:p>
          <a:p>
            <a:pPr marL="12700">
              <a:lnSpc>
                <a:spcPct val="100000"/>
              </a:lnSpc>
            </a:pPr>
            <a:r>
              <a:rPr sz="3200" spc="-5" dirty="0">
                <a:solidFill>
                  <a:srgbClr val="001F5F"/>
                </a:solidFill>
              </a:rPr>
              <a:t>Gain</a:t>
            </a:r>
            <a:r>
              <a:rPr sz="3200" dirty="0">
                <a:solidFill>
                  <a:srgbClr val="001F5F"/>
                </a:solidFill>
              </a:rPr>
              <a:t> on</a:t>
            </a:r>
            <a:r>
              <a:rPr sz="3200" spc="5" dirty="0">
                <a:solidFill>
                  <a:srgbClr val="001F5F"/>
                </a:solidFill>
              </a:rPr>
              <a:t> </a:t>
            </a:r>
            <a:r>
              <a:rPr sz="3200" dirty="0">
                <a:solidFill>
                  <a:srgbClr val="001F5F"/>
                </a:solidFill>
              </a:rPr>
              <a:t>Sale</a:t>
            </a:r>
            <a:r>
              <a:rPr sz="3200" spc="5" dirty="0">
                <a:solidFill>
                  <a:srgbClr val="001F5F"/>
                </a:solidFill>
              </a:rPr>
              <a:t> </a:t>
            </a:r>
            <a:r>
              <a:rPr sz="3200" dirty="0">
                <a:solidFill>
                  <a:srgbClr val="001F5F"/>
                </a:solidFill>
              </a:rPr>
              <a:t>of</a:t>
            </a:r>
            <a:r>
              <a:rPr sz="3200" spc="-10" dirty="0">
                <a:solidFill>
                  <a:srgbClr val="001F5F"/>
                </a:solidFill>
              </a:rPr>
              <a:t> </a:t>
            </a:r>
            <a:r>
              <a:rPr sz="3200" spc="-5" dirty="0">
                <a:solidFill>
                  <a:srgbClr val="001F5F"/>
                </a:solidFill>
              </a:rPr>
              <a:t>Investment</a:t>
            </a:r>
            <a:r>
              <a:rPr sz="3200" spc="-10" dirty="0">
                <a:solidFill>
                  <a:srgbClr val="001F5F"/>
                </a:solidFill>
              </a:rPr>
              <a:t> </a:t>
            </a:r>
            <a:r>
              <a:rPr sz="3200" spc="-5" dirty="0">
                <a:solidFill>
                  <a:srgbClr val="001F5F"/>
                </a:solidFill>
              </a:rPr>
              <a:t>in</a:t>
            </a:r>
            <a:r>
              <a:rPr sz="3200" dirty="0">
                <a:solidFill>
                  <a:srgbClr val="001F5F"/>
                </a:solidFill>
              </a:rPr>
              <a:t> own</a:t>
            </a:r>
            <a:r>
              <a:rPr sz="3200" spc="5" dirty="0">
                <a:solidFill>
                  <a:srgbClr val="001F5F"/>
                </a:solidFill>
              </a:rPr>
              <a:t> </a:t>
            </a:r>
            <a:r>
              <a:rPr sz="3200" dirty="0">
                <a:solidFill>
                  <a:srgbClr val="001F5F"/>
                </a:solidFill>
              </a:rPr>
              <a:t>Debentures </a:t>
            </a:r>
            <a:r>
              <a:rPr sz="3200" spc="-5" dirty="0">
                <a:solidFill>
                  <a:srgbClr val="001F5F"/>
                </a:solidFill>
              </a:rPr>
              <a:t>A/c</a:t>
            </a:r>
            <a:r>
              <a:rPr sz="3200" spc="10" dirty="0">
                <a:solidFill>
                  <a:srgbClr val="001F5F"/>
                </a:solidFill>
              </a:rPr>
              <a:t> </a:t>
            </a:r>
            <a:r>
              <a:rPr sz="3200" spc="-5" dirty="0">
                <a:solidFill>
                  <a:srgbClr val="001F5F"/>
                </a:solidFill>
              </a:rPr>
              <a:t>Dr.</a:t>
            </a:r>
            <a:endParaRPr sz="3200"/>
          </a:p>
        </p:txBody>
      </p:sp>
      <p:sp>
        <p:nvSpPr>
          <p:cNvPr id="1621" name="object 1621"/>
          <p:cNvSpPr/>
          <p:nvPr/>
        </p:nvSpPr>
        <p:spPr>
          <a:xfrm>
            <a:off x="90169" y="1973579"/>
            <a:ext cx="6958330" cy="0"/>
          </a:xfrm>
          <a:custGeom>
            <a:avLst/>
            <a:gdLst/>
            <a:ahLst/>
            <a:cxnLst/>
            <a:rect l="l" t="t" r="r" b="b"/>
            <a:pathLst>
              <a:path w="6958330">
                <a:moveTo>
                  <a:pt x="0" y="0"/>
                </a:moveTo>
                <a:lnTo>
                  <a:pt x="6958330" y="0"/>
                </a:lnTo>
              </a:path>
            </a:pathLst>
          </a:custGeom>
          <a:ln w="21590">
            <a:solidFill>
              <a:srgbClr val="B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 txBox="1"/>
          <p:nvPr/>
        </p:nvSpPr>
        <p:spPr>
          <a:xfrm>
            <a:off x="77469" y="1032509"/>
            <a:ext cx="9000490" cy="53873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304925" indent="1327150">
              <a:lnSpc>
                <a:spcPct val="100000"/>
              </a:lnSpc>
              <a:spcBef>
                <a:spcPts val="100"/>
              </a:spcBef>
              <a:tabLst>
                <a:tab pos="7399655" algn="l"/>
                <a:tab pos="7687309" algn="l"/>
              </a:tabLst>
            </a:pP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To</a:t>
            </a:r>
            <a:r>
              <a:rPr sz="3200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Statement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 of</a:t>
            </a:r>
            <a:r>
              <a:rPr sz="3200" spc="-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P</a:t>
            </a:r>
            <a:r>
              <a:rPr sz="3200" strike="sng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r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ofit</a:t>
            </a:r>
            <a:r>
              <a:rPr sz="3200" strike="noStrike" spc="-1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and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Loss A/c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On</a:t>
            </a:r>
            <a:r>
              <a:rPr sz="3200" strike="noStrike" spc="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Transfer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 of</a:t>
            </a:r>
            <a:r>
              <a:rPr sz="3200" strike="noStrike" spc="-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Loss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 on</a:t>
            </a:r>
            <a:r>
              <a:rPr sz="3200" strike="noStrike" spc="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Sale</a:t>
            </a:r>
            <a:r>
              <a:rPr sz="3200" strike="noStrike" spc="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of</a:t>
            </a:r>
            <a:r>
              <a:rPr sz="3200" strike="noStrike" spc="-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5" dirty="0">
                <a:solidFill>
                  <a:srgbClr val="BF0000"/>
                </a:solidFill>
                <a:latin typeface="Times New Roman"/>
                <a:cs typeface="Times New Roman"/>
              </a:rPr>
              <a:t>Investment: 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	</a:t>
            </a:r>
            <a:r>
              <a:rPr sz="3200" u="dbl" strike="noStrike" dirty="0">
                <a:solidFill>
                  <a:srgbClr val="BF0000"/>
                </a:solidFill>
                <a:uFill>
                  <a:solidFill>
                    <a:srgbClr val="BB7D35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6F2F9F"/>
                </a:solidFill>
                <a:latin typeface="Times New Roman"/>
                <a:cs typeface="Times New Roman"/>
              </a:rPr>
              <a:t>Statement</a:t>
            </a:r>
            <a:r>
              <a:rPr sz="3200" strike="noStrike" dirty="0">
                <a:solidFill>
                  <a:srgbClr val="6F2F9F"/>
                </a:solidFill>
                <a:latin typeface="Times New Roman"/>
                <a:cs typeface="Times New Roman"/>
              </a:rPr>
              <a:t> of</a:t>
            </a:r>
            <a:r>
              <a:rPr sz="3200" strike="noStrike" spc="-10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6F2F9F"/>
                </a:solidFill>
                <a:latin typeface="Times New Roman"/>
                <a:cs typeface="Times New Roman"/>
              </a:rPr>
              <a:t>Profit</a:t>
            </a:r>
            <a:r>
              <a:rPr sz="3200" strike="noStrike" spc="-10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6F2F9F"/>
                </a:solidFill>
                <a:latin typeface="Times New Roman"/>
                <a:cs typeface="Times New Roman"/>
              </a:rPr>
              <a:t>an</a:t>
            </a:r>
            <a:r>
              <a:rPr sz="3200" strike="sngStrike" dirty="0">
                <a:solidFill>
                  <a:srgbClr val="6F2F9F"/>
                </a:solidFill>
                <a:latin typeface="Times New Roman"/>
                <a:cs typeface="Times New Roman"/>
              </a:rPr>
              <a:t>d </a:t>
            </a:r>
            <a:r>
              <a:rPr sz="3200" strike="sngStrike" spc="-5" dirty="0">
                <a:solidFill>
                  <a:srgbClr val="6F2F9F"/>
                </a:solidFill>
                <a:latin typeface="Times New Roman"/>
                <a:cs typeface="Times New Roman"/>
              </a:rPr>
              <a:t>L</a:t>
            </a:r>
            <a:r>
              <a:rPr sz="3200" strike="noStrike" spc="-5" dirty="0">
                <a:solidFill>
                  <a:srgbClr val="6F2F9F"/>
                </a:solidFill>
                <a:latin typeface="Times New Roman"/>
                <a:cs typeface="Times New Roman"/>
              </a:rPr>
              <a:t>oss</a:t>
            </a:r>
            <a:r>
              <a:rPr sz="3200" strike="noStrike" spc="5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6F2F9F"/>
                </a:solidFill>
                <a:latin typeface="Times New Roman"/>
                <a:cs typeface="Times New Roman"/>
              </a:rPr>
              <a:t>A/c</a:t>
            </a:r>
            <a:r>
              <a:rPr sz="3200" strike="noStrike" spc="5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6F2F9F"/>
                </a:solidFill>
                <a:latin typeface="Times New Roman"/>
                <a:cs typeface="Times New Roman"/>
              </a:rPr>
              <a:t>Dr.</a:t>
            </a:r>
            <a:endParaRPr sz="3200">
              <a:latin typeface="Times New Roman"/>
              <a:cs typeface="Times New Roman"/>
            </a:endParaRPr>
          </a:p>
          <a:p>
            <a:pPr marL="12700" marR="5080" indent="306070">
              <a:lnSpc>
                <a:spcPts val="3840"/>
              </a:lnSpc>
              <a:spcBef>
                <a:spcPts val="114"/>
              </a:spcBef>
            </a:pPr>
            <a:r>
              <a:rPr sz="3200" spc="-5" dirty="0">
                <a:solidFill>
                  <a:srgbClr val="6F2F9F"/>
                </a:solidFill>
                <a:latin typeface="Times New Roman"/>
                <a:cs typeface="Times New Roman"/>
              </a:rPr>
              <a:t>To</a:t>
            </a:r>
            <a:r>
              <a:rPr sz="3200" spc="5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6F2F9F"/>
                </a:solidFill>
                <a:latin typeface="Times New Roman"/>
                <a:cs typeface="Times New Roman"/>
              </a:rPr>
              <a:t>Loss</a:t>
            </a:r>
            <a:r>
              <a:rPr sz="3200" dirty="0">
                <a:solidFill>
                  <a:srgbClr val="6F2F9F"/>
                </a:solidFill>
                <a:latin typeface="Times New Roman"/>
                <a:cs typeface="Times New Roman"/>
              </a:rPr>
              <a:t> on</a:t>
            </a:r>
            <a:r>
              <a:rPr sz="3200" spc="5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6F2F9F"/>
                </a:solidFill>
                <a:latin typeface="Times New Roman"/>
                <a:cs typeface="Times New Roman"/>
              </a:rPr>
              <a:t>Sale</a:t>
            </a:r>
            <a:r>
              <a:rPr sz="3200" spc="5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6F2F9F"/>
                </a:solidFill>
                <a:latin typeface="Times New Roman"/>
                <a:cs typeface="Times New Roman"/>
              </a:rPr>
              <a:t>of</a:t>
            </a:r>
            <a:r>
              <a:rPr sz="3200" spc="-10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6F2F9F"/>
                </a:solidFill>
                <a:latin typeface="Times New Roman"/>
                <a:cs typeface="Times New Roman"/>
              </a:rPr>
              <a:t>Investment</a:t>
            </a:r>
            <a:r>
              <a:rPr sz="3200" spc="-10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6F2F9F"/>
                </a:solidFill>
                <a:latin typeface="Times New Roman"/>
                <a:cs typeface="Times New Roman"/>
              </a:rPr>
              <a:t>in </a:t>
            </a:r>
            <a:r>
              <a:rPr sz="3200" dirty="0">
                <a:solidFill>
                  <a:srgbClr val="6F2F9F"/>
                </a:solidFill>
                <a:latin typeface="Times New Roman"/>
                <a:cs typeface="Times New Roman"/>
              </a:rPr>
              <a:t>own</a:t>
            </a:r>
            <a:r>
              <a:rPr sz="3200" spc="5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6F2F9F"/>
                </a:solidFill>
                <a:latin typeface="Times New Roman"/>
                <a:cs typeface="Times New Roman"/>
              </a:rPr>
              <a:t>Debentures A/ </a:t>
            </a:r>
            <a:r>
              <a:rPr sz="3200" spc="-785" dirty="0">
                <a:solidFill>
                  <a:srgbClr val="6F2F9F"/>
                </a:solidFill>
                <a:latin typeface="Times New Roman"/>
                <a:cs typeface="Times New Roman"/>
              </a:rPr>
              <a:t> </a:t>
            </a:r>
            <a:r>
              <a:rPr sz="3200" u="heavy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Notes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:</a:t>
            </a:r>
            <a:endParaRPr sz="3200">
              <a:latin typeface="Times New Roman"/>
              <a:cs typeface="Times New Roman"/>
            </a:endParaRPr>
          </a:p>
          <a:p>
            <a:pPr marL="12700" marR="398145">
              <a:lnSpc>
                <a:spcPts val="3840"/>
              </a:lnSpc>
              <a:buSzPct val="96875"/>
              <a:buAutoNum type="arabicParenR"/>
              <a:tabLst>
                <a:tab pos="352425" algn="l"/>
              </a:tabLst>
            </a:pP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Ga</a:t>
            </a:r>
            <a:r>
              <a:rPr sz="3200" spc="-10" dirty="0">
                <a:solidFill>
                  <a:srgbClr val="FF0000"/>
                </a:solidFill>
                <a:latin typeface="Times New Roman"/>
                <a:cs typeface="Times New Roman"/>
              </a:rPr>
              <a:t>i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3200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on</a:t>
            </a:r>
            <a:r>
              <a:rPr sz="3200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S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a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l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e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o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f</a:t>
            </a:r>
            <a:r>
              <a:rPr sz="32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I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v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e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s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t</a:t>
            </a:r>
            <a:r>
              <a:rPr sz="3200" spc="-20" dirty="0">
                <a:solidFill>
                  <a:srgbClr val="FF0000"/>
                </a:solidFill>
                <a:latin typeface="Times New Roman"/>
                <a:cs typeface="Times New Roman"/>
              </a:rPr>
              <a:t>m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en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t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10" dirty="0">
                <a:solidFill>
                  <a:srgbClr val="FF0000"/>
                </a:solidFill>
                <a:latin typeface="Times New Roman"/>
                <a:cs typeface="Times New Roman"/>
              </a:rPr>
              <a:t>i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n 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o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w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sngStrike" spc="-1055" dirty="0">
                <a:solidFill>
                  <a:srgbClr val="FF0000"/>
                </a:solidFill>
                <a:latin typeface="Times New Roman"/>
                <a:cs typeface="Times New Roman"/>
              </a:rPr>
              <a:t>D</a:t>
            </a:r>
            <a:r>
              <a:rPr sz="3200" strike="sngStrike" spc="26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sngStrike" spc="5" dirty="0">
                <a:solidFill>
                  <a:srgbClr val="FF0000"/>
                </a:solidFill>
                <a:latin typeface="Times New Roman"/>
                <a:cs typeface="Times New Roman"/>
              </a:rPr>
              <a:t>eb</a:t>
            </a:r>
            <a:r>
              <a:rPr sz="3200" u="sng" strike="noStrike" spc="-5" dirty="0">
                <a:solidFill>
                  <a:srgbClr val="FF0000"/>
                </a:solidFill>
                <a:uFill>
                  <a:solidFill>
                    <a:srgbClr val="C5AEB3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3200" u="sng" strike="noStrike" spc="-1055" dirty="0">
                <a:solidFill>
                  <a:srgbClr val="FF0000"/>
                </a:solidFill>
                <a:uFill>
                  <a:solidFill>
                    <a:srgbClr val="C5AEB3"/>
                  </a:solidFill>
                </a:uFill>
                <a:latin typeface="Times New Roman"/>
                <a:cs typeface="Times New Roman"/>
              </a:rPr>
              <a:t>n</a:t>
            </a:r>
            <a:r>
              <a:rPr sz="3200" u="sng" strike="noStrike" spc="254" dirty="0">
                <a:solidFill>
                  <a:srgbClr val="FF0000"/>
                </a:solidFill>
                <a:uFill>
                  <a:solidFill>
                    <a:srgbClr val="C5AEB3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sngStrike" spc="-5" dirty="0">
                <a:solidFill>
                  <a:srgbClr val="FF0000"/>
                </a:solidFill>
                <a:uFill>
                  <a:solidFill>
                    <a:srgbClr val="C5AEB3"/>
                  </a:solidFill>
                </a:uFill>
                <a:latin typeface="Times New Roman"/>
                <a:cs typeface="Times New Roman"/>
              </a:rPr>
              <a:t>t</a:t>
            </a:r>
            <a:r>
              <a:rPr sz="3200" u="sng" strike="noStrike" dirty="0">
                <a:solidFill>
                  <a:srgbClr val="FF0000"/>
                </a:solidFill>
                <a:uFill>
                  <a:solidFill>
                    <a:srgbClr val="C5AEB3"/>
                  </a:solidFill>
                </a:uFill>
                <a:latin typeface="Times New Roman"/>
                <a:cs typeface="Times New Roman"/>
              </a:rPr>
              <a:t>u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res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10" dirty="0">
                <a:solidFill>
                  <a:srgbClr val="FF0000"/>
                </a:solidFill>
                <a:latin typeface="Times New Roman"/>
                <a:cs typeface="Times New Roman"/>
              </a:rPr>
              <a:t>i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s  </a:t>
            </a:r>
            <a:r>
              <a:rPr sz="3200" strike="noStrike" spc="-10" dirty="0">
                <a:solidFill>
                  <a:srgbClr val="FF0000"/>
                </a:solidFill>
                <a:latin typeface="Times New Roman"/>
                <a:cs typeface="Times New Roman"/>
              </a:rPr>
              <a:t>s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how</a:t>
            </a:r>
            <a:r>
              <a:rPr sz="3200" strike="noStrike" spc="-440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3200" u="sng" strike="noStrike" dirty="0">
                <a:solidFill>
                  <a:srgbClr val="FF0000"/>
                </a:solidFill>
                <a:uFill>
                  <a:solidFill>
                    <a:srgbClr val="C8BCD8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spc="-360" dirty="0">
                <a:solidFill>
                  <a:srgbClr val="FF0000"/>
                </a:solidFill>
                <a:uFill>
                  <a:solidFill>
                    <a:srgbClr val="C8BCD8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spc="5" dirty="0">
                <a:solidFill>
                  <a:srgbClr val="FF0000"/>
                </a:solidFill>
                <a:uFill>
                  <a:solidFill>
                    <a:srgbClr val="C8BCD8"/>
                  </a:solidFill>
                </a:uFill>
                <a:latin typeface="Times New Roman"/>
                <a:cs typeface="Times New Roman"/>
              </a:rPr>
              <a:t>u</a:t>
            </a:r>
            <a:r>
              <a:rPr sz="3200" u="sng" strike="noStrike" dirty="0">
                <a:solidFill>
                  <a:srgbClr val="FF0000"/>
                </a:solidFill>
                <a:uFill>
                  <a:solidFill>
                    <a:srgbClr val="C8BCD8"/>
                  </a:solidFill>
                </a:uFill>
                <a:latin typeface="Times New Roman"/>
                <a:cs typeface="Times New Roman"/>
              </a:rPr>
              <a:t>n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d</a:t>
            </a:r>
            <a:r>
              <a:rPr sz="3200" strike="noStrike" spc="-1160" dirty="0">
                <a:solidFill>
                  <a:srgbClr val="FF0000"/>
                </a:solidFill>
                <a:latin typeface="Times New Roman"/>
                <a:cs typeface="Times New Roman"/>
              </a:rPr>
              <a:t>e</a:t>
            </a:r>
            <a:r>
              <a:rPr sz="3200" u="sng" strike="noStrike" dirty="0">
                <a:solidFill>
                  <a:srgbClr val="FF0000"/>
                </a:solidFill>
                <a:uFill>
                  <a:solidFill>
                    <a:srgbClr val="C8B9D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spc="-440" dirty="0">
                <a:solidFill>
                  <a:srgbClr val="FF0000"/>
                </a:solidFill>
                <a:uFill>
                  <a:solidFill>
                    <a:srgbClr val="C8B9D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r 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O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th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e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r I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nco</a:t>
            </a:r>
            <a:r>
              <a:rPr sz="3200" strike="noStrike" spc="-20" dirty="0">
                <a:solidFill>
                  <a:srgbClr val="FF0000"/>
                </a:solidFill>
                <a:latin typeface="Times New Roman"/>
                <a:cs typeface="Times New Roman"/>
              </a:rPr>
              <a:t>m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e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i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n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t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he </a:t>
            </a:r>
            <a:r>
              <a:rPr sz="3200" strike="noStrike" spc="-10" dirty="0">
                <a:solidFill>
                  <a:srgbClr val="FF0000"/>
                </a:solidFill>
                <a:latin typeface="Times New Roman"/>
                <a:cs typeface="Times New Roman"/>
              </a:rPr>
              <a:t>s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t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a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t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e</a:t>
            </a:r>
            <a:r>
              <a:rPr sz="3200" strike="noStrike" spc="-20" dirty="0">
                <a:solidFill>
                  <a:srgbClr val="FF0000"/>
                </a:solidFill>
                <a:latin typeface="Times New Roman"/>
                <a:cs typeface="Times New Roman"/>
              </a:rPr>
              <a:t>m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en</a:t>
            </a:r>
            <a:r>
              <a:rPr sz="3200" u="dbl" strike="noStrike" dirty="0">
                <a:solidFill>
                  <a:srgbClr val="FF0000"/>
                </a:solidFill>
                <a:uFill>
                  <a:solidFill>
                    <a:srgbClr val="C19B83"/>
                  </a:solidFill>
                </a:uFill>
                <a:latin typeface="Times New Roman"/>
                <a:cs typeface="Times New Roman"/>
              </a:rPr>
              <a:t>t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u="sng" strike="noStrike" spc="5" dirty="0">
                <a:solidFill>
                  <a:srgbClr val="FF0000"/>
                </a:solidFill>
                <a:uFill>
                  <a:solidFill>
                    <a:srgbClr val="C19B83"/>
                  </a:solidFill>
                </a:uFill>
                <a:latin typeface="Times New Roman"/>
                <a:cs typeface="Times New Roman"/>
              </a:rPr>
              <a:t>o</a:t>
            </a:r>
            <a:r>
              <a:rPr sz="3200" u="sng" strike="noStrike" dirty="0">
                <a:solidFill>
                  <a:srgbClr val="FF0000"/>
                </a:solidFill>
                <a:uFill>
                  <a:solidFill>
                    <a:srgbClr val="C19B83"/>
                  </a:solidFill>
                </a:uFill>
                <a:latin typeface="Times New Roman"/>
                <a:cs typeface="Times New Roman"/>
              </a:rPr>
              <a:t>f</a:t>
            </a:r>
            <a:r>
              <a:rPr sz="3200" strike="noStrike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dblStrike" spc="-1065" dirty="0">
                <a:solidFill>
                  <a:srgbClr val="FF0000"/>
                </a:solidFill>
                <a:latin typeface="Times New Roman"/>
                <a:cs typeface="Times New Roman"/>
              </a:rPr>
              <a:t>P</a:t>
            </a:r>
            <a:r>
              <a:rPr sz="3200" u="sng" strike="noStrike" spc="260" dirty="0">
                <a:solidFill>
                  <a:srgbClr val="FF0000"/>
                </a:solidFill>
                <a:uFill>
                  <a:solidFill>
                    <a:srgbClr val="C19B81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spc="-5" dirty="0">
                <a:solidFill>
                  <a:srgbClr val="FF0000"/>
                </a:solidFill>
                <a:uFill>
                  <a:solidFill>
                    <a:srgbClr val="C19B81"/>
                  </a:solidFill>
                </a:uFill>
                <a:latin typeface="Times New Roman"/>
                <a:cs typeface="Times New Roman"/>
              </a:rPr>
              <a:t>r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o</a:t>
            </a:r>
            <a:r>
              <a:rPr sz="3200" strike="noStrike" spc="-10" dirty="0">
                <a:solidFill>
                  <a:srgbClr val="FF0000"/>
                </a:solidFill>
                <a:latin typeface="Times New Roman"/>
                <a:cs typeface="Times New Roman"/>
              </a:rPr>
              <a:t>fi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t 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and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Loss.</a:t>
            </a:r>
            <a:endParaRPr sz="3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  <a:buAutoNum type="arabicParenR"/>
            </a:pPr>
            <a:endParaRPr sz="3200">
              <a:latin typeface="Times New Roman"/>
              <a:cs typeface="Times New Roman"/>
            </a:endParaRPr>
          </a:p>
          <a:p>
            <a:pPr marL="12700" marR="78740">
              <a:lnSpc>
                <a:spcPct val="100000"/>
              </a:lnSpc>
              <a:buAutoNum type="arabicParenR"/>
              <a:tabLst>
                <a:tab pos="454025" algn="l"/>
              </a:tabLst>
            </a:pP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Loss 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on</a:t>
            </a:r>
            <a:r>
              <a:rPr sz="3200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Sale</a:t>
            </a:r>
            <a:r>
              <a:rPr sz="3200" spc="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of</a:t>
            </a:r>
            <a:r>
              <a:rPr sz="3200" spc="-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Investment</a:t>
            </a:r>
            <a:r>
              <a:rPr sz="3200" spc="-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in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 own Debentures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 is 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 shown under Other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Exp</a:t>
            </a:r>
            <a:r>
              <a:rPr sz="3200" strike="dblStrike" dirty="0">
                <a:solidFill>
                  <a:srgbClr val="001F5F"/>
                </a:solidFill>
                <a:latin typeface="Times New Roman"/>
                <a:cs typeface="Times New Roman"/>
              </a:rPr>
              <a:t>enses</a:t>
            </a:r>
            <a:r>
              <a:rPr sz="3200" strike="dbl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 in the</a:t>
            </a:r>
            <a:r>
              <a:rPr sz="3200" strike="dblStrike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dbl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statemen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t</a:t>
            </a:r>
            <a:r>
              <a:rPr sz="3200" strike="noStrike" spc="-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of</a:t>
            </a:r>
            <a:r>
              <a:rPr sz="3200" strike="noStrike" spc="-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Profit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623" name="object 1623"/>
          <p:cNvSpPr txBox="1"/>
          <p:nvPr/>
        </p:nvSpPr>
        <p:spPr>
          <a:xfrm>
            <a:off x="77469" y="6394450"/>
            <a:ext cx="158496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and</a:t>
            </a:r>
            <a:r>
              <a:rPr sz="3200" spc="-6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Loss.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43" y="4234179"/>
              <a:ext cx="1971039" cy="11430"/>
            </a:xfrm>
            <a:custGeom>
              <a:avLst/>
              <a:gdLst/>
              <a:ahLst/>
              <a:cxnLst/>
              <a:rect l="l" t="t" r="r" b="b"/>
              <a:pathLst>
                <a:path w="1971039" h="11429">
                  <a:moveTo>
                    <a:pt x="41186" y="0"/>
                  </a:moveTo>
                  <a:lnTo>
                    <a:pt x="17449" y="0"/>
                  </a:lnTo>
                  <a:lnTo>
                    <a:pt x="0" y="11430"/>
                  </a:lnTo>
                  <a:lnTo>
                    <a:pt x="24028" y="11430"/>
                  </a:lnTo>
                  <a:lnTo>
                    <a:pt x="41186" y="0"/>
                  </a:lnTo>
                  <a:close/>
                </a:path>
                <a:path w="1971039" h="11429">
                  <a:moveTo>
                    <a:pt x="1971040" y="11430"/>
                  </a:moveTo>
                  <a:lnTo>
                    <a:pt x="1946541" y="0"/>
                  </a:lnTo>
                  <a:lnTo>
                    <a:pt x="1845614" y="0"/>
                  </a:lnTo>
                  <a:lnTo>
                    <a:pt x="1769186" y="11430"/>
                  </a:lnTo>
                  <a:lnTo>
                    <a:pt x="1971040" y="1143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27607" y="434593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39" h="10160">
                  <a:moveTo>
                    <a:pt x="171234" y="2540"/>
                  </a:moveTo>
                  <a:lnTo>
                    <a:pt x="72644" y="2540"/>
                  </a:lnTo>
                  <a:lnTo>
                    <a:pt x="72644" y="0"/>
                  </a:lnTo>
                  <a:lnTo>
                    <a:pt x="10922" y="0"/>
                  </a:lnTo>
                  <a:lnTo>
                    <a:pt x="10922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71234" y="10160"/>
                  </a:lnTo>
                  <a:lnTo>
                    <a:pt x="171234" y="2540"/>
                  </a:lnTo>
                  <a:close/>
                </a:path>
                <a:path w="1564639" h="10160">
                  <a:moveTo>
                    <a:pt x="1564132" y="0"/>
                  </a:moveTo>
                  <a:lnTo>
                    <a:pt x="1316736" y="0"/>
                  </a:lnTo>
                  <a:lnTo>
                    <a:pt x="1316736" y="2540"/>
                  </a:lnTo>
                  <a:lnTo>
                    <a:pt x="1232585" y="2540"/>
                  </a:lnTo>
                  <a:lnTo>
                    <a:pt x="1232585" y="10160"/>
                  </a:lnTo>
                  <a:lnTo>
                    <a:pt x="1526362" y="10160"/>
                  </a:lnTo>
                  <a:lnTo>
                    <a:pt x="1526362" y="2540"/>
                  </a:lnTo>
                  <a:lnTo>
                    <a:pt x="1564132" y="2540"/>
                  </a:lnTo>
                  <a:lnTo>
                    <a:pt x="156413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097584" y="4356099"/>
              <a:ext cx="1528445" cy="10160"/>
            </a:xfrm>
            <a:custGeom>
              <a:avLst/>
              <a:gdLst/>
              <a:ahLst/>
              <a:cxnLst/>
              <a:rect l="l" t="t" r="r" b="b"/>
              <a:pathLst>
                <a:path w="1528445" h="10160">
                  <a:moveTo>
                    <a:pt x="572465" y="10160"/>
                  </a:moveTo>
                  <a:lnTo>
                    <a:pt x="302488" y="0"/>
                  </a:lnTo>
                  <a:lnTo>
                    <a:pt x="21831" y="0"/>
                  </a:lnTo>
                  <a:lnTo>
                    <a:pt x="0" y="10160"/>
                  </a:lnTo>
                  <a:lnTo>
                    <a:pt x="572465" y="10160"/>
                  </a:lnTo>
                  <a:close/>
                </a:path>
                <a:path w="1528445" h="10160">
                  <a:moveTo>
                    <a:pt x="1528051" y="0"/>
                  </a:moveTo>
                  <a:lnTo>
                    <a:pt x="1186954" y="0"/>
                  </a:lnTo>
                  <a:lnTo>
                    <a:pt x="985202" y="10160"/>
                  </a:lnTo>
                  <a:lnTo>
                    <a:pt x="1452499" y="10160"/>
                  </a:lnTo>
                  <a:lnTo>
                    <a:pt x="1528051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1" y="4436109"/>
              <a:ext cx="1021080" cy="11430"/>
            </a:xfrm>
            <a:custGeom>
              <a:avLst/>
              <a:gdLst/>
              <a:ahLst/>
              <a:cxnLst/>
              <a:rect l="l" t="t" r="r" b="b"/>
              <a:pathLst>
                <a:path w="1021080" h="11429">
                  <a:moveTo>
                    <a:pt x="445477" y="0"/>
                  </a:moveTo>
                  <a:lnTo>
                    <a:pt x="5461" y="0"/>
                  </a:lnTo>
                  <a:lnTo>
                    <a:pt x="0" y="11430"/>
                  </a:lnTo>
                  <a:lnTo>
                    <a:pt x="258787" y="11430"/>
                  </a:lnTo>
                  <a:lnTo>
                    <a:pt x="445477" y="0"/>
                  </a:lnTo>
                  <a:close/>
                </a:path>
                <a:path w="1021080" h="11429">
                  <a:moveTo>
                    <a:pt x="1020762" y="0"/>
                  </a:moveTo>
                  <a:lnTo>
                    <a:pt x="873048" y="0"/>
                  </a:lnTo>
                  <a:lnTo>
                    <a:pt x="1002588" y="2540"/>
                  </a:lnTo>
                  <a:lnTo>
                    <a:pt x="1020762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012300" y="4466589"/>
              <a:ext cx="151765" cy="11430"/>
            </a:xfrm>
            <a:custGeom>
              <a:avLst/>
              <a:gdLst/>
              <a:ahLst/>
              <a:cxnLst/>
              <a:rect l="l" t="t" r="r" b="b"/>
              <a:pathLst>
                <a:path w="151765" h="11429">
                  <a:moveTo>
                    <a:pt x="13916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51553" y="11430"/>
                  </a:lnTo>
                  <a:lnTo>
                    <a:pt x="139168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007441" y="4476750"/>
              <a:ext cx="167640" cy="11430"/>
            </a:xfrm>
            <a:custGeom>
              <a:avLst/>
              <a:gdLst/>
              <a:ahLst/>
              <a:cxnLst/>
              <a:rect l="l" t="t" r="r" b="b"/>
              <a:pathLst>
                <a:path w="167640" h="11429">
                  <a:moveTo>
                    <a:pt x="155036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67420" y="11430"/>
                  </a:lnTo>
                  <a:lnTo>
                    <a:pt x="1550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02582" y="4486909"/>
              <a:ext cx="183515" cy="11430"/>
            </a:xfrm>
            <a:custGeom>
              <a:avLst/>
              <a:gdLst/>
              <a:ahLst/>
              <a:cxnLst/>
              <a:rect l="l" t="t" r="r" b="b"/>
              <a:pathLst>
                <a:path w="183515" h="11429">
                  <a:moveTo>
                    <a:pt x="17090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83288" y="11429"/>
                  </a:lnTo>
                  <a:lnTo>
                    <a:pt x="170903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95908" y="4497069"/>
              <a:ext cx="198120" cy="11430"/>
            </a:xfrm>
            <a:custGeom>
              <a:avLst/>
              <a:gdLst/>
              <a:ahLst/>
              <a:cxnLst/>
              <a:rect l="l" t="t" r="r" b="b"/>
              <a:pathLst>
                <a:path w="198119" h="11429">
                  <a:moveTo>
                    <a:pt x="197523" y="5080"/>
                  </a:moveTo>
                  <a:lnTo>
                    <a:pt x="191338" y="5080"/>
                  </a:lnTo>
                  <a:lnTo>
                    <a:pt x="191338" y="0"/>
                  </a:lnTo>
                  <a:lnTo>
                    <a:pt x="6057" y="0"/>
                  </a:lnTo>
                  <a:lnTo>
                    <a:pt x="6057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197523" y="11430"/>
                  </a:lnTo>
                  <a:lnTo>
                    <a:pt x="197523" y="508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77531" y="4507229"/>
              <a:ext cx="229235" cy="10160"/>
            </a:xfrm>
            <a:custGeom>
              <a:avLst/>
              <a:gdLst/>
              <a:ahLst/>
              <a:cxnLst/>
              <a:rect l="l" t="t" r="r" b="b"/>
              <a:pathLst>
                <a:path w="229234" h="10160">
                  <a:moveTo>
                    <a:pt x="217971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28980" y="10160"/>
                  </a:lnTo>
                  <a:lnTo>
                    <a:pt x="217971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62046" y="4517389"/>
              <a:ext cx="255904" cy="10160"/>
            </a:xfrm>
            <a:custGeom>
              <a:avLst/>
              <a:gdLst/>
              <a:ahLst/>
              <a:cxnLst/>
              <a:rect l="l" t="t" r="r" b="b"/>
              <a:pathLst>
                <a:path w="255905" h="10160">
                  <a:moveTo>
                    <a:pt x="244465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55474" y="10160"/>
                  </a:lnTo>
                  <a:lnTo>
                    <a:pt x="244465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6560" y="4527550"/>
              <a:ext cx="282575" cy="10160"/>
            </a:xfrm>
            <a:custGeom>
              <a:avLst/>
              <a:gdLst/>
              <a:ahLst/>
              <a:cxnLst/>
              <a:rect l="l" t="t" r="r" b="b"/>
              <a:pathLst>
                <a:path w="282575" h="10160">
                  <a:moveTo>
                    <a:pt x="270960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81968" y="10160"/>
                  </a:lnTo>
                  <a:lnTo>
                    <a:pt x="270960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29139" y="4537709"/>
              <a:ext cx="311785" cy="11430"/>
            </a:xfrm>
            <a:custGeom>
              <a:avLst/>
              <a:gdLst/>
              <a:ahLst/>
              <a:cxnLst/>
              <a:rect l="l" t="t" r="r" b="b"/>
              <a:pathLst>
                <a:path w="311784" h="11429">
                  <a:moveTo>
                    <a:pt x="299389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311774" y="11429"/>
                  </a:lnTo>
                  <a:lnTo>
                    <a:pt x="299389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202488" y="0"/>
                  </a:moveTo>
                  <a:lnTo>
                    <a:pt x="7734" y="0"/>
                  </a:lnTo>
                  <a:lnTo>
                    <a:pt x="7734" y="1270"/>
                  </a:ln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lnTo>
                    <a:pt x="202488" y="1270"/>
                  </a:lnTo>
                  <a:lnTo>
                    <a:pt x="202488" y="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32524" y="4982209"/>
              <a:ext cx="1587500" cy="11430"/>
            </a:xfrm>
            <a:custGeom>
              <a:avLst/>
              <a:gdLst/>
              <a:ahLst/>
              <a:cxnLst/>
              <a:rect l="l" t="t" r="r" b="b"/>
              <a:pathLst>
                <a:path w="158750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158750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  <a:path w="1587500" h="11429">
                  <a:moveTo>
                    <a:pt x="1587220" y="6350"/>
                  </a:moveTo>
                  <a:lnTo>
                    <a:pt x="1581073" y="6350"/>
                  </a:lnTo>
                  <a:lnTo>
                    <a:pt x="1581073" y="0"/>
                  </a:lnTo>
                  <a:lnTo>
                    <a:pt x="1482293" y="0"/>
                  </a:lnTo>
                  <a:lnTo>
                    <a:pt x="1482293" y="6350"/>
                  </a:lnTo>
                  <a:lnTo>
                    <a:pt x="1488414" y="6350"/>
                  </a:lnTo>
                  <a:lnTo>
                    <a:pt x="1488414" y="11430"/>
                  </a:lnTo>
                  <a:lnTo>
                    <a:pt x="1587220" y="11430"/>
                  </a:lnTo>
                  <a:lnTo>
                    <a:pt x="1587220" y="635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18311" y="5265419"/>
              <a:ext cx="1202690" cy="11430"/>
            </a:xfrm>
            <a:custGeom>
              <a:avLst/>
              <a:gdLst/>
              <a:ahLst/>
              <a:cxnLst/>
              <a:rect l="l" t="t" r="r" b="b"/>
              <a:pathLst>
                <a:path w="1202689" h="11429">
                  <a:moveTo>
                    <a:pt x="70053" y="11430"/>
                  </a:moveTo>
                  <a:lnTo>
                    <a:pt x="6885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053" y="11430"/>
                  </a:lnTo>
                  <a:close/>
                </a:path>
                <a:path w="1202689" h="11429">
                  <a:moveTo>
                    <a:pt x="1202194" y="2540"/>
                  </a:moveTo>
                  <a:lnTo>
                    <a:pt x="1196086" y="2540"/>
                  </a:lnTo>
                  <a:lnTo>
                    <a:pt x="1196086" y="0"/>
                  </a:lnTo>
                  <a:lnTo>
                    <a:pt x="1098016" y="0"/>
                  </a:lnTo>
                  <a:lnTo>
                    <a:pt x="1098016" y="2540"/>
                  </a:lnTo>
                  <a:lnTo>
                    <a:pt x="1104633" y="2540"/>
                  </a:lnTo>
                  <a:lnTo>
                    <a:pt x="1104633" y="11430"/>
                  </a:lnTo>
                  <a:lnTo>
                    <a:pt x="1202194" y="11430"/>
                  </a:lnTo>
                  <a:lnTo>
                    <a:pt x="1202194" y="254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4025377" y="6130289"/>
              <a:ext cx="3072765" cy="33020"/>
            </a:xfrm>
            <a:custGeom>
              <a:avLst/>
              <a:gdLst/>
              <a:ahLst/>
              <a:cxnLst/>
              <a:rect l="l" t="t" r="r" b="b"/>
              <a:pathLst>
                <a:path w="3072765" h="33020">
                  <a:moveTo>
                    <a:pt x="2987429" y="0"/>
                  </a:moveTo>
                  <a:lnTo>
                    <a:pt x="65567" y="0"/>
                  </a:lnTo>
                  <a:lnTo>
                    <a:pt x="47512" y="2540"/>
                  </a:lnTo>
                  <a:lnTo>
                    <a:pt x="0" y="33020"/>
                  </a:lnTo>
                  <a:lnTo>
                    <a:pt x="3072342" y="33020"/>
                  </a:lnTo>
                  <a:lnTo>
                    <a:pt x="3002802" y="12700"/>
                  </a:lnTo>
                  <a:lnTo>
                    <a:pt x="29874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979843" y="6160770"/>
              <a:ext cx="3218180" cy="31750"/>
            </a:xfrm>
            <a:custGeom>
              <a:avLst/>
              <a:gdLst/>
              <a:ahLst/>
              <a:cxnLst/>
              <a:rect l="l" t="t" r="r" b="b"/>
              <a:pathLst>
                <a:path w="3218179" h="31750">
                  <a:moveTo>
                    <a:pt x="3109183" y="0"/>
                  </a:moveTo>
                  <a:lnTo>
                    <a:pt x="49492" y="0"/>
                  </a:lnTo>
                  <a:lnTo>
                    <a:pt x="0" y="31749"/>
                  </a:lnTo>
                  <a:lnTo>
                    <a:pt x="3217838" y="31749"/>
                  </a:lnTo>
                  <a:lnTo>
                    <a:pt x="3109183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931531" y="6189979"/>
              <a:ext cx="3366135" cy="31750"/>
            </a:xfrm>
            <a:custGeom>
              <a:avLst/>
              <a:gdLst/>
              <a:ahLst/>
              <a:cxnLst/>
              <a:rect l="l" t="t" r="r" b="b"/>
              <a:pathLst>
                <a:path w="3366134" h="31750">
                  <a:moveTo>
                    <a:pt x="3257458" y="0"/>
                  </a:moveTo>
                  <a:lnTo>
                    <a:pt x="52271" y="0"/>
                  </a:lnTo>
                  <a:lnTo>
                    <a:pt x="6738" y="29210"/>
                  </a:lnTo>
                  <a:lnTo>
                    <a:pt x="0" y="31750"/>
                  </a:lnTo>
                  <a:lnTo>
                    <a:pt x="3366114" y="31750"/>
                  </a:lnTo>
                  <a:lnTo>
                    <a:pt x="3257458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854040" y="6219189"/>
              <a:ext cx="3543935" cy="31750"/>
            </a:xfrm>
            <a:custGeom>
              <a:avLst/>
              <a:gdLst/>
              <a:ahLst/>
              <a:cxnLst/>
              <a:rect l="l" t="t" r="r" b="b"/>
              <a:pathLst>
                <a:path w="3543934" h="31750">
                  <a:moveTo>
                    <a:pt x="3434912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3543568" y="31750"/>
                  </a:lnTo>
                  <a:lnTo>
                    <a:pt x="343491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773180" y="6248400"/>
              <a:ext cx="3694429" cy="33020"/>
            </a:xfrm>
            <a:custGeom>
              <a:avLst/>
              <a:gdLst/>
              <a:ahLst/>
              <a:cxnLst/>
              <a:rect l="l" t="t" r="r" b="b"/>
              <a:pathLst>
                <a:path w="3694429" h="33020">
                  <a:moveTo>
                    <a:pt x="3615735" y="0"/>
                  </a:moveTo>
                  <a:lnTo>
                    <a:pt x="87598" y="0"/>
                  </a:lnTo>
                  <a:lnTo>
                    <a:pt x="0" y="33020"/>
                  </a:lnTo>
                  <a:lnTo>
                    <a:pt x="3693838" y="33020"/>
                  </a:lnTo>
                  <a:lnTo>
                    <a:pt x="3646159" y="8890"/>
                  </a:lnTo>
                  <a:lnTo>
                    <a:pt x="361573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5" name="object 27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76" name="object 276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6748158" y="1873249"/>
              <a:ext cx="1017269" cy="10160"/>
            </a:xfrm>
            <a:custGeom>
              <a:avLst/>
              <a:gdLst/>
              <a:ahLst/>
              <a:cxnLst/>
              <a:rect l="l" t="t" r="r" b="b"/>
              <a:pathLst>
                <a:path w="1017270" h="10160">
                  <a:moveTo>
                    <a:pt x="313169" y="10160"/>
                  </a:moveTo>
                  <a:lnTo>
                    <a:pt x="277304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13169" y="10160"/>
                  </a:lnTo>
                  <a:close/>
                </a:path>
                <a:path w="1017270" h="10160">
                  <a:moveTo>
                    <a:pt x="1016698" y="0"/>
                  </a:moveTo>
                  <a:lnTo>
                    <a:pt x="713460" y="0"/>
                  </a:lnTo>
                  <a:lnTo>
                    <a:pt x="716851" y="10160"/>
                  </a:lnTo>
                  <a:lnTo>
                    <a:pt x="996010" y="10160"/>
                  </a:lnTo>
                  <a:lnTo>
                    <a:pt x="101669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6817385" y="1883409"/>
              <a:ext cx="927100" cy="10160"/>
            </a:xfrm>
            <a:custGeom>
              <a:avLst/>
              <a:gdLst/>
              <a:ahLst/>
              <a:cxnLst/>
              <a:rect l="l" t="t" r="r" b="b"/>
              <a:pathLst>
                <a:path w="927100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  <a:path w="927100" h="10160">
                  <a:moveTo>
                    <a:pt x="926782" y="0"/>
                  </a:moveTo>
                  <a:lnTo>
                    <a:pt x="647623" y="0"/>
                  </a:lnTo>
                  <a:lnTo>
                    <a:pt x="651014" y="10160"/>
                  </a:lnTo>
                  <a:lnTo>
                    <a:pt x="906106" y="10160"/>
                  </a:lnTo>
                  <a:lnTo>
                    <a:pt x="926782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6853669" y="1892299"/>
              <a:ext cx="872490" cy="10160"/>
            </a:xfrm>
            <a:custGeom>
              <a:avLst/>
              <a:gdLst/>
              <a:ahLst/>
              <a:cxnLst/>
              <a:rect l="l" t="t" r="r" b="b"/>
              <a:pathLst>
                <a:path w="87249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  <a:path w="872490" h="10160">
                  <a:moveTo>
                    <a:pt x="872401" y="0"/>
                  </a:moveTo>
                  <a:lnTo>
                    <a:pt x="614299" y="0"/>
                  </a:lnTo>
                  <a:lnTo>
                    <a:pt x="617702" y="10160"/>
                  </a:lnTo>
                  <a:lnTo>
                    <a:pt x="851725" y="10160"/>
                  </a:lnTo>
                  <a:lnTo>
                    <a:pt x="87240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6873481" y="190245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60">
                  <a:moveTo>
                    <a:pt x="316585" y="10160"/>
                  </a:moveTo>
                  <a:lnTo>
                    <a:pt x="26022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16585" y="10160"/>
                  </a:lnTo>
                  <a:close/>
                </a:path>
                <a:path w="832484" h="10160">
                  <a:moveTo>
                    <a:pt x="831913" y="0"/>
                  </a:moveTo>
                  <a:lnTo>
                    <a:pt x="597890" y="0"/>
                  </a:lnTo>
                  <a:lnTo>
                    <a:pt x="601281" y="10160"/>
                  </a:lnTo>
                  <a:lnTo>
                    <a:pt x="811237" y="10160"/>
                  </a:lnTo>
                  <a:lnTo>
                    <a:pt x="83191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6901218" y="1911349"/>
              <a:ext cx="786130" cy="10160"/>
            </a:xfrm>
            <a:custGeom>
              <a:avLst/>
              <a:gdLst/>
              <a:ahLst/>
              <a:cxnLst/>
              <a:rect l="l" t="t" r="r" b="b"/>
              <a:pathLst>
                <a:path w="786129" h="10160">
                  <a:moveTo>
                    <a:pt x="338162" y="10160"/>
                  </a:moveTo>
                  <a:lnTo>
                    <a:pt x="281800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38162" y="10160"/>
                  </a:lnTo>
                  <a:close/>
                </a:path>
                <a:path w="786129" h="10160">
                  <a:moveTo>
                    <a:pt x="786079" y="0"/>
                  </a:moveTo>
                  <a:lnTo>
                    <a:pt x="573112" y="0"/>
                  </a:lnTo>
                  <a:lnTo>
                    <a:pt x="576503" y="10160"/>
                  </a:lnTo>
                  <a:lnTo>
                    <a:pt x="765403" y="10160"/>
                  </a:lnTo>
                  <a:lnTo>
                    <a:pt x="78607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6932917" y="1921509"/>
              <a:ext cx="734060" cy="10160"/>
            </a:xfrm>
            <a:custGeom>
              <a:avLst/>
              <a:gdLst/>
              <a:ahLst/>
              <a:cxnLst/>
              <a:rect l="l" t="t" r="r" b="b"/>
              <a:pathLst>
                <a:path w="734059" h="10160">
                  <a:moveTo>
                    <a:pt x="362813" y="10160"/>
                  </a:moveTo>
                  <a:lnTo>
                    <a:pt x="30646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62813" y="10160"/>
                  </a:lnTo>
                  <a:close/>
                </a:path>
                <a:path w="734059" h="10160">
                  <a:moveTo>
                    <a:pt x="733704" y="0"/>
                  </a:moveTo>
                  <a:lnTo>
                    <a:pt x="544804" y="0"/>
                  </a:lnTo>
                  <a:lnTo>
                    <a:pt x="548208" y="10160"/>
                  </a:lnTo>
                  <a:lnTo>
                    <a:pt x="713016" y="10160"/>
                  </a:lnTo>
                  <a:lnTo>
                    <a:pt x="733704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6960654" y="1930399"/>
              <a:ext cx="688340" cy="10160"/>
            </a:xfrm>
            <a:custGeom>
              <a:avLst/>
              <a:gdLst/>
              <a:ahLst/>
              <a:cxnLst/>
              <a:rect l="l" t="t" r="r" b="b"/>
              <a:pathLst>
                <a:path w="688340" h="10160">
                  <a:moveTo>
                    <a:pt x="384390" y="10160"/>
                  </a:moveTo>
                  <a:lnTo>
                    <a:pt x="328041" y="0"/>
                  </a:lnTo>
                  <a:lnTo>
                    <a:pt x="0" y="0"/>
                  </a:lnTo>
                  <a:lnTo>
                    <a:pt x="31686" y="10160"/>
                  </a:lnTo>
                  <a:lnTo>
                    <a:pt x="384390" y="10160"/>
                  </a:lnTo>
                  <a:close/>
                </a:path>
                <a:path w="688340" h="10160">
                  <a:moveTo>
                    <a:pt x="687870" y="0"/>
                  </a:moveTo>
                  <a:lnTo>
                    <a:pt x="520039" y="0"/>
                  </a:lnTo>
                  <a:lnTo>
                    <a:pt x="523430" y="10160"/>
                  </a:lnTo>
                  <a:lnTo>
                    <a:pt x="667181" y="10160"/>
                  </a:lnTo>
                  <a:lnTo>
                    <a:pt x="68787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079516" y="1968500"/>
              <a:ext cx="520065" cy="10160"/>
            </a:xfrm>
            <a:custGeom>
              <a:avLst/>
              <a:gdLst/>
              <a:ahLst/>
              <a:cxnLst/>
              <a:rect l="l" t="t" r="r" b="b"/>
              <a:pathLst>
                <a:path w="520065" h="10160">
                  <a:moveTo>
                    <a:pt x="519744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12375" y="10160"/>
                  </a:lnTo>
                  <a:lnTo>
                    <a:pt x="519744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111212" y="1978659"/>
              <a:ext cx="480695" cy="10160"/>
            </a:xfrm>
            <a:custGeom>
              <a:avLst/>
              <a:gdLst/>
              <a:ahLst/>
              <a:cxnLst/>
              <a:rect l="l" t="t" r="r" b="b"/>
              <a:pathLst>
                <a:path w="480695" h="10160">
                  <a:moveTo>
                    <a:pt x="48067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73310" y="10160"/>
                  </a:lnTo>
                  <a:lnTo>
                    <a:pt x="48067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138946" y="1987550"/>
              <a:ext cx="447040" cy="10160"/>
            </a:xfrm>
            <a:custGeom>
              <a:avLst/>
              <a:gdLst/>
              <a:ahLst/>
              <a:cxnLst/>
              <a:rect l="l" t="t" r="r" b="b"/>
              <a:pathLst>
                <a:path w="447040" h="10160">
                  <a:moveTo>
                    <a:pt x="446497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39128" y="10160"/>
                  </a:lnTo>
                  <a:lnTo>
                    <a:pt x="446497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170643" y="1997709"/>
              <a:ext cx="407670" cy="10160"/>
            </a:xfrm>
            <a:custGeom>
              <a:avLst/>
              <a:gdLst/>
              <a:ahLst/>
              <a:cxnLst/>
              <a:rect l="l" t="t" r="r" b="b"/>
              <a:pathLst>
                <a:path w="407670" h="10160">
                  <a:moveTo>
                    <a:pt x="40743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00063" y="10160"/>
                  </a:lnTo>
                  <a:lnTo>
                    <a:pt x="407432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198378" y="2006600"/>
              <a:ext cx="373380" cy="10160"/>
            </a:xfrm>
            <a:custGeom>
              <a:avLst/>
              <a:gdLst/>
              <a:ahLst/>
              <a:cxnLst/>
              <a:rect l="l" t="t" r="r" b="b"/>
              <a:pathLst>
                <a:path w="373379" h="10160">
                  <a:moveTo>
                    <a:pt x="373250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5881" y="10160"/>
                  </a:lnTo>
                  <a:lnTo>
                    <a:pt x="37325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230073" y="2016759"/>
              <a:ext cx="334645" cy="10160"/>
            </a:xfrm>
            <a:custGeom>
              <a:avLst/>
              <a:gdLst/>
              <a:ahLst/>
              <a:cxnLst/>
              <a:rect l="l" t="t" r="r" b="b"/>
              <a:pathLst>
                <a:path w="334645" h="10160">
                  <a:moveTo>
                    <a:pt x="334185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26816" y="10160"/>
                  </a:lnTo>
                  <a:lnTo>
                    <a:pt x="334185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257808" y="2025650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300003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92634" y="10160"/>
                  </a:lnTo>
                  <a:lnTo>
                    <a:pt x="300003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289505" y="2035809"/>
              <a:ext cx="260985" cy="10160"/>
            </a:xfrm>
            <a:custGeom>
              <a:avLst/>
              <a:gdLst/>
              <a:ahLst/>
              <a:cxnLst/>
              <a:rect l="l" t="t" r="r" b="b"/>
              <a:pathLst>
                <a:path w="260984" h="10160">
                  <a:moveTo>
                    <a:pt x="26093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53569" y="10160"/>
                  </a:lnTo>
                  <a:lnTo>
                    <a:pt x="26093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317239" y="2044700"/>
              <a:ext cx="227329" cy="10160"/>
            </a:xfrm>
            <a:custGeom>
              <a:avLst/>
              <a:gdLst/>
              <a:ahLst/>
              <a:cxnLst/>
              <a:rect l="l" t="t" r="r" b="b"/>
              <a:pathLst>
                <a:path w="227329" h="10160">
                  <a:moveTo>
                    <a:pt x="226756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19387" y="10160"/>
                  </a:lnTo>
                  <a:lnTo>
                    <a:pt x="22675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360818" y="2054859"/>
              <a:ext cx="173355" cy="10160"/>
            </a:xfrm>
            <a:custGeom>
              <a:avLst/>
              <a:gdLst/>
              <a:ahLst/>
              <a:cxnLst/>
              <a:rect l="l" t="t" r="r" b="b"/>
              <a:pathLst>
                <a:path w="173354" h="10160">
                  <a:moveTo>
                    <a:pt x="17303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166217" y="10160"/>
                  </a:lnTo>
                  <a:lnTo>
                    <a:pt x="166217" y="7620"/>
                  </a:lnTo>
                  <a:lnTo>
                    <a:pt x="173037" y="7620"/>
                  </a:lnTo>
                  <a:lnTo>
                    <a:pt x="173037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0" y="2590800"/>
              <a:ext cx="212725" cy="3810"/>
            </a:xfrm>
            <a:custGeom>
              <a:avLst/>
              <a:gdLst/>
              <a:ahLst/>
              <a:cxnLst/>
              <a:rect l="l" t="t" r="r" b="b"/>
              <a:pathLst>
                <a:path w="212725" h="3810">
                  <a:moveTo>
                    <a:pt x="2124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52400" y="3810"/>
                  </a:lnTo>
                  <a:lnTo>
                    <a:pt x="212440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0" y="2594609"/>
              <a:ext cx="152400" cy="3810"/>
            </a:xfrm>
            <a:custGeom>
              <a:avLst/>
              <a:gdLst/>
              <a:ahLst/>
              <a:cxnLst/>
              <a:rect l="l" t="t" r="r" b="b"/>
              <a:pathLst>
                <a:path w="152400" h="3810">
                  <a:moveTo>
                    <a:pt x="1524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32521" y="381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0" y="2598419"/>
              <a:ext cx="132715" cy="3810"/>
            </a:xfrm>
            <a:custGeom>
              <a:avLst/>
              <a:gdLst/>
              <a:ahLst/>
              <a:cxnLst/>
              <a:rect l="l" t="t" r="r" b="b"/>
              <a:pathLst>
                <a:path w="132715" h="3810">
                  <a:moveTo>
                    <a:pt x="132521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12643" y="3809"/>
                  </a:lnTo>
                  <a:lnTo>
                    <a:pt x="132521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4" name="object 84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45" name="object 845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71" name="object 107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72" name="object 1072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10853" y="902969"/>
              <a:ext cx="2305685" cy="12700"/>
            </a:xfrm>
            <a:custGeom>
              <a:avLst/>
              <a:gdLst/>
              <a:ahLst/>
              <a:cxnLst/>
              <a:rect l="l" t="t" r="r" b="b"/>
              <a:pathLst>
                <a:path w="2305685" h="12700">
                  <a:moveTo>
                    <a:pt x="51346" y="12700"/>
                  </a:moveTo>
                  <a:lnTo>
                    <a:pt x="5120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1346" y="12700"/>
                  </a:lnTo>
                  <a:close/>
                </a:path>
                <a:path w="2305685" h="12700">
                  <a:moveTo>
                    <a:pt x="2305253" y="0"/>
                  </a:moveTo>
                  <a:lnTo>
                    <a:pt x="2214854" y="0"/>
                  </a:lnTo>
                  <a:lnTo>
                    <a:pt x="2214854" y="5080"/>
                  </a:lnTo>
                  <a:lnTo>
                    <a:pt x="2204567" y="5080"/>
                  </a:lnTo>
                  <a:lnTo>
                    <a:pt x="2204567" y="12700"/>
                  </a:lnTo>
                  <a:lnTo>
                    <a:pt x="2295652" y="12700"/>
                  </a:lnTo>
                  <a:lnTo>
                    <a:pt x="2295652" y="5080"/>
                  </a:lnTo>
                  <a:lnTo>
                    <a:pt x="2305253" y="5080"/>
                  </a:lnTo>
                  <a:lnTo>
                    <a:pt x="2305253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27477" y="1252219"/>
              <a:ext cx="1720214" cy="12700"/>
            </a:xfrm>
            <a:custGeom>
              <a:avLst/>
              <a:gdLst/>
              <a:ahLst/>
              <a:cxnLst/>
              <a:rect l="l" t="t" r="r" b="b"/>
              <a:pathLst>
                <a:path w="1720214" h="12700">
                  <a:moveTo>
                    <a:pt x="58166" y="12700"/>
                  </a:moveTo>
                  <a:lnTo>
                    <a:pt x="5695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58166" y="12700"/>
                  </a:lnTo>
                  <a:close/>
                </a:path>
                <a:path w="1720214" h="12700">
                  <a:moveTo>
                    <a:pt x="1719643" y="0"/>
                  </a:moveTo>
                  <a:lnTo>
                    <a:pt x="1628978" y="0"/>
                  </a:lnTo>
                  <a:lnTo>
                    <a:pt x="1628978" y="8890"/>
                  </a:lnTo>
                  <a:lnTo>
                    <a:pt x="1618691" y="8890"/>
                  </a:lnTo>
                  <a:lnTo>
                    <a:pt x="1618691" y="12700"/>
                  </a:lnTo>
                  <a:lnTo>
                    <a:pt x="1709280" y="12700"/>
                  </a:lnTo>
                  <a:lnTo>
                    <a:pt x="1709280" y="8890"/>
                  </a:lnTo>
                  <a:lnTo>
                    <a:pt x="1719643" y="8890"/>
                  </a:lnTo>
                  <a:lnTo>
                    <a:pt x="1719643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599282" y="2119629"/>
              <a:ext cx="368300" cy="12700"/>
            </a:xfrm>
            <a:custGeom>
              <a:avLst/>
              <a:gdLst/>
              <a:ahLst/>
              <a:cxnLst/>
              <a:rect l="l" t="t" r="r" b="b"/>
              <a:pathLst>
                <a:path w="368300" h="12700">
                  <a:moveTo>
                    <a:pt x="368042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49237" y="12700"/>
                  </a:lnTo>
                  <a:lnTo>
                    <a:pt x="368042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606983" y="2131059"/>
              <a:ext cx="343535" cy="12700"/>
            </a:xfrm>
            <a:custGeom>
              <a:avLst/>
              <a:gdLst/>
              <a:ahLst/>
              <a:cxnLst/>
              <a:rect l="l" t="t" r="r" b="b"/>
              <a:pathLst>
                <a:path w="343535" h="12700">
                  <a:moveTo>
                    <a:pt x="343416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24612" y="12700"/>
                  </a:lnTo>
                  <a:lnTo>
                    <a:pt x="343416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614685" y="2142490"/>
              <a:ext cx="319405" cy="12700"/>
            </a:xfrm>
            <a:custGeom>
              <a:avLst/>
              <a:gdLst/>
              <a:ahLst/>
              <a:cxnLst/>
              <a:rect l="l" t="t" r="r" b="b"/>
              <a:pathLst>
                <a:path w="319405" h="12700">
                  <a:moveTo>
                    <a:pt x="318791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99986" y="12700"/>
                  </a:lnTo>
                  <a:lnTo>
                    <a:pt x="318791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622386" y="2153919"/>
              <a:ext cx="294640" cy="12700"/>
            </a:xfrm>
            <a:custGeom>
              <a:avLst/>
              <a:gdLst/>
              <a:ahLst/>
              <a:cxnLst/>
              <a:rect l="l" t="t" r="r" b="b"/>
              <a:pathLst>
                <a:path w="294639" h="12700">
                  <a:moveTo>
                    <a:pt x="294165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75360" y="12700"/>
                  </a:lnTo>
                  <a:lnTo>
                    <a:pt x="294165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633929" y="2165349"/>
              <a:ext cx="257810" cy="12700"/>
            </a:xfrm>
            <a:custGeom>
              <a:avLst/>
              <a:gdLst/>
              <a:ahLst/>
              <a:cxnLst/>
              <a:rect l="l" t="t" r="r" b="b"/>
              <a:pathLst>
                <a:path w="257810" h="12700">
                  <a:moveTo>
                    <a:pt x="257225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5829" y="11430"/>
                  </a:lnTo>
                  <a:lnTo>
                    <a:pt x="5829" y="12700"/>
                  </a:lnTo>
                  <a:lnTo>
                    <a:pt x="247827" y="12700"/>
                  </a:lnTo>
                  <a:lnTo>
                    <a:pt x="247827" y="11430"/>
                  </a:lnTo>
                  <a:lnTo>
                    <a:pt x="257225" y="11430"/>
                  </a:lnTo>
                  <a:lnTo>
                    <a:pt x="257225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653550" y="2176779"/>
              <a:ext cx="222250" cy="11430"/>
            </a:xfrm>
            <a:custGeom>
              <a:avLst/>
              <a:gdLst/>
              <a:ahLst/>
              <a:cxnLst/>
              <a:rect l="l" t="t" r="r" b="b"/>
              <a:pathLst>
                <a:path w="222250" h="11430">
                  <a:moveTo>
                    <a:pt x="221627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7729" y="10160"/>
                  </a:lnTo>
                  <a:lnTo>
                    <a:pt x="17729" y="11430"/>
                  </a:lnTo>
                  <a:lnTo>
                    <a:pt x="216166" y="11430"/>
                  </a:lnTo>
                  <a:lnTo>
                    <a:pt x="216166" y="10160"/>
                  </a:lnTo>
                  <a:lnTo>
                    <a:pt x="221627" y="10160"/>
                  </a:lnTo>
                  <a:lnTo>
                    <a:pt x="221627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2908655" y="23456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1287779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  <a:path w="1287779" h="11430">
                  <a:moveTo>
                    <a:pt x="1287500" y="11430"/>
                  </a:moveTo>
                  <a:lnTo>
                    <a:pt x="1264564" y="3810"/>
                  </a:lnTo>
                  <a:lnTo>
                    <a:pt x="707339" y="11430"/>
                  </a:lnTo>
                  <a:lnTo>
                    <a:pt x="1287500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04" name="object 140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405" name="object 140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406" name="object 1406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485828" y="3268979"/>
              <a:ext cx="1656080" cy="12700"/>
            </a:xfrm>
            <a:custGeom>
              <a:avLst/>
              <a:gdLst/>
              <a:ahLst/>
              <a:cxnLst/>
              <a:rect l="l" t="t" r="r" b="b"/>
              <a:pathLst>
                <a:path w="1656079" h="12700">
                  <a:moveTo>
                    <a:pt x="136626" y="12700"/>
                  </a:moveTo>
                  <a:lnTo>
                    <a:pt x="1126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6626" y="12700"/>
                  </a:lnTo>
                  <a:close/>
                </a:path>
                <a:path w="1656079" h="12700">
                  <a:moveTo>
                    <a:pt x="1656016" y="12700"/>
                  </a:moveTo>
                  <a:lnTo>
                    <a:pt x="1645056" y="0"/>
                  </a:lnTo>
                  <a:lnTo>
                    <a:pt x="1588871" y="0"/>
                  </a:lnTo>
                  <a:lnTo>
                    <a:pt x="1595412" y="12700"/>
                  </a:lnTo>
                  <a:lnTo>
                    <a:pt x="1656016" y="1270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552097" y="3305809"/>
              <a:ext cx="1614805" cy="12700"/>
            </a:xfrm>
            <a:custGeom>
              <a:avLst/>
              <a:gdLst/>
              <a:ahLst/>
              <a:cxnLst/>
              <a:rect l="l" t="t" r="r" b="b"/>
              <a:pathLst>
                <a:path w="1614804" h="12700">
                  <a:moveTo>
                    <a:pt x="139827" y="12700"/>
                  </a:moveTo>
                  <a:lnTo>
                    <a:pt x="1158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9827" y="12700"/>
                  </a:lnTo>
                  <a:close/>
                </a:path>
                <a:path w="1614804" h="12700">
                  <a:moveTo>
                    <a:pt x="1614589" y="12700"/>
                  </a:moveTo>
                  <a:lnTo>
                    <a:pt x="1607489" y="0"/>
                  </a:lnTo>
                  <a:lnTo>
                    <a:pt x="1541564" y="0"/>
                  </a:lnTo>
                  <a:lnTo>
                    <a:pt x="1548104" y="12700"/>
                  </a:lnTo>
                  <a:lnTo>
                    <a:pt x="1614589" y="1270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595505" y="3329939"/>
              <a:ext cx="1584960" cy="12700"/>
            </a:xfrm>
            <a:custGeom>
              <a:avLst/>
              <a:gdLst/>
              <a:ahLst/>
              <a:cxnLst/>
              <a:rect l="l" t="t" r="r" b="b"/>
              <a:pathLst>
                <a:path w="1584959" h="12700">
                  <a:moveTo>
                    <a:pt x="141935" y="12700"/>
                  </a:moveTo>
                  <a:lnTo>
                    <a:pt x="11798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1935" y="12700"/>
                  </a:lnTo>
                  <a:close/>
                </a:path>
                <a:path w="1584959" h="12700">
                  <a:moveTo>
                    <a:pt x="1584667" y="12700"/>
                  </a:moveTo>
                  <a:lnTo>
                    <a:pt x="1577568" y="0"/>
                  </a:lnTo>
                  <a:lnTo>
                    <a:pt x="1510576" y="0"/>
                  </a:lnTo>
                  <a:lnTo>
                    <a:pt x="1517116" y="12700"/>
                  </a:lnTo>
                  <a:lnTo>
                    <a:pt x="1584667" y="1270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661761" y="3366769"/>
              <a:ext cx="1539240" cy="12700"/>
            </a:xfrm>
            <a:custGeom>
              <a:avLst/>
              <a:gdLst/>
              <a:ahLst/>
              <a:cxnLst/>
              <a:rect l="l" t="t" r="r" b="b"/>
              <a:pathLst>
                <a:path w="1539240" h="12700">
                  <a:moveTo>
                    <a:pt x="145148" y="12700"/>
                  </a:moveTo>
                  <a:lnTo>
                    <a:pt x="1211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5148" y="12700"/>
                  </a:lnTo>
                  <a:close/>
                </a:path>
                <a:path w="1539240" h="12700">
                  <a:moveTo>
                    <a:pt x="1539011" y="12700"/>
                  </a:moveTo>
                  <a:lnTo>
                    <a:pt x="1531912" y="0"/>
                  </a:lnTo>
                  <a:lnTo>
                    <a:pt x="1463281" y="0"/>
                  </a:lnTo>
                  <a:lnTo>
                    <a:pt x="1469821" y="12700"/>
                  </a:lnTo>
                  <a:lnTo>
                    <a:pt x="1539011" y="1270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5814847" y="3451859"/>
              <a:ext cx="1433830" cy="12700"/>
            </a:xfrm>
            <a:custGeom>
              <a:avLst/>
              <a:gdLst/>
              <a:ahLst/>
              <a:cxnLst/>
              <a:rect l="l" t="t" r="r" b="b"/>
              <a:pathLst>
                <a:path w="1433829" h="12700">
                  <a:moveTo>
                    <a:pt x="152565" y="12700"/>
                  </a:moveTo>
                  <a:lnTo>
                    <a:pt x="12861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2565" y="12700"/>
                  </a:lnTo>
                  <a:close/>
                </a:path>
                <a:path w="1433829" h="12700">
                  <a:moveTo>
                    <a:pt x="1433499" y="12700"/>
                  </a:moveTo>
                  <a:lnTo>
                    <a:pt x="1426400" y="0"/>
                  </a:lnTo>
                  <a:lnTo>
                    <a:pt x="1353997" y="0"/>
                  </a:lnTo>
                  <a:lnTo>
                    <a:pt x="1360538" y="12700"/>
                  </a:lnTo>
                  <a:lnTo>
                    <a:pt x="1433499" y="1270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5881116" y="3488689"/>
              <a:ext cx="1388110" cy="12700"/>
            </a:xfrm>
            <a:custGeom>
              <a:avLst/>
              <a:gdLst/>
              <a:ahLst/>
              <a:cxnLst/>
              <a:rect l="l" t="t" r="r" b="b"/>
              <a:pathLst>
                <a:path w="1388109" h="12700">
                  <a:moveTo>
                    <a:pt x="155765" y="12700"/>
                  </a:moveTo>
                  <a:lnTo>
                    <a:pt x="1318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5765" y="12700"/>
                  </a:lnTo>
                  <a:close/>
                </a:path>
                <a:path w="1388109" h="12700">
                  <a:moveTo>
                    <a:pt x="1387830" y="12700"/>
                  </a:moveTo>
                  <a:lnTo>
                    <a:pt x="1380731" y="0"/>
                  </a:lnTo>
                  <a:lnTo>
                    <a:pt x="1306690" y="0"/>
                  </a:lnTo>
                  <a:lnTo>
                    <a:pt x="1313230" y="12700"/>
                  </a:lnTo>
                  <a:lnTo>
                    <a:pt x="1387830" y="1270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5924524" y="3512819"/>
              <a:ext cx="1358265" cy="12700"/>
            </a:xfrm>
            <a:custGeom>
              <a:avLst/>
              <a:gdLst/>
              <a:ahLst/>
              <a:cxnLst/>
              <a:rect l="l" t="t" r="r" b="b"/>
              <a:pathLst>
                <a:path w="1358265" h="12700">
                  <a:moveTo>
                    <a:pt x="157873" y="12700"/>
                  </a:moveTo>
                  <a:lnTo>
                    <a:pt x="13392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7873" y="12700"/>
                  </a:lnTo>
                  <a:close/>
                </a:path>
                <a:path w="1358265" h="12700">
                  <a:moveTo>
                    <a:pt x="1357922" y="12700"/>
                  </a:moveTo>
                  <a:lnTo>
                    <a:pt x="1350810" y="0"/>
                  </a:lnTo>
                  <a:lnTo>
                    <a:pt x="1275702" y="0"/>
                  </a:lnTo>
                  <a:lnTo>
                    <a:pt x="1282242" y="12700"/>
                  </a:lnTo>
                  <a:lnTo>
                    <a:pt x="1357922" y="1270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5990780" y="3549649"/>
              <a:ext cx="1312545" cy="12700"/>
            </a:xfrm>
            <a:custGeom>
              <a:avLst/>
              <a:gdLst/>
              <a:ahLst/>
              <a:cxnLst/>
              <a:rect l="l" t="t" r="r" b="b"/>
              <a:pathLst>
                <a:path w="1312545" h="12700">
                  <a:moveTo>
                    <a:pt x="161099" y="12700"/>
                  </a:moveTo>
                  <a:lnTo>
                    <a:pt x="13713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1099" y="12700"/>
                  </a:lnTo>
                  <a:close/>
                </a:path>
                <a:path w="1312545" h="12700">
                  <a:moveTo>
                    <a:pt x="1312252" y="12700"/>
                  </a:moveTo>
                  <a:lnTo>
                    <a:pt x="1305153" y="0"/>
                  </a:lnTo>
                  <a:lnTo>
                    <a:pt x="1228407" y="0"/>
                  </a:lnTo>
                  <a:lnTo>
                    <a:pt x="1234948" y="12700"/>
                  </a:lnTo>
                  <a:lnTo>
                    <a:pt x="1312252" y="1270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6034201" y="3573779"/>
              <a:ext cx="1282700" cy="12700"/>
            </a:xfrm>
            <a:custGeom>
              <a:avLst/>
              <a:gdLst/>
              <a:ahLst/>
              <a:cxnLst/>
              <a:rect l="l" t="t" r="r" b="b"/>
              <a:pathLst>
                <a:path w="1282700" h="12700">
                  <a:moveTo>
                    <a:pt x="167538" y="12700"/>
                  </a:moveTo>
                  <a:lnTo>
                    <a:pt x="14128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7538" y="12700"/>
                  </a:lnTo>
                  <a:close/>
                </a:path>
                <a:path w="1282700" h="12700">
                  <a:moveTo>
                    <a:pt x="1282331" y="12700"/>
                  </a:moveTo>
                  <a:lnTo>
                    <a:pt x="1275219" y="0"/>
                  </a:lnTo>
                  <a:lnTo>
                    <a:pt x="1197406" y="0"/>
                  </a:lnTo>
                  <a:lnTo>
                    <a:pt x="1203947" y="12700"/>
                  </a:lnTo>
                  <a:lnTo>
                    <a:pt x="1282331" y="1270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143866" y="3634739"/>
              <a:ext cx="1207135" cy="12700"/>
            </a:xfrm>
            <a:custGeom>
              <a:avLst/>
              <a:gdLst/>
              <a:ahLst/>
              <a:cxnLst/>
              <a:rect l="l" t="t" r="r" b="b"/>
              <a:pathLst>
                <a:path w="1207134" h="12700">
                  <a:moveTo>
                    <a:pt x="183857" y="12700"/>
                  </a:moveTo>
                  <a:lnTo>
                    <a:pt x="15760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83857" y="12700"/>
                  </a:lnTo>
                  <a:close/>
                </a:path>
                <a:path w="1207134" h="12700">
                  <a:moveTo>
                    <a:pt x="1206754" y="12700"/>
                  </a:moveTo>
                  <a:lnTo>
                    <a:pt x="1199642" y="0"/>
                  </a:lnTo>
                  <a:lnTo>
                    <a:pt x="1119124" y="0"/>
                  </a:lnTo>
                  <a:lnTo>
                    <a:pt x="1125664" y="12700"/>
                  </a:lnTo>
                  <a:lnTo>
                    <a:pt x="1206754" y="1270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6253543" y="3695699"/>
              <a:ext cx="1131570" cy="12700"/>
            </a:xfrm>
            <a:custGeom>
              <a:avLst/>
              <a:gdLst/>
              <a:ahLst/>
              <a:cxnLst/>
              <a:rect l="l" t="t" r="r" b="b"/>
              <a:pathLst>
                <a:path w="1131570" h="12700">
                  <a:moveTo>
                    <a:pt x="200164" y="12700"/>
                  </a:moveTo>
                  <a:lnTo>
                    <a:pt x="1739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00164" y="12700"/>
                  </a:lnTo>
                  <a:close/>
                </a:path>
                <a:path w="1131570" h="12700">
                  <a:moveTo>
                    <a:pt x="1131163" y="12700"/>
                  </a:moveTo>
                  <a:lnTo>
                    <a:pt x="1124051" y="0"/>
                  </a:lnTo>
                  <a:lnTo>
                    <a:pt x="1043406" y="0"/>
                  </a:lnTo>
                  <a:lnTo>
                    <a:pt x="1053617" y="12700"/>
                  </a:lnTo>
                  <a:lnTo>
                    <a:pt x="1131163" y="1270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6320942" y="3732529"/>
              <a:ext cx="1089660" cy="12700"/>
            </a:xfrm>
            <a:custGeom>
              <a:avLst/>
              <a:gdLst/>
              <a:ahLst/>
              <a:cxnLst/>
              <a:rect l="l" t="t" r="r" b="b"/>
              <a:pathLst>
                <a:path w="1089659" h="12700">
                  <a:moveTo>
                    <a:pt x="208699" y="1270"/>
                  </a:moveTo>
                  <a:lnTo>
                    <a:pt x="183946" y="1270"/>
                  </a:lnTo>
                  <a:lnTo>
                    <a:pt x="183946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11430" y="1270"/>
                  </a:lnTo>
                  <a:lnTo>
                    <a:pt x="11430" y="12700"/>
                  </a:lnTo>
                  <a:lnTo>
                    <a:pt x="208699" y="12700"/>
                  </a:lnTo>
                  <a:lnTo>
                    <a:pt x="208699" y="1270"/>
                  </a:lnTo>
                  <a:close/>
                </a:path>
                <a:path w="1089659" h="12700">
                  <a:moveTo>
                    <a:pt x="1089520" y="12700"/>
                  </a:moveTo>
                  <a:lnTo>
                    <a:pt x="1079195" y="0"/>
                  </a:lnTo>
                  <a:lnTo>
                    <a:pt x="1005636" y="0"/>
                  </a:lnTo>
                  <a:lnTo>
                    <a:pt x="1015847" y="12700"/>
                  </a:lnTo>
                  <a:lnTo>
                    <a:pt x="1089520" y="1270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7345996" y="3756659"/>
              <a:ext cx="84455" cy="12700"/>
            </a:xfrm>
            <a:custGeom>
              <a:avLst/>
              <a:gdLst/>
              <a:ahLst/>
              <a:cxnLst/>
              <a:rect l="l" t="t" r="r" b="b"/>
              <a:pathLst>
                <a:path w="84454" h="12700">
                  <a:moveTo>
                    <a:pt x="73775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4108" y="12700"/>
                  </a:lnTo>
                  <a:lnTo>
                    <a:pt x="73775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6589992" y="3817619"/>
              <a:ext cx="890269" cy="12700"/>
            </a:xfrm>
            <a:custGeom>
              <a:avLst/>
              <a:gdLst/>
              <a:ahLst/>
              <a:cxnLst/>
              <a:rect l="l" t="t" r="r" b="b"/>
              <a:pathLst>
                <a:path w="890270" h="12700">
                  <a:moveTo>
                    <a:pt x="312089" y="12700"/>
                  </a:moveTo>
                  <a:lnTo>
                    <a:pt x="260007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2089" y="12700"/>
                  </a:lnTo>
                  <a:close/>
                </a:path>
                <a:path w="890270" h="12700">
                  <a:moveTo>
                    <a:pt x="889698" y="12700"/>
                  </a:moveTo>
                  <a:lnTo>
                    <a:pt x="879373" y="0"/>
                  </a:lnTo>
                  <a:lnTo>
                    <a:pt x="805040" y="0"/>
                  </a:lnTo>
                  <a:lnTo>
                    <a:pt x="815263" y="12700"/>
                  </a:lnTo>
                  <a:lnTo>
                    <a:pt x="889698" y="1270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6750571" y="3854449"/>
              <a:ext cx="759460" cy="12700"/>
            </a:xfrm>
            <a:custGeom>
              <a:avLst/>
              <a:gdLst/>
              <a:ahLst/>
              <a:cxnLst/>
              <a:rect l="l" t="t" r="r" b="b"/>
              <a:pathLst>
                <a:path w="759459" h="12700">
                  <a:moveTo>
                    <a:pt x="302577" y="12700"/>
                  </a:moveTo>
                  <a:lnTo>
                    <a:pt x="250482" y="0"/>
                  </a:lnTo>
                  <a:lnTo>
                    <a:pt x="0" y="0"/>
                  </a:lnTo>
                  <a:lnTo>
                    <a:pt x="55384" y="12700"/>
                  </a:lnTo>
                  <a:lnTo>
                    <a:pt x="302577" y="12700"/>
                  </a:lnTo>
                  <a:close/>
                </a:path>
                <a:path w="759459" h="12700">
                  <a:moveTo>
                    <a:pt x="759091" y="12700"/>
                  </a:moveTo>
                  <a:lnTo>
                    <a:pt x="748753" y="0"/>
                  </a:lnTo>
                  <a:lnTo>
                    <a:pt x="674090" y="0"/>
                  </a:lnTo>
                  <a:lnTo>
                    <a:pt x="684314" y="12700"/>
                  </a:lnTo>
                  <a:lnTo>
                    <a:pt x="759091" y="1270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7444084" y="3878579"/>
              <a:ext cx="85725" cy="12700"/>
            </a:xfrm>
            <a:custGeom>
              <a:avLst/>
              <a:gdLst/>
              <a:ahLst/>
              <a:cxnLst/>
              <a:rect l="l" t="t" r="r" b="b"/>
              <a:pathLst>
                <a:path w="85725" h="12700">
                  <a:moveTo>
                    <a:pt x="74881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213" y="12700"/>
                  </a:lnTo>
                  <a:lnTo>
                    <a:pt x="74881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473716" y="3915409"/>
              <a:ext cx="85725" cy="12700"/>
            </a:xfrm>
            <a:custGeom>
              <a:avLst/>
              <a:gdLst/>
              <a:ahLst/>
              <a:cxnLst/>
              <a:rect l="l" t="t" r="r" b="b"/>
              <a:pathLst>
                <a:path w="85725" h="12700">
                  <a:moveTo>
                    <a:pt x="75215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547" y="12700"/>
                  </a:lnTo>
                  <a:lnTo>
                    <a:pt x="75215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493129" y="3939539"/>
              <a:ext cx="86360" cy="12700"/>
            </a:xfrm>
            <a:custGeom>
              <a:avLst/>
              <a:gdLst/>
              <a:ahLst/>
              <a:cxnLst/>
              <a:rect l="l" t="t" r="r" b="b"/>
              <a:pathLst>
                <a:path w="86359" h="12700">
                  <a:moveTo>
                    <a:pt x="75433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766" y="12700"/>
                  </a:lnTo>
                  <a:lnTo>
                    <a:pt x="75433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7248982" y="4000499"/>
              <a:ext cx="379730" cy="12700"/>
            </a:xfrm>
            <a:custGeom>
              <a:avLst/>
              <a:gdLst/>
              <a:ahLst/>
              <a:cxnLst/>
              <a:rect l="l" t="t" r="r" b="b"/>
              <a:pathLst>
                <a:path w="379729" h="12700">
                  <a:moveTo>
                    <a:pt x="157645" y="12700"/>
                  </a:moveTo>
                  <a:lnTo>
                    <a:pt x="132257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57645" y="12700"/>
                  </a:lnTo>
                  <a:close/>
                </a:path>
                <a:path w="379729" h="12700">
                  <a:moveTo>
                    <a:pt x="379501" y="12700"/>
                  </a:moveTo>
                  <a:lnTo>
                    <a:pt x="369176" y="0"/>
                  </a:lnTo>
                  <a:lnTo>
                    <a:pt x="293179" y="0"/>
                  </a:lnTo>
                  <a:lnTo>
                    <a:pt x="303403" y="12700"/>
                  </a:lnTo>
                  <a:lnTo>
                    <a:pt x="379501" y="1270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7294435" y="4024629"/>
              <a:ext cx="353695" cy="12700"/>
            </a:xfrm>
            <a:custGeom>
              <a:avLst/>
              <a:gdLst/>
              <a:ahLst/>
              <a:cxnLst/>
              <a:rect l="l" t="t" r="r" b="b"/>
              <a:pathLst>
                <a:path w="353695" h="12700">
                  <a:moveTo>
                    <a:pt x="160464" y="12700"/>
                  </a:moveTo>
                  <a:lnTo>
                    <a:pt x="135064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0464" y="12700"/>
                  </a:lnTo>
                  <a:close/>
                </a:path>
                <a:path w="353695" h="12700">
                  <a:moveTo>
                    <a:pt x="353682" y="12700"/>
                  </a:moveTo>
                  <a:lnTo>
                    <a:pt x="343357" y="0"/>
                  </a:lnTo>
                  <a:lnTo>
                    <a:pt x="267144" y="0"/>
                  </a:lnTo>
                  <a:lnTo>
                    <a:pt x="277368" y="12700"/>
                  </a:lnTo>
                  <a:lnTo>
                    <a:pt x="353682" y="1270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7363790" y="4061459"/>
              <a:ext cx="314325" cy="12700"/>
            </a:xfrm>
            <a:custGeom>
              <a:avLst/>
              <a:gdLst/>
              <a:ahLst/>
              <a:cxnLst/>
              <a:rect l="l" t="t" r="r" b="b"/>
              <a:pathLst>
                <a:path w="314325" h="12700">
                  <a:moveTo>
                    <a:pt x="164769" y="12700"/>
                  </a:moveTo>
                  <a:lnTo>
                    <a:pt x="139369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64769" y="12700"/>
                  </a:lnTo>
                  <a:close/>
                </a:path>
                <a:path w="314325" h="12700">
                  <a:moveTo>
                    <a:pt x="314299" y="12700"/>
                  </a:moveTo>
                  <a:lnTo>
                    <a:pt x="303961" y="0"/>
                  </a:lnTo>
                  <a:lnTo>
                    <a:pt x="227418" y="0"/>
                  </a:lnTo>
                  <a:lnTo>
                    <a:pt x="237642" y="12700"/>
                  </a:lnTo>
                  <a:lnTo>
                    <a:pt x="314299" y="1270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433157" y="4098289"/>
              <a:ext cx="274955" cy="12700"/>
            </a:xfrm>
            <a:custGeom>
              <a:avLst/>
              <a:gdLst/>
              <a:ahLst/>
              <a:cxnLst/>
              <a:rect l="l" t="t" r="r" b="b"/>
              <a:pathLst>
                <a:path w="274954" h="12700">
                  <a:moveTo>
                    <a:pt x="169049" y="12700"/>
                  </a:moveTo>
                  <a:lnTo>
                    <a:pt x="143649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9049" y="12700"/>
                  </a:lnTo>
                  <a:close/>
                </a:path>
                <a:path w="274954" h="12700">
                  <a:moveTo>
                    <a:pt x="274891" y="12700"/>
                  </a:moveTo>
                  <a:lnTo>
                    <a:pt x="264553" y="0"/>
                  </a:lnTo>
                  <a:lnTo>
                    <a:pt x="187680" y="0"/>
                  </a:lnTo>
                  <a:lnTo>
                    <a:pt x="197904" y="12700"/>
                  </a:lnTo>
                  <a:lnTo>
                    <a:pt x="274891" y="1270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91" name="object 149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92" name="object 1492"/>
            <p:cNvSpPr/>
            <p:nvPr/>
          </p:nvSpPr>
          <p:spPr>
            <a:xfrm>
              <a:off x="7548497" y="4305300"/>
              <a:ext cx="416559" cy="12700"/>
            </a:xfrm>
            <a:custGeom>
              <a:avLst/>
              <a:gdLst/>
              <a:ahLst/>
              <a:cxnLst/>
              <a:rect l="l" t="t" r="r" b="b"/>
              <a:pathLst>
                <a:path w="416559" h="12700">
                  <a:moveTo>
                    <a:pt x="409321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16450" y="12700"/>
                  </a:lnTo>
                  <a:lnTo>
                    <a:pt x="409321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7517147" y="4316729"/>
              <a:ext cx="455295" cy="13970"/>
            </a:xfrm>
            <a:custGeom>
              <a:avLst/>
              <a:gdLst/>
              <a:ahLst/>
              <a:cxnLst/>
              <a:rect l="l" t="t" r="r" b="b"/>
              <a:pathLst>
                <a:path w="455295" h="13970">
                  <a:moveTo>
                    <a:pt x="447088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454929" y="13970"/>
                  </a:lnTo>
                  <a:lnTo>
                    <a:pt x="447088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7488932" y="4329429"/>
              <a:ext cx="489584" cy="12700"/>
            </a:xfrm>
            <a:custGeom>
              <a:avLst/>
              <a:gdLst/>
              <a:ahLst/>
              <a:cxnLst/>
              <a:rect l="l" t="t" r="r" b="b"/>
              <a:pathLst>
                <a:path w="489584" h="12700">
                  <a:moveTo>
                    <a:pt x="482432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89560" y="12700"/>
                  </a:lnTo>
                  <a:lnTo>
                    <a:pt x="48243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7016458" y="4488179"/>
              <a:ext cx="1051560" cy="12700"/>
            </a:xfrm>
            <a:custGeom>
              <a:avLst/>
              <a:gdLst/>
              <a:ahLst/>
              <a:cxnLst/>
              <a:rect l="l" t="t" r="r" b="b"/>
              <a:pathLst>
                <a:path w="1051559" h="12700">
                  <a:moveTo>
                    <a:pt x="278739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30759" y="12700"/>
                  </a:lnTo>
                  <a:lnTo>
                    <a:pt x="278739" y="0"/>
                  </a:lnTo>
                  <a:close/>
                </a:path>
                <a:path w="1051559" h="12700">
                  <a:moveTo>
                    <a:pt x="954938" y="0"/>
                  </a:moveTo>
                  <a:lnTo>
                    <a:pt x="821944" y="0"/>
                  </a:lnTo>
                  <a:lnTo>
                    <a:pt x="821613" y="12700"/>
                  </a:lnTo>
                  <a:lnTo>
                    <a:pt x="951738" y="12700"/>
                  </a:lnTo>
                  <a:lnTo>
                    <a:pt x="954938" y="0"/>
                  </a:lnTo>
                  <a:close/>
                </a:path>
                <a:path w="1051559" h="12700">
                  <a:moveTo>
                    <a:pt x="1051140" y="12700"/>
                  </a:moveTo>
                  <a:lnTo>
                    <a:pt x="1044016" y="0"/>
                  </a:lnTo>
                  <a:lnTo>
                    <a:pt x="1004544" y="0"/>
                  </a:lnTo>
                  <a:lnTo>
                    <a:pt x="1012367" y="12700"/>
                  </a:lnTo>
                  <a:lnTo>
                    <a:pt x="1051140" y="1270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148930" y="0"/>
                  </a:moveTo>
                  <a:lnTo>
                    <a:pt x="1029639" y="0"/>
                  </a:lnTo>
                  <a:lnTo>
                    <a:pt x="1029296" y="12700"/>
                  </a:lnTo>
                  <a:lnTo>
                    <a:pt x="1145730" y="12700"/>
                  </a:lnTo>
                  <a:lnTo>
                    <a:pt x="1148930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708242" y="4573269"/>
              <a:ext cx="1405255" cy="12700"/>
            </a:xfrm>
            <a:custGeom>
              <a:avLst/>
              <a:gdLst/>
              <a:ahLst/>
              <a:cxnLst/>
              <a:rect l="l" t="t" r="r" b="b"/>
              <a:pathLst>
                <a:path w="1405254" h="12700">
                  <a:moveTo>
                    <a:pt x="269151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23799" y="12700"/>
                  </a:lnTo>
                  <a:lnTo>
                    <a:pt x="269151" y="0"/>
                  </a:lnTo>
                  <a:close/>
                </a:path>
                <a:path w="1405254" h="12700">
                  <a:moveTo>
                    <a:pt x="1241767" y="0"/>
                  </a:moveTo>
                  <a:lnTo>
                    <a:pt x="1127912" y="0"/>
                  </a:lnTo>
                  <a:lnTo>
                    <a:pt x="1127569" y="12700"/>
                  </a:lnTo>
                  <a:lnTo>
                    <a:pt x="1238580" y="12700"/>
                  </a:lnTo>
                  <a:lnTo>
                    <a:pt x="1241767" y="0"/>
                  </a:lnTo>
                  <a:close/>
                </a:path>
                <a:path w="1405254" h="12700">
                  <a:moveTo>
                    <a:pt x="1405153" y="1270"/>
                  </a:moveTo>
                  <a:lnTo>
                    <a:pt x="1400340" y="1270"/>
                  </a:lnTo>
                  <a:lnTo>
                    <a:pt x="1400340" y="0"/>
                  </a:lnTo>
                  <a:lnTo>
                    <a:pt x="1380261" y="0"/>
                  </a:lnTo>
                  <a:lnTo>
                    <a:pt x="1380261" y="1270"/>
                  </a:lnTo>
                  <a:lnTo>
                    <a:pt x="1385570" y="1270"/>
                  </a:lnTo>
                  <a:lnTo>
                    <a:pt x="1385570" y="12700"/>
                  </a:lnTo>
                  <a:lnTo>
                    <a:pt x="1405153" y="12700"/>
                  </a:lnTo>
                  <a:lnTo>
                    <a:pt x="1405153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6583540" y="4610100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26234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17004" y="12700"/>
                  </a:lnTo>
                  <a:lnTo>
                    <a:pt x="262343" y="0"/>
                  </a:lnTo>
                  <a:close/>
                </a:path>
                <a:path w="1563370" h="12700">
                  <a:moveTo>
                    <a:pt x="1357210" y="0"/>
                  </a:moveTo>
                  <a:lnTo>
                    <a:pt x="1251635" y="0"/>
                  </a:lnTo>
                  <a:lnTo>
                    <a:pt x="1251292" y="12700"/>
                  </a:lnTo>
                  <a:lnTo>
                    <a:pt x="1354023" y="12700"/>
                  </a:lnTo>
                  <a:lnTo>
                    <a:pt x="1357210" y="0"/>
                  </a:lnTo>
                  <a:close/>
                </a:path>
                <a:path w="1563370" h="12700">
                  <a:moveTo>
                    <a:pt x="1563027" y="12700"/>
                  </a:moveTo>
                  <a:lnTo>
                    <a:pt x="1553121" y="0"/>
                  </a:lnTo>
                  <a:lnTo>
                    <a:pt x="1535226" y="0"/>
                  </a:lnTo>
                  <a:lnTo>
                    <a:pt x="1545856" y="12700"/>
                  </a:lnTo>
                  <a:lnTo>
                    <a:pt x="1563027" y="1270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6465900" y="4646929"/>
              <a:ext cx="1709420" cy="12700"/>
            </a:xfrm>
            <a:custGeom>
              <a:avLst/>
              <a:gdLst/>
              <a:ahLst/>
              <a:cxnLst/>
              <a:rect l="l" t="t" r="r" b="b"/>
              <a:pathLst>
                <a:path w="1709420" h="12700">
                  <a:moveTo>
                    <a:pt x="248488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03136" y="12700"/>
                  </a:lnTo>
                  <a:lnTo>
                    <a:pt x="248488" y="0"/>
                  </a:lnTo>
                  <a:close/>
                </a:path>
                <a:path w="1709420" h="12700">
                  <a:moveTo>
                    <a:pt x="1465605" y="0"/>
                  </a:moveTo>
                  <a:lnTo>
                    <a:pt x="1368298" y="0"/>
                  </a:lnTo>
                  <a:lnTo>
                    <a:pt x="1367955" y="12700"/>
                  </a:lnTo>
                  <a:lnTo>
                    <a:pt x="1462405" y="12700"/>
                  </a:lnTo>
                  <a:lnTo>
                    <a:pt x="1465605" y="0"/>
                  </a:lnTo>
                  <a:close/>
                </a:path>
                <a:path w="1709420" h="12700">
                  <a:moveTo>
                    <a:pt x="1709381" y="12700"/>
                  </a:moveTo>
                  <a:lnTo>
                    <a:pt x="1699475" y="0"/>
                  </a:lnTo>
                  <a:lnTo>
                    <a:pt x="1683664" y="0"/>
                  </a:lnTo>
                  <a:lnTo>
                    <a:pt x="1694294" y="12700"/>
                  </a:lnTo>
                  <a:lnTo>
                    <a:pt x="1709381" y="1270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6388836" y="4671059"/>
              <a:ext cx="1805305" cy="12700"/>
            </a:xfrm>
            <a:custGeom>
              <a:avLst/>
              <a:gdLst/>
              <a:ahLst/>
              <a:cxnLst/>
              <a:rect l="l" t="t" r="r" b="b"/>
              <a:pathLst>
                <a:path w="1805304" h="12700">
                  <a:moveTo>
                    <a:pt x="239395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94043" y="12700"/>
                  </a:lnTo>
                  <a:lnTo>
                    <a:pt x="239395" y="0"/>
                  </a:lnTo>
                  <a:close/>
                </a:path>
                <a:path w="1805304" h="12700">
                  <a:moveTo>
                    <a:pt x="1535645" y="0"/>
                  </a:moveTo>
                  <a:lnTo>
                    <a:pt x="1444612" y="0"/>
                  </a:lnTo>
                  <a:lnTo>
                    <a:pt x="1444612" y="7620"/>
                  </a:lnTo>
                  <a:lnTo>
                    <a:pt x="1444053" y="7620"/>
                  </a:lnTo>
                  <a:lnTo>
                    <a:pt x="1444053" y="12700"/>
                  </a:lnTo>
                  <a:lnTo>
                    <a:pt x="1534045" y="12700"/>
                  </a:lnTo>
                  <a:lnTo>
                    <a:pt x="1534045" y="7620"/>
                  </a:lnTo>
                  <a:lnTo>
                    <a:pt x="1535645" y="7620"/>
                  </a:lnTo>
                  <a:lnTo>
                    <a:pt x="1535645" y="0"/>
                  </a:lnTo>
                  <a:close/>
                </a:path>
                <a:path w="1805304" h="12700">
                  <a:moveTo>
                    <a:pt x="1805254" y="12700"/>
                  </a:moveTo>
                  <a:lnTo>
                    <a:pt x="1795348" y="0"/>
                  </a:lnTo>
                  <a:lnTo>
                    <a:pt x="1780908" y="0"/>
                  </a:lnTo>
                  <a:lnTo>
                    <a:pt x="1791538" y="12700"/>
                  </a:lnTo>
                  <a:lnTo>
                    <a:pt x="1805254" y="1270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6194120" y="4732019"/>
              <a:ext cx="2047875" cy="12700"/>
            </a:xfrm>
            <a:custGeom>
              <a:avLst/>
              <a:gdLst/>
              <a:ahLst/>
              <a:cxnLst/>
              <a:rect l="l" t="t" r="r" b="b"/>
              <a:pathLst>
                <a:path w="2047875" h="12700">
                  <a:moveTo>
                    <a:pt x="21644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1107" y="12700"/>
                  </a:lnTo>
                  <a:lnTo>
                    <a:pt x="216446" y="0"/>
                  </a:lnTo>
                  <a:close/>
                </a:path>
                <a:path w="2047875" h="12700">
                  <a:moveTo>
                    <a:pt x="1715998" y="0"/>
                  </a:moveTo>
                  <a:lnTo>
                    <a:pt x="1629613" y="0"/>
                  </a:lnTo>
                  <a:lnTo>
                    <a:pt x="1627314" y="12700"/>
                  </a:lnTo>
                  <a:lnTo>
                    <a:pt x="1712810" y="12700"/>
                  </a:lnTo>
                  <a:lnTo>
                    <a:pt x="1715998" y="0"/>
                  </a:lnTo>
                  <a:close/>
                </a:path>
                <a:path w="2047875" h="12700">
                  <a:moveTo>
                    <a:pt x="2047494" y="12700"/>
                  </a:moveTo>
                  <a:lnTo>
                    <a:pt x="2037588" y="0"/>
                  </a:lnTo>
                  <a:lnTo>
                    <a:pt x="2026615" y="0"/>
                  </a:lnTo>
                  <a:lnTo>
                    <a:pt x="2037232" y="12700"/>
                  </a:lnTo>
                  <a:lnTo>
                    <a:pt x="2047494" y="1270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6117056" y="4756150"/>
              <a:ext cx="2143760" cy="12700"/>
            </a:xfrm>
            <a:custGeom>
              <a:avLst/>
              <a:gdLst/>
              <a:ahLst/>
              <a:cxnLst/>
              <a:rect l="l" t="t" r="r" b="b"/>
              <a:pathLst>
                <a:path w="2143759" h="12700">
                  <a:moveTo>
                    <a:pt x="20928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3583" y="12700"/>
                  </a:lnTo>
                  <a:lnTo>
                    <a:pt x="209283" y="0"/>
                  </a:lnTo>
                  <a:close/>
                </a:path>
                <a:path w="2143759" h="12700">
                  <a:moveTo>
                    <a:pt x="1787004" y="0"/>
                  </a:moveTo>
                  <a:lnTo>
                    <a:pt x="1702320" y="0"/>
                  </a:lnTo>
                  <a:lnTo>
                    <a:pt x="1700034" y="12700"/>
                  </a:lnTo>
                  <a:lnTo>
                    <a:pt x="1783803" y="12700"/>
                  </a:lnTo>
                  <a:lnTo>
                    <a:pt x="1787004" y="0"/>
                  </a:lnTo>
                  <a:close/>
                </a:path>
                <a:path w="2143759" h="12700">
                  <a:moveTo>
                    <a:pt x="2143366" y="12700"/>
                  </a:moveTo>
                  <a:lnTo>
                    <a:pt x="2133460" y="0"/>
                  </a:lnTo>
                  <a:lnTo>
                    <a:pt x="2123846" y="0"/>
                  </a:lnTo>
                  <a:lnTo>
                    <a:pt x="2134476" y="12700"/>
                  </a:lnTo>
                  <a:lnTo>
                    <a:pt x="2143366" y="1270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6015228" y="4792979"/>
              <a:ext cx="2273935" cy="12700"/>
            </a:xfrm>
            <a:custGeom>
              <a:avLst/>
              <a:gdLst/>
              <a:ahLst/>
              <a:cxnLst/>
              <a:rect l="l" t="t" r="r" b="b"/>
              <a:pathLst>
                <a:path w="2273934" h="12700">
                  <a:moveTo>
                    <a:pt x="20755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71856" y="12700"/>
                  </a:lnTo>
                  <a:lnTo>
                    <a:pt x="207556" y="0"/>
                  </a:lnTo>
                  <a:close/>
                </a:path>
                <a:path w="2273934" h="12700">
                  <a:moveTo>
                    <a:pt x="1879574" y="0"/>
                  </a:moveTo>
                  <a:lnTo>
                    <a:pt x="1797507" y="0"/>
                  </a:lnTo>
                  <a:lnTo>
                    <a:pt x="1795221" y="12700"/>
                  </a:lnTo>
                  <a:lnTo>
                    <a:pt x="1876386" y="12700"/>
                  </a:lnTo>
                  <a:lnTo>
                    <a:pt x="1879574" y="0"/>
                  </a:lnTo>
                  <a:close/>
                </a:path>
                <a:path w="2273934" h="12700">
                  <a:moveTo>
                    <a:pt x="2273909" y="12700"/>
                  </a:moveTo>
                  <a:lnTo>
                    <a:pt x="2264003" y="0"/>
                  </a:lnTo>
                  <a:lnTo>
                    <a:pt x="2256485" y="0"/>
                  </a:lnTo>
                  <a:lnTo>
                    <a:pt x="2267102" y="12700"/>
                  </a:lnTo>
                  <a:lnTo>
                    <a:pt x="2273909" y="1270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5915228" y="4817109"/>
              <a:ext cx="2404745" cy="25400"/>
            </a:xfrm>
            <a:custGeom>
              <a:avLst/>
              <a:gdLst/>
              <a:ahLst/>
              <a:cxnLst/>
              <a:rect l="l" t="t" r="r" b="b"/>
              <a:pathLst>
                <a:path w="2404745" h="25400">
                  <a:moveTo>
                    <a:pt x="239712" y="0"/>
                  </a:moveTo>
                  <a:lnTo>
                    <a:pt x="68973" y="0"/>
                  </a:lnTo>
                  <a:lnTo>
                    <a:pt x="34480" y="12700"/>
                  </a:lnTo>
                  <a:lnTo>
                    <a:pt x="31038" y="13970"/>
                  </a:lnTo>
                  <a:lnTo>
                    <a:pt x="0" y="25400"/>
                  </a:lnTo>
                  <a:lnTo>
                    <a:pt x="168300" y="25400"/>
                  </a:lnTo>
                  <a:lnTo>
                    <a:pt x="200431" y="13970"/>
                  </a:lnTo>
                  <a:lnTo>
                    <a:pt x="204012" y="12700"/>
                  </a:lnTo>
                  <a:lnTo>
                    <a:pt x="239712" y="0"/>
                  </a:lnTo>
                  <a:close/>
                </a:path>
                <a:path w="2404745" h="25400">
                  <a:moveTo>
                    <a:pt x="1973516" y="0"/>
                  </a:moveTo>
                  <a:lnTo>
                    <a:pt x="1893150" y="0"/>
                  </a:lnTo>
                  <a:lnTo>
                    <a:pt x="1890864" y="12700"/>
                  </a:lnTo>
                  <a:lnTo>
                    <a:pt x="1890636" y="13970"/>
                  </a:lnTo>
                  <a:lnTo>
                    <a:pt x="1888566" y="25400"/>
                  </a:lnTo>
                  <a:lnTo>
                    <a:pt x="1967128" y="25400"/>
                  </a:lnTo>
                  <a:lnTo>
                    <a:pt x="1969985" y="13970"/>
                  </a:lnTo>
                  <a:lnTo>
                    <a:pt x="1970316" y="12700"/>
                  </a:lnTo>
                  <a:lnTo>
                    <a:pt x="1973516" y="0"/>
                  </a:lnTo>
                  <a:close/>
                </a:path>
                <a:path w="2404745" h="25400">
                  <a:moveTo>
                    <a:pt x="2404427" y="25400"/>
                  </a:moveTo>
                  <a:lnTo>
                    <a:pt x="2394864" y="13970"/>
                  </a:lnTo>
                  <a:lnTo>
                    <a:pt x="2393810" y="12700"/>
                  </a:lnTo>
                  <a:lnTo>
                    <a:pt x="2383180" y="0"/>
                  </a:lnTo>
                  <a:lnTo>
                    <a:pt x="2376665" y="0"/>
                  </a:lnTo>
                  <a:lnTo>
                    <a:pt x="2388336" y="13970"/>
                  </a:lnTo>
                  <a:lnTo>
                    <a:pt x="2397899" y="25400"/>
                  </a:lnTo>
                  <a:lnTo>
                    <a:pt x="2404427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5849721" y="4853939"/>
              <a:ext cx="2490470" cy="12700"/>
            </a:xfrm>
            <a:custGeom>
              <a:avLst/>
              <a:gdLst/>
              <a:ahLst/>
              <a:cxnLst/>
              <a:rect l="l" t="t" r="r" b="b"/>
              <a:pathLst>
                <a:path w="2490470" h="12700">
                  <a:moveTo>
                    <a:pt x="20167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5963" y="12700"/>
                  </a:lnTo>
                  <a:lnTo>
                    <a:pt x="201676" y="0"/>
                  </a:lnTo>
                  <a:close/>
                </a:path>
                <a:path w="2490470" h="12700">
                  <a:moveTo>
                    <a:pt x="2029764" y="0"/>
                  </a:moveTo>
                  <a:lnTo>
                    <a:pt x="1952015" y="0"/>
                  </a:lnTo>
                  <a:lnTo>
                    <a:pt x="1949729" y="12700"/>
                  </a:lnTo>
                  <a:lnTo>
                    <a:pt x="2026577" y="12700"/>
                  </a:lnTo>
                  <a:lnTo>
                    <a:pt x="2029764" y="0"/>
                  </a:lnTo>
                  <a:close/>
                </a:path>
                <a:path w="2490470" h="12700">
                  <a:moveTo>
                    <a:pt x="2490127" y="12700"/>
                  </a:moveTo>
                  <a:lnTo>
                    <a:pt x="2479497" y="0"/>
                  </a:lnTo>
                  <a:lnTo>
                    <a:pt x="2472969" y="0"/>
                  </a:lnTo>
                  <a:lnTo>
                    <a:pt x="2483586" y="12700"/>
                  </a:lnTo>
                  <a:lnTo>
                    <a:pt x="2490127" y="1270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5684202" y="4914900"/>
              <a:ext cx="2707005" cy="12700"/>
            </a:xfrm>
            <a:custGeom>
              <a:avLst/>
              <a:gdLst/>
              <a:ahLst/>
              <a:cxnLst/>
              <a:rect l="l" t="t" r="r" b="b"/>
              <a:pathLst>
                <a:path w="2707004" h="12700">
                  <a:moveTo>
                    <a:pt x="195795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0083" y="12700"/>
                  </a:lnTo>
                  <a:lnTo>
                    <a:pt x="195795" y="0"/>
                  </a:lnTo>
                  <a:close/>
                </a:path>
                <a:path w="2707004" h="12700">
                  <a:moveTo>
                    <a:pt x="2178532" y="0"/>
                  </a:moveTo>
                  <a:lnTo>
                    <a:pt x="2105507" y="0"/>
                  </a:lnTo>
                  <a:lnTo>
                    <a:pt x="2105507" y="11430"/>
                  </a:lnTo>
                  <a:lnTo>
                    <a:pt x="2104364" y="11430"/>
                  </a:lnTo>
                  <a:lnTo>
                    <a:pt x="2104364" y="12700"/>
                  </a:lnTo>
                  <a:lnTo>
                    <a:pt x="2177059" y="12700"/>
                  </a:lnTo>
                  <a:lnTo>
                    <a:pt x="2177059" y="11430"/>
                  </a:lnTo>
                  <a:lnTo>
                    <a:pt x="2178532" y="11430"/>
                  </a:lnTo>
                  <a:lnTo>
                    <a:pt x="2178532" y="0"/>
                  </a:lnTo>
                  <a:close/>
                </a:path>
                <a:path w="2707004" h="12700">
                  <a:moveTo>
                    <a:pt x="2706649" y="12700"/>
                  </a:moveTo>
                  <a:lnTo>
                    <a:pt x="2696032" y="0"/>
                  </a:lnTo>
                  <a:lnTo>
                    <a:pt x="2689466" y="0"/>
                  </a:lnTo>
                  <a:lnTo>
                    <a:pt x="2700083" y="12700"/>
                  </a:lnTo>
                  <a:lnTo>
                    <a:pt x="2706649" y="1270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618683" y="4939029"/>
              <a:ext cx="2791460" cy="12700"/>
            </a:xfrm>
            <a:custGeom>
              <a:avLst/>
              <a:gdLst/>
              <a:ahLst/>
              <a:cxnLst/>
              <a:rect l="l" t="t" r="r" b="b"/>
              <a:pathLst>
                <a:path w="2791459" h="12700">
                  <a:moveTo>
                    <a:pt x="193471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7759" y="12700"/>
                  </a:lnTo>
                  <a:lnTo>
                    <a:pt x="193471" y="0"/>
                  </a:lnTo>
                  <a:close/>
                </a:path>
                <a:path w="2791459" h="12700">
                  <a:moveTo>
                    <a:pt x="2241994" y="0"/>
                  </a:moveTo>
                  <a:lnTo>
                    <a:pt x="2167699" y="0"/>
                  </a:lnTo>
                  <a:lnTo>
                    <a:pt x="2165413" y="12700"/>
                  </a:lnTo>
                  <a:lnTo>
                    <a:pt x="2241372" y="12700"/>
                  </a:lnTo>
                  <a:lnTo>
                    <a:pt x="2241994" y="0"/>
                  </a:lnTo>
                  <a:close/>
                </a:path>
                <a:path w="2791459" h="12700">
                  <a:moveTo>
                    <a:pt x="2790939" y="12700"/>
                  </a:moveTo>
                  <a:lnTo>
                    <a:pt x="2781414" y="0"/>
                  </a:lnTo>
                  <a:lnTo>
                    <a:pt x="2775166" y="0"/>
                  </a:lnTo>
                  <a:lnTo>
                    <a:pt x="2785783" y="12700"/>
                  </a:lnTo>
                  <a:lnTo>
                    <a:pt x="2790939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518696" y="4975859"/>
              <a:ext cx="2919095" cy="12700"/>
            </a:xfrm>
            <a:custGeom>
              <a:avLst/>
              <a:gdLst/>
              <a:ahLst/>
              <a:cxnLst/>
              <a:rect l="l" t="t" r="r" b="b"/>
              <a:pathLst>
                <a:path w="2919095" h="12700">
                  <a:moveTo>
                    <a:pt x="189903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4190" y="12700"/>
                  </a:lnTo>
                  <a:lnTo>
                    <a:pt x="189903" y="0"/>
                  </a:lnTo>
                  <a:close/>
                </a:path>
                <a:path w="2919095" h="12700">
                  <a:moveTo>
                    <a:pt x="2340191" y="0"/>
                  </a:moveTo>
                  <a:lnTo>
                    <a:pt x="2261044" y="0"/>
                  </a:lnTo>
                  <a:lnTo>
                    <a:pt x="2258758" y="12700"/>
                  </a:lnTo>
                  <a:lnTo>
                    <a:pt x="2339568" y="12700"/>
                  </a:lnTo>
                  <a:lnTo>
                    <a:pt x="2340191" y="0"/>
                  </a:lnTo>
                  <a:close/>
                </a:path>
                <a:path w="2919095" h="12700">
                  <a:moveTo>
                    <a:pt x="2918549" y="12700"/>
                  </a:moveTo>
                  <a:lnTo>
                    <a:pt x="2909024" y="0"/>
                  </a:lnTo>
                  <a:lnTo>
                    <a:pt x="2905950" y="0"/>
                  </a:lnTo>
                  <a:lnTo>
                    <a:pt x="2916567" y="12700"/>
                  </a:lnTo>
                  <a:lnTo>
                    <a:pt x="2918549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439270" y="5012689"/>
              <a:ext cx="2418080" cy="12700"/>
            </a:xfrm>
            <a:custGeom>
              <a:avLst/>
              <a:gdLst/>
              <a:ahLst/>
              <a:cxnLst/>
              <a:rect l="l" t="t" r="r" b="b"/>
              <a:pathLst>
                <a:path w="2418079" h="12700">
                  <a:moveTo>
                    <a:pt x="165773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30073" y="12700"/>
                  </a:lnTo>
                  <a:lnTo>
                    <a:pt x="165773" y="0"/>
                  </a:lnTo>
                  <a:close/>
                </a:path>
                <a:path w="2418079" h="12700">
                  <a:moveTo>
                    <a:pt x="2417813" y="0"/>
                  </a:moveTo>
                  <a:lnTo>
                    <a:pt x="2336419" y="0"/>
                  </a:lnTo>
                  <a:lnTo>
                    <a:pt x="2337371" y="12700"/>
                  </a:lnTo>
                  <a:lnTo>
                    <a:pt x="2417203" y="12700"/>
                  </a:lnTo>
                  <a:lnTo>
                    <a:pt x="2417813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388242" y="5036819"/>
              <a:ext cx="2468245" cy="12700"/>
            </a:xfrm>
            <a:custGeom>
              <a:avLst/>
              <a:gdLst/>
              <a:ahLst/>
              <a:cxnLst/>
              <a:rect l="l" t="t" r="r" b="b"/>
              <a:pathLst>
                <a:path w="2468245" h="12700">
                  <a:moveTo>
                    <a:pt x="148958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13245" y="12700"/>
                  </a:lnTo>
                  <a:lnTo>
                    <a:pt x="148958" y="0"/>
                  </a:lnTo>
                  <a:close/>
                </a:path>
                <a:path w="2468245" h="12700">
                  <a:moveTo>
                    <a:pt x="2467673" y="0"/>
                  </a:moveTo>
                  <a:lnTo>
                    <a:pt x="2389251" y="0"/>
                  </a:lnTo>
                  <a:lnTo>
                    <a:pt x="2390203" y="12700"/>
                  </a:lnTo>
                  <a:lnTo>
                    <a:pt x="2467051" y="12700"/>
                  </a:lnTo>
                  <a:lnTo>
                    <a:pt x="2467673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337200" y="5060950"/>
              <a:ext cx="2517775" cy="12700"/>
            </a:xfrm>
            <a:custGeom>
              <a:avLst/>
              <a:gdLst/>
              <a:ahLst/>
              <a:cxnLst/>
              <a:rect l="l" t="t" r="r" b="b"/>
              <a:pathLst>
                <a:path w="2517775" h="12700">
                  <a:moveTo>
                    <a:pt x="132156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96443" y="12700"/>
                  </a:lnTo>
                  <a:lnTo>
                    <a:pt x="132156" y="0"/>
                  </a:lnTo>
                  <a:close/>
                </a:path>
                <a:path w="2517775" h="12700">
                  <a:moveTo>
                    <a:pt x="2517533" y="0"/>
                  </a:moveTo>
                  <a:lnTo>
                    <a:pt x="2442095" y="0"/>
                  </a:lnTo>
                  <a:lnTo>
                    <a:pt x="2443048" y="12700"/>
                  </a:lnTo>
                  <a:lnTo>
                    <a:pt x="2516924" y="12700"/>
                  </a:lnTo>
                  <a:lnTo>
                    <a:pt x="2517533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5259311" y="5097779"/>
              <a:ext cx="2593975" cy="12700"/>
            </a:xfrm>
            <a:custGeom>
              <a:avLst/>
              <a:gdLst/>
              <a:ahLst/>
              <a:cxnLst/>
              <a:rect l="l" t="t" r="r" b="b"/>
              <a:pathLst>
                <a:path w="2593975" h="12700">
                  <a:moveTo>
                    <a:pt x="106489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70789" y="12700"/>
                  </a:lnTo>
                  <a:lnTo>
                    <a:pt x="106489" y="0"/>
                  </a:lnTo>
                  <a:close/>
                </a:path>
                <a:path w="2593975" h="12700">
                  <a:moveTo>
                    <a:pt x="2593632" y="0"/>
                  </a:moveTo>
                  <a:lnTo>
                    <a:pt x="2522740" y="0"/>
                  </a:lnTo>
                  <a:lnTo>
                    <a:pt x="2523680" y="12700"/>
                  </a:lnTo>
                  <a:lnTo>
                    <a:pt x="2593009" y="12700"/>
                  </a:lnTo>
                  <a:lnTo>
                    <a:pt x="2593632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5208282" y="5121909"/>
              <a:ext cx="2643505" cy="12700"/>
            </a:xfrm>
            <a:custGeom>
              <a:avLst/>
              <a:gdLst/>
              <a:ahLst/>
              <a:cxnLst/>
              <a:rect l="l" t="t" r="r" b="b"/>
              <a:pathLst>
                <a:path w="2643504" h="12700">
                  <a:moveTo>
                    <a:pt x="8967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53962" y="12700"/>
                  </a:lnTo>
                  <a:lnTo>
                    <a:pt x="89674" y="0"/>
                  </a:lnTo>
                  <a:close/>
                </a:path>
                <a:path w="2643504" h="12700">
                  <a:moveTo>
                    <a:pt x="2643492" y="0"/>
                  </a:moveTo>
                  <a:lnTo>
                    <a:pt x="2575560" y="0"/>
                  </a:lnTo>
                  <a:lnTo>
                    <a:pt x="2576512" y="12700"/>
                  </a:lnTo>
                  <a:lnTo>
                    <a:pt x="2642870" y="12700"/>
                  </a:lnTo>
                  <a:lnTo>
                    <a:pt x="2643492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60" name="object 1560"/>
          <p:cNvGrpSpPr/>
          <p:nvPr/>
        </p:nvGrpSpPr>
        <p:grpSpPr>
          <a:xfrm>
            <a:off x="5044440" y="5195570"/>
            <a:ext cx="2874010" cy="828040"/>
            <a:chOff x="5044440" y="5195570"/>
            <a:chExt cx="2874010" cy="828040"/>
          </a:xfrm>
        </p:grpSpPr>
        <p:sp>
          <p:nvSpPr>
            <p:cNvPr id="1561" name="object 1561"/>
            <p:cNvSpPr/>
            <p:nvPr/>
          </p:nvSpPr>
          <p:spPr>
            <a:xfrm>
              <a:off x="5052498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5044440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7792011" y="5231130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792959" y="5243830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793907" y="525653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794761" y="526796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795709" y="5280660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796563" y="5292090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7797511" y="5304790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7798365" y="5316220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7799313" y="5328920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800261" y="5341620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801115" y="5353050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7802063" y="5365750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803012" y="53784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803865" y="5389880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7805100" y="5402580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7806321" y="5414010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7807678" y="5426710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7809035" y="5439410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7810256" y="5450840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7811613" y="5463540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7812835" y="547497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14192" y="548767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15413" y="54991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16770" y="55118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18127" y="552450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19349" y="553593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20706" y="554863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22063" y="556133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23284" y="557276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24641" y="558546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25863" y="559689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27220" y="560959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28577" y="562229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29798" y="563372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31155" y="564642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32376" y="565785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33734" y="567055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34955" y="568198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36312" y="569468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37669" y="570738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38890" y="571881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40247" y="573151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41604" y="574421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42826" y="575564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44183" y="576834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45404" y="577977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46761" y="579247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48118" y="580517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49340" y="581660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50697" y="582930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51918" y="584073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853275" y="585343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854496" y="586486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855854" y="587756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7857211" y="589026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7858432" y="590169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7859789" y="591439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7861146" y="592709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7862367" y="593852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7863724" y="595122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7864946" y="596265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7866303" y="597535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7867660" y="59880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7868881" y="5999480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7870238" y="6012180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9" name="object 1629"/>
          <p:cNvSpPr txBox="1"/>
          <p:nvPr/>
        </p:nvSpPr>
        <p:spPr>
          <a:xfrm>
            <a:off x="8403590" y="6282690"/>
            <a:ext cx="20447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5" dirty="0">
                <a:solidFill>
                  <a:srgbClr val="FFFFFF"/>
                </a:solidFill>
                <a:latin typeface="Times New Roman"/>
                <a:cs typeface="Times New Roman"/>
              </a:rPr>
              <a:t>2</a:t>
            </a: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5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630" name="object 1630"/>
          <p:cNvSpPr txBox="1">
            <a:spLocks noGrp="1"/>
          </p:cNvSpPr>
          <p:nvPr>
            <p:ph type="title"/>
          </p:nvPr>
        </p:nvSpPr>
        <p:spPr>
          <a:xfrm>
            <a:off x="153670" y="40640"/>
            <a:ext cx="6085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solidFill>
                  <a:srgbClr val="FF00FF"/>
                </a:solidFill>
              </a:rPr>
              <a:t>On </a:t>
            </a:r>
            <a:r>
              <a:rPr sz="3200" spc="-5" dirty="0">
                <a:solidFill>
                  <a:srgbClr val="FF00FF"/>
                </a:solidFill>
              </a:rPr>
              <a:t>Cancellation</a:t>
            </a:r>
            <a:r>
              <a:rPr sz="3200" spc="5" dirty="0">
                <a:solidFill>
                  <a:srgbClr val="FF00FF"/>
                </a:solidFill>
              </a:rPr>
              <a:t> </a:t>
            </a:r>
            <a:r>
              <a:rPr sz="3200" dirty="0">
                <a:solidFill>
                  <a:srgbClr val="FF00FF"/>
                </a:solidFill>
              </a:rPr>
              <a:t>of</a:t>
            </a:r>
            <a:r>
              <a:rPr sz="3200" spc="-15" dirty="0">
                <a:solidFill>
                  <a:srgbClr val="FF00FF"/>
                </a:solidFill>
              </a:rPr>
              <a:t> </a:t>
            </a:r>
            <a:r>
              <a:rPr sz="3200" dirty="0">
                <a:solidFill>
                  <a:srgbClr val="FF00FF"/>
                </a:solidFill>
              </a:rPr>
              <a:t>Own Debentures:</a:t>
            </a:r>
            <a:endParaRPr sz="3200"/>
          </a:p>
        </p:txBody>
      </p:sp>
      <p:sp>
        <p:nvSpPr>
          <p:cNvPr id="1631" name="object 1631"/>
          <p:cNvSpPr txBox="1"/>
          <p:nvPr/>
        </p:nvSpPr>
        <p:spPr>
          <a:xfrm>
            <a:off x="153670" y="528320"/>
            <a:ext cx="8875395" cy="53873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440180">
              <a:lnSpc>
                <a:spcPct val="99900"/>
              </a:lnSpc>
              <a:spcBef>
                <a:spcPts val="100"/>
              </a:spcBef>
              <a:tabLst>
                <a:tab pos="3494404" algn="l"/>
              </a:tabLst>
            </a:pP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Debentures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A/c</a:t>
            </a:r>
            <a:r>
              <a:rPr sz="3200" spc="1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Dr.	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(with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nominal value)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 Loss on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Cancellation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of Own Debentures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A/c </a:t>
            </a:r>
            <a:r>
              <a:rPr sz="3200" spc="-78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(Excess</a:t>
            </a:r>
            <a:endParaRPr sz="3200">
              <a:latin typeface="Times New Roman"/>
              <a:cs typeface="Times New Roman"/>
            </a:endParaRPr>
          </a:p>
          <a:p>
            <a:pPr marL="624205" marR="78740" indent="3982720">
              <a:lnSpc>
                <a:spcPct val="100000"/>
              </a:lnSpc>
            </a:pP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of</a:t>
            </a:r>
            <a:r>
              <a:rPr sz="3200" spc="-3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Cost</a:t>
            </a:r>
            <a:r>
              <a:rPr sz="3200" spc="-3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Over</a:t>
            </a:r>
            <a:r>
              <a:rPr sz="3200" spc="-2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Face</a:t>
            </a:r>
            <a:r>
              <a:rPr sz="3200" spc="-1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Value) </a:t>
            </a:r>
            <a:r>
              <a:rPr sz="3200" spc="-78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To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Investment</a:t>
            </a:r>
            <a:r>
              <a:rPr sz="3200" spc="-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in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Own</a:t>
            </a:r>
            <a:r>
              <a:rPr sz="3200" spc="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Debentures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A/c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 (With</a:t>
            </a:r>
            <a:endParaRPr sz="3200">
              <a:latin typeface="Times New Roman"/>
              <a:cs typeface="Times New Roman"/>
            </a:endParaRPr>
          </a:p>
          <a:p>
            <a:pPr marL="12700">
              <a:lnSpc>
                <a:spcPts val="3835"/>
              </a:lnSpc>
            </a:pP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Cost)</a:t>
            </a:r>
            <a:endParaRPr sz="3200">
              <a:latin typeface="Times New Roman"/>
              <a:cs typeface="Times New Roman"/>
            </a:endParaRPr>
          </a:p>
          <a:p>
            <a:pPr marL="624205">
              <a:lnSpc>
                <a:spcPts val="3835"/>
              </a:lnSpc>
            </a:pP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To Gain</a:t>
            </a:r>
            <a:r>
              <a:rPr sz="3200" spc="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on</a:t>
            </a:r>
            <a:r>
              <a:rPr sz="3200" spc="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Cancellation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 of</a:t>
            </a:r>
            <a:r>
              <a:rPr sz="3200" spc="-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Own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sngStrike" spc="-250" dirty="0">
                <a:solidFill>
                  <a:srgbClr val="FF00FF"/>
                </a:solidFill>
                <a:latin typeface="Times New Roman"/>
                <a:cs typeface="Times New Roman"/>
              </a:rPr>
              <a:t>De</a:t>
            </a:r>
            <a:r>
              <a:rPr sz="3200" strike="noStrike" spc="-250" dirty="0">
                <a:solidFill>
                  <a:srgbClr val="FF00FF"/>
                </a:solidFill>
                <a:latin typeface="Times New Roman"/>
                <a:cs typeface="Times New Roman"/>
              </a:rPr>
              <a:t>b</a:t>
            </a:r>
            <a:r>
              <a:rPr sz="3200" u="sng" strike="noStrike" spc="-250" dirty="0">
                <a:solidFill>
                  <a:srgbClr val="FF00FF"/>
                </a:solidFill>
                <a:uFill>
                  <a:solidFill>
                    <a:srgbClr val="C5AEB3"/>
                  </a:solidFill>
                </a:uFill>
                <a:latin typeface="Times New Roman"/>
                <a:cs typeface="Times New Roman"/>
              </a:rPr>
              <a:t>en</a:t>
            </a:r>
            <a:r>
              <a:rPr sz="3200" u="sng" strike="noStrike" spc="-90" dirty="0">
                <a:solidFill>
                  <a:srgbClr val="FF00FF"/>
                </a:solidFill>
                <a:uFill>
                  <a:solidFill>
                    <a:srgbClr val="C5AEB3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strike="sngStrike" dirty="0">
                <a:solidFill>
                  <a:srgbClr val="FF00FF"/>
                </a:solidFill>
                <a:latin typeface="Times New Roman"/>
                <a:cs typeface="Times New Roman"/>
              </a:rPr>
              <a:t>t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ures</a:t>
            </a:r>
            <a:r>
              <a:rPr sz="3200" strike="noStrike" spc="-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A/c</a:t>
            </a:r>
            <a:endParaRPr sz="3200">
              <a:latin typeface="Times New Roman"/>
              <a:cs typeface="Times New Roman"/>
            </a:endParaRPr>
          </a:p>
          <a:p>
            <a:pPr marL="6751320">
              <a:lnSpc>
                <a:spcPct val="100000"/>
              </a:lnSpc>
              <a:tabLst>
                <a:tab pos="7272020" algn="l"/>
              </a:tabLst>
            </a:pPr>
            <a:r>
              <a:rPr sz="3200" spc="-1260" dirty="0">
                <a:solidFill>
                  <a:srgbClr val="FF00FF"/>
                </a:solidFill>
                <a:latin typeface="Times New Roman"/>
                <a:cs typeface="Times New Roman"/>
              </a:rPr>
              <a:t>(W</a:t>
            </a:r>
            <a:r>
              <a:rPr sz="3200" u="sng" spc="-1260" dirty="0">
                <a:solidFill>
                  <a:srgbClr val="FF00FF"/>
                </a:solidFill>
                <a:uFill>
                  <a:solidFill>
                    <a:srgbClr val="C19B83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3200" u="sng" spc="-40" dirty="0">
                <a:solidFill>
                  <a:srgbClr val="FF00FF"/>
                </a:solidFill>
                <a:uFill>
                  <a:solidFill>
                    <a:srgbClr val="C19B83"/>
                  </a:solidFill>
                </a:uFill>
                <a:latin typeface="Times New Roman"/>
                <a:cs typeface="Times New Roman"/>
              </a:rPr>
              <a:t>i</a:t>
            </a:r>
            <a:r>
              <a:rPr sz="3200" u="dbl" spc="-40" dirty="0">
                <a:solidFill>
                  <a:srgbClr val="FF00FF"/>
                </a:solidFill>
                <a:uFill>
                  <a:solidFill>
                    <a:srgbClr val="C29F8B"/>
                  </a:solidFill>
                </a:uFill>
                <a:latin typeface="Times New Roman"/>
                <a:cs typeface="Times New Roman"/>
              </a:rPr>
              <a:t>t</a:t>
            </a:r>
            <a:r>
              <a:rPr sz="3200" strike="dblStrike" spc="-40" dirty="0">
                <a:solidFill>
                  <a:srgbClr val="FF00FF"/>
                </a:solidFill>
                <a:latin typeface="Times New Roman"/>
                <a:cs typeface="Times New Roman"/>
              </a:rPr>
              <a:t>h</a:t>
            </a:r>
            <a:r>
              <a:rPr sz="3200" strike="noStrike" spc="2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Profit)</a:t>
            </a:r>
            <a:endParaRPr sz="3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Notes:</a:t>
            </a:r>
            <a:endParaRPr sz="3200">
              <a:latin typeface="Times New Roman"/>
              <a:cs typeface="Times New Roman"/>
            </a:endParaRPr>
          </a:p>
          <a:p>
            <a:pPr marL="12700" marR="77470">
              <a:lnSpc>
                <a:spcPct val="100000"/>
              </a:lnSpc>
              <a:tabLst>
                <a:tab pos="7597775" algn="l"/>
              </a:tabLst>
            </a:pP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1)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Gain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on</a:t>
            </a:r>
            <a:r>
              <a:rPr sz="3200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cancellation</a:t>
            </a:r>
            <a:r>
              <a:rPr sz="3200" spc="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of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own</a:t>
            </a:r>
            <a:r>
              <a:rPr sz="3200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Debentures</a:t>
            </a:r>
            <a:r>
              <a:rPr sz="3200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is	profit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 of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 capital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nature</a:t>
            </a:r>
            <a:r>
              <a:rPr sz="3200" spc="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and</a:t>
            </a:r>
            <a:r>
              <a:rPr sz="3200" spc="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is</a:t>
            </a:r>
            <a:r>
              <a:rPr sz="3200" spc="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transferred</a:t>
            </a:r>
            <a:r>
              <a:rPr sz="3200" spc="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to</a:t>
            </a:r>
            <a:r>
              <a:rPr sz="3200" spc="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Capital</a:t>
            </a:r>
            <a:r>
              <a:rPr sz="3200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Reserve.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632" name="object 1632"/>
          <p:cNvSpPr txBox="1"/>
          <p:nvPr/>
        </p:nvSpPr>
        <p:spPr>
          <a:xfrm>
            <a:off x="153670" y="6376670"/>
            <a:ext cx="858964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085080" algn="l"/>
              </a:tabLst>
            </a:pPr>
            <a:r>
              <a:rPr sz="3200" dirty="0">
                <a:solidFill>
                  <a:srgbClr val="D44F00"/>
                </a:solidFill>
                <a:latin typeface="Times New Roman"/>
                <a:cs typeface="Times New Roman"/>
              </a:rPr>
              <a:t>2)</a:t>
            </a:r>
            <a:r>
              <a:rPr sz="3200" spc="5" dirty="0">
                <a:solidFill>
                  <a:srgbClr val="D44F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D44F00"/>
                </a:solidFill>
                <a:latin typeface="Times New Roman"/>
                <a:cs typeface="Times New Roman"/>
              </a:rPr>
              <a:t>Loss</a:t>
            </a:r>
            <a:r>
              <a:rPr sz="3200" spc="5" dirty="0">
                <a:solidFill>
                  <a:srgbClr val="D44F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D44F00"/>
                </a:solidFill>
                <a:latin typeface="Times New Roman"/>
                <a:cs typeface="Times New Roman"/>
              </a:rPr>
              <a:t>on</a:t>
            </a:r>
            <a:r>
              <a:rPr sz="3200" spc="15" dirty="0">
                <a:solidFill>
                  <a:srgbClr val="D44F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D44F00"/>
                </a:solidFill>
                <a:latin typeface="Times New Roman"/>
                <a:cs typeface="Times New Roman"/>
              </a:rPr>
              <a:t>Sale</a:t>
            </a:r>
            <a:r>
              <a:rPr sz="3200" spc="10" dirty="0">
                <a:solidFill>
                  <a:srgbClr val="D44F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D44F00"/>
                </a:solidFill>
                <a:latin typeface="Times New Roman"/>
                <a:cs typeface="Times New Roman"/>
              </a:rPr>
              <a:t>of </a:t>
            </a:r>
            <a:r>
              <a:rPr sz="3200" spc="-5" dirty="0">
                <a:solidFill>
                  <a:srgbClr val="D44F00"/>
                </a:solidFill>
                <a:latin typeface="Times New Roman"/>
                <a:cs typeface="Times New Roman"/>
              </a:rPr>
              <a:t>Investment	is</a:t>
            </a:r>
            <a:r>
              <a:rPr sz="3200" spc="-25" dirty="0">
                <a:solidFill>
                  <a:srgbClr val="D44F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D44F00"/>
                </a:solidFill>
                <a:latin typeface="Times New Roman"/>
                <a:cs typeface="Times New Roman"/>
              </a:rPr>
              <a:t>shown</a:t>
            </a:r>
            <a:r>
              <a:rPr sz="3200" spc="-20" dirty="0">
                <a:solidFill>
                  <a:srgbClr val="D44F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D44F00"/>
                </a:solidFill>
                <a:latin typeface="Times New Roman"/>
                <a:cs typeface="Times New Roman"/>
              </a:rPr>
              <a:t>under</a:t>
            </a:r>
            <a:r>
              <a:rPr sz="3200" spc="-25" dirty="0">
                <a:solidFill>
                  <a:srgbClr val="D44F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D44F00"/>
                </a:solidFill>
                <a:latin typeface="Times New Roman"/>
                <a:cs typeface="Times New Roman"/>
              </a:rPr>
              <a:t>Other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43" y="4234179"/>
              <a:ext cx="1971039" cy="11430"/>
            </a:xfrm>
            <a:custGeom>
              <a:avLst/>
              <a:gdLst/>
              <a:ahLst/>
              <a:cxnLst/>
              <a:rect l="l" t="t" r="r" b="b"/>
              <a:pathLst>
                <a:path w="1971039" h="11429">
                  <a:moveTo>
                    <a:pt x="41186" y="0"/>
                  </a:moveTo>
                  <a:lnTo>
                    <a:pt x="17449" y="0"/>
                  </a:lnTo>
                  <a:lnTo>
                    <a:pt x="0" y="11430"/>
                  </a:lnTo>
                  <a:lnTo>
                    <a:pt x="24028" y="11430"/>
                  </a:lnTo>
                  <a:lnTo>
                    <a:pt x="41186" y="0"/>
                  </a:lnTo>
                  <a:close/>
                </a:path>
                <a:path w="1971039" h="11429">
                  <a:moveTo>
                    <a:pt x="1971040" y="11430"/>
                  </a:moveTo>
                  <a:lnTo>
                    <a:pt x="1946541" y="0"/>
                  </a:lnTo>
                  <a:lnTo>
                    <a:pt x="1845614" y="0"/>
                  </a:lnTo>
                  <a:lnTo>
                    <a:pt x="1769186" y="11430"/>
                  </a:lnTo>
                  <a:lnTo>
                    <a:pt x="1971040" y="1143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27607" y="434593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39" h="10160">
                  <a:moveTo>
                    <a:pt x="171234" y="2540"/>
                  </a:moveTo>
                  <a:lnTo>
                    <a:pt x="72644" y="2540"/>
                  </a:lnTo>
                  <a:lnTo>
                    <a:pt x="72644" y="0"/>
                  </a:lnTo>
                  <a:lnTo>
                    <a:pt x="10922" y="0"/>
                  </a:lnTo>
                  <a:lnTo>
                    <a:pt x="10922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71234" y="10160"/>
                  </a:lnTo>
                  <a:lnTo>
                    <a:pt x="171234" y="2540"/>
                  </a:lnTo>
                  <a:close/>
                </a:path>
                <a:path w="1564639" h="10160">
                  <a:moveTo>
                    <a:pt x="1564132" y="0"/>
                  </a:moveTo>
                  <a:lnTo>
                    <a:pt x="1316736" y="0"/>
                  </a:lnTo>
                  <a:lnTo>
                    <a:pt x="1316736" y="2540"/>
                  </a:lnTo>
                  <a:lnTo>
                    <a:pt x="1232585" y="2540"/>
                  </a:lnTo>
                  <a:lnTo>
                    <a:pt x="1232585" y="10160"/>
                  </a:lnTo>
                  <a:lnTo>
                    <a:pt x="1526362" y="10160"/>
                  </a:lnTo>
                  <a:lnTo>
                    <a:pt x="1526362" y="2540"/>
                  </a:lnTo>
                  <a:lnTo>
                    <a:pt x="1564132" y="2540"/>
                  </a:lnTo>
                  <a:lnTo>
                    <a:pt x="156413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097584" y="4356099"/>
              <a:ext cx="1528445" cy="10160"/>
            </a:xfrm>
            <a:custGeom>
              <a:avLst/>
              <a:gdLst/>
              <a:ahLst/>
              <a:cxnLst/>
              <a:rect l="l" t="t" r="r" b="b"/>
              <a:pathLst>
                <a:path w="1528445" h="10160">
                  <a:moveTo>
                    <a:pt x="572465" y="10160"/>
                  </a:moveTo>
                  <a:lnTo>
                    <a:pt x="302488" y="0"/>
                  </a:lnTo>
                  <a:lnTo>
                    <a:pt x="21831" y="0"/>
                  </a:lnTo>
                  <a:lnTo>
                    <a:pt x="0" y="10160"/>
                  </a:lnTo>
                  <a:lnTo>
                    <a:pt x="572465" y="10160"/>
                  </a:lnTo>
                  <a:close/>
                </a:path>
                <a:path w="1528445" h="10160">
                  <a:moveTo>
                    <a:pt x="1528051" y="0"/>
                  </a:moveTo>
                  <a:lnTo>
                    <a:pt x="1186954" y="0"/>
                  </a:lnTo>
                  <a:lnTo>
                    <a:pt x="985202" y="10160"/>
                  </a:lnTo>
                  <a:lnTo>
                    <a:pt x="1452499" y="10160"/>
                  </a:lnTo>
                  <a:lnTo>
                    <a:pt x="1528051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1" y="4436109"/>
              <a:ext cx="1021080" cy="11430"/>
            </a:xfrm>
            <a:custGeom>
              <a:avLst/>
              <a:gdLst/>
              <a:ahLst/>
              <a:cxnLst/>
              <a:rect l="l" t="t" r="r" b="b"/>
              <a:pathLst>
                <a:path w="1021080" h="11429">
                  <a:moveTo>
                    <a:pt x="445477" y="0"/>
                  </a:moveTo>
                  <a:lnTo>
                    <a:pt x="5461" y="0"/>
                  </a:lnTo>
                  <a:lnTo>
                    <a:pt x="0" y="11430"/>
                  </a:lnTo>
                  <a:lnTo>
                    <a:pt x="258787" y="11430"/>
                  </a:lnTo>
                  <a:lnTo>
                    <a:pt x="445477" y="0"/>
                  </a:lnTo>
                  <a:close/>
                </a:path>
                <a:path w="1021080" h="11429">
                  <a:moveTo>
                    <a:pt x="1020762" y="0"/>
                  </a:moveTo>
                  <a:lnTo>
                    <a:pt x="873048" y="0"/>
                  </a:lnTo>
                  <a:lnTo>
                    <a:pt x="1002588" y="2540"/>
                  </a:lnTo>
                  <a:lnTo>
                    <a:pt x="1020762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012300" y="4466589"/>
              <a:ext cx="151765" cy="11430"/>
            </a:xfrm>
            <a:custGeom>
              <a:avLst/>
              <a:gdLst/>
              <a:ahLst/>
              <a:cxnLst/>
              <a:rect l="l" t="t" r="r" b="b"/>
              <a:pathLst>
                <a:path w="151765" h="11429">
                  <a:moveTo>
                    <a:pt x="13916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51553" y="11430"/>
                  </a:lnTo>
                  <a:lnTo>
                    <a:pt x="139168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007441" y="4476750"/>
              <a:ext cx="167640" cy="11430"/>
            </a:xfrm>
            <a:custGeom>
              <a:avLst/>
              <a:gdLst/>
              <a:ahLst/>
              <a:cxnLst/>
              <a:rect l="l" t="t" r="r" b="b"/>
              <a:pathLst>
                <a:path w="167640" h="11429">
                  <a:moveTo>
                    <a:pt x="155036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67420" y="11430"/>
                  </a:lnTo>
                  <a:lnTo>
                    <a:pt x="1550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02582" y="4486909"/>
              <a:ext cx="183515" cy="11430"/>
            </a:xfrm>
            <a:custGeom>
              <a:avLst/>
              <a:gdLst/>
              <a:ahLst/>
              <a:cxnLst/>
              <a:rect l="l" t="t" r="r" b="b"/>
              <a:pathLst>
                <a:path w="183515" h="11429">
                  <a:moveTo>
                    <a:pt x="17090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83288" y="11429"/>
                  </a:lnTo>
                  <a:lnTo>
                    <a:pt x="170903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95908" y="4497069"/>
              <a:ext cx="198120" cy="11430"/>
            </a:xfrm>
            <a:custGeom>
              <a:avLst/>
              <a:gdLst/>
              <a:ahLst/>
              <a:cxnLst/>
              <a:rect l="l" t="t" r="r" b="b"/>
              <a:pathLst>
                <a:path w="198119" h="11429">
                  <a:moveTo>
                    <a:pt x="197523" y="5080"/>
                  </a:moveTo>
                  <a:lnTo>
                    <a:pt x="191338" y="5080"/>
                  </a:lnTo>
                  <a:lnTo>
                    <a:pt x="191338" y="0"/>
                  </a:lnTo>
                  <a:lnTo>
                    <a:pt x="6057" y="0"/>
                  </a:lnTo>
                  <a:lnTo>
                    <a:pt x="6057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197523" y="11430"/>
                  </a:lnTo>
                  <a:lnTo>
                    <a:pt x="197523" y="508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77531" y="4507229"/>
              <a:ext cx="229235" cy="10160"/>
            </a:xfrm>
            <a:custGeom>
              <a:avLst/>
              <a:gdLst/>
              <a:ahLst/>
              <a:cxnLst/>
              <a:rect l="l" t="t" r="r" b="b"/>
              <a:pathLst>
                <a:path w="229234" h="10160">
                  <a:moveTo>
                    <a:pt x="217971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28980" y="10160"/>
                  </a:lnTo>
                  <a:lnTo>
                    <a:pt x="217971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62046" y="4517389"/>
              <a:ext cx="255904" cy="10160"/>
            </a:xfrm>
            <a:custGeom>
              <a:avLst/>
              <a:gdLst/>
              <a:ahLst/>
              <a:cxnLst/>
              <a:rect l="l" t="t" r="r" b="b"/>
              <a:pathLst>
                <a:path w="255905" h="10160">
                  <a:moveTo>
                    <a:pt x="244465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55474" y="10160"/>
                  </a:lnTo>
                  <a:lnTo>
                    <a:pt x="244465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6560" y="4527550"/>
              <a:ext cx="282575" cy="10160"/>
            </a:xfrm>
            <a:custGeom>
              <a:avLst/>
              <a:gdLst/>
              <a:ahLst/>
              <a:cxnLst/>
              <a:rect l="l" t="t" r="r" b="b"/>
              <a:pathLst>
                <a:path w="282575" h="10160">
                  <a:moveTo>
                    <a:pt x="270960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81968" y="10160"/>
                  </a:lnTo>
                  <a:lnTo>
                    <a:pt x="270960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29139" y="4537709"/>
              <a:ext cx="311785" cy="11430"/>
            </a:xfrm>
            <a:custGeom>
              <a:avLst/>
              <a:gdLst/>
              <a:ahLst/>
              <a:cxnLst/>
              <a:rect l="l" t="t" r="r" b="b"/>
              <a:pathLst>
                <a:path w="311784" h="11429">
                  <a:moveTo>
                    <a:pt x="299389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311774" y="11429"/>
                  </a:lnTo>
                  <a:lnTo>
                    <a:pt x="299389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97256" y="1270"/>
                  </a:move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close/>
                </a:path>
                <a:path w="487680" h="10160">
                  <a:moveTo>
                    <a:pt x="202196" y="1270"/>
                  </a:move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32524" y="4982209"/>
              <a:ext cx="1587500" cy="11430"/>
            </a:xfrm>
            <a:custGeom>
              <a:avLst/>
              <a:gdLst/>
              <a:ahLst/>
              <a:cxnLst/>
              <a:rect l="l" t="t" r="r" b="b"/>
              <a:pathLst>
                <a:path w="158750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158750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  <a:path w="1587500" h="11429">
                  <a:moveTo>
                    <a:pt x="1587220" y="6350"/>
                  </a:moveTo>
                  <a:lnTo>
                    <a:pt x="1581073" y="6350"/>
                  </a:lnTo>
                  <a:lnTo>
                    <a:pt x="1581073" y="0"/>
                  </a:lnTo>
                  <a:lnTo>
                    <a:pt x="1482293" y="0"/>
                  </a:lnTo>
                  <a:lnTo>
                    <a:pt x="1482293" y="6350"/>
                  </a:lnTo>
                  <a:lnTo>
                    <a:pt x="1488414" y="6350"/>
                  </a:lnTo>
                  <a:lnTo>
                    <a:pt x="1488414" y="11430"/>
                  </a:lnTo>
                  <a:lnTo>
                    <a:pt x="1587220" y="11430"/>
                  </a:lnTo>
                  <a:lnTo>
                    <a:pt x="1587220" y="635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18311" y="5265419"/>
              <a:ext cx="1202690" cy="11430"/>
            </a:xfrm>
            <a:custGeom>
              <a:avLst/>
              <a:gdLst/>
              <a:ahLst/>
              <a:cxnLst/>
              <a:rect l="l" t="t" r="r" b="b"/>
              <a:pathLst>
                <a:path w="1202689" h="11429">
                  <a:moveTo>
                    <a:pt x="70053" y="11430"/>
                  </a:moveTo>
                  <a:lnTo>
                    <a:pt x="6885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053" y="11430"/>
                  </a:lnTo>
                  <a:close/>
                </a:path>
                <a:path w="1202689" h="11429">
                  <a:moveTo>
                    <a:pt x="1202194" y="2540"/>
                  </a:moveTo>
                  <a:lnTo>
                    <a:pt x="1196086" y="2540"/>
                  </a:lnTo>
                  <a:lnTo>
                    <a:pt x="1196086" y="0"/>
                  </a:lnTo>
                  <a:lnTo>
                    <a:pt x="1098016" y="0"/>
                  </a:lnTo>
                  <a:lnTo>
                    <a:pt x="1098016" y="2540"/>
                  </a:lnTo>
                  <a:lnTo>
                    <a:pt x="1104633" y="2540"/>
                  </a:lnTo>
                  <a:lnTo>
                    <a:pt x="1104633" y="11430"/>
                  </a:lnTo>
                  <a:lnTo>
                    <a:pt x="1202194" y="11430"/>
                  </a:lnTo>
                  <a:lnTo>
                    <a:pt x="1202194" y="254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4025377" y="6130289"/>
              <a:ext cx="3072765" cy="33020"/>
            </a:xfrm>
            <a:custGeom>
              <a:avLst/>
              <a:gdLst/>
              <a:ahLst/>
              <a:cxnLst/>
              <a:rect l="l" t="t" r="r" b="b"/>
              <a:pathLst>
                <a:path w="3072765" h="33020">
                  <a:moveTo>
                    <a:pt x="2987429" y="0"/>
                  </a:moveTo>
                  <a:lnTo>
                    <a:pt x="65567" y="0"/>
                  </a:lnTo>
                  <a:lnTo>
                    <a:pt x="47512" y="2540"/>
                  </a:lnTo>
                  <a:lnTo>
                    <a:pt x="0" y="33020"/>
                  </a:lnTo>
                  <a:lnTo>
                    <a:pt x="3072342" y="33020"/>
                  </a:lnTo>
                  <a:lnTo>
                    <a:pt x="3002802" y="12700"/>
                  </a:lnTo>
                  <a:lnTo>
                    <a:pt x="29874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979843" y="6160770"/>
              <a:ext cx="3218180" cy="31750"/>
            </a:xfrm>
            <a:custGeom>
              <a:avLst/>
              <a:gdLst/>
              <a:ahLst/>
              <a:cxnLst/>
              <a:rect l="l" t="t" r="r" b="b"/>
              <a:pathLst>
                <a:path w="3218179" h="31750">
                  <a:moveTo>
                    <a:pt x="3109183" y="0"/>
                  </a:moveTo>
                  <a:lnTo>
                    <a:pt x="49492" y="0"/>
                  </a:lnTo>
                  <a:lnTo>
                    <a:pt x="0" y="31749"/>
                  </a:lnTo>
                  <a:lnTo>
                    <a:pt x="3217838" y="31749"/>
                  </a:lnTo>
                  <a:lnTo>
                    <a:pt x="3109183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931531" y="6189979"/>
              <a:ext cx="3366135" cy="31750"/>
            </a:xfrm>
            <a:custGeom>
              <a:avLst/>
              <a:gdLst/>
              <a:ahLst/>
              <a:cxnLst/>
              <a:rect l="l" t="t" r="r" b="b"/>
              <a:pathLst>
                <a:path w="3366134" h="31750">
                  <a:moveTo>
                    <a:pt x="3257458" y="0"/>
                  </a:moveTo>
                  <a:lnTo>
                    <a:pt x="52271" y="0"/>
                  </a:lnTo>
                  <a:lnTo>
                    <a:pt x="6738" y="29210"/>
                  </a:lnTo>
                  <a:lnTo>
                    <a:pt x="0" y="31750"/>
                  </a:lnTo>
                  <a:lnTo>
                    <a:pt x="3366114" y="31750"/>
                  </a:lnTo>
                  <a:lnTo>
                    <a:pt x="3257458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854040" y="6219189"/>
              <a:ext cx="3543935" cy="31750"/>
            </a:xfrm>
            <a:custGeom>
              <a:avLst/>
              <a:gdLst/>
              <a:ahLst/>
              <a:cxnLst/>
              <a:rect l="l" t="t" r="r" b="b"/>
              <a:pathLst>
                <a:path w="3543934" h="31750">
                  <a:moveTo>
                    <a:pt x="3434912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3543568" y="31750"/>
                  </a:lnTo>
                  <a:lnTo>
                    <a:pt x="343491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773180" y="6248400"/>
              <a:ext cx="3694429" cy="33020"/>
            </a:xfrm>
            <a:custGeom>
              <a:avLst/>
              <a:gdLst/>
              <a:ahLst/>
              <a:cxnLst/>
              <a:rect l="l" t="t" r="r" b="b"/>
              <a:pathLst>
                <a:path w="3694429" h="33020">
                  <a:moveTo>
                    <a:pt x="3615735" y="0"/>
                  </a:moveTo>
                  <a:lnTo>
                    <a:pt x="87598" y="0"/>
                  </a:lnTo>
                  <a:lnTo>
                    <a:pt x="0" y="33020"/>
                  </a:lnTo>
                  <a:lnTo>
                    <a:pt x="3693838" y="33020"/>
                  </a:lnTo>
                  <a:lnTo>
                    <a:pt x="3646159" y="8890"/>
                  </a:lnTo>
                  <a:lnTo>
                    <a:pt x="361573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5" name="object 27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76" name="object 276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6748158" y="1873249"/>
              <a:ext cx="1017269" cy="10160"/>
            </a:xfrm>
            <a:custGeom>
              <a:avLst/>
              <a:gdLst/>
              <a:ahLst/>
              <a:cxnLst/>
              <a:rect l="l" t="t" r="r" b="b"/>
              <a:pathLst>
                <a:path w="1017270" h="10160">
                  <a:moveTo>
                    <a:pt x="313169" y="10160"/>
                  </a:moveTo>
                  <a:lnTo>
                    <a:pt x="277304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13169" y="10160"/>
                  </a:lnTo>
                  <a:close/>
                </a:path>
                <a:path w="1017270" h="10160">
                  <a:moveTo>
                    <a:pt x="1016698" y="0"/>
                  </a:moveTo>
                  <a:lnTo>
                    <a:pt x="713460" y="0"/>
                  </a:lnTo>
                  <a:lnTo>
                    <a:pt x="716851" y="10160"/>
                  </a:lnTo>
                  <a:lnTo>
                    <a:pt x="996010" y="10160"/>
                  </a:lnTo>
                  <a:lnTo>
                    <a:pt x="101669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6817385" y="1883409"/>
              <a:ext cx="273685" cy="10160"/>
            </a:xfrm>
            <a:custGeom>
              <a:avLst/>
              <a:gdLst/>
              <a:ahLst/>
              <a:cxnLst/>
              <a:rect l="l" t="t" r="r" b="b"/>
              <a:pathLst>
                <a:path w="273684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6853669" y="1892299"/>
              <a:ext cx="273050" cy="10160"/>
            </a:xfrm>
            <a:custGeom>
              <a:avLst/>
              <a:gdLst/>
              <a:ahLst/>
              <a:cxnLst/>
              <a:rect l="l" t="t" r="r" b="b"/>
              <a:pathLst>
                <a:path w="27305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6873490" y="1902459"/>
              <a:ext cx="316865" cy="10160"/>
            </a:xfrm>
            <a:custGeom>
              <a:avLst/>
              <a:gdLst/>
              <a:ahLst/>
              <a:cxnLst/>
              <a:rect l="l" t="t" r="r" b="b"/>
              <a:pathLst>
                <a:path w="316865" h="10160">
                  <a:moveTo>
                    <a:pt x="26021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16578" y="10160"/>
                  </a:lnTo>
                  <a:lnTo>
                    <a:pt x="260219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6901224" y="1911350"/>
              <a:ext cx="338455" cy="10160"/>
            </a:xfrm>
            <a:custGeom>
              <a:avLst/>
              <a:gdLst/>
              <a:ahLst/>
              <a:cxnLst/>
              <a:rect l="l" t="t" r="r" b="b"/>
              <a:pathLst>
                <a:path w="338454" h="10160">
                  <a:moveTo>
                    <a:pt x="28179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38158" y="10160"/>
                  </a:lnTo>
                  <a:lnTo>
                    <a:pt x="28179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6932920" y="1921509"/>
              <a:ext cx="363220" cy="10160"/>
            </a:xfrm>
            <a:custGeom>
              <a:avLst/>
              <a:gdLst/>
              <a:ahLst/>
              <a:cxnLst/>
              <a:rect l="l" t="t" r="r" b="b"/>
              <a:pathLst>
                <a:path w="363220" h="10160">
                  <a:moveTo>
                    <a:pt x="30646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2821" y="10160"/>
                  </a:lnTo>
                  <a:lnTo>
                    <a:pt x="306462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6960655" y="1930400"/>
              <a:ext cx="384810" cy="10160"/>
            </a:xfrm>
            <a:custGeom>
              <a:avLst/>
              <a:gdLst/>
              <a:ahLst/>
              <a:cxnLst/>
              <a:rect l="l" t="t" r="r" b="b"/>
              <a:pathLst>
                <a:path w="384809" h="10160">
                  <a:moveTo>
                    <a:pt x="32804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84401" y="10160"/>
                  </a:lnTo>
                  <a:lnTo>
                    <a:pt x="328042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111212" y="1978659"/>
              <a:ext cx="480695" cy="10160"/>
            </a:xfrm>
            <a:custGeom>
              <a:avLst/>
              <a:gdLst/>
              <a:ahLst/>
              <a:cxnLst/>
              <a:rect l="l" t="t" r="r" b="b"/>
              <a:pathLst>
                <a:path w="480695" h="10160">
                  <a:moveTo>
                    <a:pt x="48067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73310" y="10160"/>
                  </a:lnTo>
                  <a:lnTo>
                    <a:pt x="48067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257808" y="2025650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300003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92634" y="10160"/>
                  </a:lnTo>
                  <a:lnTo>
                    <a:pt x="300003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289505" y="2035809"/>
              <a:ext cx="260985" cy="10160"/>
            </a:xfrm>
            <a:custGeom>
              <a:avLst/>
              <a:gdLst/>
              <a:ahLst/>
              <a:cxnLst/>
              <a:rect l="l" t="t" r="r" b="b"/>
              <a:pathLst>
                <a:path w="260984" h="10160">
                  <a:moveTo>
                    <a:pt x="26093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53569" y="10160"/>
                  </a:lnTo>
                  <a:lnTo>
                    <a:pt x="26093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317239" y="2044700"/>
              <a:ext cx="227329" cy="10160"/>
            </a:xfrm>
            <a:custGeom>
              <a:avLst/>
              <a:gdLst/>
              <a:ahLst/>
              <a:cxnLst/>
              <a:rect l="l" t="t" r="r" b="b"/>
              <a:pathLst>
                <a:path w="227329" h="10160">
                  <a:moveTo>
                    <a:pt x="226756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19387" y="10160"/>
                  </a:lnTo>
                  <a:lnTo>
                    <a:pt x="22675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360818" y="2054859"/>
              <a:ext cx="173355" cy="10160"/>
            </a:xfrm>
            <a:custGeom>
              <a:avLst/>
              <a:gdLst/>
              <a:ahLst/>
              <a:cxnLst/>
              <a:rect l="l" t="t" r="r" b="b"/>
              <a:pathLst>
                <a:path w="173354" h="10160">
                  <a:moveTo>
                    <a:pt x="17303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166217" y="10160"/>
                  </a:lnTo>
                  <a:lnTo>
                    <a:pt x="166217" y="7620"/>
                  </a:lnTo>
                  <a:lnTo>
                    <a:pt x="173037" y="7620"/>
                  </a:lnTo>
                  <a:lnTo>
                    <a:pt x="173037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0" y="2590800"/>
              <a:ext cx="212725" cy="3810"/>
            </a:xfrm>
            <a:custGeom>
              <a:avLst/>
              <a:gdLst/>
              <a:ahLst/>
              <a:cxnLst/>
              <a:rect l="l" t="t" r="r" b="b"/>
              <a:pathLst>
                <a:path w="212725" h="3810">
                  <a:moveTo>
                    <a:pt x="2124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52400" y="3810"/>
                  </a:lnTo>
                  <a:lnTo>
                    <a:pt x="212440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0" y="2594609"/>
              <a:ext cx="152400" cy="3810"/>
            </a:xfrm>
            <a:custGeom>
              <a:avLst/>
              <a:gdLst/>
              <a:ahLst/>
              <a:cxnLst/>
              <a:rect l="l" t="t" r="r" b="b"/>
              <a:pathLst>
                <a:path w="152400" h="3810">
                  <a:moveTo>
                    <a:pt x="1524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32521" y="381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0" y="2598419"/>
              <a:ext cx="132715" cy="3810"/>
            </a:xfrm>
            <a:custGeom>
              <a:avLst/>
              <a:gdLst/>
              <a:ahLst/>
              <a:cxnLst/>
              <a:rect l="l" t="t" r="r" b="b"/>
              <a:pathLst>
                <a:path w="132715" h="3810">
                  <a:moveTo>
                    <a:pt x="132521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12643" y="3809"/>
                  </a:lnTo>
                  <a:lnTo>
                    <a:pt x="132521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9" name="object 83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40" name="object 840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6" name="object 106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67" name="object 1067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10853" y="9029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5" h="12700">
                  <a:moveTo>
                    <a:pt x="51214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1356" y="12700"/>
                  </a:lnTo>
                  <a:lnTo>
                    <a:pt x="51214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27477" y="1252219"/>
              <a:ext cx="1720214" cy="12700"/>
            </a:xfrm>
            <a:custGeom>
              <a:avLst/>
              <a:gdLst/>
              <a:ahLst/>
              <a:cxnLst/>
              <a:rect l="l" t="t" r="r" b="b"/>
              <a:pathLst>
                <a:path w="1720214" h="12700">
                  <a:moveTo>
                    <a:pt x="58166" y="12700"/>
                  </a:moveTo>
                  <a:lnTo>
                    <a:pt x="5695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58166" y="12700"/>
                  </a:lnTo>
                  <a:close/>
                </a:path>
                <a:path w="1720214" h="12700">
                  <a:moveTo>
                    <a:pt x="1719643" y="0"/>
                  </a:moveTo>
                  <a:lnTo>
                    <a:pt x="1628978" y="0"/>
                  </a:lnTo>
                  <a:lnTo>
                    <a:pt x="1628978" y="8890"/>
                  </a:lnTo>
                  <a:lnTo>
                    <a:pt x="1618691" y="8890"/>
                  </a:lnTo>
                  <a:lnTo>
                    <a:pt x="1618691" y="12700"/>
                  </a:lnTo>
                  <a:lnTo>
                    <a:pt x="1709280" y="12700"/>
                  </a:lnTo>
                  <a:lnTo>
                    <a:pt x="1709280" y="8890"/>
                  </a:lnTo>
                  <a:lnTo>
                    <a:pt x="1719643" y="8890"/>
                  </a:lnTo>
                  <a:lnTo>
                    <a:pt x="1719643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599282" y="2119629"/>
              <a:ext cx="368300" cy="12700"/>
            </a:xfrm>
            <a:custGeom>
              <a:avLst/>
              <a:gdLst/>
              <a:ahLst/>
              <a:cxnLst/>
              <a:rect l="l" t="t" r="r" b="b"/>
              <a:pathLst>
                <a:path w="368300" h="12700">
                  <a:moveTo>
                    <a:pt x="368042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49237" y="12700"/>
                  </a:lnTo>
                  <a:lnTo>
                    <a:pt x="368042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606983" y="2131059"/>
              <a:ext cx="343535" cy="12700"/>
            </a:xfrm>
            <a:custGeom>
              <a:avLst/>
              <a:gdLst/>
              <a:ahLst/>
              <a:cxnLst/>
              <a:rect l="l" t="t" r="r" b="b"/>
              <a:pathLst>
                <a:path w="343535" h="12700">
                  <a:moveTo>
                    <a:pt x="343416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24612" y="12700"/>
                  </a:lnTo>
                  <a:lnTo>
                    <a:pt x="343416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614685" y="2142490"/>
              <a:ext cx="319405" cy="12700"/>
            </a:xfrm>
            <a:custGeom>
              <a:avLst/>
              <a:gdLst/>
              <a:ahLst/>
              <a:cxnLst/>
              <a:rect l="l" t="t" r="r" b="b"/>
              <a:pathLst>
                <a:path w="319405" h="12700">
                  <a:moveTo>
                    <a:pt x="318791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99986" y="12700"/>
                  </a:lnTo>
                  <a:lnTo>
                    <a:pt x="318791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622386" y="2153919"/>
              <a:ext cx="294640" cy="12700"/>
            </a:xfrm>
            <a:custGeom>
              <a:avLst/>
              <a:gdLst/>
              <a:ahLst/>
              <a:cxnLst/>
              <a:rect l="l" t="t" r="r" b="b"/>
              <a:pathLst>
                <a:path w="294639" h="12700">
                  <a:moveTo>
                    <a:pt x="294165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75360" y="12700"/>
                  </a:lnTo>
                  <a:lnTo>
                    <a:pt x="294165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653551" y="2176779"/>
              <a:ext cx="222250" cy="10160"/>
            </a:xfrm>
            <a:custGeom>
              <a:avLst/>
              <a:gdLst/>
              <a:ahLst/>
              <a:cxnLst/>
              <a:rect l="l" t="t" r="r" b="b"/>
              <a:pathLst>
                <a:path w="222250" h="10160">
                  <a:moveTo>
                    <a:pt x="0" y="10160"/>
                  </a:moveTo>
                  <a:lnTo>
                    <a:pt x="221630" y="10160"/>
                  </a:lnTo>
                  <a:lnTo>
                    <a:pt x="221630" y="0"/>
                  </a:lnTo>
                  <a:lnTo>
                    <a:pt x="0" y="0"/>
                  </a:lnTo>
                  <a:lnTo>
                    <a:pt x="0" y="1016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908655" y="23456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1287779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  <a:path w="1287779" h="11430">
                  <a:moveTo>
                    <a:pt x="1287500" y="11430"/>
                  </a:moveTo>
                  <a:lnTo>
                    <a:pt x="1264564" y="3810"/>
                  </a:lnTo>
                  <a:lnTo>
                    <a:pt x="707339" y="11430"/>
                  </a:lnTo>
                  <a:lnTo>
                    <a:pt x="1287500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8" name="object 139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399" name="object 139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400" name="object 1400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7074704" y="3268979"/>
              <a:ext cx="67310" cy="12700"/>
            </a:xfrm>
            <a:custGeom>
              <a:avLst/>
              <a:gdLst/>
              <a:ahLst/>
              <a:cxnLst/>
              <a:rect l="l" t="t" r="r" b="b"/>
              <a:pathLst>
                <a:path w="67309" h="12700">
                  <a:moveTo>
                    <a:pt x="56190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67150" y="12700"/>
                  </a:lnTo>
                  <a:lnTo>
                    <a:pt x="5619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552097" y="3305809"/>
              <a:ext cx="1614805" cy="12700"/>
            </a:xfrm>
            <a:custGeom>
              <a:avLst/>
              <a:gdLst/>
              <a:ahLst/>
              <a:cxnLst/>
              <a:rect l="l" t="t" r="r" b="b"/>
              <a:pathLst>
                <a:path w="1614804" h="12700">
                  <a:moveTo>
                    <a:pt x="139827" y="12700"/>
                  </a:moveTo>
                  <a:lnTo>
                    <a:pt x="1158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9827" y="12700"/>
                  </a:lnTo>
                  <a:close/>
                </a:path>
                <a:path w="1614804" h="12700">
                  <a:moveTo>
                    <a:pt x="1614589" y="12700"/>
                  </a:moveTo>
                  <a:lnTo>
                    <a:pt x="1607489" y="0"/>
                  </a:lnTo>
                  <a:lnTo>
                    <a:pt x="1541564" y="0"/>
                  </a:lnTo>
                  <a:lnTo>
                    <a:pt x="1548104" y="12700"/>
                  </a:lnTo>
                  <a:lnTo>
                    <a:pt x="1614589" y="1270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595505" y="3329939"/>
              <a:ext cx="1584960" cy="12700"/>
            </a:xfrm>
            <a:custGeom>
              <a:avLst/>
              <a:gdLst/>
              <a:ahLst/>
              <a:cxnLst/>
              <a:rect l="l" t="t" r="r" b="b"/>
              <a:pathLst>
                <a:path w="1584959" h="12700">
                  <a:moveTo>
                    <a:pt x="141935" y="12700"/>
                  </a:moveTo>
                  <a:lnTo>
                    <a:pt x="11798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1935" y="12700"/>
                  </a:lnTo>
                  <a:close/>
                </a:path>
                <a:path w="1584959" h="12700">
                  <a:moveTo>
                    <a:pt x="1584667" y="12700"/>
                  </a:moveTo>
                  <a:lnTo>
                    <a:pt x="1577568" y="0"/>
                  </a:lnTo>
                  <a:lnTo>
                    <a:pt x="1510576" y="0"/>
                  </a:lnTo>
                  <a:lnTo>
                    <a:pt x="1517116" y="12700"/>
                  </a:lnTo>
                  <a:lnTo>
                    <a:pt x="1584667" y="1270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5881116" y="3488689"/>
              <a:ext cx="1388110" cy="12700"/>
            </a:xfrm>
            <a:custGeom>
              <a:avLst/>
              <a:gdLst/>
              <a:ahLst/>
              <a:cxnLst/>
              <a:rect l="l" t="t" r="r" b="b"/>
              <a:pathLst>
                <a:path w="1388109" h="12700">
                  <a:moveTo>
                    <a:pt x="155765" y="12700"/>
                  </a:moveTo>
                  <a:lnTo>
                    <a:pt x="1318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5765" y="12700"/>
                  </a:lnTo>
                  <a:close/>
                </a:path>
                <a:path w="1388109" h="12700">
                  <a:moveTo>
                    <a:pt x="1387830" y="12700"/>
                  </a:moveTo>
                  <a:lnTo>
                    <a:pt x="1380731" y="0"/>
                  </a:lnTo>
                  <a:lnTo>
                    <a:pt x="1306690" y="0"/>
                  </a:lnTo>
                  <a:lnTo>
                    <a:pt x="1313230" y="12700"/>
                  </a:lnTo>
                  <a:lnTo>
                    <a:pt x="1387830" y="1270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5924524" y="3512819"/>
              <a:ext cx="1358265" cy="12700"/>
            </a:xfrm>
            <a:custGeom>
              <a:avLst/>
              <a:gdLst/>
              <a:ahLst/>
              <a:cxnLst/>
              <a:rect l="l" t="t" r="r" b="b"/>
              <a:pathLst>
                <a:path w="1358265" h="12700">
                  <a:moveTo>
                    <a:pt x="157873" y="12700"/>
                  </a:moveTo>
                  <a:lnTo>
                    <a:pt x="13392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7873" y="12700"/>
                  </a:lnTo>
                  <a:close/>
                </a:path>
                <a:path w="1358265" h="12700">
                  <a:moveTo>
                    <a:pt x="1357922" y="12700"/>
                  </a:moveTo>
                  <a:lnTo>
                    <a:pt x="1350810" y="0"/>
                  </a:lnTo>
                  <a:lnTo>
                    <a:pt x="1275702" y="0"/>
                  </a:lnTo>
                  <a:lnTo>
                    <a:pt x="1282242" y="12700"/>
                  </a:lnTo>
                  <a:lnTo>
                    <a:pt x="1357922" y="1270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5990780" y="3549649"/>
              <a:ext cx="1312545" cy="12700"/>
            </a:xfrm>
            <a:custGeom>
              <a:avLst/>
              <a:gdLst/>
              <a:ahLst/>
              <a:cxnLst/>
              <a:rect l="l" t="t" r="r" b="b"/>
              <a:pathLst>
                <a:path w="1312545" h="12700">
                  <a:moveTo>
                    <a:pt x="161099" y="12700"/>
                  </a:moveTo>
                  <a:lnTo>
                    <a:pt x="13713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1099" y="12700"/>
                  </a:lnTo>
                  <a:close/>
                </a:path>
                <a:path w="1312545" h="12700">
                  <a:moveTo>
                    <a:pt x="1312252" y="12700"/>
                  </a:moveTo>
                  <a:lnTo>
                    <a:pt x="1305153" y="0"/>
                  </a:lnTo>
                  <a:lnTo>
                    <a:pt x="1228407" y="0"/>
                  </a:lnTo>
                  <a:lnTo>
                    <a:pt x="1234948" y="12700"/>
                  </a:lnTo>
                  <a:lnTo>
                    <a:pt x="1312252" y="1270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6034201" y="3573779"/>
              <a:ext cx="1282700" cy="12700"/>
            </a:xfrm>
            <a:custGeom>
              <a:avLst/>
              <a:gdLst/>
              <a:ahLst/>
              <a:cxnLst/>
              <a:rect l="l" t="t" r="r" b="b"/>
              <a:pathLst>
                <a:path w="1282700" h="12700">
                  <a:moveTo>
                    <a:pt x="167538" y="12700"/>
                  </a:moveTo>
                  <a:lnTo>
                    <a:pt x="14128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7538" y="12700"/>
                  </a:lnTo>
                  <a:close/>
                </a:path>
                <a:path w="1282700" h="12700">
                  <a:moveTo>
                    <a:pt x="1282331" y="12700"/>
                  </a:moveTo>
                  <a:lnTo>
                    <a:pt x="1275219" y="0"/>
                  </a:lnTo>
                  <a:lnTo>
                    <a:pt x="1197406" y="0"/>
                  </a:lnTo>
                  <a:lnTo>
                    <a:pt x="1203947" y="12700"/>
                  </a:lnTo>
                  <a:lnTo>
                    <a:pt x="1282331" y="1270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6143866" y="3634739"/>
              <a:ext cx="1207135" cy="12700"/>
            </a:xfrm>
            <a:custGeom>
              <a:avLst/>
              <a:gdLst/>
              <a:ahLst/>
              <a:cxnLst/>
              <a:rect l="l" t="t" r="r" b="b"/>
              <a:pathLst>
                <a:path w="1207134" h="12700">
                  <a:moveTo>
                    <a:pt x="183857" y="12700"/>
                  </a:moveTo>
                  <a:lnTo>
                    <a:pt x="15760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83857" y="12700"/>
                  </a:lnTo>
                  <a:close/>
                </a:path>
                <a:path w="1207134" h="12700">
                  <a:moveTo>
                    <a:pt x="1206754" y="12700"/>
                  </a:moveTo>
                  <a:lnTo>
                    <a:pt x="1199642" y="0"/>
                  </a:lnTo>
                  <a:lnTo>
                    <a:pt x="1119124" y="0"/>
                  </a:lnTo>
                  <a:lnTo>
                    <a:pt x="1125664" y="12700"/>
                  </a:lnTo>
                  <a:lnTo>
                    <a:pt x="1206754" y="1270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6210135" y="3671569"/>
              <a:ext cx="1161415" cy="12700"/>
            </a:xfrm>
            <a:custGeom>
              <a:avLst/>
              <a:gdLst/>
              <a:ahLst/>
              <a:cxnLst/>
              <a:rect l="l" t="t" r="r" b="b"/>
              <a:pathLst>
                <a:path w="1161415" h="12700">
                  <a:moveTo>
                    <a:pt x="193713" y="12700"/>
                  </a:moveTo>
                  <a:lnTo>
                    <a:pt x="16746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93713" y="12700"/>
                  </a:lnTo>
                  <a:close/>
                </a:path>
                <a:path w="1161415" h="12700">
                  <a:moveTo>
                    <a:pt x="1161072" y="12700"/>
                  </a:moveTo>
                  <a:lnTo>
                    <a:pt x="1153972" y="0"/>
                  </a:lnTo>
                  <a:lnTo>
                    <a:pt x="1071816" y="0"/>
                  </a:lnTo>
                  <a:lnTo>
                    <a:pt x="1078357" y="12700"/>
                  </a:lnTo>
                  <a:lnTo>
                    <a:pt x="1161072" y="1270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6253543" y="3695699"/>
              <a:ext cx="1131570" cy="12700"/>
            </a:xfrm>
            <a:custGeom>
              <a:avLst/>
              <a:gdLst/>
              <a:ahLst/>
              <a:cxnLst/>
              <a:rect l="l" t="t" r="r" b="b"/>
              <a:pathLst>
                <a:path w="1131570" h="12700">
                  <a:moveTo>
                    <a:pt x="200164" y="12700"/>
                  </a:moveTo>
                  <a:lnTo>
                    <a:pt x="1739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00164" y="12700"/>
                  </a:lnTo>
                  <a:close/>
                </a:path>
                <a:path w="1131570" h="12700">
                  <a:moveTo>
                    <a:pt x="1131163" y="12700"/>
                  </a:moveTo>
                  <a:lnTo>
                    <a:pt x="1124051" y="0"/>
                  </a:lnTo>
                  <a:lnTo>
                    <a:pt x="1043406" y="0"/>
                  </a:lnTo>
                  <a:lnTo>
                    <a:pt x="1053617" y="12700"/>
                  </a:lnTo>
                  <a:lnTo>
                    <a:pt x="1131163" y="1270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320942" y="3732529"/>
              <a:ext cx="1089660" cy="12700"/>
            </a:xfrm>
            <a:custGeom>
              <a:avLst/>
              <a:gdLst/>
              <a:ahLst/>
              <a:cxnLst/>
              <a:rect l="l" t="t" r="r" b="b"/>
              <a:pathLst>
                <a:path w="1089659" h="12700">
                  <a:moveTo>
                    <a:pt x="208699" y="1270"/>
                  </a:moveTo>
                  <a:lnTo>
                    <a:pt x="183946" y="1270"/>
                  </a:lnTo>
                  <a:lnTo>
                    <a:pt x="183946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11430" y="1270"/>
                  </a:lnTo>
                  <a:lnTo>
                    <a:pt x="11430" y="12700"/>
                  </a:lnTo>
                  <a:lnTo>
                    <a:pt x="208699" y="12700"/>
                  </a:lnTo>
                  <a:lnTo>
                    <a:pt x="208699" y="1270"/>
                  </a:lnTo>
                  <a:close/>
                </a:path>
                <a:path w="1089659" h="12700">
                  <a:moveTo>
                    <a:pt x="1089520" y="12700"/>
                  </a:moveTo>
                  <a:lnTo>
                    <a:pt x="1079195" y="0"/>
                  </a:lnTo>
                  <a:lnTo>
                    <a:pt x="1005636" y="0"/>
                  </a:lnTo>
                  <a:lnTo>
                    <a:pt x="1015847" y="12700"/>
                  </a:lnTo>
                  <a:lnTo>
                    <a:pt x="1089520" y="1270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6363220" y="3756659"/>
              <a:ext cx="1067435" cy="12700"/>
            </a:xfrm>
            <a:custGeom>
              <a:avLst/>
              <a:gdLst/>
              <a:ahLst/>
              <a:cxnLst/>
              <a:rect l="l" t="t" r="r" b="b"/>
              <a:pathLst>
                <a:path w="1067434" h="12700">
                  <a:moveTo>
                    <a:pt x="288836" y="12700"/>
                  </a:moveTo>
                  <a:lnTo>
                    <a:pt x="236740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88836" y="12700"/>
                  </a:lnTo>
                  <a:close/>
                </a:path>
                <a:path w="1067434" h="12700">
                  <a:moveTo>
                    <a:pt x="1066876" y="12700"/>
                  </a:moveTo>
                  <a:lnTo>
                    <a:pt x="1056551" y="0"/>
                  </a:lnTo>
                  <a:lnTo>
                    <a:pt x="982764" y="0"/>
                  </a:lnTo>
                  <a:lnTo>
                    <a:pt x="992987" y="12700"/>
                  </a:lnTo>
                  <a:lnTo>
                    <a:pt x="1066876" y="1270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6589992" y="3817619"/>
              <a:ext cx="890269" cy="12700"/>
            </a:xfrm>
            <a:custGeom>
              <a:avLst/>
              <a:gdLst/>
              <a:ahLst/>
              <a:cxnLst/>
              <a:rect l="l" t="t" r="r" b="b"/>
              <a:pathLst>
                <a:path w="890270" h="12700">
                  <a:moveTo>
                    <a:pt x="312089" y="12700"/>
                  </a:moveTo>
                  <a:lnTo>
                    <a:pt x="260007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2089" y="12700"/>
                  </a:lnTo>
                  <a:close/>
                </a:path>
                <a:path w="890270" h="12700">
                  <a:moveTo>
                    <a:pt x="889698" y="12700"/>
                  </a:moveTo>
                  <a:lnTo>
                    <a:pt x="879373" y="0"/>
                  </a:lnTo>
                  <a:lnTo>
                    <a:pt x="805040" y="0"/>
                  </a:lnTo>
                  <a:lnTo>
                    <a:pt x="815263" y="12700"/>
                  </a:lnTo>
                  <a:lnTo>
                    <a:pt x="889698" y="1270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6750571" y="3854449"/>
              <a:ext cx="759460" cy="12700"/>
            </a:xfrm>
            <a:custGeom>
              <a:avLst/>
              <a:gdLst/>
              <a:ahLst/>
              <a:cxnLst/>
              <a:rect l="l" t="t" r="r" b="b"/>
              <a:pathLst>
                <a:path w="759459" h="12700">
                  <a:moveTo>
                    <a:pt x="302577" y="12700"/>
                  </a:moveTo>
                  <a:lnTo>
                    <a:pt x="250482" y="0"/>
                  </a:lnTo>
                  <a:lnTo>
                    <a:pt x="0" y="0"/>
                  </a:lnTo>
                  <a:lnTo>
                    <a:pt x="55384" y="12700"/>
                  </a:lnTo>
                  <a:lnTo>
                    <a:pt x="302577" y="12700"/>
                  </a:lnTo>
                  <a:close/>
                </a:path>
                <a:path w="759459" h="12700">
                  <a:moveTo>
                    <a:pt x="759091" y="12700"/>
                  </a:moveTo>
                  <a:lnTo>
                    <a:pt x="748753" y="0"/>
                  </a:lnTo>
                  <a:lnTo>
                    <a:pt x="674090" y="0"/>
                  </a:lnTo>
                  <a:lnTo>
                    <a:pt x="684314" y="12700"/>
                  </a:lnTo>
                  <a:lnTo>
                    <a:pt x="759091" y="1270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6855790" y="3878579"/>
              <a:ext cx="673735" cy="12700"/>
            </a:xfrm>
            <a:custGeom>
              <a:avLst/>
              <a:gdLst/>
              <a:ahLst/>
              <a:cxnLst/>
              <a:rect l="l" t="t" r="r" b="b"/>
              <a:pathLst>
                <a:path w="673734" h="12700">
                  <a:moveTo>
                    <a:pt x="296329" y="12700"/>
                  </a:moveTo>
                  <a:lnTo>
                    <a:pt x="244233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96329" y="12700"/>
                  </a:lnTo>
                  <a:close/>
                </a:path>
                <a:path w="673734" h="12700">
                  <a:moveTo>
                    <a:pt x="673506" y="12700"/>
                  </a:moveTo>
                  <a:lnTo>
                    <a:pt x="663168" y="0"/>
                  </a:lnTo>
                  <a:lnTo>
                    <a:pt x="588289" y="0"/>
                  </a:lnTo>
                  <a:lnTo>
                    <a:pt x="598500" y="12700"/>
                  </a:lnTo>
                  <a:lnTo>
                    <a:pt x="673506" y="1270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7016382" y="3915409"/>
              <a:ext cx="542925" cy="12700"/>
            </a:xfrm>
            <a:custGeom>
              <a:avLst/>
              <a:gdLst/>
              <a:ahLst/>
              <a:cxnLst/>
              <a:rect l="l" t="t" r="r" b="b"/>
              <a:pathLst>
                <a:path w="542925" h="12700">
                  <a:moveTo>
                    <a:pt x="220078" y="12700"/>
                  </a:moveTo>
                  <a:lnTo>
                    <a:pt x="194678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20078" y="12700"/>
                  </a:lnTo>
                  <a:close/>
                </a:path>
                <a:path w="542925" h="12700">
                  <a:moveTo>
                    <a:pt x="542874" y="12700"/>
                  </a:moveTo>
                  <a:lnTo>
                    <a:pt x="532549" y="0"/>
                  </a:lnTo>
                  <a:lnTo>
                    <a:pt x="457327" y="0"/>
                  </a:lnTo>
                  <a:lnTo>
                    <a:pt x="467550" y="12700"/>
                  </a:lnTo>
                  <a:lnTo>
                    <a:pt x="542874" y="1270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7132663" y="3939539"/>
              <a:ext cx="446405" cy="12700"/>
            </a:xfrm>
            <a:custGeom>
              <a:avLst/>
              <a:gdLst/>
              <a:ahLst/>
              <a:cxnLst/>
              <a:rect l="l" t="t" r="r" b="b"/>
              <a:pathLst>
                <a:path w="446404" h="12700">
                  <a:moveTo>
                    <a:pt x="144424" y="5080"/>
                  </a:moveTo>
                  <a:lnTo>
                    <a:pt x="131724" y="5080"/>
                  </a:lnTo>
                  <a:lnTo>
                    <a:pt x="131724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8249" y="5080"/>
                  </a:lnTo>
                  <a:lnTo>
                    <a:pt x="18249" y="12700"/>
                  </a:lnTo>
                  <a:lnTo>
                    <a:pt x="144424" y="12700"/>
                  </a:lnTo>
                  <a:lnTo>
                    <a:pt x="144424" y="5080"/>
                  </a:lnTo>
                  <a:close/>
                </a:path>
                <a:path w="446404" h="12700">
                  <a:moveTo>
                    <a:pt x="446227" y="12700"/>
                  </a:moveTo>
                  <a:lnTo>
                    <a:pt x="435889" y="0"/>
                  </a:lnTo>
                  <a:lnTo>
                    <a:pt x="360464" y="0"/>
                  </a:lnTo>
                  <a:lnTo>
                    <a:pt x="370674" y="12700"/>
                  </a:lnTo>
                  <a:lnTo>
                    <a:pt x="446227" y="1270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248982" y="4000499"/>
              <a:ext cx="379730" cy="12700"/>
            </a:xfrm>
            <a:custGeom>
              <a:avLst/>
              <a:gdLst/>
              <a:ahLst/>
              <a:cxnLst/>
              <a:rect l="l" t="t" r="r" b="b"/>
              <a:pathLst>
                <a:path w="379729" h="12700">
                  <a:moveTo>
                    <a:pt x="157645" y="12700"/>
                  </a:moveTo>
                  <a:lnTo>
                    <a:pt x="132257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57645" y="12700"/>
                  </a:lnTo>
                  <a:close/>
                </a:path>
                <a:path w="379729" h="12700">
                  <a:moveTo>
                    <a:pt x="379501" y="12700"/>
                  </a:moveTo>
                  <a:lnTo>
                    <a:pt x="369176" y="0"/>
                  </a:lnTo>
                  <a:lnTo>
                    <a:pt x="293179" y="0"/>
                  </a:lnTo>
                  <a:lnTo>
                    <a:pt x="303403" y="12700"/>
                  </a:lnTo>
                  <a:lnTo>
                    <a:pt x="379501" y="1270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294435" y="4024629"/>
              <a:ext cx="353695" cy="12700"/>
            </a:xfrm>
            <a:custGeom>
              <a:avLst/>
              <a:gdLst/>
              <a:ahLst/>
              <a:cxnLst/>
              <a:rect l="l" t="t" r="r" b="b"/>
              <a:pathLst>
                <a:path w="353695" h="12700">
                  <a:moveTo>
                    <a:pt x="160464" y="12700"/>
                  </a:moveTo>
                  <a:lnTo>
                    <a:pt x="135064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0464" y="12700"/>
                  </a:lnTo>
                  <a:close/>
                </a:path>
                <a:path w="353695" h="12700">
                  <a:moveTo>
                    <a:pt x="353682" y="12700"/>
                  </a:moveTo>
                  <a:lnTo>
                    <a:pt x="343357" y="0"/>
                  </a:lnTo>
                  <a:lnTo>
                    <a:pt x="267144" y="0"/>
                  </a:lnTo>
                  <a:lnTo>
                    <a:pt x="277368" y="12700"/>
                  </a:lnTo>
                  <a:lnTo>
                    <a:pt x="353682" y="1270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7363790" y="4061459"/>
              <a:ext cx="314325" cy="12700"/>
            </a:xfrm>
            <a:custGeom>
              <a:avLst/>
              <a:gdLst/>
              <a:ahLst/>
              <a:cxnLst/>
              <a:rect l="l" t="t" r="r" b="b"/>
              <a:pathLst>
                <a:path w="314325" h="12700">
                  <a:moveTo>
                    <a:pt x="164769" y="12700"/>
                  </a:moveTo>
                  <a:lnTo>
                    <a:pt x="139369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64769" y="12700"/>
                  </a:lnTo>
                  <a:close/>
                </a:path>
                <a:path w="314325" h="12700">
                  <a:moveTo>
                    <a:pt x="314299" y="12700"/>
                  </a:moveTo>
                  <a:lnTo>
                    <a:pt x="303961" y="0"/>
                  </a:lnTo>
                  <a:lnTo>
                    <a:pt x="227418" y="0"/>
                  </a:lnTo>
                  <a:lnTo>
                    <a:pt x="237642" y="12700"/>
                  </a:lnTo>
                  <a:lnTo>
                    <a:pt x="314299" y="1270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7433157" y="4098289"/>
              <a:ext cx="274955" cy="12700"/>
            </a:xfrm>
            <a:custGeom>
              <a:avLst/>
              <a:gdLst/>
              <a:ahLst/>
              <a:cxnLst/>
              <a:rect l="l" t="t" r="r" b="b"/>
              <a:pathLst>
                <a:path w="274954" h="12700">
                  <a:moveTo>
                    <a:pt x="169049" y="12700"/>
                  </a:moveTo>
                  <a:lnTo>
                    <a:pt x="143649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9049" y="12700"/>
                  </a:lnTo>
                  <a:close/>
                </a:path>
                <a:path w="274954" h="12700">
                  <a:moveTo>
                    <a:pt x="274891" y="12700"/>
                  </a:moveTo>
                  <a:lnTo>
                    <a:pt x="264553" y="0"/>
                  </a:lnTo>
                  <a:lnTo>
                    <a:pt x="187680" y="0"/>
                  </a:lnTo>
                  <a:lnTo>
                    <a:pt x="197904" y="12700"/>
                  </a:lnTo>
                  <a:lnTo>
                    <a:pt x="274891" y="1270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4" name="object 148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85" name="object 1485"/>
            <p:cNvSpPr/>
            <p:nvPr/>
          </p:nvSpPr>
          <p:spPr>
            <a:xfrm>
              <a:off x="7636279" y="4268470"/>
              <a:ext cx="275590" cy="13970"/>
            </a:xfrm>
            <a:custGeom>
              <a:avLst/>
              <a:gdLst/>
              <a:ahLst/>
              <a:cxnLst/>
              <a:rect l="l" t="t" r="r" b="b"/>
              <a:pathLst>
                <a:path w="275590" h="13970">
                  <a:moveTo>
                    <a:pt x="24726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75439" y="13969"/>
                  </a:lnTo>
                  <a:lnTo>
                    <a:pt x="247267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7608063" y="4281170"/>
              <a:ext cx="327025" cy="12700"/>
            </a:xfrm>
            <a:custGeom>
              <a:avLst/>
              <a:gdLst/>
              <a:ahLst/>
              <a:cxnLst/>
              <a:rect l="l" t="t" r="r" b="b"/>
              <a:pathLst>
                <a:path w="327025" h="12700">
                  <a:moveTo>
                    <a:pt x="301094" y="0"/>
                  </a:moveTo>
                  <a:lnTo>
                    <a:pt x="31350" y="0"/>
                  </a:lnTo>
                  <a:lnTo>
                    <a:pt x="0" y="12699"/>
                  </a:lnTo>
                  <a:lnTo>
                    <a:pt x="326705" y="12699"/>
                  </a:lnTo>
                  <a:lnTo>
                    <a:pt x="301094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7576713" y="4292600"/>
              <a:ext cx="382270" cy="13970"/>
            </a:xfrm>
            <a:custGeom>
              <a:avLst/>
              <a:gdLst/>
              <a:ahLst/>
              <a:cxnLst/>
              <a:rect l="l" t="t" r="r" b="b"/>
              <a:pathLst>
                <a:path w="382270" h="13970">
                  <a:moveTo>
                    <a:pt x="355494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81819" y="13969"/>
                  </a:lnTo>
                  <a:lnTo>
                    <a:pt x="381106" y="12700"/>
                  </a:lnTo>
                  <a:lnTo>
                    <a:pt x="355494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7548497" y="4305300"/>
              <a:ext cx="416559" cy="12700"/>
            </a:xfrm>
            <a:custGeom>
              <a:avLst/>
              <a:gdLst/>
              <a:ahLst/>
              <a:cxnLst/>
              <a:rect l="l" t="t" r="r" b="b"/>
              <a:pathLst>
                <a:path w="416559" h="12700">
                  <a:moveTo>
                    <a:pt x="409321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16450" y="12700"/>
                  </a:lnTo>
                  <a:lnTo>
                    <a:pt x="409321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517147" y="4316729"/>
              <a:ext cx="455295" cy="13970"/>
            </a:xfrm>
            <a:custGeom>
              <a:avLst/>
              <a:gdLst/>
              <a:ahLst/>
              <a:cxnLst/>
              <a:rect l="l" t="t" r="r" b="b"/>
              <a:pathLst>
                <a:path w="455295" h="13970">
                  <a:moveTo>
                    <a:pt x="447088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454929" y="13970"/>
                  </a:lnTo>
                  <a:lnTo>
                    <a:pt x="447088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488932" y="4329429"/>
              <a:ext cx="489584" cy="12700"/>
            </a:xfrm>
            <a:custGeom>
              <a:avLst/>
              <a:gdLst/>
              <a:ahLst/>
              <a:cxnLst/>
              <a:rect l="l" t="t" r="r" b="b"/>
              <a:pathLst>
                <a:path w="489584" h="12700">
                  <a:moveTo>
                    <a:pt x="482432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89560" y="12700"/>
                  </a:lnTo>
                  <a:lnTo>
                    <a:pt x="48243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7471690" y="4342129"/>
              <a:ext cx="514350" cy="12700"/>
            </a:xfrm>
            <a:custGeom>
              <a:avLst/>
              <a:gdLst/>
              <a:ahLst/>
              <a:cxnLst/>
              <a:rect l="l" t="t" r="r" b="b"/>
              <a:pathLst>
                <a:path w="514350" h="12700">
                  <a:moveTo>
                    <a:pt x="513930" y="12700"/>
                  </a:moveTo>
                  <a:lnTo>
                    <a:pt x="507504" y="1270"/>
                  </a:lnTo>
                  <a:lnTo>
                    <a:pt x="507149" y="1270"/>
                  </a:lnTo>
                  <a:lnTo>
                    <a:pt x="507149" y="0"/>
                  </a:lnTo>
                  <a:lnTo>
                    <a:pt x="15671" y="0"/>
                  </a:lnTo>
                  <a:lnTo>
                    <a:pt x="15671" y="1270"/>
                  </a:lnTo>
                  <a:lnTo>
                    <a:pt x="0" y="1270"/>
                  </a:lnTo>
                  <a:lnTo>
                    <a:pt x="0" y="12700"/>
                  </a:lnTo>
                  <a:lnTo>
                    <a:pt x="348957" y="12700"/>
                  </a:lnTo>
                  <a:lnTo>
                    <a:pt x="348957" y="1270"/>
                  </a:lnTo>
                  <a:lnTo>
                    <a:pt x="370560" y="1270"/>
                  </a:lnTo>
                  <a:lnTo>
                    <a:pt x="370255" y="12700"/>
                  </a:lnTo>
                  <a:lnTo>
                    <a:pt x="513930" y="1270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7398004" y="4366259"/>
              <a:ext cx="601345" cy="12700"/>
            </a:xfrm>
            <a:custGeom>
              <a:avLst/>
              <a:gdLst/>
              <a:ahLst/>
              <a:cxnLst/>
              <a:rect l="l" t="t" r="r" b="b"/>
              <a:pathLst>
                <a:path w="601345" h="12700">
                  <a:moveTo>
                    <a:pt x="35786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309880" y="12700"/>
                  </a:lnTo>
                  <a:lnTo>
                    <a:pt x="357860" y="0"/>
                  </a:lnTo>
                  <a:close/>
                </a:path>
                <a:path w="601345" h="12700">
                  <a:moveTo>
                    <a:pt x="601154" y="12700"/>
                  </a:moveTo>
                  <a:lnTo>
                    <a:pt x="594029" y="0"/>
                  </a:lnTo>
                  <a:lnTo>
                    <a:pt x="443636" y="0"/>
                  </a:lnTo>
                  <a:lnTo>
                    <a:pt x="443293" y="12700"/>
                  </a:lnTo>
                  <a:lnTo>
                    <a:pt x="601154" y="1270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7338441" y="4390389"/>
              <a:ext cx="674370" cy="12700"/>
            </a:xfrm>
            <a:custGeom>
              <a:avLst/>
              <a:gdLst/>
              <a:ahLst/>
              <a:cxnLst/>
              <a:rect l="l" t="t" r="r" b="b"/>
              <a:pathLst>
                <a:path w="674370" h="12700">
                  <a:moveTo>
                    <a:pt x="32625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278269" y="12700"/>
                  </a:lnTo>
                  <a:lnTo>
                    <a:pt x="326250" y="0"/>
                  </a:lnTo>
                  <a:close/>
                </a:path>
                <a:path w="674370" h="12700">
                  <a:moveTo>
                    <a:pt x="674268" y="12700"/>
                  </a:moveTo>
                  <a:lnTo>
                    <a:pt x="667131" y="0"/>
                  </a:lnTo>
                  <a:lnTo>
                    <a:pt x="502551" y="0"/>
                  </a:lnTo>
                  <a:lnTo>
                    <a:pt x="502221" y="12700"/>
                  </a:lnTo>
                  <a:lnTo>
                    <a:pt x="674268" y="1270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7103872" y="4464050"/>
              <a:ext cx="950594" cy="12700"/>
            </a:xfrm>
            <a:custGeom>
              <a:avLst/>
              <a:gdLst/>
              <a:ahLst/>
              <a:cxnLst/>
              <a:rect l="l" t="t" r="r" b="b"/>
              <a:pathLst>
                <a:path w="950595" h="12700">
                  <a:moveTo>
                    <a:pt x="282498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34518" y="12700"/>
                  </a:lnTo>
                  <a:lnTo>
                    <a:pt x="282498" y="0"/>
                  </a:lnTo>
                  <a:close/>
                </a:path>
                <a:path w="950595" h="12700">
                  <a:moveTo>
                    <a:pt x="873582" y="0"/>
                  </a:moveTo>
                  <a:lnTo>
                    <a:pt x="735177" y="0"/>
                  </a:lnTo>
                  <a:lnTo>
                    <a:pt x="734834" y="12700"/>
                  </a:lnTo>
                  <a:lnTo>
                    <a:pt x="870394" y="12700"/>
                  </a:lnTo>
                  <a:lnTo>
                    <a:pt x="873582" y="0"/>
                  </a:lnTo>
                  <a:close/>
                </a:path>
                <a:path w="950595" h="12700">
                  <a:moveTo>
                    <a:pt x="950175" y="12700"/>
                  </a:moveTo>
                  <a:lnTo>
                    <a:pt x="943051" y="0"/>
                  </a:lnTo>
                  <a:lnTo>
                    <a:pt x="902246" y="0"/>
                  </a:lnTo>
                  <a:lnTo>
                    <a:pt x="910082" y="12700"/>
                  </a:lnTo>
                  <a:lnTo>
                    <a:pt x="950175" y="1270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7016458" y="4488179"/>
              <a:ext cx="1051560" cy="12700"/>
            </a:xfrm>
            <a:custGeom>
              <a:avLst/>
              <a:gdLst/>
              <a:ahLst/>
              <a:cxnLst/>
              <a:rect l="l" t="t" r="r" b="b"/>
              <a:pathLst>
                <a:path w="1051559" h="12700">
                  <a:moveTo>
                    <a:pt x="278739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30759" y="12700"/>
                  </a:lnTo>
                  <a:lnTo>
                    <a:pt x="278739" y="0"/>
                  </a:lnTo>
                  <a:close/>
                </a:path>
                <a:path w="1051559" h="12700">
                  <a:moveTo>
                    <a:pt x="954938" y="0"/>
                  </a:moveTo>
                  <a:lnTo>
                    <a:pt x="821944" y="0"/>
                  </a:lnTo>
                  <a:lnTo>
                    <a:pt x="821613" y="12700"/>
                  </a:lnTo>
                  <a:lnTo>
                    <a:pt x="951738" y="12700"/>
                  </a:lnTo>
                  <a:lnTo>
                    <a:pt x="954938" y="0"/>
                  </a:lnTo>
                  <a:close/>
                </a:path>
                <a:path w="1051559" h="12700">
                  <a:moveTo>
                    <a:pt x="1051140" y="12700"/>
                  </a:moveTo>
                  <a:lnTo>
                    <a:pt x="1044016" y="0"/>
                  </a:lnTo>
                  <a:lnTo>
                    <a:pt x="1004544" y="0"/>
                  </a:lnTo>
                  <a:lnTo>
                    <a:pt x="1012367" y="12700"/>
                  </a:lnTo>
                  <a:lnTo>
                    <a:pt x="1051140" y="1270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148930" y="0"/>
                  </a:moveTo>
                  <a:lnTo>
                    <a:pt x="1029639" y="0"/>
                  </a:lnTo>
                  <a:lnTo>
                    <a:pt x="1029296" y="12700"/>
                  </a:lnTo>
                  <a:lnTo>
                    <a:pt x="1145730" y="12700"/>
                  </a:lnTo>
                  <a:lnTo>
                    <a:pt x="1148930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708242" y="4573269"/>
              <a:ext cx="1405255" cy="12700"/>
            </a:xfrm>
            <a:custGeom>
              <a:avLst/>
              <a:gdLst/>
              <a:ahLst/>
              <a:cxnLst/>
              <a:rect l="l" t="t" r="r" b="b"/>
              <a:pathLst>
                <a:path w="1405254" h="12700">
                  <a:moveTo>
                    <a:pt x="269151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23799" y="12700"/>
                  </a:lnTo>
                  <a:lnTo>
                    <a:pt x="269151" y="0"/>
                  </a:lnTo>
                  <a:close/>
                </a:path>
                <a:path w="1405254" h="12700">
                  <a:moveTo>
                    <a:pt x="1241767" y="0"/>
                  </a:moveTo>
                  <a:lnTo>
                    <a:pt x="1127912" y="0"/>
                  </a:lnTo>
                  <a:lnTo>
                    <a:pt x="1127569" y="12700"/>
                  </a:lnTo>
                  <a:lnTo>
                    <a:pt x="1238580" y="12700"/>
                  </a:lnTo>
                  <a:lnTo>
                    <a:pt x="1241767" y="0"/>
                  </a:lnTo>
                  <a:close/>
                </a:path>
                <a:path w="1405254" h="12700">
                  <a:moveTo>
                    <a:pt x="1405153" y="1270"/>
                  </a:moveTo>
                  <a:lnTo>
                    <a:pt x="1400340" y="1270"/>
                  </a:lnTo>
                  <a:lnTo>
                    <a:pt x="1400340" y="0"/>
                  </a:lnTo>
                  <a:lnTo>
                    <a:pt x="1380261" y="0"/>
                  </a:lnTo>
                  <a:lnTo>
                    <a:pt x="1380261" y="1270"/>
                  </a:lnTo>
                  <a:lnTo>
                    <a:pt x="1385570" y="1270"/>
                  </a:lnTo>
                  <a:lnTo>
                    <a:pt x="1385570" y="12700"/>
                  </a:lnTo>
                  <a:lnTo>
                    <a:pt x="1405153" y="12700"/>
                  </a:lnTo>
                  <a:lnTo>
                    <a:pt x="1405153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7834833" y="4610100"/>
              <a:ext cx="311785" cy="12700"/>
            </a:xfrm>
            <a:custGeom>
              <a:avLst/>
              <a:gdLst/>
              <a:ahLst/>
              <a:cxnLst/>
              <a:rect l="l" t="t" r="r" b="b"/>
              <a:pathLst>
                <a:path w="311784" h="12700">
                  <a:moveTo>
                    <a:pt x="105918" y="0"/>
                  </a:moveTo>
                  <a:lnTo>
                    <a:pt x="342" y="0"/>
                  </a:lnTo>
                  <a:lnTo>
                    <a:pt x="0" y="12700"/>
                  </a:lnTo>
                  <a:lnTo>
                    <a:pt x="102730" y="12700"/>
                  </a:lnTo>
                  <a:lnTo>
                    <a:pt x="105918" y="0"/>
                  </a:lnTo>
                  <a:close/>
                </a:path>
                <a:path w="311784" h="12700">
                  <a:moveTo>
                    <a:pt x="311734" y="12700"/>
                  </a:moveTo>
                  <a:lnTo>
                    <a:pt x="301828" y="0"/>
                  </a:lnTo>
                  <a:lnTo>
                    <a:pt x="283933" y="0"/>
                  </a:lnTo>
                  <a:lnTo>
                    <a:pt x="294563" y="12700"/>
                  </a:lnTo>
                  <a:lnTo>
                    <a:pt x="311734" y="1270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8149577" y="464692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4" h="12700">
                  <a:moveTo>
                    <a:pt x="15805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25706" y="12700"/>
                  </a:lnTo>
                  <a:lnTo>
                    <a:pt x="15805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8169756" y="4671059"/>
              <a:ext cx="24765" cy="12700"/>
            </a:xfrm>
            <a:custGeom>
              <a:avLst/>
              <a:gdLst/>
              <a:ahLst/>
              <a:cxnLst/>
              <a:rect l="l" t="t" r="r" b="b"/>
              <a:pathLst>
                <a:path w="24765" h="12700">
                  <a:moveTo>
                    <a:pt x="14437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24338" y="12700"/>
                  </a:lnTo>
                  <a:lnTo>
                    <a:pt x="14437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6194120" y="4732019"/>
              <a:ext cx="2047875" cy="12700"/>
            </a:xfrm>
            <a:custGeom>
              <a:avLst/>
              <a:gdLst/>
              <a:ahLst/>
              <a:cxnLst/>
              <a:rect l="l" t="t" r="r" b="b"/>
              <a:pathLst>
                <a:path w="2047875" h="12700">
                  <a:moveTo>
                    <a:pt x="21644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1107" y="12700"/>
                  </a:lnTo>
                  <a:lnTo>
                    <a:pt x="216446" y="0"/>
                  </a:lnTo>
                  <a:close/>
                </a:path>
                <a:path w="2047875" h="12700">
                  <a:moveTo>
                    <a:pt x="2047494" y="12700"/>
                  </a:moveTo>
                  <a:lnTo>
                    <a:pt x="2037588" y="0"/>
                  </a:lnTo>
                  <a:lnTo>
                    <a:pt x="2026615" y="0"/>
                  </a:lnTo>
                  <a:lnTo>
                    <a:pt x="2037232" y="12700"/>
                  </a:lnTo>
                  <a:lnTo>
                    <a:pt x="2047494" y="1270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8240914" y="4756150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4" h="12700">
                  <a:moveTo>
                    <a:pt x="9612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9513" y="12700"/>
                  </a:lnTo>
                  <a:lnTo>
                    <a:pt x="961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6015228" y="4792979"/>
              <a:ext cx="2273935" cy="12700"/>
            </a:xfrm>
            <a:custGeom>
              <a:avLst/>
              <a:gdLst/>
              <a:ahLst/>
              <a:cxnLst/>
              <a:rect l="l" t="t" r="r" b="b"/>
              <a:pathLst>
                <a:path w="2273934" h="12700">
                  <a:moveTo>
                    <a:pt x="20755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71856" y="12700"/>
                  </a:lnTo>
                  <a:lnTo>
                    <a:pt x="207556" y="0"/>
                  </a:lnTo>
                  <a:close/>
                </a:path>
                <a:path w="2273934" h="12700">
                  <a:moveTo>
                    <a:pt x="1879574" y="0"/>
                  </a:moveTo>
                  <a:lnTo>
                    <a:pt x="1797507" y="0"/>
                  </a:lnTo>
                  <a:lnTo>
                    <a:pt x="1795221" y="12700"/>
                  </a:lnTo>
                  <a:lnTo>
                    <a:pt x="1876386" y="12700"/>
                  </a:lnTo>
                  <a:lnTo>
                    <a:pt x="1879574" y="0"/>
                  </a:lnTo>
                  <a:close/>
                </a:path>
                <a:path w="2273934" h="12700">
                  <a:moveTo>
                    <a:pt x="2273909" y="12700"/>
                  </a:moveTo>
                  <a:lnTo>
                    <a:pt x="2264003" y="0"/>
                  </a:lnTo>
                  <a:lnTo>
                    <a:pt x="2256485" y="0"/>
                  </a:lnTo>
                  <a:lnTo>
                    <a:pt x="2267102" y="12700"/>
                  </a:lnTo>
                  <a:lnTo>
                    <a:pt x="2273909" y="1270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5915228" y="4817109"/>
              <a:ext cx="2404745" cy="25400"/>
            </a:xfrm>
            <a:custGeom>
              <a:avLst/>
              <a:gdLst/>
              <a:ahLst/>
              <a:cxnLst/>
              <a:rect l="l" t="t" r="r" b="b"/>
              <a:pathLst>
                <a:path w="2404745" h="25400">
                  <a:moveTo>
                    <a:pt x="239712" y="0"/>
                  </a:moveTo>
                  <a:lnTo>
                    <a:pt x="68973" y="0"/>
                  </a:lnTo>
                  <a:lnTo>
                    <a:pt x="34480" y="12700"/>
                  </a:lnTo>
                  <a:lnTo>
                    <a:pt x="31038" y="13970"/>
                  </a:lnTo>
                  <a:lnTo>
                    <a:pt x="0" y="25400"/>
                  </a:lnTo>
                  <a:lnTo>
                    <a:pt x="168300" y="25400"/>
                  </a:lnTo>
                  <a:lnTo>
                    <a:pt x="200431" y="13970"/>
                  </a:lnTo>
                  <a:lnTo>
                    <a:pt x="204012" y="12700"/>
                  </a:lnTo>
                  <a:lnTo>
                    <a:pt x="239712" y="0"/>
                  </a:lnTo>
                  <a:close/>
                </a:path>
                <a:path w="2404745" h="25400">
                  <a:moveTo>
                    <a:pt x="1973516" y="0"/>
                  </a:moveTo>
                  <a:lnTo>
                    <a:pt x="1893150" y="0"/>
                  </a:lnTo>
                  <a:lnTo>
                    <a:pt x="1890636" y="13970"/>
                  </a:lnTo>
                  <a:lnTo>
                    <a:pt x="1969998" y="13970"/>
                  </a:lnTo>
                  <a:lnTo>
                    <a:pt x="1973516" y="0"/>
                  </a:lnTo>
                  <a:close/>
                </a:path>
                <a:path w="2404745" h="25400">
                  <a:moveTo>
                    <a:pt x="2404427" y="25400"/>
                  </a:moveTo>
                  <a:lnTo>
                    <a:pt x="2394864" y="13970"/>
                  </a:lnTo>
                  <a:lnTo>
                    <a:pt x="2393810" y="12700"/>
                  </a:lnTo>
                  <a:lnTo>
                    <a:pt x="2383180" y="0"/>
                  </a:lnTo>
                  <a:lnTo>
                    <a:pt x="2376665" y="0"/>
                  </a:lnTo>
                  <a:lnTo>
                    <a:pt x="2388336" y="13970"/>
                  </a:lnTo>
                  <a:lnTo>
                    <a:pt x="2397899" y="25400"/>
                  </a:lnTo>
                  <a:lnTo>
                    <a:pt x="2404427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8322694" y="4853939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79" h="12700">
                  <a:moveTo>
                    <a:pt x="6536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7162" y="12700"/>
                  </a:lnTo>
                  <a:lnTo>
                    <a:pt x="6536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8373673" y="4914900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79" h="12700">
                  <a:moveTo>
                    <a:pt x="6564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7191" y="12700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8393852" y="4939029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6245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5770" y="12700"/>
                  </a:lnTo>
                  <a:lnTo>
                    <a:pt x="6245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518696" y="4975859"/>
              <a:ext cx="2919095" cy="12700"/>
            </a:xfrm>
            <a:custGeom>
              <a:avLst/>
              <a:gdLst/>
              <a:ahLst/>
              <a:cxnLst/>
              <a:rect l="l" t="t" r="r" b="b"/>
              <a:pathLst>
                <a:path w="2919095" h="12700">
                  <a:moveTo>
                    <a:pt x="189903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4190" y="12700"/>
                  </a:lnTo>
                  <a:lnTo>
                    <a:pt x="189903" y="0"/>
                  </a:lnTo>
                  <a:close/>
                </a:path>
                <a:path w="2919095" h="12700">
                  <a:moveTo>
                    <a:pt x="2340191" y="0"/>
                  </a:moveTo>
                  <a:lnTo>
                    <a:pt x="2261044" y="0"/>
                  </a:lnTo>
                  <a:lnTo>
                    <a:pt x="2258758" y="12700"/>
                  </a:lnTo>
                  <a:lnTo>
                    <a:pt x="2339568" y="12700"/>
                  </a:lnTo>
                  <a:lnTo>
                    <a:pt x="2340191" y="0"/>
                  </a:lnTo>
                  <a:close/>
                </a:path>
                <a:path w="2919095" h="12700">
                  <a:moveTo>
                    <a:pt x="2918549" y="12700"/>
                  </a:moveTo>
                  <a:lnTo>
                    <a:pt x="2909024" y="0"/>
                  </a:lnTo>
                  <a:lnTo>
                    <a:pt x="2905950" y="0"/>
                  </a:lnTo>
                  <a:lnTo>
                    <a:pt x="2916567" y="12700"/>
                  </a:lnTo>
                  <a:lnTo>
                    <a:pt x="2918549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439270" y="5012689"/>
              <a:ext cx="2418080" cy="12700"/>
            </a:xfrm>
            <a:custGeom>
              <a:avLst/>
              <a:gdLst/>
              <a:ahLst/>
              <a:cxnLst/>
              <a:rect l="l" t="t" r="r" b="b"/>
              <a:pathLst>
                <a:path w="2418079" h="12700">
                  <a:moveTo>
                    <a:pt x="165773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30073" y="12700"/>
                  </a:lnTo>
                  <a:lnTo>
                    <a:pt x="165773" y="0"/>
                  </a:lnTo>
                  <a:close/>
                </a:path>
                <a:path w="2418079" h="12700">
                  <a:moveTo>
                    <a:pt x="2417813" y="0"/>
                  </a:moveTo>
                  <a:lnTo>
                    <a:pt x="2336419" y="0"/>
                  </a:lnTo>
                  <a:lnTo>
                    <a:pt x="2337371" y="12700"/>
                  </a:lnTo>
                  <a:lnTo>
                    <a:pt x="2417203" y="12700"/>
                  </a:lnTo>
                  <a:lnTo>
                    <a:pt x="2417813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388242" y="5036819"/>
              <a:ext cx="2468245" cy="12700"/>
            </a:xfrm>
            <a:custGeom>
              <a:avLst/>
              <a:gdLst/>
              <a:ahLst/>
              <a:cxnLst/>
              <a:rect l="l" t="t" r="r" b="b"/>
              <a:pathLst>
                <a:path w="2468245" h="12700">
                  <a:moveTo>
                    <a:pt x="148958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13245" y="12700"/>
                  </a:lnTo>
                  <a:lnTo>
                    <a:pt x="148958" y="0"/>
                  </a:lnTo>
                  <a:close/>
                </a:path>
                <a:path w="2468245" h="12700">
                  <a:moveTo>
                    <a:pt x="2467673" y="0"/>
                  </a:moveTo>
                  <a:lnTo>
                    <a:pt x="2389251" y="0"/>
                  </a:lnTo>
                  <a:lnTo>
                    <a:pt x="2390203" y="12700"/>
                  </a:lnTo>
                  <a:lnTo>
                    <a:pt x="2467051" y="12700"/>
                  </a:lnTo>
                  <a:lnTo>
                    <a:pt x="2467673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337200" y="5060950"/>
              <a:ext cx="2517775" cy="12700"/>
            </a:xfrm>
            <a:custGeom>
              <a:avLst/>
              <a:gdLst/>
              <a:ahLst/>
              <a:cxnLst/>
              <a:rect l="l" t="t" r="r" b="b"/>
              <a:pathLst>
                <a:path w="2517775" h="12700">
                  <a:moveTo>
                    <a:pt x="132156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96443" y="12700"/>
                  </a:lnTo>
                  <a:lnTo>
                    <a:pt x="132156" y="0"/>
                  </a:lnTo>
                  <a:close/>
                </a:path>
                <a:path w="2517775" h="12700">
                  <a:moveTo>
                    <a:pt x="2517533" y="0"/>
                  </a:moveTo>
                  <a:lnTo>
                    <a:pt x="2442095" y="0"/>
                  </a:lnTo>
                  <a:lnTo>
                    <a:pt x="2443048" y="12700"/>
                  </a:lnTo>
                  <a:lnTo>
                    <a:pt x="2516924" y="12700"/>
                  </a:lnTo>
                  <a:lnTo>
                    <a:pt x="2517533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5259318" y="5097779"/>
              <a:ext cx="106680" cy="12700"/>
            </a:xfrm>
            <a:custGeom>
              <a:avLst/>
              <a:gdLst/>
              <a:ahLst/>
              <a:cxnLst/>
              <a:rect l="l" t="t" r="r" b="b"/>
              <a:pathLst>
                <a:path w="106679" h="12700">
                  <a:moveTo>
                    <a:pt x="10649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70783" y="12700"/>
                  </a:lnTo>
                  <a:lnTo>
                    <a:pt x="106491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5208284" y="5121909"/>
              <a:ext cx="90170" cy="12700"/>
            </a:xfrm>
            <a:custGeom>
              <a:avLst/>
              <a:gdLst/>
              <a:ahLst/>
              <a:cxnLst/>
              <a:rect l="l" t="t" r="r" b="b"/>
              <a:pathLst>
                <a:path w="90170" h="12700">
                  <a:moveTo>
                    <a:pt x="89680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53972" y="12700"/>
                  </a:lnTo>
                  <a:lnTo>
                    <a:pt x="89680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7792958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794761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796563" y="529208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797511" y="530478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7798364" y="5316220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7799313" y="5328920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7800261" y="5341620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801114" y="5353050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802063" y="5365750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7803011" y="53784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803865" y="5389879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805100" y="54025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7806321" y="541400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7807678" y="54267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7809035" y="54394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81" name="object 1581"/>
          <p:cNvGrpSpPr/>
          <p:nvPr/>
        </p:nvGrpSpPr>
        <p:grpSpPr>
          <a:xfrm>
            <a:off x="7810256" y="5450840"/>
            <a:ext cx="108585" cy="572770"/>
            <a:chOff x="7810256" y="5450840"/>
            <a:chExt cx="108585" cy="572770"/>
          </a:xfrm>
        </p:grpSpPr>
        <p:sp>
          <p:nvSpPr>
            <p:cNvPr id="1582" name="object 1582"/>
            <p:cNvSpPr/>
            <p:nvPr/>
          </p:nvSpPr>
          <p:spPr>
            <a:xfrm>
              <a:off x="7810256" y="5450840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7811613" y="5463540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7812835" y="547497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14192" y="548767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15413" y="54991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16770" y="55118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18127" y="552450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19348" y="553593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20705" y="554863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22062" y="556133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23284" y="557276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24641" y="558546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25862" y="559689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27219" y="560959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28576" y="562229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29798" y="563372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31155" y="564642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32376" y="565785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33733" y="567055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34955" y="568198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36312" y="569468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37669" y="570738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38890" y="571881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40247" y="573151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41604" y="574421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42825" y="575564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44183" y="576834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45404" y="577977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46761" y="579247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48118" y="580517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49339" y="581660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50696" y="582930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51918" y="584073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853275" y="585343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854496" y="586486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855853" y="587756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7857210" y="589026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7858432" y="590169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7859789" y="591439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7861146" y="592709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7862367" y="593852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7863724" y="595122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7864945" y="596265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7866303" y="597535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7867660" y="59880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7868881" y="5999480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7870238" y="6012180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9" name="object 1629"/>
          <p:cNvSpPr txBox="1"/>
          <p:nvPr/>
        </p:nvSpPr>
        <p:spPr>
          <a:xfrm>
            <a:off x="8403590" y="6282690"/>
            <a:ext cx="20447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5" dirty="0">
                <a:solidFill>
                  <a:srgbClr val="FFFFFF"/>
                </a:solidFill>
                <a:latin typeface="Times New Roman"/>
                <a:cs typeface="Times New Roman"/>
              </a:rPr>
              <a:t>2</a:t>
            </a: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6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630" name="object 1630"/>
          <p:cNvSpPr txBox="1">
            <a:spLocks noGrp="1"/>
          </p:cNvSpPr>
          <p:nvPr>
            <p:ph type="title"/>
          </p:nvPr>
        </p:nvSpPr>
        <p:spPr>
          <a:xfrm>
            <a:off x="77469" y="505459"/>
            <a:ext cx="903668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5" dirty="0">
                <a:solidFill>
                  <a:srgbClr val="FF0066"/>
                </a:solidFill>
              </a:rPr>
              <a:t>iii)On</a:t>
            </a:r>
            <a:r>
              <a:rPr sz="3200" spc="5" dirty="0">
                <a:solidFill>
                  <a:srgbClr val="FF0066"/>
                </a:solidFill>
              </a:rPr>
              <a:t> </a:t>
            </a:r>
            <a:r>
              <a:rPr sz="3200" spc="-5" dirty="0">
                <a:solidFill>
                  <a:srgbClr val="FF0066"/>
                </a:solidFill>
              </a:rPr>
              <a:t>transfer</a:t>
            </a:r>
            <a:r>
              <a:rPr sz="3200" spc="10" dirty="0">
                <a:solidFill>
                  <a:srgbClr val="FF0066"/>
                </a:solidFill>
              </a:rPr>
              <a:t> </a:t>
            </a:r>
            <a:r>
              <a:rPr sz="3200" dirty="0">
                <a:solidFill>
                  <a:srgbClr val="FF0066"/>
                </a:solidFill>
              </a:rPr>
              <a:t>of</a:t>
            </a:r>
            <a:r>
              <a:rPr sz="3200" spc="-10" dirty="0">
                <a:solidFill>
                  <a:srgbClr val="FF0066"/>
                </a:solidFill>
              </a:rPr>
              <a:t> </a:t>
            </a:r>
            <a:r>
              <a:rPr sz="3200" dirty="0">
                <a:solidFill>
                  <a:srgbClr val="FF0066"/>
                </a:solidFill>
              </a:rPr>
              <a:t>Gain</a:t>
            </a:r>
            <a:r>
              <a:rPr sz="3200" spc="15" dirty="0">
                <a:solidFill>
                  <a:srgbClr val="FF0066"/>
                </a:solidFill>
              </a:rPr>
              <a:t> </a:t>
            </a:r>
            <a:r>
              <a:rPr sz="3200" dirty="0">
                <a:solidFill>
                  <a:srgbClr val="FF0066"/>
                </a:solidFill>
              </a:rPr>
              <a:t>on</a:t>
            </a:r>
            <a:r>
              <a:rPr sz="3200" spc="10" dirty="0">
                <a:solidFill>
                  <a:srgbClr val="FF0066"/>
                </a:solidFill>
              </a:rPr>
              <a:t> </a:t>
            </a:r>
            <a:r>
              <a:rPr sz="3200" spc="-229" dirty="0">
                <a:solidFill>
                  <a:srgbClr val="FF0066"/>
                </a:solidFill>
              </a:rPr>
              <a:t>Can</a:t>
            </a:r>
            <a:r>
              <a:rPr sz="3200" u="sng" spc="-110" dirty="0">
                <a:solidFill>
                  <a:srgbClr val="FF0066"/>
                </a:solidFill>
                <a:uFill>
                  <a:solidFill>
                    <a:srgbClr val="C8BCD8"/>
                  </a:solidFill>
                </a:uFill>
              </a:rPr>
              <a:t> </a:t>
            </a:r>
            <a:r>
              <a:rPr sz="3200" spc="-5" dirty="0">
                <a:solidFill>
                  <a:srgbClr val="FF0066"/>
                </a:solidFill>
              </a:rPr>
              <a:t>cellation(or</a:t>
            </a:r>
            <a:r>
              <a:rPr sz="3200" dirty="0">
                <a:solidFill>
                  <a:srgbClr val="FF0066"/>
                </a:solidFill>
              </a:rPr>
              <a:t> </a:t>
            </a:r>
            <a:r>
              <a:rPr sz="3200" spc="-5" dirty="0">
                <a:solidFill>
                  <a:srgbClr val="FF0066"/>
                </a:solidFill>
              </a:rPr>
              <a:t>Redemption)</a:t>
            </a:r>
            <a:endParaRPr sz="3200"/>
          </a:p>
        </p:txBody>
      </p:sp>
      <p:sp>
        <p:nvSpPr>
          <p:cNvPr id="1631" name="object 1631"/>
          <p:cNvSpPr txBox="1"/>
          <p:nvPr/>
        </p:nvSpPr>
        <p:spPr>
          <a:xfrm>
            <a:off x="77469" y="993140"/>
            <a:ext cx="9170035" cy="53873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0"/>
              </a:spcBef>
              <a:tabLst>
                <a:tab pos="8286750" algn="l"/>
              </a:tabLst>
            </a:pPr>
            <a:r>
              <a:rPr sz="3200" spc="-5" dirty="0">
                <a:solidFill>
                  <a:srgbClr val="FF0066"/>
                </a:solidFill>
                <a:latin typeface="Times New Roman"/>
                <a:cs typeface="Times New Roman"/>
              </a:rPr>
              <a:t>G</a:t>
            </a:r>
            <a:r>
              <a:rPr sz="3200" spc="5" dirty="0">
                <a:solidFill>
                  <a:srgbClr val="FF0066"/>
                </a:solidFill>
                <a:latin typeface="Times New Roman"/>
                <a:cs typeface="Times New Roman"/>
              </a:rPr>
              <a:t>a</a:t>
            </a:r>
            <a:r>
              <a:rPr sz="3200" spc="-5" dirty="0">
                <a:solidFill>
                  <a:srgbClr val="FF0066"/>
                </a:solidFill>
                <a:latin typeface="Times New Roman"/>
                <a:cs typeface="Times New Roman"/>
              </a:rPr>
              <a:t>i</a:t>
            </a:r>
            <a:r>
              <a:rPr sz="3200" dirty="0">
                <a:solidFill>
                  <a:srgbClr val="FF0066"/>
                </a:solidFill>
                <a:latin typeface="Times New Roman"/>
                <a:cs typeface="Times New Roman"/>
              </a:rPr>
              <a:t>n </a:t>
            </a:r>
            <a:r>
              <a:rPr sz="3200" spc="5" dirty="0">
                <a:solidFill>
                  <a:srgbClr val="FF0066"/>
                </a:solidFill>
                <a:latin typeface="Times New Roman"/>
                <a:cs typeface="Times New Roman"/>
              </a:rPr>
              <a:t>o</a:t>
            </a:r>
            <a:r>
              <a:rPr sz="3200" dirty="0">
                <a:solidFill>
                  <a:srgbClr val="FF0066"/>
                </a:solidFill>
                <a:latin typeface="Times New Roman"/>
                <a:cs typeface="Times New Roman"/>
              </a:rPr>
              <a:t>n</a:t>
            </a:r>
            <a:r>
              <a:rPr sz="3200" spc="5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66"/>
                </a:solidFill>
                <a:latin typeface="Times New Roman"/>
                <a:cs typeface="Times New Roman"/>
              </a:rPr>
              <a:t>C</a:t>
            </a:r>
            <a:r>
              <a:rPr sz="3200" spc="5" dirty="0">
                <a:solidFill>
                  <a:srgbClr val="FF0066"/>
                </a:solidFill>
                <a:latin typeface="Times New Roman"/>
                <a:cs typeface="Times New Roman"/>
              </a:rPr>
              <a:t>an</a:t>
            </a:r>
            <a:r>
              <a:rPr sz="3200" spc="-5" dirty="0">
                <a:solidFill>
                  <a:srgbClr val="FF0066"/>
                </a:solidFill>
                <a:latin typeface="Times New Roman"/>
                <a:cs typeface="Times New Roman"/>
              </a:rPr>
              <a:t>c</a:t>
            </a:r>
            <a:r>
              <a:rPr sz="3200" spc="5" dirty="0">
                <a:solidFill>
                  <a:srgbClr val="FF0066"/>
                </a:solidFill>
                <a:latin typeface="Times New Roman"/>
                <a:cs typeface="Times New Roman"/>
              </a:rPr>
              <a:t>e</a:t>
            </a:r>
            <a:r>
              <a:rPr sz="3200" spc="-5" dirty="0">
                <a:solidFill>
                  <a:srgbClr val="FF0066"/>
                </a:solidFill>
                <a:latin typeface="Times New Roman"/>
                <a:cs typeface="Times New Roman"/>
              </a:rPr>
              <a:t>ll</a:t>
            </a:r>
            <a:r>
              <a:rPr sz="3200" spc="5" dirty="0">
                <a:solidFill>
                  <a:srgbClr val="FF0066"/>
                </a:solidFill>
                <a:latin typeface="Times New Roman"/>
                <a:cs typeface="Times New Roman"/>
              </a:rPr>
              <a:t>a</a:t>
            </a:r>
            <a:r>
              <a:rPr sz="3200" spc="-10" dirty="0">
                <a:solidFill>
                  <a:srgbClr val="FF0066"/>
                </a:solidFill>
                <a:latin typeface="Times New Roman"/>
                <a:cs typeface="Times New Roman"/>
              </a:rPr>
              <a:t>t</a:t>
            </a:r>
            <a:r>
              <a:rPr sz="3200" spc="-5" dirty="0">
                <a:solidFill>
                  <a:srgbClr val="FF0066"/>
                </a:solidFill>
                <a:latin typeface="Times New Roman"/>
                <a:cs typeface="Times New Roman"/>
              </a:rPr>
              <a:t>i</a:t>
            </a:r>
            <a:r>
              <a:rPr sz="3200" dirty="0">
                <a:solidFill>
                  <a:srgbClr val="FF0066"/>
                </a:solidFill>
                <a:latin typeface="Times New Roman"/>
                <a:cs typeface="Times New Roman"/>
              </a:rPr>
              <a:t>on</a:t>
            </a:r>
            <a:r>
              <a:rPr sz="3200" spc="5" dirty="0">
                <a:solidFill>
                  <a:srgbClr val="FF0066"/>
                </a:solidFill>
                <a:latin typeface="Times New Roman"/>
                <a:cs typeface="Times New Roman"/>
              </a:rPr>
              <a:t> o</a:t>
            </a:r>
            <a:r>
              <a:rPr sz="3200" dirty="0">
                <a:solidFill>
                  <a:srgbClr val="FF0066"/>
                </a:solidFill>
                <a:latin typeface="Times New Roman"/>
                <a:cs typeface="Times New Roman"/>
              </a:rPr>
              <a:t>f</a:t>
            </a:r>
            <a:r>
              <a:rPr sz="3200" spc="-10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200" spc="5" dirty="0">
                <a:solidFill>
                  <a:srgbClr val="FF0066"/>
                </a:solidFill>
                <a:latin typeface="Times New Roman"/>
                <a:cs typeface="Times New Roman"/>
              </a:rPr>
              <a:t>o</a:t>
            </a:r>
            <a:r>
              <a:rPr sz="3200" spc="-5" dirty="0">
                <a:solidFill>
                  <a:srgbClr val="FF0066"/>
                </a:solidFill>
                <a:latin typeface="Times New Roman"/>
                <a:cs typeface="Times New Roman"/>
              </a:rPr>
              <a:t>w</a:t>
            </a:r>
            <a:r>
              <a:rPr sz="3200" dirty="0">
                <a:solidFill>
                  <a:srgbClr val="FF0066"/>
                </a:solidFill>
                <a:latin typeface="Times New Roman"/>
                <a:cs typeface="Times New Roman"/>
              </a:rPr>
              <a:t>n</a:t>
            </a:r>
            <a:r>
              <a:rPr sz="3200" spc="10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66"/>
                </a:solidFill>
                <a:latin typeface="Times New Roman"/>
                <a:cs typeface="Times New Roman"/>
              </a:rPr>
              <a:t>D</a:t>
            </a:r>
            <a:r>
              <a:rPr sz="3200" spc="5" dirty="0">
                <a:solidFill>
                  <a:srgbClr val="FF0066"/>
                </a:solidFill>
                <a:latin typeface="Times New Roman"/>
                <a:cs typeface="Times New Roman"/>
              </a:rPr>
              <a:t>ebe</a:t>
            </a:r>
            <a:r>
              <a:rPr sz="3200" dirty="0">
                <a:solidFill>
                  <a:srgbClr val="FF0066"/>
                </a:solidFill>
                <a:latin typeface="Times New Roman"/>
                <a:cs typeface="Times New Roman"/>
              </a:rPr>
              <a:t>nt</a:t>
            </a:r>
            <a:r>
              <a:rPr sz="3200" spc="5" dirty="0">
                <a:solidFill>
                  <a:srgbClr val="FF0066"/>
                </a:solidFill>
                <a:latin typeface="Times New Roman"/>
                <a:cs typeface="Times New Roman"/>
              </a:rPr>
              <a:t>u</a:t>
            </a:r>
            <a:r>
              <a:rPr sz="3200" dirty="0">
                <a:solidFill>
                  <a:srgbClr val="FF0066"/>
                </a:solidFill>
                <a:latin typeface="Times New Roman"/>
                <a:cs typeface="Times New Roman"/>
              </a:rPr>
              <a:t>res</a:t>
            </a:r>
            <a:r>
              <a:rPr sz="3200" spc="5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66"/>
                </a:solidFill>
                <a:latin typeface="Times New Roman"/>
                <a:cs typeface="Times New Roman"/>
              </a:rPr>
              <a:t>A/</a:t>
            </a:r>
            <a:r>
              <a:rPr sz="3200" dirty="0">
                <a:solidFill>
                  <a:srgbClr val="FF0066"/>
                </a:solidFill>
                <a:latin typeface="Times New Roman"/>
                <a:cs typeface="Times New Roman"/>
              </a:rPr>
              <a:t>c</a:t>
            </a:r>
            <a:r>
              <a:rPr sz="3200" spc="5" dirty="0">
                <a:solidFill>
                  <a:srgbClr val="FF0066"/>
                </a:solidFill>
                <a:latin typeface="Times New Roman"/>
                <a:cs typeface="Times New Roman"/>
              </a:rPr>
              <a:t> D</a:t>
            </a:r>
            <a:r>
              <a:rPr sz="3200" spc="-5" dirty="0">
                <a:solidFill>
                  <a:srgbClr val="FF0066"/>
                </a:solidFill>
                <a:latin typeface="Times New Roman"/>
                <a:cs typeface="Times New Roman"/>
              </a:rPr>
              <a:t>r</a:t>
            </a:r>
            <a:r>
              <a:rPr sz="3200" dirty="0">
                <a:solidFill>
                  <a:srgbClr val="FF0066"/>
                </a:solidFill>
                <a:latin typeface="Times New Roman"/>
                <a:cs typeface="Times New Roman"/>
              </a:rPr>
              <a:t>.	(</a:t>
            </a:r>
            <a:r>
              <a:rPr sz="3200" spc="5" dirty="0">
                <a:solidFill>
                  <a:srgbClr val="FF0066"/>
                </a:solidFill>
                <a:latin typeface="Times New Roman"/>
                <a:cs typeface="Times New Roman"/>
              </a:rPr>
              <a:t>w</a:t>
            </a:r>
            <a:r>
              <a:rPr sz="3200" spc="-10" dirty="0">
                <a:solidFill>
                  <a:srgbClr val="FF0066"/>
                </a:solidFill>
                <a:latin typeface="Times New Roman"/>
                <a:cs typeface="Times New Roman"/>
              </a:rPr>
              <a:t>i</a:t>
            </a:r>
            <a:r>
              <a:rPr sz="3200" spc="-5" dirty="0">
                <a:solidFill>
                  <a:srgbClr val="FF0066"/>
                </a:solidFill>
                <a:latin typeface="Times New Roman"/>
                <a:cs typeface="Times New Roman"/>
              </a:rPr>
              <a:t>th</a:t>
            </a:r>
            <a:endParaRPr sz="3200">
              <a:latin typeface="Times New Roman"/>
              <a:cs typeface="Times New Roman"/>
            </a:endParaRPr>
          </a:p>
          <a:p>
            <a:pPr marR="32384" algn="r">
              <a:lnSpc>
                <a:spcPts val="3835"/>
              </a:lnSpc>
            </a:pPr>
            <a:r>
              <a:rPr sz="3200" spc="-5" dirty="0">
                <a:solidFill>
                  <a:srgbClr val="FF0066"/>
                </a:solidFill>
                <a:latin typeface="Times New Roman"/>
                <a:cs typeface="Times New Roman"/>
              </a:rPr>
              <a:t>profit</a:t>
            </a:r>
            <a:r>
              <a:rPr sz="3200" spc="-15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200" spc="-150" dirty="0">
                <a:solidFill>
                  <a:srgbClr val="FF0066"/>
                </a:solidFill>
                <a:latin typeface="Times New Roman"/>
                <a:cs typeface="Times New Roman"/>
              </a:rPr>
              <a:t>on</a:t>
            </a:r>
            <a:r>
              <a:rPr sz="3200" u="sng" spc="285" dirty="0">
                <a:solidFill>
                  <a:srgbClr val="FF0066"/>
                </a:solidFill>
                <a:uFill>
                  <a:solidFill>
                    <a:srgbClr val="BA7B3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pc="-5" dirty="0">
                <a:solidFill>
                  <a:srgbClr val="FF0066"/>
                </a:solidFill>
                <a:uFill>
                  <a:solidFill>
                    <a:srgbClr val="BA7B30"/>
                  </a:solidFill>
                </a:uFill>
                <a:latin typeface="Times New Roman"/>
                <a:cs typeface="Times New Roman"/>
              </a:rPr>
              <a:t>red</a:t>
            </a:r>
            <a:r>
              <a:rPr sz="3200" spc="-5" dirty="0">
                <a:solidFill>
                  <a:srgbClr val="FF0066"/>
                </a:solidFill>
                <a:latin typeface="Times New Roman"/>
                <a:cs typeface="Times New Roman"/>
              </a:rPr>
              <a:t>emption)</a:t>
            </a:r>
            <a:endParaRPr sz="3200">
              <a:latin typeface="Times New Roman"/>
              <a:cs typeface="Times New Roman"/>
            </a:endParaRPr>
          </a:p>
          <a:p>
            <a:pPr marL="1645920">
              <a:lnSpc>
                <a:spcPts val="3835"/>
              </a:lnSpc>
            </a:pPr>
            <a:r>
              <a:rPr sz="3200" dirty="0">
                <a:solidFill>
                  <a:srgbClr val="FF0066"/>
                </a:solidFill>
                <a:latin typeface="Times New Roman"/>
                <a:cs typeface="Times New Roman"/>
              </a:rPr>
              <a:t>To</a:t>
            </a:r>
            <a:r>
              <a:rPr sz="3200" spc="-15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66"/>
                </a:solidFill>
                <a:latin typeface="Times New Roman"/>
                <a:cs typeface="Times New Roman"/>
              </a:rPr>
              <a:t>Ca</a:t>
            </a:r>
            <a:r>
              <a:rPr sz="3200" strike="dblStrike" dirty="0">
                <a:solidFill>
                  <a:srgbClr val="FF0066"/>
                </a:solidFill>
                <a:latin typeface="Times New Roman"/>
                <a:cs typeface="Times New Roman"/>
              </a:rPr>
              <a:t>p</a:t>
            </a:r>
            <a:r>
              <a:rPr sz="3200" strike="noStrike" dirty="0">
                <a:solidFill>
                  <a:srgbClr val="FF0066"/>
                </a:solidFill>
                <a:latin typeface="Times New Roman"/>
                <a:cs typeface="Times New Roman"/>
              </a:rPr>
              <a:t>ital</a:t>
            </a:r>
            <a:r>
              <a:rPr sz="3200" strike="noStrike" spc="-25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66"/>
                </a:solidFill>
                <a:latin typeface="Times New Roman"/>
                <a:cs typeface="Times New Roman"/>
              </a:rPr>
              <a:t>Reserve</a:t>
            </a:r>
            <a:r>
              <a:rPr sz="3200" strike="noStrike" spc="-15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66"/>
                </a:solidFill>
                <a:latin typeface="Times New Roman"/>
                <a:cs typeface="Times New Roman"/>
              </a:rPr>
              <a:t>A/c</a:t>
            </a:r>
            <a:endParaRPr sz="3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3300">
              <a:latin typeface="Times New Roman"/>
              <a:cs typeface="Times New Roman"/>
            </a:endParaRPr>
          </a:p>
          <a:p>
            <a:pPr marL="12700" marR="871219">
              <a:lnSpc>
                <a:spcPct val="100000"/>
              </a:lnSpc>
            </a:pPr>
            <a:r>
              <a:rPr sz="3200" spc="-10" dirty="0">
                <a:solidFill>
                  <a:srgbClr val="522F00"/>
                </a:solidFill>
                <a:latin typeface="Times New Roman"/>
                <a:cs typeface="Times New Roman"/>
              </a:rPr>
              <a:t>T</a:t>
            </a:r>
            <a:r>
              <a:rPr sz="3200" dirty="0">
                <a:solidFill>
                  <a:srgbClr val="522F00"/>
                </a:solidFill>
                <a:latin typeface="Times New Roman"/>
                <a:cs typeface="Times New Roman"/>
              </a:rPr>
              <a:t>r</a:t>
            </a:r>
            <a:r>
              <a:rPr sz="3200" spc="5" dirty="0">
                <a:solidFill>
                  <a:srgbClr val="522F00"/>
                </a:solidFill>
                <a:latin typeface="Times New Roman"/>
                <a:cs typeface="Times New Roman"/>
              </a:rPr>
              <a:t>ea</a:t>
            </a:r>
            <a:r>
              <a:rPr sz="3200" spc="-5" dirty="0">
                <a:solidFill>
                  <a:srgbClr val="522F00"/>
                </a:solidFill>
                <a:latin typeface="Times New Roman"/>
                <a:cs typeface="Times New Roman"/>
              </a:rPr>
              <a:t>t</a:t>
            </a:r>
            <a:r>
              <a:rPr sz="3200" spc="-20" dirty="0">
                <a:solidFill>
                  <a:srgbClr val="522F00"/>
                </a:solidFill>
                <a:latin typeface="Times New Roman"/>
                <a:cs typeface="Times New Roman"/>
              </a:rPr>
              <a:t>m</a:t>
            </a:r>
            <a:r>
              <a:rPr sz="3200" spc="5" dirty="0">
                <a:solidFill>
                  <a:srgbClr val="522F00"/>
                </a:solidFill>
                <a:latin typeface="Times New Roman"/>
                <a:cs typeface="Times New Roman"/>
              </a:rPr>
              <a:t>en</a:t>
            </a:r>
            <a:r>
              <a:rPr sz="3200" dirty="0">
                <a:solidFill>
                  <a:srgbClr val="522F00"/>
                </a:solidFill>
                <a:latin typeface="Times New Roman"/>
                <a:cs typeface="Times New Roman"/>
              </a:rPr>
              <a:t>t</a:t>
            </a:r>
            <a:r>
              <a:rPr sz="3200" spc="-5" dirty="0">
                <a:solidFill>
                  <a:srgbClr val="522F00"/>
                </a:solidFill>
                <a:latin typeface="Times New Roman"/>
                <a:cs typeface="Times New Roman"/>
              </a:rPr>
              <a:t> </a:t>
            </a:r>
            <a:r>
              <a:rPr sz="3200" spc="5" dirty="0">
                <a:solidFill>
                  <a:srgbClr val="522F00"/>
                </a:solidFill>
                <a:latin typeface="Times New Roman"/>
                <a:cs typeface="Times New Roman"/>
              </a:rPr>
              <a:t>o</a:t>
            </a:r>
            <a:r>
              <a:rPr sz="3200" dirty="0">
                <a:solidFill>
                  <a:srgbClr val="522F00"/>
                </a:solidFill>
                <a:latin typeface="Times New Roman"/>
                <a:cs typeface="Times New Roman"/>
              </a:rPr>
              <a:t>f</a:t>
            </a:r>
            <a:r>
              <a:rPr sz="3200" spc="-20" dirty="0">
                <a:solidFill>
                  <a:srgbClr val="522F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522F00"/>
                </a:solidFill>
                <a:latin typeface="Times New Roman"/>
                <a:cs typeface="Times New Roman"/>
              </a:rPr>
              <a:t>i</a:t>
            </a:r>
            <a:r>
              <a:rPr sz="3200" dirty="0">
                <a:solidFill>
                  <a:srgbClr val="522F00"/>
                </a:solidFill>
                <a:latin typeface="Times New Roman"/>
                <a:cs typeface="Times New Roman"/>
              </a:rPr>
              <a:t>n</a:t>
            </a:r>
            <a:r>
              <a:rPr sz="3200" spc="5" dirty="0">
                <a:solidFill>
                  <a:srgbClr val="522F00"/>
                </a:solidFill>
                <a:latin typeface="Times New Roman"/>
                <a:cs typeface="Times New Roman"/>
              </a:rPr>
              <a:t>ve</a:t>
            </a:r>
            <a:r>
              <a:rPr sz="3200" dirty="0">
                <a:solidFill>
                  <a:srgbClr val="522F00"/>
                </a:solidFill>
                <a:latin typeface="Times New Roman"/>
                <a:cs typeface="Times New Roman"/>
              </a:rPr>
              <a:t>s</a:t>
            </a:r>
            <a:r>
              <a:rPr sz="3200" spc="-10" dirty="0">
                <a:solidFill>
                  <a:srgbClr val="522F00"/>
                </a:solidFill>
                <a:latin typeface="Times New Roman"/>
                <a:cs typeface="Times New Roman"/>
              </a:rPr>
              <a:t>t</a:t>
            </a:r>
            <a:r>
              <a:rPr sz="3200" spc="-20" dirty="0">
                <a:solidFill>
                  <a:srgbClr val="522F00"/>
                </a:solidFill>
                <a:latin typeface="Times New Roman"/>
                <a:cs typeface="Times New Roman"/>
              </a:rPr>
              <a:t>m</a:t>
            </a:r>
            <a:r>
              <a:rPr sz="3200" spc="5" dirty="0">
                <a:solidFill>
                  <a:srgbClr val="522F00"/>
                </a:solidFill>
                <a:latin typeface="Times New Roman"/>
                <a:cs typeface="Times New Roman"/>
              </a:rPr>
              <a:t>en</a:t>
            </a:r>
            <a:r>
              <a:rPr sz="3200" dirty="0">
                <a:solidFill>
                  <a:srgbClr val="522F00"/>
                </a:solidFill>
                <a:latin typeface="Times New Roman"/>
                <a:cs typeface="Times New Roman"/>
              </a:rPr>
              <a:t>t</a:t>
            </a:r>
            <a:r>
              <a:rPr sz="3200" spc="-10" dirty="0">
                <a:solidFill>
                  <a:srgbClr val="522F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522F00"/>
                </a:solidFill>
                <a:latin typeface="Times New Roman"/>
                <a:cs typeface="Times New Roman"/>
              </a:rPr>
              <a:t>i</a:t>
            </a:r>
            <a:r>
              <a:rPr sz="3200" dirty="0">
                <a:solidFill>
                  <a:srgbClr val="522F00"/>
                </a:solidFill>
                <a:latin typeface="Times New Roman"/>
                <a:cs typeface="Times New Roman"/>
              </a:rPr>
              <a:t>n </a:t>
            </a:r>
            <a:r>
              <a:rPr sz="3200" spc="5" dirty="0">
                <a:solidFill>
                  <a:srgbClr val="522F00"/>
                </a:solidFill>
                <a:latin typeface="Times New Roman"/>
                <a:cs typeface="Times New Roman"/>
              </a:rPr>
              <a:t>O</a:t>
            </a:r>
            <a:r>
              <a:rPr sz="3200" spc="-5" dirty="0">
                <a:solidFill>
                  <a:srgbClr val="522F00"/>
                </a:solidFill>
                <a:latin typeface="Times New Roman"/>
                <a:cs typeface="Times New Roman"/>
              </a:rPr>
              <a:t>w</a:t>
            </a:r>
            <a:r>
              <a:rPr sz="3200" dirty="0">
                <a:solidFill>
                  <a:srgbClr val="522F00"/>
                </a:solidFill>
                <a:latin typeface="Times New Roman"/>
                <a:cs typeface="Times New Roman"/>
              </a:rPr>
              <a:t>n</a:t>
            </a:r>
            <a:r>
              <a:rPr sz="3200" spc="10" dirty="0">
                <a:solidFill>
                  <a:srgbClr val="522F00"/>
                </a:solidFill>
                <a:latin typeface="Times New Roman"/>
                <a:cs typeface="Times New Roman"/>
              </a:rPr>
              <a:t> </a:t>
            </a:r>
            <a:r>
              <a:rPr sz="3200" strike="sngStrike" spc="-1015" dirty="0">
                <a:solidFill>
                  <a:srgbClr val="522F00"/>
                </a:solidFill>
                <a:latin typeface="Times New Roman"/>
                <a:cs typeface="Times New Roman"/>
              </a:rPr>
              <a:t>D</a:t>
            </a:r>
            <a:r>
              <a:rPr sz="3200" u="sng" strike="noStrike" spc="210" dirty="0">
                <a:solidFill>
                  <a:srgbClr val="522F00"/>
                </a:solidFill>
                <a:uFill>
                  <a:solidFill>
                    <a:srgbClr val="C9BEDD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spc="5" dirty="0">
                <a:solidFill>
                  <a:srgbClr val="522F00"/>
                </a:solidFill>
                <a:uFill>
                  <a:solidFill>
                    <a:srgbClr val="C9BEDD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3200" strike="noStrike" spc="5" dirty="0">
                <a:solidFill>
                  <a:srgbClr val="522F00"/>
                </a:solidFill>
                <a:latin typeface="Times New Roman"/>
                <a:cs typeface="Times New Roman"/>
              </a:rPr>
              <a:t>be</a:t>
            </a:r>
            <a:r>
              <a:rPr sz="3200" strike="noStrike" dirty="0">
                <a:solidFill>
                  <a:srgbClr val="522F00"/>
                </a:solidFill>
                <a:latin typeface="Times New Roman"/>
                <a:cs typeface="Times New Roman"/>
              </a:rPr>
              <a:t>nt</a:t>
            </a:r>
            <a:r>
              <a:rPr sz="3200" strike="noStrike" spc="5" dirty="0">
                <a:solidFill>
                  <a:srgbClr val="522F00"/>
                </a:solidFill>
                <a:latin typeface="Times New Roman"/>
                <a:cs typeface="Times New Roman"/>
              </a:rPr>
              <a:t>u</a:t>
            </a:r>
            <a:r>
              <a:rPr sz="3200" strike="noStrike" dirty="0">
                <a:solidFill>
                  <a:srgbClr val="522F00"/>
                </a:solidFill>
                <a:latin typeface="Times New Roman"/>
                <a:cs typeface="Times New Roman"/>
              </a:rPr>
              <a:t>r</a:t>
            </a:r>
            <a:r>
              <a:rPr sz="3200" strike="noStrike" spc="-540" dirty="0">
                <a:solidFill>
                  <a:srgbClr val="522F00"/>
                </a:solidFill>
                <a:latin typeface="Times New Roman"/>
                <a:cs typeface="Times New Roman"/>
              </a:rPr>
              <a:t>e</a:t>
            </a:r>
            <a:r>
              <a:rPr sz="3200" u="sng" strike="noStrike" spc="-254" dirty="0">
                <a:solidFill>
                  <a:srgbClr val="522F00"/>
                </a:solidFill>
                <a:uFill>
                  <a:solidFill>
                    <a:srgbClr val="C9BEDD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dirty="0">
                <a:solidFill>
                  <a:srgbClr val="522F00"/>
                </a:solidFill>
                <a:uFill>
                  <a:solidFill>
                    <a:srgbClr val="C9BEDD"/>
                  </a:solidFill>
                </a:uFill>
                <a:latin typeface="Times New Roman"/>
                <a:cs typeface="Times New Roman"/>
              </a:rPr>
              <a:t>s</a:t>
            </a:r>
            <a:r>
              <a:rPr sz="3200" strike="noStrike" dirty="0">
                <a:solidFill>
                  <a:srgbClr val="522F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522F00"/>
                </a:solidFill>
                <a:latin typeface="Times New Roman"/>
                <a:cs typeface="Times New Roman"/>
              </a:rPr>
              <a:t>i</a:t>
            </a:r>
            <a:r>
              <a:rPr sz="3200" strike="noStrike" dirty="0">
                <a:solidFill>
                  <a:srgbClr val="522F00"/>
                </a:solidFill>
                <a:latin typeface="Times New Roman"/>
                <a:cs typeface="Times New Roman"/>
              </a:rPr>
              <a:t>n </a:t>
            </a:r>
            <a:r>
              <a:rPr sz="3200" strike="noStrike" spc="-5" dirty="0">
                <a:solidFill>
                  <a:srgbClr val="522F00"/>
                </a:solidFill>
                <a:latin typeface="Times New Roman"/>
                <a:cs typeface="Times New Roman"/>
              </a:rPr>
              <a:t>the  Balance</a:t>
            </a:r>
            <a:r>
              <a:rPr sz="3200" strike="noStrike" spc="5" dirty="0">
                <a:solidFill>
                  <a:srgbClr val="522F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522F00"/>
                </a:solidFill>
                <a:latin typeface="Times New Roman"/>
                <a:cs typeface="Times New Roman"/>
              </a:rPr>
              <a:t>Sheet:</a:t>
            </a:r>
            <a:endParaRPr sz="3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3300">
              <a:latin typeface="Times New Roman"/>
              <a:cs typeface="Times New Roman"/>
            </a:endParaRPr>
          </a:p>
          <a:p>
            <a:pPr marL="12700" marR="124460">
              <a:lnSpc>
                <a:spcPct val="100000"/>
              </a:lnSpc>
              <a:tabLst>
                <a:tab pos="6083935" algn="l"/>
              </a:tabLst>
            </a:pPr>
            <a:r>
              <a:rPr sz="3200" spc="-120" dirty="0">
                <a:solidFill>
                  <a:srgbClr val="0000FF"/>
                </a:solidFill>
                <a:latin typeface="Times New Roman"/>
                <a:cs typeface="Times New Roman"/>
              </a:rPr>
              <a:t>Own</a:t>
            </a:r>
            <a:r>
              <a:rPr sz="3200" strike="sngStrike" spc="34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sngStrike" dirty="0">
                <a:solidFill>
                  <a:srgbClr val="0000FF"/>
                </a:solidFill>
                <a:latin typeface="Times New Roman"/>
                <a:cs typeface="Times New Roman"/>
              </a:rPr>
              <a:t>d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ebentures purchased</a:t>
            </a:r>
            <a:r>
              <a:rPr sz="3200" strike="noStrike" spc="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00FF"/>
                </a:solidFill>
                <a:latin typeface="Times New Roman"/>
                <a:cs typeface="Times New Roman"/>
              </a:rPr>
              <a:t>for inv</a:t>
            </a:r>
            <a:r>
              <a:rPr sz="3200" u="dbl" strike="noStrike" spc="-5" dirty="0">
                <a:solidFill>
                  <a:srgbClr val="0000FF"/>
                </a:solidFill>
                <a:uFill>
                  <a:solidFill>
                    <a:srgbClr val="BE8D5E"/>
                  </a:solidFill>
                </a:uFill>
                <a:latin typeface="Times New Roman"/>
                <a:cs typeface="Times New Roman"/>
              </a:rPr>
              <a:t>es</a:t>
            </a:r>
            <a:r>
              <a:rPr sz="3200" strike="noStrike" spc="-5" dirty="0">
                <a:solidFill>
                  <a:srgbClr val="0000FF"/>
                </a:solidFill>
                <a:latin typeface="Times New Roman"/>
                <a:cs typeface="Times New Roman"/>
              </a:rPr>
              <a:t>t</a:t>
            </a:r>
            <a:r>
              <a:rPr sz="3200" strike="sngStrike" spc="-5" dirty="0">
                <a:solidFill>
                  <a:srgbClr val="0000FF"/>
                </a:solidFill>
                <a:latin typeface="Times New Roman"/>
                <a:cs typeface="Times New Roman"/>
              </a:rPr>
              <a:t>men</a:t>
            </a:r>
            <a:r>
              <a:rPr sz="3200" strike="noStrike" spc="-5" dirty="0">
                <a:solidFill>
                  <a:srgbClr val="0000FF"/>
                </a:solidFill>
                <a:latin typeface="Times New Roman"/>
                <a:cs typeface="Times New Roman"/>
              </a:rPr>
              <a:t>t 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purp</a:t>
            </a:r>
            <a:r>
              <a:rPr sz="3200" u="dbl" strike="dblStrike" dirty="0">
                <a:solidFill>
                  <a:srgbClr val="0000FF"/>
                </a:solidFill>
                <a:uFill>
                  <a:solidFill>
                    <a:srgbClr val="BF9066"/>
                  </a:solidFill>
                </a:uFill>
                <a:latin typeface="Times New Roman"/>
                <a:cs typeface="Times New Roman"/>
              </a:rPr>
              <a:t>o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ses are </a:t>
            </a:r>
            <a:r>
              <a:rPr sz="3200" strike="noStrike" spc="-78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shown at</a:t>
            </a:r>
            <a:r>
              <a:rPr sz="3200" strike="noStrike" spc="-1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cost</a:t>
            </a:r>
            <a:r>
              <a:rPr sz="3200" strike="noStrike" spc="-5" dirty="0">
                <a:solidFill>
                  <a:srgbClr val="0000FF"/>
                </a:solidFill>
                <a:latin typeface="Times New Roman"/>
                <a:cs typeface="Times New Roman"/>
              </a:rPr>
              <a:t> in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00FF"/>
                </a:solidFill>
                <a:latin typeface="Times New Roman"/>
                <a:cs typeface="Times New Roman"/>
              </a:rPr>
              <a:t>the</a:t>
            </a:r>
            <a:r>
              <a:rPr sz="3200" strike="noStrike" spc="1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00FF"/>
                </a:solidFill>
                <a:latin typeface="Times New Roman"/>
                <a:cs typeface="Times New Roman"/>
              </a:rPr>
              <a:t>Assets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 part of</a:t>
            </a:r>
            <a:r>
              <a:rPr sz="3200" strike="noStrike" spc="-1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00FF"/>
                </a:solidFill>
                <a:latin typeface="Times New Roman"/>
                <a:cs typeface="Times New Roman"/>
              </a:rPr>
              <a:t>the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 Balance</a:t>
            </a:r>
            <a:r>
              <a:rPr sz="3200" strike="noStrike" spc="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dblStrike" dirty="0">
                <a:solidFill>
                  <a:srgbClr val="0000FF"/>
                </a:solidFill>
                <a:latin typeface="Times New Roman"/>
                <a:cs typeface="Times New Roman"/>
              </a:rPr>
              <a:t>S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heet </a:t>
            </a:r>
            <a:r>
              <a:rPr sz="3200" strike="noStrike" spc="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under</a:t>
            </a:r>
            <a:r>
              <a:rPr sz="3200" strike="noStrike" spc="1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00FF"/>
                </a:solidFill>
                <a:latin typeface="Times New Roman"/>
                <a:cs typeface="Times New Roman"/>
              </a:rPr>
              <a:t>the</a:t>
            </a:r>
            <a:r>
              <a:rPr sz="3200" strike="noStrike" spc="1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head</a:t>
            </a:r>
            <a:r>
              <a:rPr sz="3200" strike="noStrike" spc="1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‘Current</a:t>
            </a:r>
            <a:r>
              <a:rPr sz="3200" strike="noStrike" spc="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00FF"/>
                </a:solidFill>
                <a:latin typeface="Times New Roman"/>
                <a:cs typeface="Times New Roman"/>
              </a:rPr>
              <a:t>Assets’</a:t>
            </a:r>
            <a:r>
              <a:rPr sz="3200" strike="noStrike" spc="1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and	sub-head</a:t>
            </a:r>
            <a:r>
              <a:rPr sz="3200" strike="noStrike" spc="-6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‘Current </a:t>
            </a:r>
            <a:r>
              <a:rPr sz="3200" strike="noStrike" spc="-78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00FF"/>
                </a:solidFill>
                <a:latin typeface="Times New Roman"/>
                <a:cs typeface="Times New Roman"/>
              </a:rPr>
              <a:t>Investments’.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55" y="423417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1174" y="0"/>
                  </a:moveTo>
                  <a:lnTo>
                    <a:pt x="17445" y="0"/>
                  </a:lnTo>
                  <a:lnTo>
                    <a:pt x="0" y="11430"/>
                  </a:lnTo>
                  <a:lnTo>
                    <a:pt x="24029" y="11430"/>
                  </a:lnTo>
                  <a:lnTo>
                    <a:pt x="41174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27607" y="434593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39" h="10160">
                  <a:moveTo>
                    <a:pt x="171234" y="2540"/>
                  </a:moveTo>
                  <a:lnTo>
                    <a:pt x="72644" y="2540"/>
                  </a:lnTo>
                  <a:lnTo>
                    <a:pt x="72644" y="0"/>
                  </a:lnTo>
                  <a:lnTo>
                    <a:pt x="10922" y="0"/>
                  </a:lnTo>
                  <a:lnTo>
                    <a:pt x="10922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71234" y="10160"/>
                  </a:lnTo>
                  <a:lnTo>
                    <a:pt x="171234" y="2540"/>
                  </a:lnTo>
                  <a:close/>
                </a:path>
                <a:path w="1564639" h="10160">
                  <a:moveTo>
                    <a:pt x="1564132" y="0"/>
                  </a:moveTo>
                  <a:lnTo>
                    <a:pt x="1316736" y="0"/>
                  </a:lnTo>
                  <a:lnTo>
                    <a:pt x="1316736" y="2540"/>
                  </a:lnTo>
                  <a:lnTo>
                    <a:pt x="1232585" y="2540"/>
                  </a:lnTo>
                  <a:lnTo>
                    <a:pt x="1232585" y="10160"/>
                  </a:lnTo>
                  <a:lnTo>
                    <a:pt x="1526362" y="10160"/>
                  </a:lnTo>
                  <a:lnTo>
                    <a:pt x="1526362" y="2540"/>
                  </a:lnTo>
                  <a:lnTo>
                    <a:pt x="1564132" y="2540"/>
                  </a:lnTo>
                  <a:lnTo>
                    <a:pt x="156413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097584" y="4356099"/>
              <a:ext cx="1528445" cy="10160"/>
            </a:xfrm>
            <a:custGeom>
              <a:avLst/>
              <a:gdLst/>
              <a:ahLst/>
              <a:cxnLst/>
              <a:rect l="l" t="t" r="r" b="b"/>
              <a:pathLst>
                <a:path w="1528445" h="10160">
                  <a:moveTo>
                    <a:pt x="572465" y="10160"/>
                  </a:moveTo>
                  <a:lnTo>
                    <a:pt x="302488" y="0"/>
                  </a:lnTo>
                  <a:lnTo>
                    <a:pt x="21831" y="0"/>
                  </a:lnTo>
                  <a:lnTo>
                    <a:pt x="0" y="10160"/>
                  </a:lnTo>
                  <a:lnTo>
                    <a:pt x="572465" y="10160"/>
                  </a:lnTo>
                  <a:close/>
                </a:path>
                <a:path w="1528445" h="10160">
                  <a:moveTo>
                    <a:pt x="1528051" y="0"/>
                  </a:moveTo>
                  <a:lnTo>
                    <a:pt x="1186954" y="0"/>
                  </a:lnTo>
                  <a:lnTo>
                    <a:pt x="985202" y="10160"/>
                  </a:lnTo>
                  <a:lnTo>
                    <a:pt x="1452499" y="10160"/>
                  </a:lnTo>
                  <a:lnTo>
                    <a:pt x="1528051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1" y="4436109"/>
              <a:ext cx="1021080" cy="11430"/>
            </a:xfrm>
            <a:custGeom>
              <a:avLst/>
              <a:gdLst/>
              <a:ahLst/>
              <a:cxnLst/>
              <a:rect l="l" t="t" r="r" b="b"/>
              <a:pathLst>
                <a:path w="1021080" h="11429">
                  <a:moveTo>
                    <a:pt x="445477" y="0"/>
                  </a:moveTo>
                  <a:lnTo>
                    <a:pt x="5461" y="0"/>
                  </a:lnTo>
                  <a:lnTo>
                    <a:pt x="0" y="11430"/>
                  </a:lnTo>
                  <a:lnTo>
                    <a:pt x="258787" y="11430"/>
                  </a:lnTo>
                  <a:lnTo>
                    <a:pt x="445477" y="0"/>
                  </a:lnTo>
                  <a:close/>
                </a:path>
                <a:path w="1021080" h="11429">
                  <a:moveTo>
                    <a:pt x="1020762" y="0"/>
                  </a:moveTo>
                  <a:lnTo>
                    <a:pt x="873048" y="0"/>
                  </a:lnTo>
                  <a:lnTo>
                    <a:pt x="1002588" y="2540"/>
                  </a:lnTo>
                  <a:lnTo>
                    <a:pt x="1020762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012300" y="4466589"/>
              <a:ext cx="151765" cy="11430"/>
            </a:xfrm>
            <a:custGeom>
              <a:avLst/>
              <a:gdLst/>
              <a:ahLst/>
              <a:cxnLst/>
              <a:rect l="l" t="t" r="r" b="b"/>
              <a:pathLst>
                <a:path w="151765" h="11429">
                  <a:moveTo>
                    <a:pt x="13916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51553" y="11430"/>
                  </a:lnTo>
                  <a:lnTo>
                    <a:pt x="139168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5908" y="4497069"/>
              <a:ext cx="198120" cy="11430"/>
            </a:xfrm>
            <a:custGeom>
              <a:avLst/>
              <a:gdLst/>
              <a:ahLst/>
              <a:cxnLst/>
              <a:rect l="l" t="t" r="r" b="b"/>
              <a:pathLst>
                <a:path w="198119" h="11429">
                  <a:moveTo>
                    <a:pt x="197523" y="5080"/>
                  </a:moveTo>
                  <a:lnTo>
                    <a:pt x="191338" y="5080"/>
                  </a:lnTo>
                  <a:lnTo>
                    <a:pt x="191338" y="0"/>
                  </a:lnTo>
                  <a:lnTo>
                    <a:pt x="6057" y="0"/>
                  </a:lnTo>
                  <a:lnTo>
                    <a:pt x="6057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197523" y="11430"/>
                  </a:lnTo>
                  <a:lnTo>
                    <a:pt x="197523" y="508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77531" y="4507229"/>
              <a:ext cx="229235" cy="10160"/>
            </a:xfrm>
            <a:custGeom>
              <a:avLst/>
              <a:gdLst/>
              <a:ahLst/>
              <a:cxnLst/>
              <a:rect l="l" t="t" r="r" b="b"/>
              <a:pathLst>
                <a:path w="229234" h="10160">
                  <a:moveTo>
                    <a:pt x="217971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28980" y="10160"/>
                  </a:lnTo>
                  <a:lnTo>
                    <a:pt x="217971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202488" y="0"/>
                  </a:moveTo>
                  <a:lnTo>
                    <a:pt x="7734" y="0"/>
                  </a:lnTo>
                  <a:lnTo>
                    <a:pt x="7734" y="1270"/>
                  </a:ln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lnTo>
                    <a:pt x="202488" y="1270"/>
                  </a:lnTo>
                  <a:lnTo>
                    <a:pt x="202488" y="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32524" y="4982209"/>
              <a:ext cx="1587500" cy="11430"/>
            </a:xfrm>
            <a:custGeom>
              <a:avLst/>
              <a:gdLst/>
              <a:ahLst/>
              <a:cxnLst/>
              <a:rect l="l" t="t" r="r" b="b"/>
              <a:pathLst>
                <a:path w="158750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158750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  <a:path w="1587500" h="11429">
                  <a:moveTo>
                    <a:pt x="1587220" y="6350"/>
                  </a:moveTo>
                  <a:lnTo>
                    <a:pt x="1581073" y="6350"/>
                  </a:lnTo>
                  <a:lnTo>
                    <a:pt x="1581073" y="0"/>
                  </a:lnTo>
                  <a:lnTo>
                    <a:pt x="1482293" y="0"/>
                  </a:lnTo>
                  <a:lnTo>
                    <a:pt x="1482293" y="6350"/>
                  </a:lnTo>
                  <a:lnTo>
                    <a:pt x="1488414" y="6350"/>
                  </a:lnTo>
                  <a:lnTo>
                    <a:pt x="1488414" y="11430"/>
                  </a:lnTo>
                  <a:lnTo>
                    <a:pt x="1587220" y="11430"/>
                  </a:lnTo>
                  <a:lnTo>
                    <a:pt x="1587220" y="635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18311" y="5265419"/>
              <a:ext cx="1202690" cy="11430"/>
            </a:xfrm>
            <a:custGeom>
              <a:avLst/>
              <a:gdLst/>
              <a:ahLst/>
              <a:cxnLst/>
              <a:rect l="l" t="t" r="r" b="b"/>
              <a:pathLst>
                <a:path w="1202689" h="11429">
                  <a:moveTo>
                    <a:pt x="70053" y="11430"/>
                  </a:moveTo>
                  <a:lnTo>
                    <a:pt x="6885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053" y="11430"/>
                  </a:lnTo>
                  <a:close/>
                </a:path>
                <a:path w="1202689" h="11429">
                  <a:moveTo>
                    <a:pt x="1202194" y="2540"/>
                  </a:moveTo>
                  <a:lnTo>
                    <a:pt x="1196086" y="2540"/>
                  </a:lnTo>
                  <a:lnTo>
                    <a:pt x="1196086" y="0"/>
                  </a:lnTo>
                  <a:lnTo>
                    <a:pt x="1098016" y="0"/>
                  </a:lnTo>
                  <a:lnTo>
                    <a:pt x="1098016" y="2540"/>
                  </a:lnTo>
                  <a:lnTo>
                    <a:pt x="1104633" y="2540"/>
                  </a:lnTo>
                  <a:lnTo>
                    <a:pt x="1104633" y="11430"/>
                  </a:lnTo>
                  <a:lnTo>
                    <a:pt x="1202194" y="11430"/>
                  </a:lnTo>
                  <a:lnTo>
                    <a:pt x="1202194" y="254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3979843" y="6160770"/>
              <a:ext cx="3218180" cy="31750"/>
            </a:xfrm>
            <a:custGeom>
              <a:avLst/>
              <a:gdLst/>
              <a:ahLst/>
              <a:cxnLst/>
              <a:rect l="l" t="t" r="r" b="b"/>
              <a:pathLst>
                <a:path w="3218179" h="31750">
                  <a:moveTo>
                    <a:pt x="3109183" y="0"/>
                  </a:moveTo>
                  <a:lnTo>
                    <a:pt x="49492" y="0"/>
                  </a:lnTo>
                  <a:lnTo>
                    <a:pt x="0" y="31749"/>
                  </a:lnTo>
                  <a:lnTo>
                    <a:pt x="3217838" y="31749"/>
                  </a:lnTo>
                  <a:lnTo>
                    <a:pt x="3109183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3931531" y="6189979"/>
              <a:ext cx="3366135" cy="31750"/>
            </a:xfrm>
            <a:custGeom>
              <a:avLst/>
              <a:gdLst/>
              <a:ahLst/>
              <a:cxnLst/>
              <a:rect l="l" t="t" r="r" b="b"/>
              <a:pathLst>
                <a:path w="3366134" h="31750">
                  <a:moveTo>
                    <a:pt x="3257458" y="0"/>
                  </a:moveTo>
                  <a:lnTo>
                    <a:pt x="52271" y="0"/>
                  </a:lnTo>
                  <a:lnTo>
                    <a:pt x="6738" y="29210"/>
                  </a:lnTo>
                  <a:lnTo>
                    <a:pt x="0" y="31750"/>
                  </a:lnTo>
                  <a:lnTo>
                    <a:pt x="3366114" y="31750"/>
                  </a:lnTo>
                  <a:lnTo>
                    <a:pt x="3257458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7" name="object 26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68" name="object 268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748158" y="1873249"/>
              <a:ext cx="1017269" cy="10160"/>
            </a:xfrm>
            <a:custGeom>
              <a:avLst/>
              <a:gdLst/>
              <a:ahLst/>
              <a:cxnLst/>
              <a:rect l="l" t="t" r="r" b="b"/>
              <a:pathLst>
                <a:path w="1017270" h="10160">
                  <a:moveTo>
                    <a:pt x="313169" y="10160"/>
                  </a:moveTo>
                  <a:lnTo>
                    <a:pt x="277304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13169" y="10160"/>
                  </a:lnTo>
                  <a:close/>
                </a:path>
                <a:path w="1017270" h="10160">
                  <a:moveTo>
                    <a:pt x="1016698" y="0"/>
                  </a:moveTo>
                  <a:lnTo>
                    <a:pt x="713460" y="0"/>
                  </a:lnTo>
                  <a:lnTo>
                    <a:pt x="716851" y="10160"/>
                  </a:lnTo>
                  <a:lnTo>
                    <a:pt x="996010" y="10160"/>
                  </a:lnTo>
                  <a:lnTo>
                    <a:pt x="101669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817385" y="1883409"/>
              <a:ext cx="927100" cy="10160"/>
            </a:xfrm>
            <a:custGeom>
              <a:avLst/>
              <a:gdLst/>
              <a:ahLst/>
              <a:cxnLst/>
              <a:rect l="l" t="t" r="r" b="b"/>
              <a:pathLst>
                <a:path w="927100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  <a:path w="927100" h="10160">
                  <a:moveTo>
                    <a:pt x="926782" y="0"/>
                  </a:moveTo>
                  <a:lnTo>
                    <a:pt x="647623" y="0"/>
                  </a:lnTo>
                  <a:lnTo>
                    <a:pt x="651014" y="10160"/>
                  </a:lnTo>
                  <a:lnTo>
                    <a:pt x="906106" y="10160"/>
                  </a:lnTo>
                  <a:lnTo>
                    <a:pt x="926782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853669" y="1892299"/>
              <a:ext cx="872490" cy="10160"/>
            </a:xfrm>
            <a:custGeom>
              <a:avLst/>
              <a:gdLst/>
              <a:ahLst/>
              <a:cxnLst/>
              <a:rect l="l" t="t" r="r" b="b"/>
              <a:pathLst>
                <a:path w="87249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  <a:path w="872490" h="10160">
                  <a:moveTo>
                    <a:pt x="872401" y="0"/>
                  </a:moveTo>
                  <a:lnTo>
                    <a:pt x="614299" y="0"/>
                  </a:lnTo>
                  <a:lnTo>
                    <a:pt x="617702" y="10160"/>
                  </a:lnTo>
                  <a:lnTo>
                    <a:pt x="851725" y="10160"/>
                  </a:lnTo>
                  <a:lnTo>
                    <a:pt x="87240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873481" y="190245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60">
                  <a:moveTo>
                    <a:pt x="316585" y="10160"/>
                  </a:moveTo>
                  <a:lnTo>
                    <a:pt x="26022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16585" y="10160"/>
                  </a:lnTo>
                  <a:close/>
                </a:path>
                <a:path w="832484" h="10160">
                  <a:moveTo>
                    <a:pt x="831913" y="0"/>
                  </a:moveTo>
                  <a:lnTo>
                    <a:pt x="597890" y="0"/>
                  </a:lnTo>
                  <a:lnTo>
                    <a:pt x="601281" y="10160"/>
                  </a:lnTo>
                  <a:lnTo>
                    <a:pt x="811237" y="10160"/>
                  </a:lnTo>
                  <a:lnTo>
                    <a:pt x="83191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901218" y="1911349"/>
              <a:ext cx="786130" cy="10160"/>
            </a:xfrm>
            <a:custGeom>
              <a:avLst/>
              <a:gdLst/>
              <a:ahLst/>
              <a:cxnLst/>
              <a:rect l="l" t="t" r="r" b="b"/>
              <a:pathLst>
                <a:path w="786129" h="10160">
                  <a:moveTo>
                    <a:pt x="338162" y="10160"/>
                  </a:moveTo>
                  <a:lnTo>
                    <a:pt x="281800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38162" y="10160"/>
                  </a:lnTo>
                  <a:close/>
                </a:path>
                <a:path w="786129" h="10160">
                  <a:moveTo>
                    <a:pt x="786079" y="0"/>
                  </a:moveTo>
                  <a:lnTo>
                    <a:pt x="573112" y="0"/>
                  </a:lnTo>
                  <a:lnTo>
                    <a:pt x="576503" y="10160"/>
                  </a:lnTo>
                  <a:lnTo>
                    <a:pt x="765403" y="10160"/>
                  </a:lnTo>
                  <a:lnTo>
                    <a:pt x="78607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932917" y="1921509"/>
              <a:ext cx="734060" cy="10160"/>
            </a:xfrm>
            <a:custGeom>
              <a:avLst/>
              <a:gdLst/>
              <a:ahLst/>
              <a:cxnLst/>
              <a:rect l="l" t="t" r="r" b="b"/>
              <a:pathLst>
                <a:path w="734059" h="10160">
                  <a:moveTo>
                    <a:pt x="362813" y="10160"/>
                  </a:moveTo>
                  <a:lnTo>
                    <a:pt x="30646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62813" y="10160"/>
                  </a:lnTo>
                  <a:close/>
                </a:path>
                <a:path w="734059" h="10160">
                  <a:moveTo>
                    <a:pt x="733704" y="0"/>
                  </a:moveTo>
                  <a:lnTo>
                    <a:pt x="544804" y="0"/>
                  </a:lnTo>
                  <a:lnTo>
                    <a:pt x="548208" y="10160"/>
                  </a:lnTo>
                  <a:lnTo>
                    <a:pt x="713016" y="10160"/>
                  </a:lnTo>
                  <a:lnTo>
                    <a:pt x="733704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960654" y="1930399"/>
              <a:ext cx="688340" cy="10160"/>
            </a:xfrm>
            <a:custGeom>
              <a:avLst/>
              <a:gdLst/>
              <a:ahLst/>
              <a:cxnLst/>
              <a:rect l="l" t="t" r="r" b="b"/>
              <a:pathLst>
                <a:path w="688340" h="10160">
                  <a:moveTo>
                    <a:pt x="384390" y="10160"/>
                  </a:moveTo>
                  <a:lnTo>
                    <a:pt x="328041" y="0"/>
                  </a:lnTo>
                  <a:lnTo>
                    <a:pt x="0" y="0"/>
                  </a:lnTo>
                  <a:lnTo>
                    <a:pt x="31686" y="10160"/>
                  </a:lnTo>
                  <a:lnTo>
                    <a:pt x="384390" y="10160"/>
                  </a:lnTo>
                  <a:close/>
                </a:path>
                <a:path w="688340" h="10160">
                  <a:moveTo>
                    <a:pt x="687870" y="0"/>
                  </a:moveTo>
                  <a:lnTo>
                    <a:pt x="520039" y="0"/>
                  </a:lnTo>
                  <a:lnTo>
                    <a:pt x="523430" y="10160"/>
                  </a:lnTo>
                  <a:lnTo>
                    <a:pt x="667181" y="10160"/>
                  </a:lnTo>
                  <a:lnTo>
                    <a:pt x="68787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7079516" y="1968500"/>
              <a:ext cx="520065" cy="10160"/>
            </a:xfrm>
            <a:custGeom>
              <a:avLst/>
              <a:gdLst/>
              <a:ahLst/>
              <a:cxnLst/>
              <a:rect l="l" t="t" r="r" b="b"/>
              <a:pathLst>
                <a:path w="520065" h="10160">
                  <a:moveTo>
                    <a:pt x="519744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12375" y="10160"/>
                  </a:lnTo>
                  <a:lnTo>
                    <a:pt x="519744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7111212" y="1978659"/>
              <a:ext cx="480695" cy="10160"/>
            </a:xfrm>
            <a:custGeom>
              <a:avLst/>
              <a:gdLst/>
              <a:ahLst/>
              <a:cxnLst/>
              <a:rect l="l" t="t" r="r" b="b"/>
              <a:pathLst>
                <a:path w="480695" h="10160">
                  <a:moveTo>
                    <a:pt x="48067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73310" y="10160"/>
                  </a:lnTo>
                  <a:lnTo>
                    <a:pt x="48067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7138946" y="1987550"/>
              <a:ext cx="447040" cy="10160"/>
            </a:xfrm>
            <a:custGeom>
              <a:avLst/>
              <a:gdLst/>
              <a:ahLst/>
              <a:cxnLst/>
              <a:rect l="l" t="t" r="r" b="b"/>
              <a:pathLst>
                <a:path w="447040" h="10160">
                  <a:moveTo>
                    <a:pt x="446497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39128" y="10160"/>
                  </a:lnTo>
                  <a:lnTo>
                    <a:pt x="446497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170643" y="1997709"/>
              <a:ext cx="407670" cy="10160"/>
            </a:xfrm>
            <a:custGeom>
              <a:avLst/>
              <a:gdLst/>
              <a:ahLst/>
              <a:cxnLst/>
              <a:rect l="l" t="t" r="r" b="b"/>
              <a:pathLst>
                <a:path w="407670" h="10160">
                  <a:moveTo>
                    <a:pt x="40743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00063" y="10160"/>
                  </a:lnTo>
                  <a:lnTo>
                    <a:pt x="407432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198378" y="2006600"/>
              <a:ext cx="373380" cy="10160"/>
            </a:xfrm>
            <a:custGeom>
              <a:avLst/>
              <a:gdLst/>
              <a:ahLst/>
              <a:cxnLst/>
              <a:rect l="l" t="t" r="r" b="b"/>
              <a:pathLst>
                <a:path w="373379" h="10160">
                  <a:moveTo>
                    <a:pt x="373250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5881" y="10160"/>
                  </a:lnTo>
                  <a:lnTo>
                    <a:pt x="37325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230073" y="2016759"/>
              <a:ext cx="334645" cy="10160"/>
            </a:xfrm>
            <a:custGeom>
              <a:avLst/>
              <a:gdLst/>
              <a:ahLst/>
              <a:cxnLst/>
              <a:rect l="l" t="t" r="r" b="b"/>
              <a:pathLst>
                <a:path w="334645" h="10160">
                  <a:moveTo>
                    <a:pt x="334185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26816" y="10160"/>
                  </a:lnTo>
                  <a:lnTo>
                    <a:pt x="334185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257808" y="2025650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300003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92634" y="10160"/>
                  </a:lnTo>
                  <a:lnTo>
                    <a:pt x="300003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289505" y="2035809"/>
              <a:ext cx="260985" cy="10160"/>
            </a:xfrm>
            <a:custGeom>
              <a:avLst/>
              <a:gdLst/>
              <a:ahLst/>
              <a:cxnLst/>
              <a:rect l="l" t="t" r="r" b="b"/>
              <a:pathLst>
                <a:path w="260984" h="10160">
                  <a:moveTo>
                    <a:pt x="26093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53569" y="10160"/>
                  </a:lnTo>
                  <a:lnTo>
                    <a:pt x="26093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0" name="object 8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31" name="object 831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57" name="object 105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58" name="object 1058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710853" y="9029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5" h="12700">
                  <a:moveTo>
                    <a:pt x="51214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1356" y="12700"/>
                  </a:lnTo>
                  <a:lnTo>
                    <a:pt x="51214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27489" y="1252219"/>
              <a:ext cx="58419" cy="12700"/>
            </a:xfrm>
            <a:custGeom>
              <a:avLst/>
              <a:gdLst/>
              <a:ahLst/>
              <a:cxnLst/>
              <a:rect l="l" t="t" r="r" b="b"/>
              <a:pathLst>
                <a:path w="58419" h="12700">
                  <a:moveTo>
                    <a:pt x="56955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58164" y="12700"/>
                  </a:lnTo>
                  <a:lnTo>
                    <a:pt x="5695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599282" y="2119629"/>
              <a:ext cx="368300" cy="12700"/>
            </a:xfrm>
            <a:custGeom>
              <a:avLst/>
              <a:gdLst/>
              <a:ahLst/>
              <a:cxnLst/>
              <a:rect l="l" t="t" r="r" b="b"/>
              <a:pathLst>
                <a:path w="368300" h="12700">
                  <a:moveTo>
                    <a:pt x="368042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49237" y="12700"/>
                  </a:lnTo>
                  <a:lnTo>
                    <a:pt x="368042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606983" y="2131059"/>
              <a:ext cx="343535" cy="12700"/>
            </a:xfrm>
            <a:custGeom>
              <a:avLst/>
              <a:gdLst/>
              <a:ahLst/>
              <a:cxnLst/>
              <a:rect l="l" t="t" r="r" b="b"/>
              <a:pathLst>
                <a:path w="343535" h="12700">
                  <a:moveTo>
                    <a:pt x="343416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24612" y="12700"/>
                  </a:lnTo>
                  <a:lnTo>
                    <a:pt x="343416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614685" y="2142490"/>
              <a:ext cx="319405" cy="12700"/>
            </a:xfrm>
            <a:custGeom>
              <a:avLst/>
              <a:gdLst/>
              <a:ahLst/>
              <a:cxnLst/>
              <a:rect l="l" t="t" r="r" b="b"/>
              <a:pathLst>
                <a:path w="319405" h="12700">
                  <a:moveTo>
                    <a:pt x="318791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99986" y="12700"/>
                  </a:lnTo>
                  <a:lnTo>
                    <a:pt x="318791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622386" y="2153919"/>
              <a:ext cx="294640" cy="12700"/>
            </a:xfrm>
            <a:custGeom>
              <a:avLst/>
              <a:gdLst/>
              <a:ahLst/>
              <a:cxnLst/>
              <a:rect l="l" t="t" r="r" b="b"/>
              <a:pathLst>
                <a:path w="294639" h="12700">
                  <a:moveTo>
                    <a:pt x="294165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75360" y="12700"/>
                  </a:lnTo>
                  <a:lnTo>
                    <a:pt x="294165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633939" y="2165350"/>
              <a:ext cx="257810" cy="11430"/>
            </a:xfrm>
            <a:custGeom>
              <a:avLst/>
              <a:gdLst/>
              <a:ahLst/>
              <a:cxnLst/>
              <a:rect l="l" t="t" r="r" b="b"/>
              <a:pathLst>
                <a:path w="257810" h="11430">
                  <a:moveTo>
                    <a:pt x="0" y="11429"/>
                  </a:moveTo>
                  <a:lnTo>
                    <a:pt x="257226" y="11429"/>
                  </a:lnTo>
                  <a:lnTo>
                    <a:pt x="257226" y="0"/>
                  </a:lnTo>
                  <a:lnTo>
                    <a:pt x="0" y="0"/>
                  </a:lnTo>
                  <a:lnTo>
                    <a:pt x="0" y="11429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653551" y="2176779"/>
              <a:ext cx="222250" cy="10160"/>
            </a:xfrm>
            <a:custGeom>
              <a:avLst/>
              <a:gdLst/>
              <a:ahLst/>
              <a:cxnLst/>
              <a:rect l="l" t="t" r="r" b="b"/>
              <a:pathLst>
                <a:path w="222250" h="10160">
                  <a:moveTo>
                    <a:pt x="0" y="10160"/>
                  </a:moveTo>
                  <a:lnTo>
                    <a:pt x="221630" y="10160"/>
                  </a:lnTo>
                  <a:lnTo>
                    <a:pt x="221630" y="0"/>
                  </a:lnTo>
                  <a:lnTo>
                    <a:pt x="0" y="0"/>
                  </a:lnTo>
                  <a:lnTo>
                    <a:pt x="0" y="1016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908655" y="2345689"/>
              <a:ext cx="513715" cy="11430"/>
            </a:xfrm>
            <a:custGeom>
              <a:avLst/>
              <a:gdLst/>
              <a:ahLst/>
              <a:cxnLst/>
              <a:rect l="l" t="t" r="r" b="b"/>
              <a:pathLst>
                <a:path w="513714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513714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0" name="object 139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391" name="object 13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392" name="object 1392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485828" y="3268979"/>
              <a:ext cx="1656080" cy="12700"/>
            </a:xfrm>
            <a:custGeom>
              <a:avLst/>
              <a:gdLst/>
              <a:ahLst/>
              <a:cxnLst/>
              <a:rect l="l" t="t" r="r" b="b"/>
              <a:pathLst>
                <a:path w="1656079" h="12700">
                  <a:moveTo>
                    <a:pt x="136626" y="12700"/>
                  </a:moveTo>
                  <a:lnTo>
                    <a:pt x="1126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6626" y="12700"/>
                  </a:lnTo>
                  <a:close/>
                </a:path>
                <a:path w="1656079" h="12700">
                  <a:moveTo>
                    <a:pt x="1656016" y="12700"/>
                  </a:moveTo>
                  <a:lnTo>
                    <a:pt x="1645056" y="0"/>
                  </a:lnTo>
                  <a:lnTo>
                    <a:pt x="1588871" y="0"/>
                  </a:lnTo>
                  <a:lnTo>
                    <a:pt x="1595412" y="12700"/>
                  </a:lnTo>
                  <a:lnTo>
                    <a:pt x="1656016" y="1270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552097" y="3305809"/>
              <a:ext cx="1614805" cy="12700"/>
            </a:xfrm>
            <a:custGeom>
              <a:avLst/>
              <a:gdLst/>
              <a:ahLst/>
              <a:cxnLst/>
              <a:rect l="l" t="t" r="r" b="b"/>
              <a:pathLst>
                <a:path w="1614804" h="12700">
                  <a:moveTo>
                    <a:pt x="139827" y="12700"/>
                  </a:moveTo>
                  <a:lnTo>
                    <a:pt x="1158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9827" y="12700"/>
                  </a:lnTo>
                  <a:close/>
                </a:path>
                <a:path w="1614804" h="12700">
                  <a:moveTo>
                    <a:pt x="1614589" y="12700"/>
                  </a:moveTo>
                  <a:lnTo>
                    <a:pt x="1607489" y="0"/>
                  </a:lnTo>
                  <a:lnTo>
                    <a:pt x="1541564" y="0"/>
                  </a:lnTo>
                  <a:lnTo>
                    <a:pt x="1548104" y="12700"/>
                  </a:lnTo>
                  <a:lnTo>
                    <a:pt x="1614589" y="1270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595505" y="3329939"/>
              <a:ext cx="1584960" cy="12700"/>
            </a:xfrm>
            <a:custGeom>
              <a:avLst/>
              <a:gdLst/>
              <a:ahLst/>
              <a:cxnLst/>
              <a:rect l="l" t="t" r="r" b="b"/>
              <a:pathLst>
                <a:path w="1584959" h="12700">
                  <a:moveTo>
                    <a:pt x="141935" y="12700"/>
                  </a:moveTo>
                  <a:lnTo>
                    <a:pt x="11798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1935" y="12700"/>
                  </a:lnTo>
                  <a:close/>
                </a:path>
                <a:path w="1584959" h="12700">
                  <a:moveTo>
                    <a:pt x="1584667" y="12700"/>
                  </a:moveTo>
                  <a:lnTo>
                    <a:pt x="1577568" y="0"/>
                  </a:lnTo>
                  <a:lnTo>
                    <a:pt x="1510576" y="0"/>
                  </a:lnTo>
                  <a:lnTo>
                    <a:pt x="1517116" y="12700"/>
                  </a:lnTo>
                  <a:lnTo>
                    <a:pt x="1584667" y="1270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661761" y="3366769"/>
              <a:ext cx="1539240" cy="12700"/>
            </a:xfrm>
            <a:custGeom>
              <a:avLst/>
              <a:gdLst/>
              <a:ahLst/>
              <a:cxnLst/>
              <a:rect l="l" t="t" r="r" b="b"/>
              <a:pathLst>
                <a:path w="1539240" h="12700">
                  <a:moveTo>
                    <a:pt x="145148" y="12700"/>
                  </a:moveTo>
                  <a:lnTo>
                    <a:pt x="1211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5148" y="12700"/>
                  </a:lnTo>
                  <a:close/>
                </a:path>
                <a:path w="1539240" h="12700">
                  <a:moveTo>
                    <a:pt x="1539011" y="12700"/>
                  </a:moveTo>
                  <a:lnTo>
                    <a:pt x="1531912" y="0"/>
                  </a:lnTo>
                  <a:lnTo>
                    <a:pt x="1463281" y="0"/>
                  </a:lnTo>
                  <a:lnTo>
                    <a:pt x="1469821" y="12700"/>
                  </a:lnTo>
                  <a:lnTo>
                    <a:pt x="1539011" y="1270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814847" y="3451859"/>
              <a:ext cx="1433830" cy="12700"/>
            </a:xfrm>
            <a:custGeom>
              <a:avLst/>
              <a:gdLst/>
              <a:ahLst/>
              <a:cxnLst/>
              <a:rect l="l" t="t" r="r" b="b"/>
              <a:pathLst>
                <a:path w="1433829" h="12700">
                  <a:moveTo>
                    <a:pt x="152565" y="12700"/>
                  </a:moveTo>
                  <a:lnTo>
                    <a:pt x="12861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2565" y="12700"/>
                  </a:lnTo>
                  <a:close/>
                </a:path>
                <a:path w="1433829" h="12700">
                  <a:moveTo>
                    <a:pt x="1433499" y="12700"/>
                  </a:moveTo>
                  <a:lnTo>
                    <a:pt x="1426400" y="0"/>
                  </a:lnTo>
                  <a:lnTo>
                    <a:pt x="1353997" y="0"/>
                  </a:lnTo>
                  <a:lnTo>
                    <a:pt x="1360538" y="12700"/>
                  </a:lnTo>
                  <a:lnTo>
                    <a:pt x="1433499" y="1270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881116" y="3488689"/>
              <a:ext cx="1388110" cy="12700"/>
            </a:xfrm>
            <a:custGeom>
              <a:avLst/>
              <a:gdLst/>
              <a:ahLst/>
              <a:cxnLst/>
              <a:rect l="l" t="t" r="r" b="b"/>
              <a:pathLst>
                <a:path w="1388109" h="12700">
                  <a:moveTo>
                    <a:pt x="155765" y="12700"/>
                  </a:moveTo>
                  <a:lnTo>
                    <a:pt x="1318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5765" y="12700"/>
                  </a:lnTo>
                  <a:close/>
                </a:path>
                <a:path w="1388109" h="12700">
                  <a:moveTo>
                    <a:pt x="1387830" y="12700"/>
                  </a:moveTo>
                  <a:lnTo>
                    <a:pt x="1380731" y="0"/>
                  </a:lnTo>
                  <a:lnTo>
                    <a:pt x="1306690" y="0"/>
                  </a:lnTo>
                  <a:lnTo>
                    <a:pt x="1313230" y="12700"/>
                  </a:lnTo>
                  <a:lnTo>
                    <a:pt x="1387830" y="1270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924524" y="3512819"/>
              <a:ext cx="1358265" cy="12700"/>
            </a:xfrm>
            <a:custGeom>
              <a:avLst/>
              <a:gdLst/>
              <a:ahLst/>
              <a:cxnLst/>
              <a:rect l="l" t="t" r="r" b="b"/>
              <a:pathLst>
                <a:path w="1358265" h="12700">
                  <a:moveTo>
                    <a:pt x="157873" y="12700"/>
                  </a:moveTo>
                  <a:lnTo>
                    <a:pt x="13392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7873" y="12700"/>
                  </a:lnTo>
                  <a:close/>
                </a:path>
                <a:path w="1358265" h="12700">
                  <a:moveTo>
                    <a:pt x="1357922" y="12700"/>
                  </a:moveTo>
                  <a:lnTo>
                    <a:pt x="1350810" y="0"/>
                  </a:lnTo>
                  <a:lnTo>
                    <a:pt x="1275702" y="0"/>
                  </a:lnTo>
                  <a:lnTo>
                    <a:pt x="1282242" y="12700"/>
                  </a:lnTo>
                  <a:lnTo>
                    <a:pt x="1357922" y="1270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990780" y="3549649"/>
              <a:ext cx="1312545" cy="12700"/>
            </a:xfrm>
            <a:custGeom>
              <a:avLst/>
              <a:gdLst/>
              <a:ahLst/>
              <a:cxnLst/>
              <a:rect l="l" t="t" r="r" b="b"/>
              <a:pathLst>
                <a:path w="1312545" h="12700">
                  <a:moveTo>
                    <a:pt x="161099" y="12700"/>
                  </a:moveTo>
                  <a:lnTo>
                    <a:pt x="13713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1099" y="12700"/>
                  </a:lnTo>
                  <a:close/>
                </a:path>
                <a:path w="1312545" h="12700">
                  <a:moveTo>
                    <a:pt x="1312252" y="12700"/>
                  </a:moveTo>
                  <a:lnTo>
                    <a:pt x="1305153" y="0"/>
                  </a:lnTo>
                  <a:lnTo>
                    <a:pt x="1228407" y="0"/>
                  </a:lnTo>
                  <a:lnTo>
                    <a:pt x="1234948" y="12700"/>
                  </a:lnTo>
                  <a:lnTo>
                    <a:pt x="1312252" y="1270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6034201" y="3573779"/>
              <a:ext cx="1282700" cy="12700"/>
            </a:xfrm>
            <a:custGeom>
              <a:avLst/>
              <a:gdLst/>
              <a:ahLst/>
              <a:cxnLst/>
              <a:rect l="l" t="t" r="r" b="b"/>
              <a:pathLst>
                <a:path w="1282700" h="12700">
                  <a:moveTo>
                    <a:pt x="167538" y="12700"/>
                  </a:moveTo>
                  <a:lnTo>
                    <a:pt x="14128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7538" y="12700"/>
                  </a:lnTo>
                  <a:close/>
                </a:path>
                <a:path w="1282700" h="12700">
                  <a:moveTo>
                    <a:pt x="1282331" y="12700"/>
                  </a:moveTo>
                  <a:lnTo>
                    <a:pt x="1275219" y="0"/>
                  </a:lnTo>
                  <a:lnTo>
                    <a:pt x="1197406" y="0"/>
                  </a:lnTo>
                  <a:lnTo>
                    <a:pt x="1203947" y="12700"/>
                  </a:lnTo>
                  <a:lnTo>
                    <a:pt x="1282331" y="1270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6143866" y="3634739"/>
              <a:ext cx="1207135" cy="12700"/>
            </a:xfrm>
            <a:custGeom>
              <a:avLst/>
              <a:gdLst/>
              <a:ahLst/>
              <a:cxnLst/>
              <a:rect l="l" t="t" r="r" b="b"/>
              <a:pathLst>
                <a:path w="1207134" h="12700">
                  <a:moveTo>
                    <a:pt x="183857" y="12700"/>
                  </a:moveTo>
                  <a:lnTo>
                    <a:pt x="15760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83857" y="12700"/>
                  </a:lnTo>
                  <a:close/>
                </a:path>
                <a:path w="1207134" h="12700">
                  <a:moveTo>
                    <a:pt x="1206754" y="12700"/>
                  </a:moveTo>
                  <a:lnTo>
                    <a:pt x="1199642" y="0"/>
                  </a:lnTo>
                  <a:lnTo>
                    <a:pt x="1119124" y="0"/>
                  </a:lnTo>
                  <a:lnTo>
                    <a:pt x="1125664" y="12700"/>
                  </a:lnTo>
                  <a:lnTo>
                    <a:pt x="1206754" y="1270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210135" y="3671569"/>
              <a:ext cx="1161415" cy="12700"/>
            </a:xfrm>
            <a:custGeom>
              <a:avLst/>
              <a:gdLst/>
              <a:ahLst/>
              <a:cxnLst/>
              <a:rect l="l" t="t" r="r" b="b"/>
              <a:pathLst>
                <a:path w="1161415" h="12700">
                  <a:moveTo>
                    <a:pt x="193713" y="12700"/>
                  </a:moveTo>
                  <a:lnTo>
                    <a:pt x="16746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93713" y="12700"/>
                  </a:lnTo>
                  <a:close/>
                </a:path>
                <a:path w="1161415" h="12700">
                  <a:moveTo>
                    <a:pt x="1161072" y="12700"/>
                  </a:moveTo>
                  <a:lnTo>
                    <a:pt x="1153972" y="0"/>
                  </a:lnTo>
                  <a:lnTo>
                    <a:pt x="1071816" y="0"/>
                  </a:lnTo>
                  <a:lnTo>
                    <a:pt x="1078357" y="12700"/>
                  </a:lnTo>
                  <a:lnTo>
                    <a:pt x="1161072" y="1270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6253543" y="3695699"/>
              <a:ext cx="1131570" cy="12700"/>
            </a:xfrm>
            <a:custGeom>
              <a:avLst/>
              <a:gdLst/>
              <a:ahLst/>
              <a:cxnLst/>
              <a:rect l="l" t="t" r="r" b="b"/>
              <a:pathLst>
                <a:path w="1131570" h="12700">
                  <a:moveTo>
                    <a:pt x="200164" y="12700"/>
                  </a:moveTo>
                  <a:lnTo>
                    <a:pt x="1739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00164" y="12700"/>
                  </a:lnTo>
                  <a:close/>
                </a:path>
                <a:path w="1131570" h="12700">
                  <a:moveTo>
                    <a:pt x="1131163" y="12700"/>
                  </a:moveTo>
                  <a:lnTo>
                    <a:pt x="1124051" y="0"/>
                  </a:lnTo>
                  <a:lnTo>
                    <a:pt x="1043406" y="0"/>
                  </a:lnTo>
                  <a:lnTo>
                    <a:pt x="1053617" y="12700"/>
                  </a:lnTo>
                  <a:lnTo>
                    <a:pt x="1131163" y="1270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6320942" y="3732529"/>
              <a:ext cx="1089660" cy="12700"/>
            </a:xfrm>
            <a:custGeom>
              <a:avLst/>
              <a:gdLst/>
              <a:ahLst/>
              <a:cxnLst/>
              <a:rect l="l" t="t" r="r" b="b"/>
              <a:pathLst>
                <a:path w="1089659" h="12700">
                  <a:moveTo>
                    <a:pt x="208699" y="1270"/>
                  </a:moveTo>
                  <a:lnTo>
                    <a:pt x="183946" y="1270"/>
                  </a:lnTo>
                  <a:lnTo>
                    <a:pt x="183946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11430" y="1270"/>
                  </a:lnTo>
                  <a:lnTo>
                    <a:pt x="11430" y="12700"/>
                  </a:lnTo>
                  <a:lnTo>
                    <a:pt x="208699" y="12700"/>
                  </a:lnTo>
                  <a:lnTo>
                    <a:pt x="208699" y="1270"/>
                  </a:lnTo>
                  <a:close/>
                </a:path>
                <a:path w="1089659" h="12700">
                  <a:moveTo>
                    <a:pt x="1089520" y="12700"/>
                  </a:moveTo>
                  <a:lnTo>
                    <a:pt x="1079195" y="0"/>
                  </a:lnTo>
                  <a:lnTo>
                    <a:pt x="1005636" y="0"/>
                  </a:lnTo>
                  <a:lnTo>
                    <a:pt x="1015847" y="12700"/>
                  </a:lnTo>
                  <a:lnTo>
                    <a:pt x="1089520" y="1270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363220" y="3756659"/>
              <a:ext cx="1067435" cy="12700"/>
            </a:xfrm>
            <a:custGeom>
              <a:avLst/>
              <a:gdLst/>
              <a:ahLst/>
              <a:cxnLst/>
              <a:rect l="l" t="t" r="r" b="b"/>
              <a:pathLst>
                <a:path w="1067434" h="12700">
                  <a:moveTo>
                    <a:pt x="288836" y="12700"/>
                  </a:moveTo>
                  <a:lnTo>
                    <a:pt x="236740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88836" y="12700"/>
                  </a:lnTo>
                  <a:close/>
                </a:path>
                <a:path w="1067434" h="12700">
                  <a:moveTo>
                    <a:pt x="1066876" y="12700"/>
                  </a:moveTo>
                  <a:lnTo>
                    <a:pt x="1056551" y="0"/>
                  </a:lnTo>
                  <a:lnTo>
                    <a:pt x="982764" y="0"/>
                  </a:lnTo>
                  <a:lnTo>
                    <a:pt x="992987" y="12700"/>
                  </a:lnTo>
                  <a:lnTo>
                    <a:pt x="1066876" y="1270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589992" y="3817619"/>
              <a:ext cx="890269" cy="12700"/>
            </a:xfrm>
            <a:custGeom>
              <a:avLst/>
              <a:gdLst/>
              <a:ahLst/>
              <a:cxnLst/>
              <a:rect l="l" t="t" r="r" b="b"/>
              <a:pathLst>
                <a:path w="890270" h="12700">
                  <a:moveTo>
                    <a:pt x="312089" y="12700"/>
                  </a:moveTo>
                  <a:lnTo>
                    <a:pt x="260007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2089" y="12700"/>
                  </a:lnTo>
                  <a:close/>
                </a:path>
                <a:path w="890270" h="12700">
                  <a:moveTo>
                    <a:pt x="889698" y="12700"/>
                  </a:moveTo>
                  <a:lnTo>
                    <a:pt x="879373" y="0"/>
                  </a:lnTo>
                  <a:lnTo>
                    <a:pt x="805040" y="0"/>
                  </a:lnTo>
                  <a:lnTo>
                    <a:pt x="815263" y="12700"/>
                  </a:lnTo>
                  <a:lnTo>
                    <a:pt x="889698" y="1270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6750571" y="3854449"/>
              <a:ext cx="759460" cy="12700"/>
            </a:xfrm>
            <a:custGeom>
              <a:avLst/>
              <a:gdLst/>
              <a:ahLst/>
              <a:cxnLst/>
              <a:rect l="l" t="t" r="r" b="b"/>
              <a:pathLst>
                <a:path w="759459" h="12700">
                  <a:moveTo>
                    <a:pt x="302577" y="12700"/>
                  </a:moveTo>
                  <a:lnTo>
                    <a:pt x="250482" y="0"/>
                  </a:lnTo>
                  <a:lnTo>
                    <a:pt x="0" y="0"/>
                  </a:lnTo>
                  <a:lnTo>
                    <a:pt x="55384" y="12700"/>
                  </a:lnTo>
                  <a:lnTo>
                    <a:pt x="302577" y="12700"/>
                  </a:lnTo>
                  <a:close/>
                </a:path>
                <a:path w="759459" h="12700">
                  <a:moveTo>
                    <a:pt x="759091" y="12700"/>
                  </a:moveTo>
                  <a:lnTo>
                    <a:pt x="748753" y="0"/>
                  </a:lnTo>
                  <a:lnTo>
                    <a:pt x="674090" y="0"/>
                  </a:lnTo>
                  <a:lnTo>
                    <a:pt x="684314" y="12700"/>
                  </a:lnTo>
                  <a:lnTo>
                    <a:pt x="759091" y="1270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6855790" y="3878579"/>
              <a:ext cx="673735" cy="12700"/>
            </a:xfrm>
            <a:custGeom>
              <a:avLst/>
              <a:gdLst/>
              <a:ahLst/>
              <a:cxnLst/>
              <a:rect l="l" t="t" r="r" b="b"/>
              <a:pathLst>
                <a:path w="673734" h="12700">
                  <a:moveTo>
                    <a:pt x="296329" y="12700"/>
                  </a:moveTo>
                  <a:lnTo>
                    <a:pt x="244233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96329" y="12700"/>
                  </a:lnTo>
                  <a:close/>
                </a:path>
                <a:path w="673734" h="12700">
                  <a:moveTo>
                    <a:pt x="673506" y="12700"/>
                  </a:moveTo>
                  <a:lnTo>
                    <a:pt x="663168" y="0"/>
                  </a:lnTo>
                  <a:lnTo>
                    <a:pt x="588289" y="0"/>
                  </a:lnTo>
                  <a:lnTo>
                    <a:pt x="598500" y="12700"/>
                  </a:lnTo>
                  <a:lnTo>
                    <a:pt x="673506" y="1270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7016382" y="3915409"/>
              <a:ext cx="542925" cy="12700"/>
            </a:xfrm>
            <a:custGeom>
              <a:avLst/>
              <a:gdLst/>
              <a:ahLst/>
              <a:cxnLst/>
              <a:rect l="l" t="t" r="r" b="b"/>
              <a:pathLst>
                <a:path w="542925" h="12700">
                  <a:moveTo>
                    <a:pt x="220078" y="12700"/>
                  </a:moveTo>
                  <a:lnTo>
                    <a:pt x="194678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20078" y="12700"/>
                  </a:lnTo>
                  <a:close/>
                </a:path>
                <a:path w="542925" h="12700">
                  <a:moveTo>
                    <a:pt x="542874" y="12700"/>
                  </a:moveTo>
                  <a:lnTo>
                    <a:pt x="532549" y="0"/>
                  </a:lnTo>
                  <a:lnTo>
                    <a:pt x="457327" y="0"/>
                  </a:lnTo>
                  <a:lnTo>
                    <a:pt x="467550" y="12700"/>
                  </a:lnTo>
                  <a:lnTo>
                    <a:pt x="542874" y="1270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7132663" y="3939539"/>
              <a:ext cx="446405" cy="12700"/>
            </a:xfrm>
            <a:custGeom>
              <a:avLst/>
              <a:gdLst/>
              <a:ahLst/>
              <a:cxnLst/>
              <a:rect l="l" t="t" r="r" b="b"/>
              <a:pathLst>
                <a:path w="446404" h="12700">
                  <a:moveTo>
                    <a:pt x="144424" y="5080"/>
                  </a:moveTo>
                  <a:lnTo>
                    <a:pt x="131724" y="5080"/>
                  </a:lnTo>
                  <a:lnTo>
                    <a:pt x="131724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8249" y="5080"/>
                  </a:lnTo>
                  <a:lnTo>
                    <a:pt x="18249" y="12700"/>
                  </a:lnTo>
                  <a:lnTo>
                    <a:pt x="144424" y="12700"/>
                  </a:lnTo>
                  <a:lnTo>
                    <a:pt x="144424" y="5080"/>
                  </a:lnTo>
                  <a:close/>
                </a:path>
                <a:path w="446404" h="12700">
                  <a:moveTo>
                    <a:pt x="446227" y="12700"/>
                  </a:moveTo>
                  <a:lnTo>
                    <a:pt x="435889" y="0"/>
                  </a:lnTo>
                  <a:lnTo>
                    <a:pt x="360464" y="0"/>
                  </a:lnTo>
                  <a:lnTo>
                    <a:pt x="370674" y="12700"/>
                  </a:lnTo>
                  <a:lnTo>
                    <a:pt x="446227" y="1270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7542174" y="4000500"/>
              <a:ext cx="86360" cy="12700"/>
            </a:xfrm>
            <a:custGeom>
              <a:avLst/>
              <a:gdLst/>
              <a:ahLst/>
              <a:cxnLst/>
              <a:rect l="l" t="t" r="r" b="b"/>
              <a:pathLst>
                <a:path w="86359" h="12700">
                  <a:moveTo>
                    <a:pt x="75986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6319" y="12700"/>
                  </a:lnTo>
                  <a:lnTo>
                    <a:pt x="75986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7561586" y="402462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6205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6538" y="12700"/>
                  </a:lnTo>
                  <a:lnTo>
                    <a:pt x="76205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7363790" y="4061459"/>
              <a:ext cx="314325" cy="12700"/>
            </a:xfrm>
            <a:custGeom>
              <a:avLst/>
              <a:gdLst/>
              <a:ahLst/>
              <a:cxnLst/>
              <a:rect l="l" t="t" r="r" b="b"/>
              <a:pathLst>
                <a:path w="314325" h="12700">
                  <a:moveTo>
                    <a:pt x="164769" y="12700"/>
                  </a:moveTo>
                  <a:lnTo>
                    <a:pt x="139369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64769" y="12700"/>
                  </a:lnTo>
                  <a:close/>
                </a:path>
                <a:path w="314325" h="12700">
                  <a:moveTo>
                    <a:pt x="314299" y="12700"/>
                  </a:moveTo>
                  <a:lnTo>
                    <a:pt x="303961" y="0"/>
                  </a:lnTo>
                  <a:lnTo>
                    <a:pt x="227418" y="0"/>
                  </a:lnTo>
                  <a:lnTo>
                    <a:pt x="237642" y="12700"/>
                  </a:lnTo>
                  <a:lnTo>
                    <a:pt x="314299" y="1270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620849" y="4098289"/>
              <a:ext cx="87630" cy="12700"/>
            </a:xfrm>
            <a:custGeom>
              <a:avLst/>
              <a:gdLst/>
              <a:ahLst/>
              <a:cxnLst/>
              <a:rect l="l" t="t" r="r" b="b"/>
              <a:pathLst>
                <a:path w="87629" h="12700">
                  <a:moveTo>
                    <a:pt x="76873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7206" y="12700"/>
                  </a:lnTo>
                  <a:lnTo>
                    <a:pt x="76873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8" name="object 147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79" name="object 1479"/>
            <p:cNvSpPr/>
            <p:nvPr/>
          </p:nvSpPr>
          <p:spPr>
            <a:xfrm>
              <a:off x="7608063" y="4281170"/>
              <a:ext cx="327025" cy="12700"/>
            </a:xfrm>
            <a:custGeom>
              <a:avLst/>
              <a:gdLst/>
              <a:ahLst/>
              <a:cxnLst/>
              <a:rect l="l" t="t" r="r" b="b"/>
              <a:pathLst>
                <a:path w="327025" h="12700">
                  <a:moveTo>
                    <a:pt x="301094" y="0"/>
                  </a:moveTo>
                  <a:lnTo>
                    <a:pt x="31350" y="0"/>
                  </a:lnTo>
                  <a:lnTo>
                    <a:pt x="0" y="12699"/>
                  </a:lnTo>
                  <a:lnTo>
                    <a:pt x="326705" y="12699"/>
                  </a:lnTo>
                  <a:lnTo>
                    <a:pt x="301094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7576713" y="4292600"/>
              <a:ext cx="382270" cy="13970"/>
            </a:xfrm>
            <a:custGeom>
              <a:avLst/>
              <a:gdLst/>
              <a:ahLst/>
              <a:cxnLst/>
              <a:rect l="l" t="t" r="r" b="b"/>
              <a:pathLst>
                <a:path w="382270" h="13970">
                  <a:moveTo>
                    <a:pt x="355494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81819" y="13969"/>
                  </a:lnTo>
                  <a:lnTo>
                    <a:pt x="381106" y="12700"/>
                  </a:lnTo>
                  <a:lnTo>
                    <a:pt x="355494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7548497" y="4305300"/>
              <a:ext cx="416559" cy="12700"/>
            </a:xfrm>
            <a:custGeom>
              <a:avLst/>
              <a:gdLst/>
              <a:ahLst/>
              <a:cxnLst/>
              <a:rect l="l" t="t" r="r" b="b"/>
              <a:pathLst>
                <a:path w="416559" h="12700">
                  <a:moveTo>
                    <a:pt x="409321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16450" y="12700"/>
                  </a:lnTo>
                  <a:lnTo>
                    <a:pt x="409321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7517147" y="4316729"/>
              <a:ext cx="455295" cy="13970"/>
            </a:xfrm>
            <a:custGeom>
              <a:avLst/>
              <a:gdLst/>
              <a:ahLst/>
              <a:cxnLst/>
              <a:rect l="l" t="t" r="r" b="b"/>
              <a:pathLst>
                <a:path w="455295" h="13970">
                  <a:moveTo>
                    <a:pt x="447088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454929" y="13970"/>
                  </a:lnTo>
                  <a:lnTo>
                    <a:pt x="447088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7488932" y="4329429"/>
              <a:ext cx="489584" cy="12700"/>
            </a:xfrm>
            <a:custGeom>
              <a:avLst/>
              <a:gdLst/>
              <a:ahLst/>
              <a:cxnLst/>
              <a:rect l="l" t="t" r="r" b="b"/>
              <a:pathLst>
                <a:path w="489584" h="12700">
                  <a:moveTo>
                    <a:pt x="482432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89560" y="12700"/>
                  </a:lnTo>
                  <a:lnTo>
                    <a:pt x="48243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7471690" y="4342129"/>
              <a:ext cx="514350" cy="12700"/>
            </a:xfrm>
            <a:custGeom>
              <a:avLst/>
              <a:gdLst/>
              <a:ahLst/>
              <a:cxnLst/>
              <a:rect l="l" t="t" r="r" b="b"/>
              <a:pathLst>
                <a:path w="514350" h="12700">
                  <a:moveTo>
                    <a:pt x="513930" y="12700"/>
                  </a:moveTo>
                  <a:lnTo>
                    <a:pt x="507504" y="1270"/>
                  </a:lnTo>
                  <a:lnTo>
                    <a:pt x="507149" y="1270"/>
                  </a:lnTo>
                  <a:lnTo>
                    <a:pt x="507149" y="0"/>
                  </a:lnTo>
                  <a:lnTo>
                    <a:pt x="15671" y="0"/>
                  </a:lnTo>
                  <a:lnTo>
                    <a:pt x="15671" y="1270"/>
                  </a:lnTo>
                  <a:lnTo>
                    <a:pt x="0" y="1270"/>
                  </a:lnTo>
                  <a:lnTo>
                    <a:pt x="0" y="12700"/>
                  </a:lnTo>
                  <a:lnTo>
                    <a:pt x="348957" y="12700"/>
                  </a:lnTo>
                  <a:lnTo>
                    <a:pt x="348957" y="1270"/>
                  </a:lnTo>
                  <a:lnTo>
                    <a:pt x="370560" y="1270"/>
                  </a:lnTo>
                  <a:lnTo>
                    <a:pt x="370255" y="12700"/>
                  </a:lnTo>
                  <a:lnTo>
                    <a:pt x="513930" y="1270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7398004" y="4366259"/>
              <a:ext cx="601345" cy="12700"/>
            </a:xfrm>
            <a:custGeom>
              <a:avLst/>
              <a:gdLst/>
              <a:ahLst/>
              <a:cxnLst/>
              <a:rect l="l" t="t" r="r" b="b"/>
              <a:pathLst>
                <a:path w="601345" h="12700">
                  <a:moveTo>
                    <a:pt x="35786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309880" y="12700"/>
                  </a:lnTo>
                  <a:lnTo>
                    <a:pt x="357860" y="0"/>
                  </a:lnTo>
                  <a:close/>
                </a:path>
                <a:path w="601345" h="12700">
                  <a:moveTo>
                    <a:pt x="601154" y="12700"/>
                  </a:moveTo>
                  <a:lnTo>
                    <a:pt x="594029" y="0"/>
                  </a:lnTo>
                  <a:lnTo>
                    <a:pt x="443636" y="0"/>
                  </a:lnTo>
                  <a:lnTo>
                    <a:pt x="443293" y="12700"/>
                  </a:lnTo>
                  <a:lnTo>
                    <a:pt x="601154" y="1270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7338441" y="4390389"/>
              <a:ext cx="674370" cy="12700"/>
            </a:xfrm>
            <a:custGeom>
              <a:avLst/>
              <a:gdLst/>
              <a:ahLst/>
              <a:cxnLst/>
              <a:rect l="l" t="t" r="r" b="b"/>
              <a:pathLst>
                <a:path w="674370" h="12700">
                  <a:moveTo>
                    <a:pt x="32625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278269" y="12700"/>
                  </a:lnTo>
                  <a:lnTo>
                    <a:pt x="326250" y="0"/>
                  </a:lnTo>
                  <a:close/>
                </a:path>
                <a:path w="674370" h="12700">
                  <a:moveTo>
                    <a:pt x="674268" y="12700"/>
                  </a:moveTo>
                  <a:lnTo>
                    <a:pt x="667131" y="0"/>
                  </a:lnTo>
                  <a:lnTo>
                    <a:pt x="502551" y="0"/>
                  </a:lnTo>
                  <a:lnTo>
                    <a:pt x="502221" y="12700"/>
                  </a:lnTo>
                  <a:lnTo>
                    <a:pt x="674268" y="1270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7103872" y="4464050"/>
              <a:ext cx="950594" cy="12700"/>
            </a:xfrm>
            <a:custGeom>
              <a:avLst/>
              <a:gdLst/>
              <a:ahLst/>
              <a:cxnLst/>
              <a:rect l="l" t="t" r="r" b="b"/>
              <a:pathLst>
                <a:path w="950595" h="12700">
                  <a:moveTo>
                    <a:pt x="282498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34518" y="12700"/>
                  </a:lnTo>
                  <a:lnTo>
                    <a:pt x="282498" y="0"/>
                  </a:lnTo>
                  <a:close/>
                </a:path>
                <a:path w="950595" h="12700">
                  <a:moveTo>
                    <a:pt x="873582" y="0"/>
                  </a:moveTo>
                  <a:lnTo>
                    <a:pt x="735177" y="0"/>
                  </a:lnTo>
                  <a:lnTo>
                    <a:pt x="734834" y="12700"/>
                  </a:lnTo>
                  <a:lnTo>
                    <a:pt x="870394" y="12700"/>
                  </a:lnTo>
                  <a:lnTo>
                    <a:pt x="873582" y="0"/>
                  </a:lnTo>
                  <a:close/>
                </a:path>
                <a:path w="950595" h="12700">
                  <a:moveTo>
                    <a:pt x="950175" y="12700"/>
                  </a:moveTo>
                  <a:lnTo>
                    <a:pt x="943051" y="0"/>
                  </a:lnTo>
                  <a:lnTo>
                    <a:pt x="902246" y="0"/>
                  </a:lnTo>
                  <a:lnTo>
                    <a:pt x="910082" y="12700"/>
                  </a:lnTo>
                  <a:lnTo>
                    <a:pt x="950175" y="1270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8021002" y="4488179"/>
              <a:ext cx="46990" cy="12700"/>
            </a:xfrm>
            <a:custGeom>
              <a:avLst/>
              <a:gdLst/>
              <a:ahLst/>
              <a:cxnLst/>
              <a:rect l="l" t="t" r="r" b="b"/>
              <a:pathLst>
                <a:path w="46990" h="12700">
                  <a:moveTo>
                    <a:pt x="39471" y="0"/>
                  </a:moveTo>
                  <a:lnTo>
                    <a:pt x="0" y="0"/>
                  </a:lnTo>
                  <a:lnTo>
                    <a:pt x="7831" y="12700"/>
                  </a:lnTo>
                  <a:lnTo>
                    <a:pt x="46600" y="12700"/>
                  </a:lnTo>
                  <a:lnTo>
                    <a:pt x="39471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8088503" y="4573269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24892" y="1270"/>
                  </a:moveTo>
                  <a:lnTo>
                    <a:pt x="20078" y="1270"/>
                  </a:lnTo>
                  <a:lnTo>
                    <a:pt x="20078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5308" y="1270"/>
                  </a:lnTo>
                  <a:lnTo>
                    <a:pt x="5308" y="12700"/>
                  </a:lnTo>
                  <a:lnTo>
                    <a:pt x="24892" y="12700"/>
                  </a:lnTo>
                  <a:lnTo>
                    <a:pt x="24892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8118776" y="4610100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40" h="12700">
                  <a:moveTo>
                    <a:pt x="17894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27794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6465900" y="4646929"/>
              <a:ext cx="1709420" cy="12700"/>
            </a:xfrm>
            <a:custGeom>
              <a:avLst/>
              <a:gdLst/>
              <a:ahLst/>
              <a:cxnLst/>
              <a:rect l="l" t="t" r="r" b="b"/>
              <a:pathLst>
                <a:path w="1709420" h="12700">
                  <a:moveTo>
                    <a:pt x="248488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03136" y="12700"/>
                  </a:lnTo>
                  <a:lnTo>
                    <a:pt x="248488" y="0"/>
                  </a:lnTo>
                  <a:close/>
                </a:path>
                <a:path w="1709420" h="12700">
                  <a:moveTo>
                    <a:pt x="1465605" y="0"/>
                  </a:moveTo>
                  <a:lnTo>
                    <a:pt x="1368298" y="0"/>
                  </a:lnTo>
                  <a:lnTo>
                    <a:pt x="1367955" y="12700"/>
                  </a:lnTo>
                  <a:lnTo>
                    <a:pt x="1462405" y="12700"/>
                  </a:lnTo>
                  <a:lnTo>
                    <a:pt x="1465605" y="0"/>
                  </a:lnTo>
                  <a:close/>
                </a:path>
                <a:path w="1709420" h="12700">
                  <a:moveTo>
                    <a:pt x="1709381" y="12700"/>
                  </a:moveTo>
                  <a:lnTo>
                    <a:pt x="1699475" y="0"/>
                  </a:lnTo>
                  <a:lnTo>
                    <a:pt x="1683664" y="0"/>
                  </a:lnTo>
                  <a:lnTo>
                    <a:pt x="1694294" y="12700"/>
                  </a:lnTo>
                  <a:lnTo>
                    <a:pt x="1709381" y="1270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8169756" y="4671059"/>
              <a:ext cx="24765" cy="12700"/>
            </a:xfrm>
            <a:custGeom>
              <a:avLst/>
              <a:gdLst/>
              <a:ahLst/>
              <a:cxnLst/>
              <a:rect l="l" t="t" r="r" b="b"/>
              <a:pathLst>
                <a:path w="24765" h="12700">
                  <a:moveTo>
                    <a:pt x="14437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24338" y="12700"/>
                  </a:lnTo>
                  <a:lnTo>
                    <a:pt x="14437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8220735" y="4732020"/>
              <a:ext cx="20955" cy="12700"/>
            </a:xfrm>
            <a:custGeom>
              <a:avLst/>
              <a:gdLst/>
              <a:ahLst/>
              <a:cxnLst/>
              <a:rect l="l" t="t" r="r" b="b"/>
              <a:pathLst>
                <a:path w="20954" h="12700">
                  <a:moveTo>
                    <a:pt x="10981" y="0"/>
                  </a:moveTo>
                  <a:lnTo>
                    <a:pt x="0" y="0"/>
                  </a:lnTo>
                  <a:lnTo>
                    <a:pt x="10620" y="12699"/>
                  </a:lnTo>
                  <a:lnTo>
                    <a:pt x="20881" y="12699"/>
                  </a:lnTo>
                  <a:lnTo>
                    <a:pt x="10981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8240914" y="4756150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4" h="12700">
                  <a:moveTo>
                    <a:pt x="9612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9513" y="12700"/>
                  </a:lnTo>
                  <a:lnTo>
                    <a:pt x="961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8271714" y="4792979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79" h="12700">
                  <a:moveTo>
                    <a:pt x="7524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7425" y="12700"/>
                  </a:lnTo>
                  <a:lnTo>
                    <a:pt x="752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5915228" y="4817109"/>
              <a:ext cx="2404745" cy="25400"/>
            </a:xfrm>
            <a:custGeom>
              <a:avLst/>
              <a:gdLst/>
              <a:ahLst/>
              <a:cxnLst/>
              <a:rect l="l" t="t" r="r" b="b"/>
              <a:pathLst>
                <a:path w="2404745" h="25400">
                  <a:moveTo>
                    <a:pt x="239712" y="0"/>
                  </a:moveTo>
                  <a:lnTo>
                    <a:pt x="68973" y="0"/>
                  </a:lnTo>
                  <a:lnTo>
                    <a:pt x="34480" y="12700"/>
                  </a:lnTo>
                  <a:lnTo>
                    <a:pt x="31038" y="13970"/>
                  </a:lnTo>
                  <a:lnTo>
                    <a:pt x="0" y="25400"/>
                  </a:lnTo>
                  <a:lnTo>
                    <a:pt x="168300" y="25400"/>
                  </a:lnTo>
                  <a:lnTo>
                    <a:pt x="200431" y="13970"/>
                  </a:lnTo>
                  <a:lnTo>
                    <a:pt x="204012" y="12700"/>
                  </a:lnTo>
                  <a:lnTo>
                    <a:pt x="239712" y="0"/>
                  </a:lnTo>
                  <a:close/>
                </a:path>
                <a:path w="2404745" h="25400">
                  <a:moveTo>
                    <a:pt x="1973516" y="0"/>
                  </a:moveTo>
                  <a:lnTo>
                    <a:pt x="1893150" y="0"/>
                  </a:lnTo>
                  <a:lnTo>
                    <a:pt x="1890864" y="12700"/>
                  </a:lnTo>
                  <a:lnTo>
                    <a:pt x="1890636" y="13970"/>
                  </a:lnTo>
                  <a:lnTo>
                    <a:pt x="1888566" y="25400"/>
                  </a:lnTo>
                  <a:lnTo>
                    <a:pt x="1967128" y="25400"/>
                  </a:lnTo>
                  <a:lnTo>
                    <a:pt x="1969985" y="13970"/>
                  </a:lnTo>
                  <a:lnTo>
                    <a:pt x="1970316" y="12700"/>
                  </a:lnTo>
                  <a:lnTo>
                    <a:pt x="1973516" y="0"/>
                  </a:lnTo>
                  <a:close/>
                </a:path>
                <a:path w="2404745" h="25400">
                  <a:moveTo>
                    <a:pt x="2404427" y="25400"/>
                  </a:moveTo>
                  <a:lnTo>
                    <a:pt x="2394864" y="13970"/>
                  </a:lnTo>
                  <a:lnTo>
                    <a:pt x="2393810" y="12700"/>
                  </a:lnTo>
                  <a:lnTo>
                    <a:pt x="2383180" y="0"/>
                  </a:lnTo>
                  <a:lnTo>
                    <a:pt x="2376665" y="0"/>
                  </a:lnTo>
                  <a:lnTo>
                    <a:pt x="2388336" y="13970"/>
                  </a:lnTo>
                  <a:lnTo>
                    <a:pt x="2397899" y="25400"/>
                  </a:lnTo>
                  <a:lnTo>
                    <a:pt x="2404427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5849721" y="4853939"/>
              <a:ext cx="2490470" cy="12700"/>
            </a:xfrm>
            <a:custGeom>
              <a:avLst/>
              <a:gdLst/>
              <a:ahLst/>
              <a:cxnLst/>
              <a:rect l="l" t="t" r="r" b="b"/>
              <a:pathLst>
                <a:path w="2490470" h="12700">
                  <a:moveTo>
                    <a:pt x="20167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5963" y="12700"/>
                  </a:lnTo>
                  <a:lnTo>
                    <a:pt x="201676" y="0"/>
                  </a:lnTo>
                  <a:close/>
                </a:path>
                <a:path w="2490470" h="12700">
                  <a:moveTo>
                    <a:pt x="2029764" y="0"/>
                  </a:moveTo>
                  <a:lnTo>
                    <a:pt x="1952015" y="0"/>
                  </a:lnTo>
                  <a:lnTo>
                    <a:pt x="1949729" y="12700"/>
                  </a:lnTo>
                  <a:lnTo>
                    <a:pt x="2026577" y="12700"/>
                  </a:lnTo>
                  <a:lnTo>
                    <a:pt x="2029764" y="0"/>
                  </a:lnTo>
                  <a:close/>
                </a:path>
                <a:path w="2490470" h="12700">
                  <a:moveTo>
                    <a:pt x="2490127" y="12700"/>
                  </a:moveTo>
                  <a:lnTo>
                    <a:pt x="2479497" y="0"/>
                  </a:lnTo>
                  <a:lnTo>
                    <a:pt x="2472969" y="0"/>
                  </a:lnTo>
                  <a:lnTo>
                    <a:pt x="2483586" y="12700"/>
                  </a:lnTo>
                  <a:lnTo>
                    <a:pt x="2490127" y="1270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5684202" y="4914900"/>
              <a:ext cx="2707005" cy="12700"/>
            </a:xfrm>
            <a:custGeom>
              <a:avLst/>
              <a:gdLst/>
              <a:ahLst/>
              <a:cxnLst/>
              <a:rect l="l" t="t" r="r" b="b"/>
              <a:pathLst>
                <a:path w="2707004" h="12700">
                  <a:moveTo>
                    <a:pt x="195795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0083" y="12700"/>
                  </a:lnTo>
                  <a:lnTo>
                    <a:pt x="195795" y="0"/>
                  </a:lnTo>
                  <a:close/>
                </a:path>
                <a:path w="2707004" h="12700">
                  <a:moveTo>
                    <a:pt x="2178532" y="0"/>
                  </a:moveTo>
                  <a:lnTo>
                    <a:pt x="2105507" y="0"/>
                  </a:lnTo>
                  <a:lnTo>
                    <a:pt x="2105507" y="11430"/>
                  </a:lnTo>
                  <a:lnTo>
                    <a:pt x="2104364" y="11430"/>
                  </a:lnTo>
                  <a:lnTo>
                    <a:pt x="2104364" y="12700"/>
                  </a:lnTo>
                  <a:lnTo>
                    <a:pt x="2177059" y="12700"/>
                  </a:lnTo>
                  <a:lnTo>
                    <a:pt x="2177059" y="11430"/>
                  </a:lnTo>
                  <a:lnTo>
                    <a:pt x="2178532" y="11430"/>
                  </a:lnTo>
                  <a:lnTo>
                    <a:pt x="2178532" y="0"/>
                  </a:lnTo>
                  <a:close/>
                </a:path>
                <a:path w="2707004" h="12700">
                  <a:moveTo>
                    <a:pt x="2706649" y="12700"/>
                  </a:moveTo>
                  <a:lnTo>
                    <a:pt x="2696032" y="0"/>
                  </a:lnTo>
                  <a:lnTo>
                    <a:pt x="2689466" y="0"/>
                  </a:lnTo>
                  <a:lnTo>
                    <a:pt x="2700083" y="12700"/>
                  </a:lnTo>
                  <a:lnTo>
                    <a:pt x="2706649" y="1270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5618683" y="4939029"/>
              <a:ext cx="2791460" cy="12700"/>
            </a:xfrm>
            <a:custGeom>
              <a:avLst/>
              <a:gdLst/>
              <a:ahLst/>
              <a:cxnLst/>
              <a:rect l="l" t="t" r="r" b="b"/>
              <a:pathLst>
                <a:path w="2791459" h="12700">
                  <a:moveTo>
                    <a:pt x="193471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7759" y="12700"/>
                  </a:lnTo>
                  <a:lnTo>
                    <a:pt x="193471" y="0"/>
                  </a:lnTo>
                  <a:close/>
                </a:path>
                <a:path w="2791459" h="12700">
                  <a:moveTo>
                    <a:pt x="2241994" y="0"/>
                  </a:moveTo>
                  <a:lnTo>
                    <a:pt x="2167699" y="0"/>
                  </a:lnTo>
                  <a:lnTo>
                    <a:pt x="2165413" y="12700"/>
                  </a:lnTo>
                  <a:lnTo>
                    <a:pt x="2241372" y="12700"/>
                  </a:lnTo>
                  <a:lnTo>
                    <a:pt x="2241994" y="0"/>
                  </a:lnTo>
                  <a:close/>
                </a:path>
                <a:path w="2791459" h="12700">
                  <a:moveTo>
                    <a:pt x="2790939" y="12700"/>
                  </a:moveTo>
                  <a:lnTo>
                    <a:pt x="2781414" y="0"/>
                  </a:lnTo>
                  <a:lnTo>
                    <a:pt x="2775166" y="0"/>
                  </a:lnTo>
                  <a:lnTo>
                    <a:pt x="2785783" y="12700"/>
                  </a:lnTo>
                  <a:lnTo>
                    <a:pt x="2790939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5518696" y="4975859"/>
              <a:ext cx="2919095" cy="12700"/>
            </a:xfrm>
            <a:custGeom>
              <a:avLst/>
              <a:gdLst/>
              <a:ahLst/>
              <a:cxnLst/>
              <a:rect l="l" t="t" r="r" b="b"/>
              <a:pathLst>
                <a:path w="2919095" h="12700">
                  <a:moveTo>
                    <a:pt x="189903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4190" y="12700"/>
                  </a:lnTo>
                  <a:lnTo>
                    <a:pt x="189903" y="0"/>
                  </a:lnTo>
                  <a:close/>
                </a:path>
                <a:path w="2919095" h="12700">
                  <a:moveTo>
                    <a:pt x="2340191" y="0"/>
                  </a:moveTo>
                  <a:lnTo>
                    <a:pt x="2261044" y="0"/>
                  </a:lnTo>
                  <a:lnTo>
                    <a:pt x="2258758" y="12700"/>
                  </a:lnTo>
                  <a:lnTo>
                    <a:pt x="2339568" y="12700"/>
                  </a:lnTo>
                  <a:lnTo>
                    <a:pt x="2340191" y="0"/>
                  </a:lnTo>
                  <a:close/>
                </a:path>
                <a:path w="2919095" h="12700">
                  <a:moveTo>
                    <a:pt x="2918549" y="12700"/>
                  </a:moveTo>
                  <a:lnTo>
                    <a:pt x="2909024" y="0"/>
                  </a:lnTo>
                  <a:lnTo>
                    <a:pt x="2905950" y="0"/>
                  </a:lnTo>
                  <a:lnTo>
                    <a:pt x="2916567" y="12700"/>
                  </a:lnTo>
                  <a:lnTo>
                    <a:pt x="2918549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439270" y="5012689"/>
              <a:ext cx="2418080" cy="12700"/>
            </a:xfrm>
            <a:custGeom>
              <a:avLst/>
              <a:gdLst/>
              <a:ahLst/>
              <a:cxnLst/>
              <a:rect l="l" t="t" r="r" b="b"/>
              <a:pathLst>
                <a:path w="2418079" h="12700">
                  <a:moveTo>
                    <a:pt x="165773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30073" y="12700"/>
                  </a:lnTo>
                  <a:lnTo>
                    <a:pt x="165773" y="0"/>
                  </a:lnTo>
                  <a:close/>
                </a:path>
                <a:path w="2418079" h="12700">
                  <a:moveTo>
                    <a:pt x="2417813" y="0"/>
                  </a:moveTo>
                  <a:lnTo>
                    <a:pt x="2336419" y="0"/>
                  </a:lnTo>
                  <a:lnTo>
                    <a:pt x="2337371" y="12700"/>
                  </a:lnTo>
                  <a:lnTo>
                    <a:pt x="2417203" y="12700"/>
                  </a:lnTo>
                  <a:lnTo>
                    <a:pt x="2417813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388242" y="5036819"/>
              <a:ext cx="2468245" cy="12700"/>
            </a:xfrm>
            <a:custGeom>
              <a:avLst/>
              <a:gdLst/>
              <a:ahLst/>
              <a:cxnLst/>
              <a:rect l="l" t="t" r="r" b="b"/>
              <a:pathLst>
                <a:path w="2468245" h="12700">
                  <a:moveTo>
                    <a:pt x="148958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13245" y="12700"/>
                  </a:lnTo>
                  <a:lnTo>
                    <a:pt x="148958" y="0"/>
                  </a:lnTo>
                  <a:close/>
                </a:path>
                <a:path w="2468245" h="12700">
                  <a:moveTo>
                    <a:pt x="2467673" y="0"/>
                  </a:moveTo>
                  <a:lnTo>
                    <a:pt x="2389251" y="0"/>
                  </a:lnTo>
                  <a:lnTo>
                    <a:pt x="2390203" y="12700"/>
                  </a:lnTo>
                  <a:lnTo>
                    <a:pt x="2467051" y="12700"/>
                  </a:lnTo>
                  <a:lnTo>
                    <a:pt x="2467673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337200" y="5060950"/>
              <a:ext cx="2517775" cy="12700"/>
            </a:xfrm>
            <a:custGeom>
              <a:avLst/>
              <a:gdLst/>
              <a:ahLst/>
              <a:cxnLst/>
              <a:rect l="l" t="t" r="r" b="b"/>
              <a:pathLst>
                <a:path w="2517775" h="12700">
                  <a:moveTo>
                    <a:pt x="132156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96443" y="12700"/>
                  </a:lnTo>
                  <a:lnTo>
                    <a:pt x="132156" y="0"/>
                  </a:lnTo>
                  <a:close/>
                </a:path>
                <a:path w="2517775" h="12700">
                  <a:moveTo>
                    <a:pt x="2517533" y="0"/>
                  </a:moveTo>
                  <a:lnTo>
                    <a:pt x="2442095" y="0"/>
                  </a:lnTo>
                  <a:lnTo>
                    <a:pt x="2443048" y="12700"/>
                  </a:lnTo>
                  <a:lnTo>
                    <a:pt x="2516924" y="12700"/>
                  </a:lnTo>
                  <a:lnTo>
                    <a:pt x="2517533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259311" y="5097779"/>
              <a:ext cx="2593975" cy="12700"/>
            </a:xfrm>
            <a:custGeom>
              <a:avLst/>
              <a:gdLst/>
              <a:ahLst/>
              <a:cxnLst/>
              <a:rect l="l" t="t" r="r" b="b"/>
              <a:pathLst>
                <a:path w="2593975" h="12700">
                  <a:moveTo>
                    <a:pt x="106489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70789" y="12700"/>
                  </a:lnTo>
                  <a:lnTo>
                    <a:pt x="106489" y="0"/>
                  </a:lnTo>
                  <a:close/>
                </a:path>
                <a:path w="2593975" h="12700">
                  <a:moveTo>
                    <a:pt x="2593632" y="0"/>
                  </a:moveTo>
                  <a:lnTo>
                    <a:pt x="2522740" y="0"/>
                  </a:lnTo>
                  <a:lnTo>
                    <a:pt x="2523680" y="12700"/>
                  </a:lnTo>
                  <a:lnTo>
                    <a:pt x="2593009" y="12700"/>
                  </a:lnTo>
                  <a:lnTo>
                    <a:pt x="2593632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208282" y="5121909"/>
              <a:ext cx="2643505" cy="12700"/>
            </a:xfrm>
            <a:custGeom>
              <a:avLst/>
              <a:gdLst/>
              <a:ahLst/>
              <a:cxnLst/>
              <a:rect l="l" t="t" r="r" b="b"/>
              <a:pathLst>
                <a:path w="2643504" h="12700">
                  <a:moveTo>
                    <a:pt x="8967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53962" y="12700"/>
                  </a:lnTo>
                  <a:lnTo>
                    <a:pt x="89674" y="0"/>
                  </a:lnTo>
                  <a:close/>
                </a:path>
                <a:path w="2643504" h="12700">
                  <a:moveTo>
                    <a:pt x="2643492" y="0"/>
                  </a:moveTo>
                  <a:lnTo>
                    <a:pt x="2575560" y="0"/>
                  </a:lnTo>
                  <a:lnTo>
                    <a:pt x="2576512" y="12700"/>
                  </a:lnTo>
                  <a:lnTo>
                    <a:pt x="2642870" y="12700"/>
                  </a:lnTo>
                  <a:lnTo>
                    <a:pt x="2643492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7792958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7794761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7796563" y="529208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7797511" y="530478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7798364" y="5316220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7799313" y="5328920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800261" y="5341620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801114" y="5353050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802063" y="5365750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803011" y="53784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803865" y="5389879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7805100" y="54025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7806321" y="541400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7807678" y="54267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809035" y="54394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810257" y="545083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7811613" y="546353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76" name="object 1576"/>
          <p:cNvGrpSpPr/>
          <p:nvPr/>
        </p:nvGrpSpPr>
        <p:grpSpPr>
          <a:xfrm>
            <a:off x="7812835" y="5474970"/>
            <a:ext cx="106045" cy="548640"/>
            <a:chOff x="7812835" y="5474970"/>
            <a:chExt cx="106045" cy="548640"/>
          </a:xfrm>
        </p:grpSpPr>
        <p:sp>
          <p:nvSpPr>
            <p:cNvPr id="1577" name="object 1577"/>
            <p:cNvSpPr/>
            <p:nvPr/>
          </p:nvSpPr>
          <p:spPr>
            <a:xfrm>
              <a:off x="7812835" y="547497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7814192" y="548767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7815413" y="54991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7816770" y="55118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7818128" y="552450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7819349" y="553593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7820706" y="554863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7822063" y="556133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23284" y="557276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24641" y="558546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25863" y="559689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27220" y="560959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28577" y="562229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29798" y="563372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31155" y="564642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32377" y="565785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33734" y="567055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34955" y="568198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36312" y="569468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37669" y="570738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38890" y="571881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40248" y="573151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41605" y="574421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42826" y="575564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44183" y="576834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45404" y="577977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46761" y="579247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48118" y="580517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49340" y="581660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50697" y="582930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51918" y="584073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53275" y="585343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54497" y="586486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55854" y="587756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57211" y="589026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58432" y="590169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59789" y="591439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61146" y="592709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862368" y="593852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863725" y="595122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864946" y="596265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7866303" y="597535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7867660" y="59880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7868881" y="5999480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7870239" y="6012180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22" name="object 1622"/>
          <p:cNvGrpSpPr/>
          <p:nvPr/>
        </p:nvGrpSpPr>
        <p:grpSpPr>
          <a:xfrm>
            <a:off x="1358840" y="0"/>
            <a:ext cx="5817235" cy="855344"/>
            <a:chOff x="1358840" y="0"/>
            <a:chExt cx="5817235" cy="855344"/>
          </a:xfrm>
        </p:grpSpPr>
        <p:sp>
          <p:nvSpPr>
            <p:cNvPr id="1623" name="object 1623"/>
            <p:cNvSpPr/>
            <p:nvPr/>
          </p:nvSpPr>
          <p:spPr>
            <a:xfrm>
              <a:off x="1371600" y="8889"/>
              <a:ext cx="5791200" cy="829310"/>
            </a:xfrm>
            <a:custGeom>
              <a:avLst/>
              <a:gdLst/>
              <a:ahLst/>
              <a:cxnLst/>
              <a:rect l="l" t="t" r="r" b="b"/>
              <a:pathLst>
                <a:path w="5791200" h="829310">
                  <a:moveTo>
                    <a:pt x="5791200" y="0"/>
                  </a:moveTo>
                  <a:lnTo>
                    <a:pt x="0" y="0"/>
                  </a:lnTo>
                  <a:lnTo>
                    <a:pt x="0" y="829309"/>
                  </a:lnTo>
                  <a:lnTo>
                    <a:pt x="2895600" y="829309"/>
                  </a:lnTo>
                  <a:lnTo>
                    <a:pt x="5791200" y="415289"/>
                  </a:lnTo>
                  <a:lnTo>
                    <a:pt x="5791200" y="0"/>
                  </a:lnTo>
                  <a:close/>
                </a:path>
              </a:pathLst>
            </a:custGeom>
            <a:solidFill>
              <a:srgbClr val="FDEB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1371600" y="8889"/>
              <a:ext cx="5791200" cy="829310"/>
            </a:xfrm>
            <a:custGeom>
              <a:avLst/>
              <a:gdLst/>
              <a:ahLst/>
              <a:cxnLst/>
              <a:rect l="l" t="t" r="r" b="b"/>
              <a:pathLst>
                <a:path w="5791200" h="829310">
                  <a:moveTo>
                    <a:pt x="0" y="0"/>
                  </a:moveTo>
                  <a:lnTo>
                    <a:pt x="5791200" y="0"/>
                  </a:lnTo>
                  <a:lnTo>
                    <a:pt x="5791200" y="415289"/>
                  </a:lnTo>
                  <a:lnTo>
                    <a:pt x="2895600" y="829309"/>
                  </a:lnTo>
                  <a:lnTo>
                    <a:pt x="0" y="829309"/>
                  </a:lnTo>
                  <a:lnTo>
                    <a:pt x="0" y="0"/>
                  </a:lnTo>
                  <a:close/>
                </a:path>
                <a:path w="5791200" h="829310">
                  <a:moveTo>
                    <a:pt x="0" y="0"/>
                  </a:moveTo>
                  <a:lnTo>
                    <a:pt x="0" y="0"/>
                  </a:lnTo>
                </a:path>
                <a:path w="5791200" h="829310">
                  <a:moveTo>
                    <a:pt x="5791200" y="829309"/>
                  </a:moveTo>
                  <a:lnTo>
                    <a:pt x="5791200" y="829309"/>
                  </a:lnTo>
                </a:path>
              </a:pathLst>
            </a:custGeom>
            <a:ln w="25518">
              <a:solidFill>
                <a:srgbClr val="BB6E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4267200" y="424180"/>
              <a:ext cx="2895600" cy="414020"/>
            </a:xfrm>
            <a:custGeom>
              <a:avLst/>
              <a:gdLst/>
              <a:ahLst/>
              <a:cxnLst/>
              <a:rect l="l" t="t" r="r" b="b"/>
              <a:pathLst>
                <a:path w="2895600" h="414019">
                  <a:moveTo>
                    <a:pt x="2895600" y="0"/>
                  </a:moveTo>
                  <a:lnTo>
                    <a:pt x="2619317" y="5270"/>
                  </a:lnTo>
                  <a:lnTo>
                    <a:pt x="2307601" y="12302"/>
                  </a:lnTo>
                  <a:lnTo>
                    <a:pt x="1626291" y="30056"/>
                  </a:lnTo>
                  <a:lnTo>
                    <a:pt x="1516048" y="31929"/>
                  </a:lnTo>
                  <a:lnTo>
                    <a:pt x="1447639" y="32505"/>
                  </a:lnTo>
                  <a:lnTo>
                    <a:pt x="1381837" y="32477"/>
                  </a:lnTo>
                  <a:lnTo>
                    <a:pt x="1317387" y="31791"/>
                  </a:lnTo>
                  <a:lnTo>
                    <a:pt x="1253035" y="30389"/>
                  </a:lnTo>
                  <a:lnTo>
                    <a:pt x="1187529" y="28217"/>
                  </a:lnTo>
                  <a:lnTo>
                    <a:pt x="1119614" y="25219"/>
                  </a:lnTo>
                  <a:lnTo>
                    <a:pt x="1048036" y="21338"/>
                  </a:lnTo>
                  <a:lnTo>
                    <a:pt x="971542" y="16518"/>
                  </a:lnTo>
                  <a:lnTo>
                    <a:pt x="888878" y="10705"/>
                  </a:lnTo>
                  <a:lnTo>
                    <a:pt x="750570" y="0"/>
                  </a:lnTo>
                  <a:lnTo>
                    <a:pt x="0" y="414020"/>
                  </a:lnTo>
                  <a:lnTo>
                    <a:pt x="2895600" y="0"/>
                  </a:lnTo>
                  <a:close/>
                </a:path>
              </a:pathLst>
            </a:custGeom>
            <a:solidFill>
              <a:srgbClr val="CABC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1371600" y="8889"/>
              <a:ext cx="5791200" cy="829310"/>
            </a:xfrm>
            <a:custGeom>
              <a:avLst/>
              <a:gdLst/>
              <a:ahLst/>
              <a:cxnLst/>
              <a:rect l="l" t="t" r="r" b="b"/>
              <a:pathLst>
                <a:path w="5791200" h="829310">
                  <a:moveTo>
                    <a:pt x="2895600" y="829309"/>
                  </a:moveTo>
                  <a:lnTo>
                    <a:pt x="3646170" y="415289"/>
                  </a:lnTo>
                  <a:lnTo>
                    <a:pt x="3694389" y="419132"/>
                  </a:lnTo>
                  <a:lnTo>
                    <a:pt x="3740440" y="422698"/>
                  </a:lnTo>
                  <a:lnTo>
                    <a:pt x="3784478" y="425995"/>
                  </a:lnTo>
                  <a:lnTo>
                    <a:pt x="3826659" y="429030"/>
                  </a:lnTo>
                  <a:lnTo>
                    <a:pt x="3867142" y="431808"/>
                  </a:lnTo>
                  <a:lnTo>
                    <a:pt x="3906082" y="434339"/>
                  </a:lnTo>
                  <a:lnTo>
                    <a:pt x="3979961" y="438682"/>
                  </a:lnTo>
                  <a:lnTo>
                    <a:pt x="4049551" y="442115"/>
                  </a:lnTo>
                  <a:lnTo>
                    <a:pt x="4116105" y="444693"/>
                  </a:lnTo>
                  <a:lnTo>
                    <a:pt x="4180877" y="446473"/>
                  </a:lnTo>
                  <a:lnTo>
                    <a:pt x="4245121" y="447510"/>
                  </a:lnTo>
                  <a:lnTo>
                    <a:pt x="4310091" y="447860"/>
                  </a:lnTo>
                  <a:lnTo>
                    <a:pt x="4343239" y="447795"/>
                  </a:lnTo>
                  <a:lnTo>
                    <a:pt x="4411648" y="447219"/>
                  </a:lnTo>
                  <a:lnTo>
                    <a:pt x="4483917" y="446095"/>
                  </a:lnTo>
                  <a:lnTo>
                    <a:pt x="4561300" y="444480"/>
                  </a:lnTo>
                  <a:lnTo>
                    <a:pt x="4602301" y="443506"/>
                  </a:lnTo>
                  <a:lnTo>
                    <a:pt x="4645051" y="442430"/>
                  </a:lnTo>
                  <a:lnTo>
                    <a:pt x="4689706" y="441258"/>
                  </a:lnTo>
                  <a:lnTo>
                    <a:pt x="4736423" y="439999"/>
                  </a:lnTo>
                  <a:lnTo>
                    <a:pt x="4785359" y="438658"/>
                  </a:lnTo>
                  <a:lnTo>
                    <a:pt x="4836670" y="437244"/>
                  </a:lnTo>
                  <a:lnTo>
                    <a:pt x="4890514" y="435762"/>
                  </a:lnTo>
                  <a:lnTo>
                    <a:pt x="4947046" y="434220"/>
                  </a:lnTo>
                  <a:lnTo>
                    <a:pt x="5006425" y="432626"/>
                  </a:lnTo>
                  <a:lnTo>
                    <a:pt x="5068805" y="430985"/>
                  </a:lnTo>
                  <a:lnTo>
                    <a:pt x="5134345" y="429304"/>
                  </a:lnTo>
                  <a:lnTo>
                    <a:pt x="5203201" y="427592"/>
                  </a:lnTo>
                  <a:lnTo>
                    <a:pt x="5275529" y="425854"/>
                  </a:lnTo>
                  <a:lnTo>
                    <a:pt x="5351487" y="424098"/>
                  </a:lnTo>
                  <a:lnTo>
                    <a:pt x="5431230" y="422331"/>
                  </a:lnTo>
                  <a:lnTo>
                    <a:pt x="5514917" y="420560"/>
                  </a:lnTo>
                  <a:lnTo>
                    <a:pt x="5602703" y="418791"/>
                  </a:lnTo>
                  <a:lnTo>
                    <a:pt x="5694745" y="417032"/>
                  </a:lnTo>
                  <a:lnTo>
                    <a:pt x="5791200" y="415289"/>
                  </a:lnTo>
                  <a:lnTo>
                    <a:pt x="2895600" y="829309"/>
                  </a:lnTo>
                  <a:close/>
                </a:path>
                <a:path w="5791200" h="829310">
                  <a:moveTo>
                    <a:pt x="0" y="0"/>
                  </a:moveTo>
                  <a:lnTo>
                    <a:pt x="0" y="0"/>
                  </a:lnTo>
                </a:path>
                <a:path w="5791200" h="829310">
                  <a:moveTo>
                    <a:pt x="5791200" y="829309"/>
                  </a:moveTo>
                  <a:lnTo>
                    <a:pt x="5791200" y="829309"/>
                  </a:lnTo>
                </a:path>
              </a:pathLst>
            </a:custGeom>
            <a:ln w="25518">
              <a:solidFill>
                <a:srgbClr val="BB6E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7" name="object 1627"/>
          <p:cNvSpPr/>
          <p:nvPr/>
        </p:nvSpPr>
        <p:spPr>
          <a:xfrm>
            <a:off x="455930" y="1310639"/>
            <a:ext cx="3395979" cy="0"/>
          </a:xfrm>
          <a:custGeom>
            <a:avLst/>
            <a:gdLst/>
            <a:ahLst/>
            <a:cxnLst/>
            <a:rect l="l" t="t" r="r" b="b"/>
            <a:pathLst>
              <a:path w="3395979">
                <a:moveTo>
                  <a:pt x="0" y="0"/>
                </a:moveTo>
                <a:lnTo>
                  <a:pt x="3395979" y="0"/>
                </a:lnTo>
              </a:path>
            </a:pathLst>
          </a:custGeom>
          <a:ln w="21590">
            <a:solidFill>
              <a:srgbClr val="001F5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8" name="object 1628"/>
          <p:cNvSpPr txBox="1"/>
          <p:nvPr/>
        </p:nvSpPr>
        <p:spPr>
          <a:xfrm>
            <a:off x="-36830" y="0"/>
            <a:ext cx="9156700" cy="67589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498600" marR="269113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solidFill>
                  <a:srgbClr val="00AFEF"/>
                </a:solidFill>
                <a:latin typeface="Times New Roman"/>
                <a:cs typeface="Times New Roman"/>
              </a:rPr>
              <a:t>Advantages</a:t>
            </a:r>
            <a:r>
              <a:rPr sz="3200" spc="-25" dirty="0">
                <a:solidFill>
                  <a:srgbClr val="00AFE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AFEF"/>
                </a:solidFill>
                <a:latin typeface="Times New Roman"/>
                <a:cs typeface="Times New Roman"/>
              </a:rPr>
              <a:t>of</a:t>
            </a:r>
            <a:r>
              <a:rPr sz="3200" spc="-25" dirty="0">
                <a:solidFill>
                  <a:srgbClr val="00AFE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AFEF"/>
                </a:solidFill>
                <a:latin typeface="Times New Roman"/>
                <a:cs typeface="Times New Roman"/>
              </a:rPr>
              <a:t>Redemption</a:t>
            </a:r>
            <a:r>
              <a:rPr sz="3200" spc="-10" dirty="0">
                <a:solidFill>
                  <a:srgbClr val="00AFE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AFEF"/>
                </a:solidFill>
                <a:latin typeface="Times New Roman"/>
                <a:cs typeface="Times New Roman"/>
              </a:rPr>
              <a:t>by </a:t>
            </a:r>
            <a:r>
              <a:rPr sz="3200" spc="-785" dirty="0">
                <a:solidFill>
                  <a:srgbClr val="00AFE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AFEF"/>
                </a:solidFill>
                <a:latin typeface="Times New Roman"/>
                <a:cs typeface="Times New Roman"/>
              </a:rPr>
              <a:t>Purchase</a:t>
            </a:r>
            <a:r>
              <a:rPr sz="3200" spc="-5" dirty="0">
                <a:solidFill>
                  <a:srgbClr val="00AFEF"/>
                </a:solidFill>
                <a:latin typeface="Times New Roman"/>
                <a:cs typeface="Times New Roman"/>
              </a:rPr>
              <a:t> in</a:t>
            </a:r>
            <a:r>
              <a:rPr sz="3200" spc="-10" dirty="0">
                <a:solidFill>
                  <a:srgbClr val="00AFE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AFEF"/>
                </a:solidFill>
                <a:latin typeface="Times New Roman"/>
                <a:cs typeface="Times New Roman"/>
              </a:rPr>
              <a:t>the </a:t>
            </a:r>
            <a:r>
              <a:rPr sz="3200" spc="-35" dirty="0">
                <a:solidFill>
                  <a:srgbClr val="00AFEF"/>
                </a:solidFill>
                <a:latin typeface="Times New Roman"/>
                <a:cs typeface="Times New Roman"/>
              </a:rPr>
              <a:t>Open</a:t>
            </a:r>
            <a:r>
              <a:rPr sz="3200" u="sng" spc="125" dirty="0">
                <a:solidFill>
                  <a:srgbClr val="00AFEF"/>
                </a:solidFill>
                <a:uFill>
                  <a:solidFill>
                    <a:srgbClr val="C8BCD8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AFEF"/>
                </a:solidFill>
                <a:latin typeface="Times New Roman"/>
                <a:cs typeface="Times New Roman"/>
              </a:rPr>
              <a:t>Market</a:t>
            </a:r>
            <a:endParaRPr sz="3200">
              <a:latin typeface="Times New Roman"/>
              <a:cs typeface="Times New Roman"/>
            </a:endParaRPr>
          </a:p>
          <a:p>
            <a:pPr marL="492759" indent="-441959">
              <a:lnSpc>
                <a:spcPts val="3120"/>
              </a:lnSpc>
              <a:buAutoNum type="arabicParenR"/>
              <a:tabLst>
                <a:tab pos="492759" algn="l"/>
                <a:tab pos="4204335" algn="l"/>
              </a:tabLst>
            </a:pP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G</a:t>
            </a:r>
            <a:r>
              <a:rPr sz="3200" spc="5" dirty="0">
                <a:solidFill>
                  <a:srgbClr val="001F5F"/>
                </a:solidFill>
                <a:latin typeface="Times New Roman"/>
                <a:cs typeface="Times New Roman"/>
              </a:rPr>
              <a:t>a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i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n </a:t>
            </a:r>
            <a:r>
              <a:rPr sz="3200" spc="5" dirty="0">
                <a:solidFill>
                  <a:srgbClr val="001F5F"/>
                </a:solidFill>
                <a:latin typeface="Times New Roman"/>
                <a:cs typeface="Times New Roman"/>
              </a:rPr>
              <a:t>o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n</a:t>
            </a:r>
            <a:r>
              <a:rPr sz="3200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R</a:t>
            </a:r>
            <a:r>
              <a:rPr sz="3200" spc="5" dirty="0">
                <a:solidFill>
                  <a:srgbClr val="001F5F"/>
                </a:solidFill>
                <a:latin typeface="Times New Roman"/>
                <a:cs typeface="Times New Roman"/>
              </a:rPr>
              <a:t>ed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e</a:t>
            </a:r>
            <a:r>
              <a:rPr sz="3200" spc="-10" dirty="0">
                <a:solidFill>
                  <a:srgbClr val="001F5F"/>
                </a:solidFill>
                <a:latin typeface="Times New Roman"/>
                <a:cs typeface="Times New Roman"/>
              </a:rPr>
              <a:t>m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pti</a:t>
            </a:r>
            <a:r>
              <a:rPr sz="3200" spc="5" dirty="0">
                <a:solidFill>
                  <a:srgbClr val="001F5F"/>
                </a:solidFill>
                <a:latin typeface="Times New Roman"/>
                <a:cs typeface="Times New Roman"/>
              </a:rPr>
              <a:t>o</a:t>
            </a:r>
            <a:r>
              <a:rPr sz="3200" spc="40" dirty="0">
                <a:solidFill>
                  <a:srgbClr val="001F5F"/>
                </a:solidFill>
                <a:latin typeface="Times New Roman"/>
                <a:cs typeface="Times New Roman"/>
              </a:rPr>
              <a:t>n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:	</a:t>
            </a:r>
            <a:r>
              <a:rPr sz="3200" spc="-910" dirty="0">
                <a:solidFill>
                  <a:srgbClr val="001F5F"/>
                </a:solidFill>
                <a:latin typeface="Times New Roman"/>
                <a:cs typeface="Times New Roman"/>
              </a:rPr>
              <a:t>O</a:t>
            </a:r>
            <a:r>
              <a:rPr sz="3200" u="sng" spc="110" dirty="0">
                <a:solidFill>
                  <a:srgbClr val="001F5F"/>
                </a:solidFill>
                <a:uFill>
                  <a:solidFill>
                    <a:srgbClr val="C6B0B9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w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n</a:t>
            </a:r>
            <a:r>
              <a:rPr sz="3200" spc="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d</a:t>
            </a:r>
            <a:r>
              <a:rPr sz="3200" spc="5" dirty="0">
                <a:solidFill>
                  <a:srgbClr val="001F5F"/>
                </a:solidFill>
                <a:latin typeface="Times New Roman"/>
                <a:cs typeface="Times New Roman"/>
              </a:rPr>
              <a:t>eben</a:t>
            </a:r>
            <a:r>
              <a:rPr sz="3200" spc="-10" dirty="0">
                <a:solidFill>
                  <a:srgbClr val="001F5F"/>
                </a:solidFill>
                <a:latin typeface="Times New Roman"/>
                <a:cs typeface="Times New Roman"/>
              </a:rPr>
              <a:t>t</a:t>
            </a:r>
            <a:r>
              <a:rPr sz="3200" spc="5" dirty="0">
                <a:solidFill>
                  <a:srgbClr val="001F5F"/>
                </a:solidFill>
                <a:latin typeface="Times New Roman"/>
                <a:cs typeface="Times New Roman"/>
              </a:rPr>
              <a:t>u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r</a:t>
            </a:r>
            <a:r>
              <a:rPr sz="3200" spc="5" dirty="0">
                <a:solidFill>
                  <a:srgbClr val="001F5F"/>
                </a:solidFill>
                <a:latin typeface="Times New Roman"/>
                <a:cs typeface="Times New Roman"/>
              </a:rPr>
              <a:t>e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s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pc="5" dirty="0">
                <a:solidFill>
                  <a:srgbClr val="001F5F"/>
                </a:solidFill>
                <a:latin typeface="Times New Roman"/>
                <a:cs typeface="Times New Roman"/>
              </a:rPr>
              <a:t>a</a:t>
            </a:r>
            <a:r>
              <a:rPr sz="3200" spc="-10" dirty="0">
                <a:solidFill>
                  <a:srgbClr val="001F5F"/>
                </a:solidFill>
                <a:latin typeface="Times New Roman"/>
                <a:cs typeface="Times New Roman"/>
              </a:rPr>
              <a:t>r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e</a:t>
            </a:r>
            <a:r>
              <a:rPr sz="3200" spc="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pc="5" dirty="0">
                <a:solidFill>
                  <a:srgbClr val="001F5F"/>
                </a:solidFill>
                <a:latin typeface="Times New Roman"/>
                <a:cs typeface="Times New Roman"/>
              </a:rPr>
              <a:t>g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e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n</a:t>
            </a:r>
            <a:r>
              <a:rPr sz="3200" spc="5" dirty="0">
                <a:solidFill>
                  <a:srgbClr val="001F5F"/>
                </a:solidFill>
                <a:latin typeface="Times New Roman"/>
                <a:cs typeface="Times New Roman"/>
              </a:rPr>
              <a:t>e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rally</a:t>
            </a:r>
            <a:endParaRPr sz="3200">
              <a:latin typeface="Times New Roman"/>
              <a:cs typeface="Times New Roman"/>
            </a:endParaRPr>
          </a:p>
          <a:p>
            <a:pPr marL="50800" marR="269240">
              <a:lnSpc>
                <a:spcPct val="100000"/>
              </a:lnSpc>
            </a:pP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purchased at</a:t>
            </a:r>
            <a:r>
              <a:rPr sz="3200" spc="-1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the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pc="-10" dirty="0">
                <a:solidFill>
                  <a:srgbClr val="001F5F"/>
                </a:solidFill>
                <a:latin typeface="Times New Roman"/>
                <a:cs typeface="Times New Roman"/>
              </a:rPr>
              <a:t>time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 when</a:t>
            </a:r>
            <a:r>
              <a:rPr sz="3200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they</a:t>
            </a:r>
            <a:r>
              <a:rPr sz="3200" spc="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are trading below par </a:t>
            </a:r>
            <a:r>
              <a:rPr sz="3200" spc="-78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value.</a:t>
            </a:r>
            <a:r>
              <a:rPr sz="3200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The</a:t>
            </a:r>
            <a:r>
              <a:rPr sz="3200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comp</a:t>
            </a:r>
            <a:r>
              <a:rPr sz="3200" strike="dbl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a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ny</a:t>
            </a:r>
            <a:r>
              <a:rPr sz="3200" strike="noStrike" spc="2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g</a:t>
            </a:r>
            <a:r>
              <a:rPr sz="3200" u="sng" strike="noStrike" spc="-5" dirty="0">
                <a:solidFill>
                  <a:srgbClr val="001F5F"/>
                </a:solidFill>
                <a:uFill>
                  <a:solidFill>
                    <a:srgbClr val="BE8B58"/>
                  </a:solidFill>
                </a:uFill>
                <a:latin typeface="Times New Roman"/>
                <a:cs typeface="Times New Roman"/>
              </a:rPr>
              <a:t>ains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 on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their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redemptio</a:t>
            </a:r>
            <a:r>
              <a:rPr sz="3200" strike="dbl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n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,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dbl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n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ominal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value of debentures being higher than 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purchase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cost.</a:t>
            </a:r>
            <a:endParaRPr sz="3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3300">
              <a:latin typeface="Times New Roman"/>
              <a:cs typeface="Times New Roman"/>
            </a:endParaRPr>
          </a:p>
          <a:p>
            <a:pPr marL="50800" marR="730885">
              <a:lnSpc>
                <a:spcPct val="100000"/>
              </a:lnSpc>
              <a:buAutoNum type="arabicParenR" startAt="2"/>
              <a:tabLst>
                <a:tab pos="492759" algn="l"/>
                <a:tab pos="6409055" algn="l"/>
              </a:tabLst>
            </a:pPr>
            <a:r>
              <a:rPr sz="3200" u="heavy" spc="-5" dirty="0">
                <a:solidFill>
                  <a:srgbClr val="00AF4F"/>
                </a:solidFill>
                <a:uFill>
                  <a:solidFill>
                    <a:srgbClr val="00AF4F"/>
                  </a:solidFill>
                </a:uFill>
                <a:latin typeface="Times New Roman"/>
                <a:cs typeface="Times New Roman"/>
              </a:rPr>
              <a:t>Reduction</a:t>
            </a:r>
            <a:r>
              <a:rPr sz="3200" u="heavy" dirty="0">
                <a:solidFill>
                  <a:srgbClr val="00AF4F"/>
                </a:solidFill>
                <a:uFill>
                  <a:solidFill>
                    <a:srgbClr val="00AF4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heavy" spc="-5" dirty="0">
                <a:solidFill>
                  <a:srgbClr val="00AF4F"/>
                </a:solidFill>
                <a:uFill>
                  <a:solidFill>
                    <a:srgbClr val="00AF4F"/>
                  </a:solidFill>
                </a:uFill>
                <a:latin typeface="Times New Roman"/>
                <a:cs typeface="Times New Roman"/>
              </a:rPr>
              <a:t>in</a:t>
            </a:r>
            <a:r>
              <a:rPr sz="3200" u="heavy" dirty="0">
                <a:solidFill>
                  <a:srgbClr val="00AF4F"/>
                </a:solidFill>
                <a:uFill>
                  <a:solidFill>
                    <a:srgbClr val="00AF4F"/>
                  </a:solidFill>
                </a:uFill>
                <a:latin typeface="Times New Roman"/>
                <a:cs typeface="Times New Roman"/>
              </a:rPr>
              <a:t> Int</a:t>
            </a:r>
            <a:r>
              <a:rPr sz="3200" u="sng" dirty="0">
                <a:solidFill>
                  <a:srgbClr val="00AF4F"/>
                </a:solidFill>
                <a:uFill>
                  <a:solidFill>
                    <a:srgbClr val="C9C1E4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rest</a:t>
            </a:r>
            <a:r>
              <a:rPr sz="3200" spc="-1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pc="10" dirty="0">
                <a:solidFill>
                  <a:srgbClr val="00AF4F"/>
                </a:solidFill>
                <a:latin typeface="Times New Roman"/>
                <a:cs typeface="Times New Roman"/>
              </a:rPr>
              <a:t>Burden:</a:t>
            </a:r>
            <a:r>
              <a:rPr sz="3200" spc="-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company</a:t>
            </a:r>
            <a:r>
              <a:rPr sz="3200" spc="1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sa</a:t>
            </a:r>
            <a:r>
              <a:rPr sz="3200" strike="dblStrike" dirty="0">
                <a:solidFill>
                  <a:srgbClr val="00AF4F"/>
                </a:solidFill>
                <a:latin typeface="Times New Roman"/>
                <a:cs typeface="Times New Roman"/>
              </a:rPr>
              <a:t>ve</a:t>
            </a:r>
            <a:r>
              <a:rPr sz="3200" u="heavy" strike="noStrike" dirty="0">
                <a:solidFill>
                  <a:srgbClr val="00AF4F"/>
                </a:solidFill>
                <a:uFill>
                  <a:solidFill>
                    <a:srgbClr val="C3A293"/>
                  </a:solidFill>
                </a:uFill>
                <a:latin typeface="Times New Roman"/>
                <a:cs typeface="Times New Roman"/>
              </a:rPr>
              <a:t>s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 on </a:t>
            </a:r>
            <a:r>
              <a:rPr sz="3200" strike="noStrike" spc="-78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intere</a:t>
            </a:r>
            <a:r>
              <a:rPr sz="3200" strike="dbl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st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 payable</a:t>
            </a:r>
            <a:r>
              <a:rPr sz="3200" strike="noStrike" spc="1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on</a:t>
            </a:r>
            <a:r>
              <a:rPr sz="3200" strike="noStrike" spc="1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debentures</a:t>
            </a:r>
            <a:r>
              <a:rPr sz="3200" strike="noStrike" spc="1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held</a:t>
            </a:r>
            <a:r>
              <a:rPr sz="3200" strike="noStrike" spc="2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95" dirty="0">
                <a:solidFill>
                  <a:srgbClr val="00AF4F"/>
                </a:solidFill>
                <a:latin typeface="Times New Roman"/>
                <a:cs typeface="Times New Roman"/>
              </a:rPr>
              <a:t>b</a:t>
            </a:r>
            <a:r>
              <a:rPr sz="3200" u="sng" strike="noStrike" spc="-595" dirty="0">
                <a:solidFill>
                  <a:srgbClr val="00AF4F"/>
                </a:solidFill>
                <a:uFill>
                  <a:solidFill>
                    <a:srgbClr val="BF9168"/>
                  </a:solidFill>
                </a:uFill>
                <a:latin typeface="Times New Roman"/>
                <a:cs typeface="Times New Roman"/>
              </a:rPr>
              <a:t>y	</a:t>
            </a:r>
            <a:r>
              <a:rPr sz="3200" u="sng" strike="noStrike" spc="-5" dirty="0">
                <a:solidFill>
                  <a:srgbClr val="00AF4F"/>
                </a:solidFill>
                <a:uFill>
                  <a:solidFill>
                    <a:srgbClr val="BF9168"/>
                  </a:solidFill>
                </a:uFill>
                <a:latin typeface="Times New Roman"/>
                <a:cs typeface="Times New Roman"/>
              </a:rPr>
              <a:t>o</a:t>
            </a:r>
            <a:r>
              <a:rPr sz="3200" u="sng" strike="sngStrike" spc="-5" dirty="0">
                <a:solidFill>
                  <a:srgbClr val="00AF4F"/>
                </a:solidFill>
                <a:uFill>
                  <a:solidFill>
                    <a:srgbClr val="BF9168"/>
                  </a:solidFill>
                </a:uFill>
                <a:latin typeface="Times New Roman"/>
                <a:cs typeface="Times New Roman"/>
              </a:rPr>
              <a:t>u</a:t>
            </a:r>
            <a:r>
              <a:rPr sz="3200" strike="sng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tsid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ers</a:t>
            </a:r>
            <a:r>
              <a:rPr sz="3200" u="dbl" strike="dblStrike" spc="-5" dirty="0">
                <a:solidFill>
                  <a:srgbClr val="00AF4F"/>
                </a:solidFill>
                <a:uFill>
                  <a:solidFill>
                    <a:srgbClr val="C09572"/>
                  </a:solidFill>
                </a:uFill>
                <a:latin typeface="Times New Roman"/>
                <a:cs typeface="Times New Roman"/>
              </a:rPr>
              <a:t>.</a:t>
            </a:r>
            <a:endParaRPr sz="3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AutoNum type="arabicParenR" startAt="2"/>
            </a:pPr>
            <a:endParaRPr sz="3300">
              <a:latin typeface="Times New Roman"/>
              <a:cs typeface="Times New Roman"/>
            </a:endParaRPr>
          </a:p>
          <a:p>
            <a:pPr marL="50800" marR="43180">
              <a:lnSpc>
                <a:spcPct val="99900"/>
              </a:lnSpc>
              <a:spcBef>
                <a:spcPts val="5"/>
              </a:spcBef>
              <a:buAutoNum type="arabicParenR" startAt="2"/>
              <a:tabLst>
                <a:tab pos="492759" algn="l"/>
              </a:tabLst>
            </a:pPr>
            <a:r>
              <a:rPr sz="3200" u="heavy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  <a:latin typeface="Times New Roman"/>
                <a:cs typeface="Times New Roman"/>
              </a:rPr>
              <a:t>Saving amount equal </a:t>
            </a:r>
            <a:r>
              <a:rPr sz="3200" u="heavy" spc="-5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  <a:latin typeface="Times New Roman"/>
                <a:cs typeface="Times New Roman"/>
              </a:rPr>
              <a:t>to premium </a:t>
            </a:r>
            <a:r>
              <a:rPr sz="3200" u="heavy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  <a:latin typeface="Times New Roman"/>
                <a:cs typeface="Times New Roman"/>
              </a:rPr>
              <a:t>payable on 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u="heavy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  <a:latin typeface="Times New Roman"/>
                <a:cs typeface="Times New Roman"/>
              </a:rPr>
              <a:t>redemption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:</a:t>
            </a:r>
            <a:r>
              <a:rPr sz="3200" spc="-1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The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compa</a:t>
            </a:r>
            <a:r>
              <a:rPr sz="3200" u="dbl" spc="-5" dirty="0">
                <a:solidFill>
                  <a:srgbClr val="FF00FF"/>
                </a:solidFill>
                <a:uFill>
                  <a:solidFill>
                    <a:srgbClr val="EFCCFF"/>
                  </a:solidFill>
                </a:uFill>
                <a:latin typeface="Times New Roman"/>
                <a:cs typeface="Times New Roman"/>
              </a:rPr>
              <a:t>ny</a:t>
            </a:r>
            <a:r>
              <a:rPr sz="3200" u="dbl" spc="20" dirty="0">
                <a:solidFill>
                  <a:srgbClr val="FF00FF"/>
                </a:solidFill>
                <a:uFill>
                  <a:solidFill>
                    <a:srgbClr val="EFCC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spc="-5" dirty="0">
                <a:solidFill>
                  <a:srgbClr val="FF00FF"/>
                </a:solidFill>
                <a:uFill>
                  <a:solidFill>
                    <a:srgbClr val="EFCCFF"/>
                  </a:solidFill>
                </a:uFill>
                <a:latin typeface="Times New Roman"/>
                <a:cs typeface="Times New Roman"/>
              </a:rPr>
              <a:t>will</a:t>
            </a:r>
            <a:r>
              <a:rPr sz="3200" u="dbl" spc="-10" dirty="0">
                <a:solidFill>
                  <a:srgbClr val="FF00FF"/>
                </a:solidFill>
                <a:uFill>
                  <a:solidFill>
                    <a:srgbClr val="EFCC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dirty="0">
                <a:solidFill>
                  <a:srgbClr val="FF00FF"/>
                </a:solidFill>
                <a:uFill>
                  <a:solidFill>
                    <a:srgbClr val="EFCCFF"/>
                  </a:solidFill>
                </a:uFill>
                <a:latin typeface="Times New Roman"/>
                <a:cs typeface="Times New Roman"/>
              </a:rPr>
              <a:t>not</a:t>
            </a:r>
            <a:r>
              <a:rPr sz="3200" u="dbl" spc="-10" dirty="0">
                <a:solidFill>
                  <a:srgbClr val="FF00FF"/>
                </a:solidFill>
                <a:uFill>
                  <a:solidFill>
                    <a:srgbClr val="EFCC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dirty="0">
                <a:solidFill>
                  <a:srgbClr val="FF00FF"/>
                </a:solidFill>
                <a:uFill>
                  <a:solidFill>
                    <a:srgbClr val="EFCCFF"/>
                  </a:solidFill>
                </a:uFill>
                <a:latin typeface="Times New Roman"/>
                <a:cs typeface="Times New Roman"/>
              </a:rPr>
              <a:t>be</a:t>
            </a:r>
            <a:r>
              <a:rPr sz="3200" u="dbl" spc="15" dirty="0">
                <a:solidFill>
                  <a:srgbClr val="FF00FF"/>
                </a:solidFill>
                <a:uFill>
                  <a:solidFill>
                    <a:srgbClr val="EFCC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dirty="0">
                <a:solidFill>
                  <a:srgbClr val="FF00FF"/>
                </a:solidFill>
                <a:uFill>
                  <a:solidFill>
                    <a:srgbClr val="EFCCFF"/>
                  </a:solidFill>
                </a:uFill>
                <a:latin typeface="Times New Roman"/>
                <a:cs typeface="Times New Roman"/>
              </a:rPr>
              <a:t>requi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red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 to</a:t>
            </a:r>
            <a:r>
              <a:rPr sz="3200" spc="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pay 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pr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e</a:t>
            </a:r>
            <a:r>
              <a:rPr sz="3200" spc="-20" dirty="0">
                <a:solidFill>
                  <a:srgbClr val="FF00FF"/>
                </a:solidFill>
                <a:latin typeface="Times New Roman"/>
                <a:cs typeface="Times New Roman"/>
              </a:rPr>
              <a:t>m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i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um</a:t>
            </a:r>
            <a:r>
              <a:rPr sz="3200" spc="-1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on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r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ede</a:t>
            </a:r>
            <a:r>
              <a:rPr sz="3200" spc="-20" dirty="0">
                <a:solidFill>
                  <a:srgbClr val="FF00FF"/>
                </a:solidFill>
                <a:latin typeface="Times New Roman"/>
                <a:cs typeface="Times New Roman"/>
              </a:rPr>
              <a:t>m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p</a:t>
            </a:r>
            <a:r>
              <a:rPr sz="3200" spc="-10" dirty="0">
                <a:solidFill>
                  <a:srgbClr val="FF00FF"/>
                </a:solidFill>
                <a:latin typeface="Times New Roman"/>
                <a:cs typeface="Times New Roman"/>
              </a:rPr>
              <a:t>t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i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on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 o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f</a:t>
            </a:r>
            <a:r>
              <a:rPr sz="3200" spc="-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deb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e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n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t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ures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-10" dirty="0">
                <a:solidFill>
                  <a:srgbClr val="FF00FF"/>
                </a:solidFill>
                <a:latin typeface="Times New Roman"/>
                <a:cs typeface="Times New Roman"/>
              </a:rPr>
              <a:t>i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n</a:t>
            </a:r>
            <a:r>
              <a:rPr sz="3200" spc="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c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a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se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t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he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t</a:t>
            </a:r>
            <a:r>
              <a:rPr sz="3200" spc="-350" dirty="0">
                <a:solidFill>
                  <a:srgbClr val="FF00FF"/>
                </a:solidFill>
                <a:latin typeface="Times New Roman"/>
                <a:cs typeface="Times New Roman"/>
              </a:rPr>
              <a:t>e</a:t>
            </a:r>
            <a:r>
              <a:rPr sz="2100" spc="-517" baseline="51587" dirty="0">
                <a:solidFill>
                  <a:srgbClr val="FFFFFF"/>
                </a:solidFill>
                <a:latin typeface="Times New Roman"/>
                <a:cs typeface="Times New Roman"/>
              </a:rPr>
              <a:t>2</a:t>
            </a:r>
            <a:r>
              <a:rPr sz="3200" spc="-715" dirty="0">
                <a:solidFill>
                  <a:srgbClr val="FF00FF"/>
                </a:solidFill>
                <a:latin typeface="Times New Roman"/>
                <a:cs typeface="Times New Roman"/>
              </a:rPr>
              <a:t>r</a:t>
            </a:r>
            <a:r>
              <a:rPr sz="2100" spc="7" baseline="51587" dirty="0">
                <a:solidFill>
                  <a:srgbClr val="FFFFFF"/>
                </a:solidFill>
                <a:latin typeface="Times New Roman"/>
                <a:cs typeface="Times New Roman"/>
              </a:rPr>
              <a:t>7</a:t>
            </a:r>
            <a:r>
              <a:rPr sz="3200" spc="-10" dirty="0">
                <a:solidFill>
                  <a:srgbClr val="FF00FF"/>
                </a:solidFill>
                <a:latin typeface="Times New Roman"/>
                <a:cs typeface="Times New Roman"/>
              </a:rPr>
              <a:t>m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s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55" y="423417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1174" y="0"/>
                  </a:moveTo>
                  <a:lnTo>
                    <a:pt x="17445" y="0"/>
                  </a:lnTo>
                  <a:lnTo>
                    <a:pt x="0" y="11430"/>
                  </a:lnTo>
                  <a:lnTo>
                    <a:pt x="24029" y="11430"/>
                  </a:lnTo>
                  <a:lnTo>
                    <a:pt x="41174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27607" y="434593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39" h="10160">
                  <a:moveTo>
                    <a:pt x="171234" y="2540"/>
                  </a:moveTo>
                  <a:lnTo>
                    <a:pt x="72644" y="2540"/>
                  </a:lnTo>
                  <a:lnTo>
                    <a:pt x="72644" y="0"/>
                  </a:lnTo>
                  <a:lnTo>
                    <a:pt x="10922" y="0"/>
                  </a:lnTo>
                  <a:lnTo>
                    <a:pt x="10922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71234" y="10160"/>
                  </a:lnTo>
                  <a:lnTo>
                    <a:pt x="171234" y="2540"/>
                  </a:lnTo>
                  <a:close/>
                </a:path>
                <a:path w="1564639" h="10160">
                  <a:moveTo>
                    <a:pt x="1564132" y="0"/>
                  </a:moveTo>
                  <a:lnTo>
                    <a:pt x="1316736" y="0"/>
                  </a:lnTo>
                  <a:lnTo>
                    <a:pt x="1316736" y="2540"/>
                  </a:lnTo>
                  <a:lnTo>
                    <a:pt x="1232585" y="2540"/>
                  </a:lnTo>
                  <a:lnTo>
                    <a:pt x="1232585" y="10160"/>
                  </a:lnTo>
                  <a:lnTo>
                    <a:pt x="1526362" y="10160"/>
                  </a:lnTo>
                  <a:lnTo>
                    <a:pt x="1526362" y="2540"/>
                  </a:lnTo>
                  <a:lnTo>
                    <a:pt x="1564132" y="2540"/>
                  </a:lnTo>
                  <a:lnTo>
                    <a:pt x="156413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082800" y="4356100"/>
              <a:ext cx="542925" cy="10160"/>
            </a:xfrm>
            <a:custGeom>
              <a:avLst/>
              <a:gdLst/>
              <a:ahLst/>
              <a:cxnLst/>
              <a:rect l="l" t="t" r="r" b="b"/>
              <a:pathLst>
                <a:path w="542925" h="10160">
                  <a:moveTo>
                    <a:pt x="542840" y="0"/>
                  </a:moveTo>
                  <a:lnTo>
                    <a:pt x="201748" y="0"/>
                  </a:lnTo>
                  <a:lnTo>
                    <a:pt x="0" y="10160"/>
                  </a:lnTo>
                  <a:lnTo>
                    <a:pt x="467291" y="10160"/>
                  </a:lnTo>
                  <a:lnTo>
                    <a:pt x="542840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7" y="4436109"/>
              <a:ext cx="445770" cy="11430"/>
            </a:xfrm>
            <a:custGeom>
              <a:avLst/>
              <a:gdLst/>
              <a:ahLst/>
              <a:cxnLst/>
              <a:rect l="l" t="t" r="r" b="b"/>
              <a:pathLst>
                <a:path w="445769" h="11429">
                  <a:moveTo>
                    <a:pt x="445475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258785" y="11429"/>
                  </a:lnTo>
                  <a:lnTo>
                    <a:pt x="44547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62046" y="4517389"/>
              <a:ext cx="255904" cy="10160"/>
            </a:xfrm>
            <a:custGeom>
              <a:avLst/>
              <a:gdLst/>
              <a:ahLst/>
              <a:cxnLst/>
              <a:rect l="l" t="t" r="r" b="b"/>
              <a:pathLst>
                <a:path w="255905" h="10160">
                  <a:moveTo>
                    <a:pt x="244465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55474" y="10160"/>
                  </a:lnTo>
                  <a:lnTo>
                    <a:pt x="244465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6560" y="4527550"/>
              <a:ext cx="282575" cy="10160"/>
            </a:xfrm>
            <a:custGeom>
              <a:avLst/>
              <a:gdLst/>
              <a:ahLst/>
              <a:cxnLst/>
              <a:rect l="l" t="t" r="r" b="b"/>
              <a:pathLst>
                <a:path w="282575" h="10160">
                  <a:moveTo>
                    <a:pt x="270960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81968" y="10160"/>
                  </a:lnTo>
                  <a:lnTo>
                    <a:pt x="270960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29139" y="4537709"/>
              <a:ext cx="311785" cy="11430"/>
            </a:xfrm>
            <a:custGeom>
              <a:avLst/>
              <a:gdLst/>
              <a:ahLst/>
              <a:cxnLst/>
              <a:rect l="l" t="t" r="r" b="b"/>
              <a:pathLst>
                <a:path w="311784" h="11429">
                  <a:moveTo>
                    <a:pt x="299389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311774" y="11429"/>
                  </a:lnTo>
                  <a:lnTo>
                    <a:pt x="299389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202488" y="0"/>
                  </a:moveTo>
                  <a:lnTo>
                    <a:pt x="7734" y="0"/>
                  </a:lnTo>
                  <a:lnTo>
                    <a:pt x="7734" y="1270"/>
                  </a:ln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lnTo>
                    <a:pt x="202488" y="1270"/>
                  </a:lnTo>
                  <a:lnTo>
                    <a:pt x="202488" y="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32524" y="4982209"/>
              <a:ext cx="727710" cy="11430"/>
            </a:xfrm>
            <a:custGeom>
              <a:avLst/>
              <a:gdLst/>
              <a:ahLst/>
              <a:cxnLst/>
              <a:rect l="l" t="t" r="r" b="b"/>
              <a:pathLst>
                <a:path w="72771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72771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18323" y="5265420"/>
              <a:ext cx="70485" cy="11430"/>
            </a:xfrm>
            <a:custGeom>
              <a:avLst/>
              <a:gdLst/>
              <a:ahLst/>
              <a:cxnLst/>
              <a:rect l="l" t="t" r="r" b="b"/>
              <a:pathLst>
                <a:path w="70484" h="11429">
                  <a:moveTo>
                    <a:pt x="68859" y="0"/>
                  </a:moveTo>
                  <a:lnTo>
                    <a:pt x="0" y="0"/>
                  </a:lnTo>
                  <a:lnTo>
                    <a:pt x="654" y="11429"/>
                  </a:lnTo>
                  <a:lnTo>
                    <a:pt x="70043" y="11429"/>
                  </a:lnTo>
                  <a:lnTo>
                    <a:pt x="6885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3979843" y="6160770"/>
              <a:ext cx="3218180" cy="31750"/>
            </a:xfrm>
            <a:custGeom>
              <a:avLst/>
              <a:gdLst/>
              <a:ahLst/>
              <a:cxnLst/>
              <a:rect l="l" t="t" r="r" b="b"/>
              <a:pathLst>
                <a:path w="3218179" h="31750">
                  <a:moveTo>
                    <a:pt x="3109183" y="0"/>
                  </a:moveTo>
                  <a:lnTo>
                    <a:pt x="49492" y="0"/>
                  </a:lnTo>
                  <a:lnTo>
                    <a:pt x="0" y="31749"/>
                  </a:lnTo>
                  <a:lnTo>
                    <a:pt x="3217838" y="31749"/>
                  </a:lnTo>
                  <a:lnTo>
                    <a:pt x="3109183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3931531" y="6189979"/>
              <a:ext cx="3366135" cy="31750"/>
            </a:xfrm>
            <a:custGeom>
              <a:avLst/>
              <a:gdLst/>
              <a:ahLst/>
              <a:cxnLst/>
              <a:rect l="l" t="t" r="r" b="b"/>
              <a:pathLst>
                <a:path w="3366134" h="31750">
                  <a:moveTo>
                    <a:pt x="3257458" y="0"/>
                  </a:moveTo>
                  <a:lnTo>
                    <a:pt x="52271" y="0"/>
                  </a:lnTo>
                  <a:lnTo>
                    <a:pt x="6738" y="29210"/>
                  </a:lnTo>
                  <a:lnTo>
                    <a:pt x="0" y="31750"/>
                  </a:lnTo>
                  <a:lnTo>
                    <a:pt x="3366114" y="31750"/>
                  </a:lnTo>
                  <a:lnTo>
                    <a:pt x="3257458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3854040" y="6219189"/>
              <a:ext cx="3543935" cy="31750"/>
            </a:xfrm>
            <a:custGeom>
              <a:avLst/>
              <a:gdLst/>
              <a:ahLst/>
              <a:cxnLst/>
              <a:rect l="l" t="t" r="r" b="b"/>
              <a:pathLst>
                <a:path w="3543934" h="31750">
                  <a:moveTo>
                    <a:pt x="3434912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3543568" y="31750"/>
                  </a:lnTo>
                  <a:lnTo>
                    <a:pt x="343491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773180" y="6248400"/>
              <a:ext cx="3694429" cy="33020"/>
            </a:xfrm>
            <a:custGeom>
              <a:avLst/>
              <a:gdLst/>
              <a:ahLst/>
              <a:cxnLst/>
              <a:rect l="l" t="t" r="r" b="b"/>
              <a:pathLst>
                <a:path w="3694429" h="33020">
                  <a:moveTo>
                    <a:pt x="3615735" y="0"/>
                  </a:moveTo>
                  <a:lnTo>
                    <a:pt x="87598" y="0"/>
                  </a:lnTo>
                  <a:lnTo>
                    <a:pt x="0" y="33020"/>
                  </a:lnTo>
                  <a:lnTo>
                    <a:pt x="3693838" y="33020"/>
                  </a:lnTo>
                  <a:lnTo>
                    <a:pt x="3646159" y="8890"/>
                  </a:lnTo>
                  <a:lnTo>
                    <a:pt x="361573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9" name="object 26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70" name="object 270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748158" y="1873249"/>
              <a:ext cx="1017269" cy="10160"/>
            </a:xfrm>
            <a:custGeom>
              <a:avLst/>
              <a:gdLst/>
              <a:ahLst/>
              <a:cxnLst/>
              <a:rect l="l" t="t" r="r" b="b"/>
              <a:pathLst>
                <a:path w="1017270" h="10160">
                  <a:moveTo>
                    <a:pt x="313169" y="10160"/>
                  </a:moveTo>
                  <a:lnTo>
                    <a:pt x="277304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13169" y="10160"/>
                  </a:lnTo>
                  <a:close/>
                </a:path>
                <a:path w="1017270" h="10160">
                  <a:moveTo>
                    <a:pt x="1016698" y="0"/>
                  </a:moveTo>
                  <a:lnTo>
                    <a:pt x="713460" y="0"/>
                  </a:lnTo>
                  <a:lnTo>
                    <a:pt x="716851" y="10160"/>
                  </a:lnTo>
                  <a:lnTo>
                    <a:pt x="996010" y="10160"/>
                  </a:lnTo>
                  <a:lnTo>
                    <a:pt x="101669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817385" y="1883409"/>
              <a:ext cx="927100" cy="10160"/>
            </a:xfrm>
            <a:custGeom>
              <a:avLst/>
              <a:gdLst/>
              <a:ahLst/>
              <a:cxnLst/>
              <a:rect l="l" t="t" r="r" b="b"/>
              <a:pathLst>
                <a:path w="927100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  <a:path w="927100" h="10160">
                  <a:moveTo>
                    <a:pt x="926782" y="0"/>
                  </a:moveTo>
                  <a:lnTo>
                    <a:pt x="647623" y="0"/>
                  </a:lnTo>
                  <a:lnTo>
                    <a:pt x="651014" y="10160"/>
                  </a:lnTo>
                  <a:lnTo>
                    <a:pt x="906106" y="10160"/>
                  </a:lnTo>
                  <a:lnTo>
                    <a:pt x="926782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853669" y="1892299"/>
              <a:ext cx="872490" cy="10160"/>
            </a:xfrm>
            <a:custGeom>
              <a:avLst/>
              <a:gdLst/>
              <a:ahLst/>
              <a:cxnLst/>
              <a:rect l="l" t="t" r="r" b="b"/>
              <a:pathLst>
                <a:path w="87249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  <a:path w="872490" h="10160">
                  <a:moveTo>
                    <a:pt x="872401" y="0"/>
                  </a:moveTo>
                  <a:lnTo>
                    <a:pt x="614299" y="0"/>
                  </a:lnTo>
                  <a:lnTo>
                    <a:pt x="617702" y="10160"/>
                  </a:lnTo>
                  <a:lnTo>
                    <a:pt x="851725" y="10160"/>
                  </a:lnTo>
                  <a:lnTo>
                    <a:pt x="87240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873481" y="190245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60">
                  <a:moveTo>
                    <a:pt x="316585" y="10160"/>
                  </a:moveTo>
                  <a:lnTo>
                    <a:pt x="26022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16585" y="10160"/>
                  </a:lnTo>
                  <a:close/>
                </a:path>
                <a:path w="832484" h="10160">
                  <a:moveTo>
                    <a:pt x="831913" y="0"/>
                  </a:moveTo>
                  <a:lnTo>
                    <a:pt x="597890" y="0"/>
                  </a:lnTo>
                  <a:lnTo>
                    <a:pt x="601281" y="10160"/>
                  </a:lnTo>
                  <a:lnTo>
                    <a:pt x="811237" y="10160"/>
                  </a:lnTo>
                  <a:lnTo>
                    <a:pt x="83191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901218" y="1911349"/>
              <a:ext cx="786130" cy="10160"/>
            </a:xfrm>
            <a:custGeom>
              <a:avLst/>
              <a:gdLst/>
              <a:ahLst/>
              <a:cxnLst/>
              <a:rect l="l" t="t" r="r" b="b"/>
              <a:pathLst>
                <a:path w="786129" h="10160">
                  <a:moveTo>
                    <a:pt x="338162" y="10160"/>
                  </a:moveTo>
                  <a:lnTo>
                    <a:pt x="281800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38162" y="10160"/>
                  </a:lnTo>
                  <a:close/>
                </a:path>
                <a:path w="786129" h="10160">
                  <a:moveTo>
                    <a:pt x="786079" y="0"/>
                  </a:moveTo>
                  <a:lnTo>
                    <a:pt x="573112" y="0"/>
                  </a:lnTo>
                  <a:lnTo>
                    <a:pt x="576503" y="10160"/>
                  </a:lnTo>
                  <a:lnTo>
                    <a:pt x="765403" y="10160"/>
                  </a:lnTo>
                  <a:lnTo>
                    <a:pt x="78607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932917" y="1921509"/>
              <a:ext cx="734060" cy="10160"/>
            </a:xfrm>
            <a:custGeom>
              <a:avLst/>
              <a:gdLst/>
              <a:ahLst/>
              <a:cxnLst/>
              <a:rect l="l" t="t" r="r" b="b"/>
              <a:pathLst>
                <a:path w="734059" h="10160">
                  <a:moveTo>
                    <a:pt x="362813" y="10160"/>
                  </a:moveTo>
                  <a:lnTo>
                    <a:pt x="30646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62813" y="10160"/>
                  </a:lnTo>
                  <a:close/>
                </a:path>
                <a:path w="734059" h="10160">
                  <a:moveTo>
                    <a:pt x="733704" y="0"/>
                  </a:moveTo>
                  <a:lnTo>
                    <a:pt x="544804" y="0"/>
                  </a:lnTo>
                  <a:lnTo>
                    <a:pt x="548208" y="10160"/>
                  </a:lnTo>
                  <a:lnTo>
                    <a:pt x="713016" y="10160"/>
                  </a:lnTo>
                  <a:lnTo>
                    <a:pt x="733704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6960654" y="1930399"/>
              <a:ext cx="688340" cy="10160"/>
            </a:xfrm>
            <a:custGeom>
              <a:avLst/>
              <a:gdLst/>
              <a:ahLst/>
              <a:cxnLst/>
              <a:rect l="l" t="t" r="r" b="b"/>
              <a:pathLst>
                <a:path w="688340" h="10160">
                  <a:moveTo>
                    <a:pt x="384390" y="10160"/>
                  </a:moveTo>
                  <a:lnTo>
                    <a:pt x="328041" y="0"/>
                  </a:lnTo>
                  <a:lnTo>
                    <a:pt x="0" y="0"/>
                  </a:lnTo>
                  <a:lnTo>
                    <a:pt x="31686" y="10160"/>
                  </a:lnTo>
                  <a:lnTo>
                    <a:pt x="384390" y="10160"/>
                  </a:lnTo>
                  <a:close/>
                </a:path>
                <a:path w="688340" h="10160">
                  <a:moveTo>
                    <a:pt x="687870" y="0"/>
                  </a:moveTo>
                  <a:lnTo>
                    <a:pt x="520039" y="0"/>
                  </a:lnTo>
                  <a:lnTo>
                    <a:pt x="523430" y="10160"/>
                  </a:lnTo>
                  <a:lnTo>
                    <a:pt x="667181" y="10160"/>
                  </a:lnTo>
                  <a:lnTo>
                    <a:pt x="68787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7079516" y="1968500"/>
              <a:ext cx="520065" cy="10160"/>
            </a:xfrm>
            <a:custGeom>
              <a:avLst/>
              <a:gdLst/>
              <a:ahLst/>
              <a:cxnLst/>
              <a:rect l="l" t="t" r="r" b="b"/>
              <a:pathLst>
                <a:path w="520065" h="10160">
                  <a:moveTo>
                    <a:pt x="519744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12375" y="10160"/>
                  </a:lnTo>
                  <a:lnTo>
                    <a:pt x="519744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111212" y="1978659"/>
              <a:ext cx="480695" cy="10160"/>
            </a:xfrm>
            <a:custGeom>
              <a:avLst/>
              <a:gdLst/>
              <a:ahLst/>
              <a:cxnLst/>
              <a:rect l="l" t="t" r="r" b="b"/>
              <a:pathLst>
                <a:path w="480695" h="10160">
                  <a:moveTo>
                    <a:pt x="48067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73310" y="10160"/>
                  </a:lnTo>
                  <a:lnTo>
                    <a:pt x="48067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138946" y="1987550"/>
              <a:ext cx="447040" cy="10160"/>
            </a:xfrm>
            <a:custGeom>
              <a:avLst/>
              <a:gdLst/>
              <a:ahLst/>
              <a:cxnLst/>
              <a:rect l="l" t="t" r="r" b="b"/>
              <a:pathLst>
                <a:path w="447040" h="10160">
                  <a:moveTo>
                    <a:pt x="446497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39128" y="10160"/>
                  </a:lnTo>
                  <a:lnTo>
                    <a:pt x="446497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170643" y="1997709"/>
              <a:ext cx="407670" cy="10160"/>
            </a:xfrm>
            <a:custGeom>
              <a:avLst/>
              <a:gdLst/>
              <a:ahLst/>
              <a:cxnLst/>
              <a:rect l="l" t="t" r="r" b="b"/>
              <a:pathLst>
                <a:path w="407670" h="10160">
                  <a:moveTo>
                    <a:pt x="40743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00063" y="10160"/>
                  </a:lnTo>
                  <a:lnTo>
                    <a:pt x="407432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198378" y="2006600"/>
              <a:ext cx="373380" cy="10160"/>
            </a:xfrm>
            <a:custGeom>
              <a:avLst/>
              <a:gdLst/>
              <a:ahLst/>
              <a:cxnLst/>
              <a:rect l="l" t="t" r="r" b="b"/>
              <a:pathLst>
                <a:path w="373379" h="10160">
                  <a:moveTo>
                    <a:pt x="373250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5881" y="10160"/>
                  </a:lnTo>
                  <a:lnTo>
                    <a:pt x="37325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230073" y="2016759"/>
              <a:ext cx="334645" cy="10160"/>
            </a:xfrm>
            <a:custGeom>
              <a:avLst/>
              <a:gdLst/>
              <a:ahLst/>
              <a:cxnLst/>
              <a:rect l="l" t="t" r="r" b="b"/>
              <a:pathLst>
                <a:path w="334645" h="10160">
                  <a:moveTo>
                    <a:pt x="334185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26816" y="10160"/>
                  </a:lnTo>
                  <a:lnTo>
                    <a:pt x="334185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257808" y="2025650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300003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92634" y="10160"/>
                  </a:lnTo>
                  <a:lnTo>
                    <a:pt x="300003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289505" y="2035809"/>
              <a:ext cx="260985" cy="10160"/>
            </a:xfrm>
            <a:custGeom>
              <a:avLst/>
              <a:gdLst/>
              <a:ahLst/>
              <a:cxnLst/>
              <a:rect l="l" t="t" r="r" b="b"/>
              <a:pathLst>
                <a:path w="260984" h="10160">
                  <a:moveTo>
                    <a:pt x="26093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53569" y="10160"/>
                  </a:lnTo>
                  <a:lnTo>
                    <a:pt x="26093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317239" y="2044700"/>
              <a:ext cx="227329" cy="10160"/>
            </a:xfrm>
            <a:custGeom>
              <a:avLst/>
              <a:gdLst/>
              <a:ahLst/>
              <a:cxnLst/>
              <a:rect l="l" t="t" r="r" b="b"/>
              <a:pathLst>
                <a:path w="227329" h="10160">
                  <a:moveTo>
                    <a:pt x="226756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19387" y="10160"/>
                  </a:lnTo>
                  <a:lnTo>
                    <a:pt x="22675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360818" y="2054859"/>
              <a:ext cx="173355" cy="10160"/>
            </a:xfrm>
            <a:custGeom>
              <a:avLst/>
              <a:gdLst/>
              <a:ahLst/>
              <a:cxnLst/>
              <a:rect l="l" t="t" r="r" b="b"/>
              <a:pathLst>
                <a:path w="173354" h="10160">
                  <a:moveTo>
                    <a:pt x="17303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166217" y="10160"/>
                  </a:lnTo>
                  <a:lnTo>
                    <a:pt x="166217" y="7620"/>
                  </a:lnTo>
                  <a:lnTo>
                    <a:pt x="173037" y="7620"/>
                  </a:lnTo>
                  <a:lnTo>
                    <a:pt x="173037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0" y="2590800"/>
              <a:ext cx="212725" cy="3810"/>
            </a:xfrm>
            <a:custGeom>
              <a:avLst/>
              <a:gdLst/>
              <a:ahLst/>
              <a:cxnLst/>
              <a:rect l="l" t="t" r="r" b="b"/>
              <a:pathLst>
                <a:path w="212725" h="3810">
                  <a:moveTo>
                    <a:pt x="2124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52400" y="3810"/>
                  </a:lnTo>
                  <a:lnTo>
                    <a:pt x="212440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0" y="2594609"/>
              <a:ext cx="152400" cy="3810"/>
            </a:xfrm>
            <a:custGeom>
              <a:avLst/>
              <a:gdLst/>
              <a:ahLst/>
              <a:cxnLst/>
              <a:rect l="l" t="t" r="r" b="b"/>
              <a:pathLst>
                <a:path w="152400" h="3810">
                  <a:moveTo>
                    <a:pt x="1524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32521" y="381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0" y="2598419"/>
              <a:ext cx="132715" cy="3810"/>
            </a:xfrm>
            <a:custGeom>
              <a:avLst/>
              <a:gdLst/>
              <a:ahLst/>
              <a:cxnLst/>
              <a:rect l="l" t="t" r="r" b="b"/>
              <a:pathLst>
                <a:path w="132715" h="3810">
                  <a:moveTo>
                    <a:pt x="132521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12643" y="3809"/>
                  </a:lnTo>
                  <a:lnTo>
                    <a:pt x="132521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8" name="object 83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39" name="object 839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5" name="object 106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66" name="object 1066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10853" y="902969"/>
              <a:ext cx="2305685" cy="12700"/>
            </a:xfrm>
            <a:custGeom>
              <a:avLst/>
              <a:gdLst/>
              <a:ahLst/>
              <a:cxnLst/>
              <a:rect l="l" t="t" r="r" b="b"/>
              <a:pathLst>
                <a:path w="2305685" h="12700">
                  <a:moveTo>
                    <a:pt x="51346" y="12700"/>
                  </a:moveTo>
                  <a:lnTo>
                    <a:pt x="5120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1346" y="12700"/>
                  </a:lnTo>
                  <a:close/>
                </a:path>
                <a:path w="2305685" h="12700">
                  <a:moveTo>
                    <a:pt x="2305253" y="0"/>
                  </a:moveTo>
                  <a:lnTo>
                    <a:pt x="2214854" y="0"/>
                  </a:lnTo>
                  <a:lnTo>
                    <a:pt x="2214854" y="5080"/>
                  </a:lnTo>
                  <a:lnTo>
                    <a:pt x="2204567" y="5080"/>
                  </a:lnTo>
                  <a:lnTo>
                    <a:pt x="2204567" y="12700"/>
                  </a:lnTo>
                  <a:lnTo>
                    <a:pt x="2295652" y="12700"/>
                  </a:lnTo>
                  <a:lnTo>
                    <a:pt x="2295652" y="5080"/>
                  </a:lnTo>
                  <a:lnTo>
                    <a:pt x="2305253" y="5080"/>
                  </a:lnTo>
                  <a:lnTo>
                    <a:pt x="2305253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27477" y="1252219"/>
              <a:ext cx="1720214" cy="12700"/>
            </a:xfrm>
            <a:custGeom>
              <a:avLst/>
              <a:gdLst/>
              <a:ahLst/>
              <a:cxnLst/>
              <a:rect l="l" t="t" r="r" b="b"/>
              <a:pathLst>
                <a:path w="1720214" h="12700">
                  <a:moveTo>
                    <a:pt x="58166" y="12700"/>
                  </a:moveTo>
                  <a:lnTo>
                    <a:pt x="5695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58166" y="12700"/>
                  </a:lnTo>
                  <a:close/>
                </a:path>
                <a:path w="1720214" h="12700">
                  <a:moveTo>
                    <a:pt x="1719643" y="0"/>
                  </a:moveTo>
                  <a:lnTo>
                    <a:pt x="1628978" y="0"/>
                  </a:lnTo>
                  <a:lnTo>
                    <a:pt x="1628978" y="8890"/>
                  </a:lnTo>
                  <a:lnTo>
                    <a:pt x="1618691" y="8890"/>
                  </a:lnTo>
                  <a:lnTo>
                    <a:pt x="1618691" y="12700"/>
                  </a:lnTo>
                  <a:lnTo>
                    <a:pt x="1709280" y="12700"/>
                  </a:lnTo>
                  <a:lnTo>
                    <a:pt x="1709280" y="8890"/>
                  </a:lnTo>
                  <a:lnTo>
                    <a:pt x="1719643" y="8890"/>
                  </a:lnTo>
                  <a:lnTo>
                    <a:pt x="1719643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599282" y="2119629"/>
              <a:ext cx="368300" cy="12700"/>
            </a:xfrm>
            <a:custGeom>
              <a:avLst/>
              <a:gdLst/>
              <a:ahLst/>
              <a:cxnLst/>
              <a:rect l="l" t="t" r="r" b="b"/>
              <a:pathLst>
                <a:path w="368300" h="12700">
                  <a:moveTo>
                    <a:pt x="368042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49237" y="12700"/>
                  </a:lnTo>
                  <a:lnTo>
                    <a:pt x="368042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606983" y="2131059"/>
              <a:ext cx="343535" cy="12700"/>
            </a:xfrm>
            <a:custGeom>
              <a:avLst/>
              <a:gdLst/>
              <a:ahLst/>
              <a:cxnLst/>
              <a:rect l="l" t="t" r="r" b="b"/>
              <a:pathLst>
                <a:path w="343535" h="12700">
                  <a:moveTo>
                    <a:pt x="343416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24612" y="12700"/>
                  </a:lnTo>
                  <a:lnTo>
                    <a:pt x="343416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614685" y="2142490"/>
              <a:ext cx="319405" cy="12700"/>
            </a:xfrm>
            <a:custGeom>
              <a:avLst/>
              <a:gdLst/>
              <a:ahLst/>
              <a:cxnLst/>
              <a:rect l="l" t="t" r="r" b="b"/>
              <a:pathLst>
                <a:path w="319405" h="12700">
                  <a:moveTo>
                    <a:pt x="318791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99986" y="12700"/>
                  </a:lnTo>
                  <a:lnTo>
                    <a:pt x="318791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622386" y="2153919"/>
              <a:ext cx="294640" cy="12700"/>
            </a:xfrm>
            <a:custGeom>
              <a:avLst/>
              <a:gdLst/>
              <a:ahLst/>
              <a:cxnLst/>
              <a:rect l="l" t="t" r="r" b="b"/>
              <a:pathLst>
                <a:path w="294639" h="12700">
                  <a:moveTo>
                    <a:pt x="294165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75360" y="12700"/>
                  </a:lnTo>
                  <a:lnTo>
                    <a:pt x="294165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653550" y="2176779"/>
              <a:ext cx="222250" cy="11430"/>
            </a:xfrm>
            <a:custGeom>
              <a:avLst/>
              <a:gdLst/>
              <a:ahLst/>
              <a:cxnLst/>
              <a:rect l="l" t="t" r="r" b="b"/>
              <a:pathLst>
                <a:path w="222250" h="11430">
                  <a:moveTo>
                    <a:pt x="221627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7729" y="10160"/>
                  </a:lnTo>
                  <a:lnTo>
                    <a:pt x="17729" y="11430"/>
                  </a:lnTo>
                  <a:lnTo>
                    <a:pt x="216166" y="11430"/>
                  </a:lnTo>
                  <a:lnTo>
                    <a:pt x="216166" y="10160"/>
                  </a:lnTo>
                  <a:lnTo>
                    <a:pt x="221627" y="10160"/>
                  </a:lnTo>
                  <a:lnTo>
                    <a:pt x="221627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908655" y="23456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1287779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  <a:path w="1287779" h="11430">
                  <a:moveTo>
                    <a:pt x="1287500" y="11430"/>
                  </a:moveTo>
                  <a:lnTo>
                    <a:pt x="1264564" y="3810"/>
                  </a:lnTo>
                  <a:lnTo>
                    <a:pt x="707339" y="11430"/>
                  </a:lnTo>
                  <a:lnTo>
                    <a:pt x="1287500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7" name="object 139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398" name="object 139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399" name="object 1399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7074704" y="3268979"/>
              <a:ext cx="67310" cy="12700"/>
            </a:xfrm>
            <a:custGeom>
              <a:avLst/>
              <a:gdLst/>
              <a:ahLst/>
              <a:cxnLst/>
              <a:rect l="l" t="t" r="r" b="b"/>
              <a:pathLst>
                <a:path w="67309" h="12700">
                  <a:moveTo>
                    <a:pt x="56190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67150" y="12700"/>
                  </a:lnTo>
                  <a:lnTo>
                    <a:pt x="5619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814847" y="3451859"/>
              <a:ext cx="1433830" cy="12700"/>
            </a:xfrm>
            <a:custGeom>
              <a:avLst/>
              <a:gdLst/>
              <a:ahLst/>
              <a:cxnLst/>
              <a:rect l="l" t="t" r="r" b="b"/>
              <a:pathLst>
                <a:path w="1433829" h="12700">
                  <a:moveTo>
                    <a:pt x="152565" y="12700"/>
                  </a:moveTo>
                  <a:lnTo>
                    <a:pt x="12861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2565" y="12700"/>
                  </a:lnTo>
                  <a:close/>
                </a:path>
                <a:path w="1433829" h="12700">
                  <a:moveTo>
                    <a:pt x="1433499" y="12700"/>
                  </a:moveTo>
                  <a:lnTo>
                    <a:pt x="1426400" y="0"/>
                  </a:lnTo>
                  <a:lnTo>
                    <a:pt x="1353997" y="0"/>
                  </a:lnTo>
                  <a:lnTo>
                    <a:pt x="1360538" y="12700"/>
                  </a:lnTo>
                  <a:lnTo>
                    <a:pt x="1433499" y="1270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881116" y="3488689"/>
              <a:ext cx="1388110" cy="12700"/>
            </a:xfrm>
            <a:custGeom>
              <a:avLst/>
              <a:gdLst/>
              <a:ahLst/>
              <a:cxnLst/>
              <a:rect l="l" t="t" r="r" b="b"/>
              <a:pathLst>
                <a:path w="1388109" h="12700">
                  <a:moveTo>
                    <a:pt x="155765" y="12700"/>
                  </a:moveTo>
                  <a:lnTo>
                    <a:pt x="1318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5765" y="12700"/>
                  </a:lnTo>
                  <a:close/>
                </a:path>
                <a:path w="1388109" h="12700">
                  <a:moveTo>
                    <a:pt x="1387830" y="12700"/>
                  </a:moveTo>
                  <a:lnTo>
                    <a:pt x="1380731" y="0"/>
                  </a:lnTo>
                  <a:lnTo>
                    <a:pt x="1306690" y="0"/>
                  </a:lnTo>
                  <a:lnTo>
                    <a:pt x="1313230" y="12700"/>
                  </a:lnTo>
                  <a:lnTo>
                    <a:pt x="1387830" y="1270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5924524" y="3512819"/>
              <a:ext cx="1358265" cy="12700"/>
            </a:xfrm>
            <a:custGeom>
              <a:avLst/>
              <a:gdLst/>
              <a:ahLst/>
              <a:cxnLst/>
              <a:rect l="l" t="t" r="r" b="b"/>
              <a:pathLst>
                <a:path w="1358265" h="12700">
                  <a:moveTo>
                    <a:pt x="157873" y="12700"/>
                  </a:moveTo>
                  <a:lnTo>
                    <a:pt x="13392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7873" y="12700"/>
                  </a:lnTo>
                  <a:close/>
                </a:path>
                <a:path w="1358265" h="12700">
                  <a:moveTo>
                    <a:pt x="1357922" y="12700"/>
                  </a:moveTo>
                  <a:lnTo>
                    <a:pt x="1350810" y="0"/>
                  </a:lnTo>
                  <a:lnTo>
                    <a:pt x="1275702" y="0"/>
                  </a:lnTo>
                  <a:lnTo>
                    <a:pt x="1282242" y="12700"/>
                  </a:lnTo>
                  <a:lnTo>
                    <a:pt x="1357922" y="1270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5990780" y="3549649"/>
              <a:ext cx="1312545" cy="12700"/>
            </a:xfrm>
            <a:custGeom>
              <a:avLst/>
              <a:gdLst/>
              <a:ahLst/>
              <a:cxnLst/>
              <a:rect l="l" t="t" r="r" b="b"/>
              <a:pathLst>
                <a:path w="1312545" h="12700">
                  <a:moveTo>
                    <a:pt x="161099" y="12700"/>
                  </a:moveTo>
                  <a:lnTo>
                    <a:pt x="13713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1099" y="12700"/>
                  </a:lnTo>
                  <a:close/>
                </a:path>
                <a:path w="1312545" h="12700">
                  <a:moveTo>
                    <a:pt x="1312252" y="12700"/>
                  </a:moveTo>
                  <a:lnTo>
                    <a:pt x="1305153" y="0"/>
                  </a:lnTo>
                  <a:lnTo>
                    <a:pt x="1228407" y="0"/>
                  </a:lnTo>
                  <a:lnTo>
                    <a:pt x="1234948" y="12700"/>
                  </a:lnTo>
                  <a:lnTo>
                    <a:pt x="1312252" y="1270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6034201" y="3573779"/>
              <a:ext cx="1282700" cy="12700"/>
            </a:xfrm>
            <a:custGeom>
              <a:avLst/>
              <a:gdLst/>
              <a:ahLst/>
              <a:cxnLst/>
              <a:rect l="l" t="t" r="r" b="b"/>
              <a:pathLst>
                <a:path w="1282700" h="12700">
                  <a:moveTo>
                    <a:pt x="167538" y="12700"/>
                  </a:moveTo>
                  <a:lnTo>
                    <a:pt x="14128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7538" y="12700"/>
                  </a:lnTo>
                  <a:close/>
                </a:path>
                <a:path w="1282700" h="12700">
                  <a:moveTo>
                    <a:pt x="1282331" y="12700"/>
                  </a:moveTo>
                  <a:lnTo>
                    <a:pt x="1275219" y="0"/>
                  </a:lnTo>
                  <a:lnTo>
                    <a:pt x="1197406" y="0"/>
                  </a:lnTo>
                  <a:lnTo>
                    <a:pt x="1203947" y="12700"/>
                  </a:lnTo>
                  <a:lnTo>
                    <a:pt x="1282331" y="1270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7262994" y="3634739"/>
              <a:ext cx="87630" cy="12700"/>
            </a:xfrm>
            <a:custGeom>
              <a:avLst/>
              <a:gdLst/>
              <a:ahLst/>
              <a:cxnLst/>
              <a:rect l="l" t="t" r="r" b="b"/>
              <a:pathLst>
                <a:path w="87629" h="12700">
                  <a:moveTo>
                    <a:pt x="80524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87626" y="12700"/>
                  </a:lnTo>
                  <a:lnTo>
                    <a:pt x="80524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7296951" y="3695700"/>
              <a:ext cx="88265" cy="12700"/>
            </a:xfrm>
            <a:custGeom>
              <a:avLst/>
              <a:gdLst/>
              <a:ahLst/>
              <a:cxnLst/>
              <a:rect l="l" t="t" r="r" b="b"/>
              <a:pathLst>
                <a:path w="88265" h="12700">
                  <a:moveTo>
                    <a:pt x="80654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7755" y="12700"/>
                  </a:lnTo>
                  <a:lnTo>
                    <a:pt x="8065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7326583" y="3732529"/>
              <a:ext cx="84455" cy="12700"/>
            </a:xfrm>
            <a:custGeom>
              <a:avLst/>
              <a:gdLst/>
              <a:ahLst/>
              <a:cxnLst/>
              <a:rect l="l" t="t" r="r" b="b"/>
              <a:pathLst>
                <a:path w="84454" h="12700">
                  <a:moveTo>
                    <a:pt x="73556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3889" y="12700"/>
                  </a:lnTo>
                  <a:lnTo>
                    <a:pt x="7355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363220" y="3756659"/>
              <a:ext cx="1067435" cy="12700"/>
            </a:xfrm>
            <a:custGeom>
              <a:avLst/>
              <a:gdLst/>
              <a:ahLst/>
              <a:cxnLst/>
              <a:rect l="l" t="t" r="r" b="b"/>
              <a:pathLst>
                <a:path w="1067434" h="12700">
                  <a:moveTo>
                    <a:pt x="288836" y="12700"/>
                  </a:moveTo>
                  <a:lnTo>
                    <a:pt x="236740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88836" y="12700"/>
                  </a:lnTo>
                  <a:close/>
                </a:path>
                <a:path w="1067434" h="12700">
                  <a:moveTo>
                    <a:pt x="1066876" y="12700"/>
                  </a:moveTo>
                  <a:lnTo>
                    <a:pt x="1056551" y="0"/>
                  </a:lnTo>
                  <a:lnTo>
                    <a:pt x="982764" y="0"/>
                  </a:lnTo>
                  <a:lnTo>
                    <a:pt x="992987" y="12700"/>
                  </a:lnTo>
                  <a:lnTo>
                    <a:pt x="1066876" y="1270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7395040" y="3817620"/>
              <a:ext cx="85090" cy="12700"/>
            </a:xfrm>
            <a:custGeom>
              <a:avLst/>
              <a:gdLst/>
              <a:ahLst/>
              <a:cxnLst/>
              <a:rect l="l" t="t" r="r" b="b"/>
              <a:pathLst>
                <a:path w="85090" h="12700">
                  <a:moveTo>
                    <a:pt x="74328" y="0"/>
                  </a:moveTo>
                  <a:lnTo>
                    <a:pt x="0" y="0"/>
                  </a:lnTo>
                  <a:lnTo>
                    <a:pt x="10217" y="12699"/>
                  </a:lnTo>
                  <a:lnTo>
                    <a:pt x="84660" y="12699"/>
                  </a:lnTo>
                  <a:lnTo>
                    <a:pt x="74328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6750571" y="3854449"/>
              <a:ext cx="759460" cy="12700"/>
            </a:xfrm>
            <a:custGeom>
              <a:avLst/>
              <a:gdLst/>
              <a:ahLst/>
              <a:cxnLst/>
              <a:rect l="l" t="t" r="r" b="b"/>
              <a:pathLst>
                <a:path w="759459" h="12700">
                  <a:moveTo>
                    <a:pt x="302577" y="12700"/>
                  </a:moveTo>
                  <a:lnTo>
                    <a:pt x="250482" y="0"/>
                  </a:lnTo>
                  <a:lnTo>
                    <a:pt x="0" y="0"/>
                  </a:lnTo>
                  <a:lnTo>
                    <a:pt x="55384" y="12700"/>
                  </a:lnTo>
                  <a:lnTo>
                    <a:pt x="302577" y="12700"/>
                  </a:lnTo>
                  <a:close/>
                </a:path>
                <a:path w="759459" h="12700">
                  <a:moveTo>
                    <a:pt x="759091" y="12700"/>
                  </a:moveTo>
                  <a:lnTo>
                    <a:pt x="748753" y="0"/>
                  </a:lnTo>
                  <a:lnTo>
                    <a:pt x="674090" y="0"/>
                  </a:lnTo>
                  <a:lnTo>
                    <a:pt x="684314" y="12700"/>
                  </a:lnTo>
                  <a:lnTo>
                    <a:pt x="759091" y="1270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7444084" y="3878579"/>
              <a:ext cx="85725" cy="12700"/>
            </a:xfrm>
            <a:custGeom>
              <a:avLst/>
              <a:gdLst/>
              <a:ahLst/>
              <a:cxnLst/>
              <a:rect l="l" t="t" r="r" b="b"/>
              <a:pathLst>
                <a:path w="85725" h="12700">
                  <a:moveTo>
                    <a:pt x="74881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213" y="12700"/>
                  </a:lnTo>
                  <a:lnTo>
                    <a:pt x="74881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7473716" y="3915409"/>
              <a:ext cx="85725" cy="12700"/>
            </a:xfrm>
            <a:custGeom>
              <a:avLst/>
              <a:gdLst/>
              <a:ahLst/>
              <a:cxnLst/>
              <a:rect l="l" t="t" r="r" b="b"/>
              <a:pathLst>
                <a:path w="85725" h="12700">
                  <a:moveTo>
                    <a:pt x="75215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547" y="12700"/>
                  </a:lnTo>
                  <a:lnTo>
                    <a:pt x="75215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7493129" y="3939539"/>
              <a:ext cx="86360" cy="12700"/>
            </a:xfrm>
            <a:custGeom>
              <a:avLst/>
              <a:gdLst/>
              <a:ahLst/>
              <a:cxnLst/>
              <a:rect l="l" t="t" r="r" b="b"/>
              <a:pathLst>
                <a:path w="86359" h="12700">
                  <a:moveTo>
                    <a:pt x="75433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766" y="12700"/>
                  </a:lnTo>
                  <a:lnTo>
                    <a:pt x="75433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7248982" y="4000499"/>
              <a:ext cx="379730" cy="12700"/>
            </a:xfrm>
            <a:custGeom>
              <a:avLst/>
              <a:gdLst/>
              <a:ahLst/>
              <a:cxnLst/>
              <a:rect l="l" t="t" r="r" b="b"/>
              <a:pathLst>
                <a:path w="379729" h="12700">
                  <a:moveTo>
                    <a:pt x="157645" y="12700"/>
                  </a:moveTo>
                  <a:lnTo>
                    <a:pt x="132257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57645" y="12700"/>
                  </a:lnTo>
                  <a:close/>
                </a:path>
                <a:path w="379729" h="12700">
                  <a:moveTo>
                    <a:pt x="379501" y="12700"/>
                  </a:moveTo>
                  <a:lnTo>
                    <a:pt x="369176" y="0"/>
                  </a:lnTo>
                  <a:lnTo>
                    <a:pt x="293179" y="0"/>
                  </a:lnTo>
                  <a:lnTo>
                    <a:pt x="303403" y="12700"/>
                  </a:lnTo>
                  <a:lnTo>
                    <a:pt x="379501" y="1270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7294435" y="4024629"/>
              <a:ext cx="353695" cy="12700"/>
            </a:xfrm>
            <a:custGeom>
              <a:avLst/>
              <a:gdLst/>
              <a:ahLst/>
              <a:cxnLst/>
              <a:rect l="l" t="t" r="r" b="b"/>
              <a:pathLst>
                <a:path w="353695" h="12700">
                  <a:moveTo>
                    <a:pt x="160464" y="12700"/>
                  </a:moveTo>
                  <a:lnTo>
                    <a:pt x="135064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0464" y="12700"/>
                  </a:lnTo>
                  <a:close/>
                </a:path>
                <a:path w="353695" h="12700">
                  <a:moveTo>
                    <a:pt x="353682" y="12700"/>
                  </a:moveTo>
                  <a:lnTo>
                    <a:pt x="343357" y="0"/>
                  </a:lnTo>
                  <a:lnTo>
                    <a:pt x="267144" y="0"/>
                  </a:lnTo>
                  <a:lnTo>
                    <a:pt x="277368" y="12700"/>
                  </a:lnTo>
                  <a:lnTo>
                    <a:pt x="353682" y="1270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363790" y="4061459"/>
              <a:ext cx="314325" cy="12700"/>
            </a:xfrm>
            <a:custGeom>
              <a:avLst/>
              <a:gdLst/>
              <a:ahLst/>
              <a:cxnLst/>
              <a:rect l="l" t="t" r="r" b="b"/>
              <a:pathLst>
                <a:path w="314325" h="12700">
                  <a:moveTo>
                    <a:pt x="164769" y="12700"/>
                  </a:moveTo>
                  <a:lnTo>
                    <a:pt x="139369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64769" y="12700"/>
                  </a:lnTo>
                  <a:close/>
                </a:path>
                <a:path w="314325" h="12700">
                  <a:moveTo>
                    <a:pt x="314299" y="12700"/>
                  </a:moveTo>
                  <a:lnTo>
                    <a:pt x="303961" y="0"/>
                  </a:lnTo>
                  <a:lnTo>
                    <a:pt x="227418" y="0"/>
                  </a:lnTo>
                  <a:lnTo>
                    <a:pt x="237642" y="12700"/>
                  </a:lnTo>
                  <a:lnTo>
                    <a:pt x="314299" y="1270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7433157" y="4098289"/>
              <a:ext cx="274955" cy="12700"/>
            </a:xfrm>
            <a:custGeom>
              <a:avLst/>
              <a:gdLst/>
              <a:ahLst/>
              <a:cxnLst/>
              <a:rect l="l" t="t" r="r" b="b"/>
              <a:pathLst>
                <a:path w="274954" h="12700">
                  <a:moveTo>
                    <a:pt x="169049" y="12700"/>
                  </a:moveTo>
                  <a:lnTo>
                    <a:pt x="143649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9049" y="12700"/>
                  </a:lnTo>
                  <a:close/>
                </a:path>
                <a:path w="274954" h="12700">
                  <a:moveTo>
                    <a:pt x="274891" y="12700"/>
                  </a:moveTo>
                  <a:lnTo>
                    <a:pt x="264553" y="0"/>
                  </a:lnTo>
                  <a:lnTo>
                    <a:pt x="187680" y="0"/>
                  </a:lnTo>
                  <a:lnTo>
                    <a:pt x="197904" y="12700"/>
                  </a:lnTo>
                  <a:lnTo>
                    <a:pt x="274891" y="1270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1" name="object 148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82" name="object 1482"/>
            <p:cNvSpPr/>
            <p:nvPr/>
          </p:nvSpPr>
          <p:spPr>
            <a:xfrm>
              <a:off x="7548497" y="4305300"/>
              <a:ext cx="416559" cy="12700"/>
            </a:xfrm>
            <a:custGeom>
              <a:avLst/>
              <a:gdLst/>
              <a:ahLst/>
              <a:cxnLst/>
              <a:rect l="l" t="t" r="r" b="b"/>
              <a:pathLst>
                <a:path w="416559" h="12700">
                  <a:moveTo>
                    <a:pt x="409321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16450" y="12700"/>
                  </a:lnTo>
                  <a:lnTo>
                    <a:pt x="409321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7517147" y="4316729"/>
              <a:ext cx="455295" cy="13970"/>
            </a:xfrm>
            <a:custGeom>
              <a:avLst/>
              <a:gdLst/>
              <a:ahLst/>
              <a:cxnLst/>
              <a:rect l="l" t="t" r="r" b="b"/>
              <a:pathLst>
                <a:path w="455295" h="13970">
                  <a:moveTo>
                    <a:pt x="447088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454929" y="13970"/>
                  </a:lnTo>
                  <a:lnTo>
                    <a:pt x="447088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7488932" y="4329429"/>
              <a:ext cx="489584" cy="12700"/>
            </a:xfrm>
            <a:custGeom>
              <a:avLst/>
              <a:gdLst/>
              <a:ahLst/>
              <a:cxnLst/>
              <a:rect l="l" t="t" r="r" b="b"/>
              <a:pathLst>
                <a:path w="489584" h="12700">
                  <a:moveTo>
                    <a:pt x="482432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89560" y="12700"/>
                  </a:lnTo>
                  <a:lnTo>
                    <a:pt x="48243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7471690" y="4342129"/>
              <a:ext cx="514350" cy="12700"/>
            </a:xfrm>
            <a:custGeom>
              <a:avLst/>
              <a:gdLst/>
              <a:ahLst/>
              <a:cxnLst/>
              <a:rect l="l" t="t" r="r" b="b"/>
              <a:pathLst>
                <a:path w="514350" h="12700">
                  <a:moveTo>
                    <a:pt x="513930" y="12700"/>
                  </a:moveTo>
                  <a:lnTo>
                    <a:pt x="507504" y="1270"/>
                  </a:lnTo>
                  <a:lnTo>
                    <a:pt x="507149" y="1270"/>
                  </a:lnTo>
                  <a:lnTo>
                    <a:pt x="507149" y="0"/>
                  </a:lnTo>
                  <a:lnTo>
                    <a:pt x="15671" y="0"/>
                  </a:lnTo>
                  <a:lnTo>
                    <a:pt x="15671" y="1270"/>
                  </a:lnTo>
                  <a:lnTo>
                    <a:pt x="0" y="1270"/>
                  </a:lnTo>
                  <a:lnTo>
                    <a:pt x="0" y="12700"/>
                  </a:lnTo>
                  <a:lnTo>
                    <a:pt x="348957" y="12700"/>
                  </a:lnTo>
                  <a:lnTo>
                    <a:pt x="348957" y="1270"/>
                  </a:lnTo>
                  <a:lnTo>
                    <a:pt x="370560" y="1270"/>
                  </a:lnTo>
                  <a:lnTo>
                    <a:pt x="370255" y="12700"/>
                  </a:lnTo>
                  <a:lnTo>
                    <a:pt x="513930" y="1270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7841307" y="4366259"/>
              <a:ext cx="158115" cy="12700"/>
            </a:xfrm>
            <a:custGeom>
              <a:avLst/>
              <a:gdLst/>
              <a:ahLst/>
              <a:cxnLst/>
              <a:rect l="l" t="t" r="r" b="b"/>
              <a:pathLst>
                <a:path w="158115" h="12700">
                  <a:moveTo>
                    <a:pt x="150730" y="0"/>
                  </a:moveTo>
                  <a:lnTo>
                    <a:pt x="336" y="0"/>
                  </a:lnTo>
                  <a:lnTo>
                    <a:pt x="0" y="12700"/>
                  </a:lnTo>
                  <a:lnTo>
                    <a:pt x="157859" y="12700"/>
                  </a:lnTo>
                  <a:lnTo>
                    <a:pt x="150730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840667" y="4390389"/>
              <a:ext cx="172085" cy="12700"/>
            </a:xfrm>
            <a:custGeom>
              <a:avLst/>
              <a:gdLst/>
              <a:ahLst/>
              <a:cxnLst/>
              <a:rect l="l" t="t" r="r" b="b"/>
              <a:pathLst>
                <a:path w="172084" h="12700">
                  <a:moveTo>
                    <a:pt x="164915" y="0"/>
                  </a:moveTo>
                  <a:lnTo>
                    <a:pt x="336" y="0"/>
                  </a:lnTo>
                  <a:lnTo>
                    <a:pt x="0" y="12700"/>
                  </a:lnTo>
                  <a:lnTo>
                    <a:pt x="172044" y="12700"/>
                  </a:lnTo>
                  <a:lnTo>
                    <a:pt x="164915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7838072" y="4488179"/>
              <a:ext cx="229870" cy="12700"/>
            </a:xfrm>
            <a:custGeom>
              <a:avLst/>
              <a:gdLst/>
              <a:ahLst/>
              <a:cxnLst/>
              <a:rect l="l" t="t" r="r" b="b"/>
              <a:pathLst>
                <a:path w="229870" h="12700">
                  <a:moveTo>
                    <a:pt x="133324" y="0"/>
                  </a:moveTo>
                  <a:lnTo>
                    <a:pt x="330" y="0"/>
                  </a:lnTo>
                  <a:lnTo>
                    <a:pt x="0" y="12700"/>
                  </a:lnTo>
                  <a:lnTo>
                    <a:pt x="130124" y="12700"/>
                  </a:lnTo>
                  <a:lnTo>
                    <a:pt x="133324" y="0"/>
                  </a:lnTo>
                  <a:close/>
                </a:path>
                <a:path w="229870" h="12700">
                  <a:moveTo>
                    <a:pt x="229527" y="12700"/>
                  </a:moveTo>
                  <a:lnTo>
                    <a:pt x="222402" y="0"/>
                  </a:lnTo>
                  <a:lnTo>
                    <a:pt x="182930" y="0"/>
                  </a:lnTo>
                  <a:lnTo>
                    <a:pt x="190754" y="12700"/>
                  </a:lnTo>
                  <a:lnTo>
                    <a:pt x="229527" y="1270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148930" y="0"/>
                  </a:moveTo>
                  <a:lnTo>
                    <a:pt x="1029639" y="0"/>
                  </a:lnTo>
                  <a:lnTo>
                    <a:pt x="1029296" y="12700"/>
                  </a:lnTo>
                  <a:lnTo>
                    <a:pt x="1145730" y="12700"/>
                  </a:lnTo>
                  <a:lnTo>
                    <a:pt x="1148930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6708242" y="4573269"/>
              <a:ext cx="1405255" cy="12700"/>
            </a:xfrm>
            <a:custGeom>
              <a:avLst/>
              <a:gdLst/>
              <a:ahLst/>
              <a:cxnLst/>
              <a:rect l="l" t="t" r="r" b="b"/>
              <a:pathLst>
                <a:path w="1405254" h="12700">
                  <a:moveTo>
                    <a:pt x="269151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23799" y="12700"/>
                  </a:lnTo>
                  <a:lnTo>
                    <a:pt x="269151" y="0"/>
                  </a:lnTo>
                  <a:close/>
                </a:path>
                <a:path w="1405254" h="12700">
                  <a:moveTo>
                    <a:pt x="1241767" y="0"/>
                  </a:moveTo>
                  <a:lnTo>
                    <a:pt x="1127912" y="0"/>
                  </a:lnTo>
                  <a:lnTo>
                    <a:pt x="1127569" y="12700"/>
                  </a:lnTo>
                  <a:lnTo>
                    <a:pt x="1238580" y="12700"/>
                  </a:lnTo>
                  <a:lnTo>
                    <a:pt x="1241767" y="0"/>
                  </a:lnTo>
                  <a:close/>
                </a:path>
                <a:path w="1405254" h="12700">
                  <a:moveTo>
                    <a:pt x="1405153" y="1270"/>
                  </a:moveTo>
                  <a:lnTo>
                    <a:pt x="1400340" y="1270"/>
                  </a:lnTo>
                  <a:lnTo>
                    <a:pt x="1400340" y="0"/>
                  </a:lnTo>
                  <a:lnTo>
                    <a:pt x="1380261" y="0"/>
                  </a:lnTo>
                  <a:lnTo>
                    <a:pt x="1380261" y="1270"/>
                  </a:lnTo>
                  <a:lnTo>
                    <a:pt x="1385570" y="1270"/>
                  </a:lnTo>
                  <a:lnTo>
                    <a:pt x="1385570" y="12700"/>
                  </a:lnTo>
                  <a:lnTo>
                    <a:pt x="1405153" y="12700"/>
                  </a:lnTo>
                  <a:lnTo>
                    <a:pt x="1405153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6583540" y="4610100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26234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17004" y="12700"/>
                  </a:lnTo>
                  <a:lnTo>
                    <a:pt x="262343" y="0"/>
                  </a:lnTo>
                  <a:close/>
                </a:path>
                <a:path w="1563370" h="12700">
                  <a:moveTo>
                    <a:pt x="1357210" y="0"/>
                  </a:moveTo>
                  <a:lnTo>
                    <a:pt x="1251635" y="0"/>
                  </a:lnTo>
                  <a:lnTo>
                    <a:pt x="1251292" y="12700"/>
                  </a:lnTo>
                  <a:lnTo>
                    <a:pt x="1354023" y="12700"/>
                  </a:lnTo>
                  <a:lnTo>
                    <a:pt x="1357210" y="0"/>
                  </a:lnTo>
                  <a:close/>
                </a:path>
                <a:path w="1563370" h="12700">
                  <a:moveTo>
                    <a:pt x="1563027" y="12700"/>
                  </a:moveTo>
                  <a:lnTo>
                    <a:pt x="1553121" y="0"/>
                  </a:lnTo>
                  <a:lnTo>
                    <a:pt x="1535226" y="0"/>
                  </a:lnTo>
                  <a:lnTo>
                    <a:pt x="1545856" y="12700"/>
                  </a:lnTo>
                  <a:lnTo>
                    <a:pt x="1563027" y="1270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6465900" y="4646929"/>
              <a:ext cx="1709420" cy="12700"/>
            </a:xfrm>
            <a:custGeom>
              <a:avLst/>
              <a:gdLst/>
              <a:ahLst/>
              <a:cxnLst/>
              <a:rect l="l" t="t" r="r" b="b"/>
              <a:pathLst>
                <a:path w="1709420" h="12700">
                  <a:moveTo>
                    <a:pt x="248488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03136" y="12700"/>
                  </a:lnTo>
                  <a:lnTo>
                    <a:pt x="248488" y="0"/>
                  </a:lnTo>
                  <a:close/>
                </a:path>
                <a:path w="1709420" h="12700">
                  <a:moveTo>
                    <a:pt x="1465605" y="0"/>
                  </a:moveTo>
                  <a:lnTo>
                    <a:pt x="1368298" y="0"/>
                  </a:lnTo>
                  <a:lnTo>
                    <a:pt x="1367955" y="12700"/>
                  </a:lnTo>
                  <a:lnTo>
                    <a:pt x="1462405" y="12700"/>
                  </a:lnTo>
                  <a:lnTo>
                    <a:pt x="1465605" y="0"/>
                  </a:lnTo>
                  <a:close/>
                </a:path>
                <a:path w="1709420" h="12700">
                  <a:moveTo>
                    <a:pt x="1709381" y="12700"/>
                  </a:moveTo>
                  <a:lnTo>
                    <a:pt x="1699475" y="0"/>
                  </a:lnTo>
                  <a:lnTo>
                    <a:pt x="1683664" y="0"/>
                  </a:lnTo>
                  <a:lnTo>
                    <a:pt x="1694294" y="12700"/>
                  </a:lnTo>
                  <a:lnTo>
                    <a:pt x="1709381" y="1270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6388836" y="4671059"/>
              <a:ext cx="1805305" cy="12700"/>
            </a:xfrm>
            <a:custGeom>
              <a:avLst/>
              <a:gdLst/>
              <a:ahLst/>
              <a:cxnLst/>
              <a:rect l="l" t="t" r="r" b="b"/>
              <a:pathLst>
                <a:path w="1805304" h="12700">
                  <a:moveTo>
                    <a:pt x="239395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94043" y="12700"/>
                  </a:lnTo>
                  <a:lnTo>
                    <a:pt x="239395" y="0"/>
                  </a:lnTo>
                  <a:close/>
                </a:path>
                <a:path w="1805304" h="12700">
                  <a:moveTo>
                    <a:pt x="1535645" y="0"/>
                  </a:moveTo>
                  <a:lnTo>
                    <a:pt x="1444612" y="0"/>
                  </a:lnTo>
                  <a:lnTo>
                    <a:pt x="1444612" y="7620"/>
                  </a:lnTo>
                  <a:lnTo>
                    <a:pt x="1444053" y="7620"/>
                  </a:lnTo>
                  <a:lnTo>
                    <a:pt x="1444053" y="12700"/>
                  </a:lnTo>
                  <a:lnTo>
                    <a:pt x="1534045" y="12700"/>
                  </a:lnTo>
                  <a:lnTo>
                    <a:pt x="1534045" y="7620"/>
                  </a:lnTo>
                  <a:lnTo>
                    <a:pt x="1535645" y="7620"/>
                  </a:lnTo>
                  <a:lnTo>
                    <a:pt x="1535645" y="0"/>
                  </a:lnTo>
                  <a:close/>
                </a:path>
                <a:path w="1805304" h="12700">
                  <a:moveTo>
                    <a:pt x="1805254" y="12700"/>
                  </a:moveTo>
                  <a:lnTo>
                    <a:pt x="1795348" y="0"/>
                  </a:lnTo>
                  <a:lnTo>
                    <a:pt x="1780908" y="0"/>
                  </a:lnTo>
                  <a:lnTo>
                    <a:pt x="1791538" y="12700"/>
                  </a:lnTo>
                  <a:lnTo>
                    <a:pt x="1805254" y="1270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7821435" y="4732019"/>
              <a:ext cx="420370" cy="12700"/>
            </a:xfrm>
            <a:custGeom>
              <a:avLst/>
              <a:gdLst/>
              <a:ahLst/>
              <a:cxnLst/>
              <a:rect l="l" t="t" r="r" b="b"/>
              <a:pathLst>
                <a:path w="420370" h="12700">
                  <a:moveTo>
                    <a:pt x="88684" y="0"/>
                  </a:moveTo>
                  <a:lnTo>
                    <a:pt x="2298" y="0"/>
                  </a:lnTo>
                  <a:lnTo>
                    <a:pt x="0" y="12700"/>
                  </a:lnTo>
                  <a:lnTo>
                    <a:pt x="85496" y="12700"/>
                  </a:lnTo>
                  <a:lnTo>
                    <a:pt x="88684" y="0"/>
                  </a:lnTo>
                  <a:close/>
                </a:path>
                <a:path w="420370" h="12700">
                  <a:moveTo>
                    <a:pt x="420179" y="12700"/>
                  </a:moveTo>
                  <a:lnTo>
                    <a:pt x="410273" y="0"/>
                  </a:lnTo>
                  <a:lnTo>
                    <a:pt x="399300" y="0"/>
                  </a:lnTo>
                  <a:lnTo>
                    <a:pt x="409917" y="12700"/>
                  </a:lnTo>
                  <a:lnTo>
                    <a:pt x="420179" y="1270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7817091" y="4756150"/>
              <a:ext cx="443865" cy="12700"/>
            </a:xfrm>
            <a:custGeom>
              <a:avLst/>
              <a:gdLst/>
              <a:ahLst/>
              <a:cxnLst/>
              <a:rect l="l" t="t" r="r" b="b"/>
              <a:pathLst>
                <a:path w="443865" h="12700">
                  <a:moveTo>
                    <a:pt x="86969" y="0"/>
                  </a:moveTo>
                  <a:lnTo>
                    <a:pt x="2286" y="0"/>
                  </a:lnTo>
                  <a:lnTo>
                    <a:pt x="0" y="12700"/>
                  </a:lnTo>
                  <a:lnTo>
                    <a:pt x="83769" y="12700"/>
                  </a:lnTo>
                  <a:lnTo>
                    <a:pt x="86969" y="0"/>
                  </a:lnTo>
                  <a:close/>
                </a:path>
                <a:path w="443865" h="12700">
                  <a:moveTo>
                    <a:pt x="443331" y="12700"/>
                  </a:moveTo>
                  <a:lnTo>
                    <a:pt x="433425" y="0"/>
                  </a:lnTo>
                  <a:lnTo>
                    <a:pt x="423811" y="0"/>
                  </a:lnTo>
                  <a:lnTo>
                    <a:pt x="434441" y="12700"/>
                  </a:lnTo>
                  <a:lnTo>
                    <a:pt x="443331" y="1270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6015228" y="4792979"/>
              <a:ext cx="2273935" cy="12700"/>
            </a:xfrm>
            <a:custGeom>
              <a:avLst/>
              <a:gdLst/>
              <a:ahLst/>
              <a:cxnLst/>
              <a:rect l="l" t="t" r="r" b="b"/>
              <a:pathLst>
                <a:path w="2273934" h="12700">
                  <a:moveTo>
                    <a:pt x="20755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71856" y="12700"/>
                  </a:lnTo>
                  <a:lnTo>
                    <a:pt x="207556" y="0"/>
                  </a:lnTo>
                  <a:close/>
                </a:path>
                <a:path w="2273934" h="12700">
                  <a:moveTo>
                    <a:pt x="1879574" y="0"/>
                  </a:moveTo>
                  <a:lnTo>
                    <a:pt x="1797507" y="0"/>
                  </a:lnTo>
                  <a:lnTo>
                    <a:pt x="1795221" y="12700"/>
                  </a:lnTo>
                  <a:lnTo>
                    <a:pt x="1876386" y="12700"/>
                  </a:lnTo>
                  <a:lnTo>
                    <a:pt x="1879574" y="0"/>
                  </a:lnTo>
                  <a:close/>
                </a:path>
                <a:path w="2273934" h="12700">
                  <a:moveTo>
                    <a:pt x="2273909" y="12700"/>
                  </a:moveTo>
                  <a:lnTo>
                    <a:pt x="2264003" y="0"/>
                  </a:lnTo>
                  <a:lnTo>
                    <a:pt x="2256485" y="0"/>
                  </a:lnTo>
                  <a:lnTo>
                    <a:pt x="2267102" y="12700"/>
                  </a:lnTo>
                  <a:lnTo>
                    <a:pt x="2273909" y="1270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5946267" y="4817109"/>
              <a:ext cx="2373630" cy="25400"/>
            </a:xfrm>
            <a:custGeom>
              <a:avLst/>
              <a:gdLst/>
              <a:ahLst/>
              <a:cxnLst/>
              <a:rect l="l" t="t" r="r" b="b"/>
              <a:pathLst>
                <a:path w="2373629" h="25400">
                  <a:moveTo>
                    <a:pt x="208673" y="0"/>
                  </a:moveTo>
                  <a:lnTo>
                    <a:pt x="37934" y="0"/>
                  </a:lnTo>
                  <a:lnTo>
                    <a:pt x="0" y="13970"/>
                  </a:lnTo>
                  <a:lnTo>
                    <a:pt x="169405" y="13970"/>
                  </a:lnTo>
                  <a:lnTo>
                    <a:pt x="208673" y="0"/>
                  </a:lnTo>
                  <a:close/>
                </a:path>
                <a:path w="2373629" h="25400">
                  <a:moveTo>
                    <a:pt x="1942477" y="0"/>
                  </a:moveTo>
                  <a:lnTo>
                    <a:pt x="1862112" y="0"/>
                  </a:lnTo>
                  <a:lnTo>
                    <a:pt x="1859826" y="12700"/>
                  </a:lnTo>
                  <a:lnTo>
                    <a:pt x="1859597" y="13970"/>
                  </a:lnTo>
                  <a:lnTo>
                    <a:pt x="1857527" y="25400"/>
                  </a:lnTo>
                  <a:lnTo>
                    <a:pt x="1936089" y="25400"/>
                  </a:lnTo>
                  <a:lnTo>
                    <a:pt x="1938947" y="13970"/>
                  </a:lnTo>
                  <a:lnTo>
                    <a:pt x="1939277" y="12700"/>
                  </a:lnTo>
                  <a:lnTo>
                    <a:pt x="1942477" y="0"/>
                  </a:lnTo>
                  <a:close/>
                </a:path>
                <a:path w="2373629" h="25400">
                  <a:moveTo>
                    <a:pt x="2373388" y="25400"/>
                  </a:moveTo>
                  <a:lnTo>
                    <a:pt x="2363825" y="13970"/>
                  </a:lnTo>
                  <a:lnTo>
                    <a:pt x="2362771" y="12700"/>
                  </a:lnTo>
                  <a:lnTo>
                    <a:pt x="2352141" y="0"/>
                  </a:lnTo>
                  <a:lnTo>
                    <a:pt x="2345626" y="0"/>
                  </a:lnTo>
                  <a:lnTo>
                    <a:pt x="2357297" y="13970"/>
                  </a:lnTo>
                  <a:lnTo>
                    <a:pt x="2366861" y="25400"/>
                  </a:lnTo>
                  <a:lnTo>
                    <a:pt x="2373388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5849721" y="4853939"/>
              <a:ext cx="2490470" cy="12700"/>
            </a:xfrm>
            <a:custGeom>
              <a:avLst/>
              <a:gdLst/>
              <a:ahLst/>
              <a:cxnLst/>
              <a:rect l="l" t="t" r="r" b="b"/>
              <a:pathLst>
                <a:path w="2490470" h="12700">
                  <a:moveTo>
                    <a:pt x="20167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5963" y="12700"/>
                  </a:lnTo>
                  <a:lnTo>
                    <a:pt x="201676" y="0"/>
                  </a:lnTo>
                  <a:close/>
                </a:path>
                <a:path w="2490470" h="12700">
                  <a:moveTo>
                    <a:pt x="2029764" y="0"/>
                  </a:moveTo>
                  <a:lnTo>
                    <a:pt x="1952015" y="0"/>
                  </a:lnTo>
                  <a:lnTo>
                    <a:pt x="1949729" y="12700"/>
                  </a:lnTo>
                  <a:lnTo>
                    <a:pt x="2026577" y="12700"/>
                  </a:lnTo>
                  <a:lnTo>
                    <a:pt x="2029764" y="0"/>
                  </a:lnTo>
                  <a:close/>
                </a:path>
                <a:path w="2490470" h="12700">
                  <a:moveTo>
                    <a:pt x="2490127" y="12700"/>
                  </a:moveTo>
                  <a:lnTo>
                    <a:pt x="2479497" y="0"/>
                  </a:lnTo>
                  <a:lnTo>
                    <a:pt x="2472969" y="0"/>
                  </a:lnTo>
                  <a:lnTo>
                    <a:pt x="2483586" y="12700"/>
                  </a:lnTo>
                  <a:lnTo>
                    <a:pt x="2490127" y="1270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7788567" y="4914900"/>
              <a:ext cx="602615" cy="12700"/>
            </a:xfrm>
            <a:custGeom>
              <a:avLst/>
              <a:gdLst/>
              <a:ahLst/>
              <a:cxnLst/>
              <a:rect l="l" t="t" r="r" b="b"/>
              <a:pathLst>
                <a:path w="602615" h="12700">
                  <a:moveTo>
                    <a:pt x="74168" y="0"/>
                  </a:moveTo>
                  <a:lnTo>
                    <a:pt x="1143" y="0"/>
                  </a:lnTo>
                  <a:lnTo>
                    <a:pt x="1143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72694" y="12700"/>
                  </a:lnTo>
                  <a:lnTo>
                    <a:pt x="72694" y="11430"/>
                  </a:lnTo>
                  <a:lnTo>
                    <a:pt x="74168" y="11430"/>
                  </a:lnTo>
                  <a:lnTo>
                    <a:pt x="74168" y="0"/>
                  </a:lnTo>
                  <a:close/>
                </a:path>
                <a:path w="602615" h="12700">
                  <a:moveTo>
                    <a:pt x="602284" y="12700"/>
                  </a:moveTo>
                  <a:lnTo>
                    <a:pt x="591667" y="0"/>
                  </a:lnTo>
                  <a:lnTo>
                    <a:pt x="585101" y="0"/>
                  </a:lnTo>
                  <a:lnTo>
                    <a:pt x="595718" y="12700"/>
                  </a:lnTo>
                  <a:lnTo>
                    <a:pt x="602284" y="1270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7784097" y="4939029"/>
              <a:ext cx="626110" cy="12700"/>
            </a:xfrm>
            <a:custGeom>
              <a:avLst/>
              <a:gdLst/>
              <a:ahLst/>
              <a:cxnLst/>
              <a:rect l="l" t="t" r="r" b="b"/>
              <a:pathLst>
                <a:path w="626109" h="12700">
                  <a:moveTo>
                    <a:pt x="76581" y="0"/>
                  </a:moveTo>
                  <a:lnTo>
                    <a:pt x="2286" y="0"/>
                  </a:lnTo>
                  <a:lnTo>
                    <a:pt x="0" y="12700"/>
                  </a:lnTo>
                  <a:lnTo>
                    <a:pt x="75958" y="12700"/>
                  </a:lnTo>
                  <a:lnTo>
                    <a:pt x="76581" y="0"/>
                  </a:lnTo>
                  <a:close/>
                </a:path>
                <a:path w="626109" h="12700">
                  <a:moveTo>
                    <a:pt x="625525" y="12700"/>
                  </a:moveTo>
                  <a:lnTo>
                    <a:pt x="616000" y="0"/>
                  </a:lnTo>
                  <a:lnTo>
                    <a:pt x="609752" y="0"/>
                  </a:lnTo>
                  <a:lnTo>
                    <a:pt x="620369" y="12700"/>
                  </a:lnTo>
                  <a:lnTo>
                    <a:pt x="625525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5518696" y="4975859"/>
              <a:ext cx="2919095" cy="12700"/>
            </a:xfrm>
            <a:custGeom>
              <a:avLst/>
              <a:gdLst/>
              <a:ahLst/>
              <a:cxnLst/>
              <a:rect l="l" t="t" r="r" b="b"/>
              <a:pathLst>
                <a:path w="2919095" h="12700">
                  <a:moveTo>
                    <a:pt x="189903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4190" y="12700"/>
                  </a:lnTo>
                  <a:lnTo>
                    <a:pt x="189903" y="0"/>
                  </a:lnTo>
                  <a:close/>
                </a:path>
                <a:path w="2919095" h="12700">
                  <a:moveTo>
                    <a:pt x="2340191" y="0"/>
                  </a:moveTo>
                  <a:lnTo>
                    <a:pt x="2261044" y="0"/>
                  </a:lnTo>
                  <a:lnTo>
                    <a:pt x="2258758" y="12700"/>
                  </a:lnTo>
                  <a:lnTo>
                    <a:pt x="2339568" y="12700"/>
                  </a:lnTo>
                  <a:lnTo>
                    <a:pt x="2340191" y="0"/>
                  </a:lnTo>
                  <a:close/>
                </a:path>
                <a:path w="2919095" h="12700">
                  <a:moveTo>
                    <a:pt x="2918549" y="12700"/>
                  </a:moveTo>
                  <a:lnTo>
                    <a:pt x="2909024" y="0"/>
                  </a:lnTo>
                  <a:lnTo>
                    <a:pt x="2905950" y="0"/>
                  </a:lnTo>
                  <a:lnTo>
                    <a:pt x="2916567" y="12700"/>
                  </a:lnTo>
                  <a:lnTo>
                    <a:pt x="2918549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7775698" y="5012689"/>
              <a:ext cx="81915" cy="12700"/>
            </a:xfrm>
            <a:custGeom>
              <a:avLst/>
              <a:gdLst/>
              <a:ahLst/>
              <a:cxnLst/>
              <a:rect l="l" t="t" r="r" b="b"/>
              <a:pathLst>
                <a:path w="81915" h="12700">
                  <a:moveTo>
                    <a:pt x="8139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80776" y="12700"/>
                  </a:lnTo>
                  <a:lnTo>
                    <a:pt x="81395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7777500" y="5036820"/>
              <a:ext cx="78740" cy="12700"/>
            </a:xfrm>
            <a:custGeom>
              <a:avLst/>
              <a:gdLst/>
              <a:ahLst/>
              <a:cxnLst/>
              <a:rect l="l" t="t" r="r" b="b"/>
              <a:pathLst>
                <a:path w="78740" h="12700">
                  <a:moveTo>
                    <a:pt x="78418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77799" y="12699"/>
                  </a:lnTo>
                  <a:lnTo>
                    <a:pt x="78418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337200" y="5060950"/>
              <a:ext cx="2517775" cy="12700"/>
            </a:xfrm>
            <a:custGeom>
              <a:avLst/>
              <a:gdLst/>
              <a:ahLst/>
              <a:cxnLst/>
              <a:rect l="l" t="t" r="r" b="b"/>
              <a:pathLst>
                <a:path w="2517775" h="12700">
                  <a:moveTo>
                    <a:pt x="132156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96443" y="12700"/>
                  </a:lnTo>
                  <a:lnTo>
                    <a:pt x="132156" y="0"/>
                  </a:lnTo>
                  <a:close/>
                </a:path>
                <a:path w="2517775" h="12700">
                  <a:moveTo>
                    <a:pt x="2517533" y="0"/>
                  </a:moveTo>
                  <a:lnTo>
                    <a:pt x="2442095" y="0"/>
                  </a:lnTo>
                  <a:lnTo>
                    <a:pt x="2443048" y="12700"/>
                  </a:lnTo>
                  <a:lnTo>
                    <a:pt x="2516924" y="12700"/>
                  </a:lnTo>
                  <a:lnTo>
                    <a:pt x="2517533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259311" y="5097779"/>
              <a:ext cx="2593975" cy="12700"/>
            </a:xfrm>
            <a:custGeom>
              <a:avLst/>
              <a:gdLst/>
              <a:ahLst/>
              <a:cxnLst/>
              <a:rect l="l" t="t" r="r" b="b"/>
              <a:pathLst>
                <a:path w="2593975" h="12700">
                  <a:moveTo>
                    <a:pt x="106489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70789" y="12700"/>
                  </a:lnTo>
                  <a:lnTo>
                    <a:pt x="106489" y="0"/>
                  </a:lnTo>
                  <a:close/>
                </a:path>
                <a:path w="2593975" h="12700">
                  <a:moveTo>
                    <a:pt x="2593632" y="0"/>
                  </a:moveTo>
                  <a:lnTo>
                    <a:pt x="2522740" y="0"/>
                  </a:lnTo>
                  <a:lnTo>
                    <a:pt x="2523680" y="12700"/>
                  </a:lnTo>
                  <a:lnTo>
                    <a:pt x="2593009" y="12700"/>
                  </a:lnTo>
                  <a:lnTo>
                    <a:pt x="2593632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208282" y="5121909"/>
              <a:ext cx="2643505" cy="12700"/>
            </a:xfrm>
            <a:custGeom>
              <a:avLst/>
              <a:gdLst/>
              <a:ahLst/>
              <a:cxnLst/>
              <a:rect l="l" t="t" r="r" b="b"/>
              <a:pathLst>
                <a:path w="2643504" h="12700">
                  <a:moveTo>
                    <a:pt x="8967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53962" y="12700"/>
                  </a:lnTo>
                  <a:lnTo>
                    <a:pt x="89674" y="0"/>
                  </a:lnTo>
                  <a:close/>
                </a:path>
                <a:path w="2643504" h="12700">
                  <a:moveTo>
                    <a:pt x="2643492" y="0"/>
                  </a:moveTo>
                  <a:lnTo>
                    <a:pt x="2575560" y="0"/>
                  </a:lnTo>
                  <a:lnTo>
                    <a:pt x="2576512" y="12700"/>
                  </a:lnTo>
                  <a:lnTo>
                    <a:pt x="2642870" y="12700"/>
                  </a:lnTo>
                  <a:lnTo>
                    <a:pt x="2643492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7792958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7794761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7796563" y="529208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7797511" y="530478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7798364" y="5316220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7799313" y="5328920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800261" y="5341620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801114" y="5353050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802063" y="5365750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803011" y="53784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803865" y="5389879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7805100" y="54025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7806321" y="541400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7807678" y="54267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809035" y="54394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810257" y="545083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7811613" y="546353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812835" y="547497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814192" y="548767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7815413" y="54991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7816770" y="55118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7818127" y="552450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7819348" y="55359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7820706" y="55486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83" name="object 1583"/>
          <p:cNvGrpSpPr/>
          <p:nvPr/>
        </p:nvGrpSpPr>
        <p:grpSpPr>
          <a:xfrm>
            <a:off x="7822062" y="5561329"/>
            <a:ext cx="96520" cy="462280"/>
            <a:chOff x="7822062" y="5561329"/>
            <a:chExt cx="96520" cy="462280"/>
          </a:xfrm>
        </p:grpSpPr>
        <p:sp>
          <p:nvSpPr>
            <p:cNvPr id="1584" name="object 1584"/>
            <p:cNvSpPr/>
            <p:nvPr/>
          </p:nvSpPr>
          <p:spPr>
            <a:xfrm>
              <a:off x="7822062" y="556132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23284" y="55727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24641" y="558545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25862" y="559688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27219" y="56095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28576" y="56222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29798" y="563371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31155" y="564641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32376" y="565784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33733" y="567054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34954" y="56819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36311" y="56946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37669" y="570737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38890" y="571880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40247" y="573150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41604" y="574420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42825" y="575563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44182" y="576833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45404" y="577976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46761" y="57924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48118" y="58051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49339" y="581659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50696" y="582929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51918" y="584072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53275" y="585342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54496" y="58648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55853" y="58775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57210" y="589025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58431" y="590168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59789" y="591438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61146" y="592708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862367" y="593851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863724" y="595121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864945" y="596264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7866302" y="597534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7867659" y="5988049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7868881" y="5999479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7870238" y="6012179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2" name="object 1622"/>
          <p:cNvSpPr txBox="1"/>
          <p:nvPr/>
        </p:nvSpPr>
        <p:spPr>
          <a:xfrm>
            <a:off x="8403590" y="6282690"/>
            <a:ext cx="20447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5" dirty="0">
                <a:solidFill>
                  <a:srgbClr val="FFFFFF"/>
                </a:solidFill>
                <a:latin typeface="Times New Roman"/>
                <a:cs typeface="Times New Roman"/>
              </a:rPr>
              <a:t>2</a:t>
            </a: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8</a:t>
            </a:r>
            <a:endParaRPr sz="1400">
              <a:latin typeface="Times New Roman"/>
              <a:cs typeface="Times New Roman"/>
            </a:endParaRPr>
          </a:p>
        </p:txBody>
      </p:sp>
      <p:pic>
        <p:nvPicPr>
          <p:cNvPr id="1623" name="object 162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40080" y="421640"/>
            <a:ext cx="7407909" cy="1139189"/>
          </a:xfrm>
          <a:prstGeom prst="rect">
            <a:avLst/>
          </a:prstGeom>
        </p:spPr>
      </p:pic>
      <p:sp>
        <p:nvSpPr>
          <p:cNvPr id="1624" name="object 1624"/>
          <p:cNvSpPr txBox="1">
            <a:spLocks noGrp="1"/>
          </p:cNvSpPr>
          <p:nvPr>
            <p:ph type="title"/>
          </p:nvPr>
        </p:nvSpPr>
        <p:spPr>
          <a:xfrm>
            <a:off x="908050" y="715009"/>
            <a:ext cx="686244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5" dirty="0">
                <a:solidFill>
                  <a:srgbClr val="001F5F"/>
                </a:solidFill>
              </a:rPr>
              <a:t>Treatment</a:t>
            </a:r>
            <a:r>
              <a:rPr sz="3200" spc="-15" dirty="0">
                <a:solidFill>
                  <a:srgbClr val="001F5F"/>
                </a:solidFill>
              </a:rPr>
              <a:t> </a:t>
            </a:r>
            <a:r>
              <a:rPr sz="3200" dirty="0">
                <a:solidFill>
                  <a:srgbClr val="001F5F"/>
                </a:solidFill>
              </a:rPr>
              <a:t>on </a:t>
            </a:r>
            <a:r>
              <a:rPr sz="3200" spc="-5" dirty="0">
                <a:solidFill>
                  <a:srgbClr val="001F5F"/>
                </a:solidFill>
              </a:rPr>
              <a:t>interest </a:t>
            </a:r>
            <a:r>
              <a:rPr sz="3200" dirty="0">
                <a:solidFill>
                  <a:srgbClr val="001F5F"/>
                </a:solidFill>
              </a:rPr>
              <a:t>on</a:t>
            </a:r>
            <a:r>
              <a:rPr sz="3200" spc="5" dirty="0">
                <a:solidFill>
                  <a:srgbClr val="001F5F"/>
                </a:solidFill>
              </a:rPr>
              <a:t> </a:t>
            </a:r>
            <a:r>
              <a:rPr sz="3200" dirty="0">
                <a:solidFill>
                  <a:srgbClr val="001F5F"/>
                </a:solidFill>
              </a:rPr>
              <a:t>Own Debentures</a:t>
            </a:r>
            <a:endParaRPr sz="3200"/>
          </a:p>
        </p:txBody>
      </p:sp>
      <p:sp>
        <p:nvSpPr>
          <p:cNvPr id="1625" name="object 1625"/>
          <p:cNvSpPr txBox="1"/>
          <p:nvPr/>
        </p:nvSpPr>
        <p:spPr>
          <a:xfrm>
            <a:off x="308609" y="1710690"/>
            <a:ext cx="7879715" cy="4963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  <a:tabLst>
                <a:tab pos="1087755" algn="l"/>
                <a:tab pos="2083435" algn="l"/>
              </a:tabLst>
            </a:pPr>
            <a:r>
              <a:rPr sz="3600" spc="-10" dirty="0">
                <a:solidFill>
                  <a:srgbClr val="FF0066"/>
                </a:solidFill>
                <a:latin typeface="Times New Roman"/>
                <a:cs typeface="Times New Roman"/>
              </a:rPr>
              <a:t>When</a:t>
            </a:r>
            <a:r>
              <a:rPr sz="3600" spc="-15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600" dirty="0">
                <a:solidFill>
                  <a:srgbClr val="FF0066"/>
                </a:solidFill>
                <a:latin typeface="Times New Roman"/>
                <a:cs typeface="Times New Roman"/>
              </a:rPr>
              <a:t>a</a:t>
            </a:r>
            <a:r>
              <a:rPr sz="3600" spc="-15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FF0066"/>
                </a:solidFill>
                <a:latin typeface="Times New Roman"/>
                <a:cs typeface="Times New Roman"/>
              </a:rPr>
              <a:t>com</a:t>
            </a:r>
            <a:r>
              <a:rPr sz="3600" u="dbl" spc="-5" dirty="0">
                <a:solidFill>
                  <a:srgbClr val="FF0066"/>
                </a:solidFill>
                <a:uFill>
                  <a:solidFill>
                    <a:srgbClr val="BF9168"/>
                  </a:solidFill>
                </a:uFill>
                <a:latin typeface="Times New Roman"/>
                <a:cs typeface="Times New Roman"/>
              </a:rPr>
              <a:t>pa</a:t>
            </a:r>
            <a:r>
              <a:rPr sz="3600" spc="-5" dirty="0">
                <a:solidFill>
                  <a:srgbClr val="FF0066"/>
                </a:solidFill>
                <a:latin typeface="Times New Roman"/>
                <a:cs typeface="Times New Roman"/>
              </a:rPr>
              <a:t>ny</a:t>
            </a:r>
            <a:r>
              <a:rPr sz="3600" spc="30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600" spc="-10" dirty="0">
                <a:solidFill>
                  <a:srgbClr val="FF0066"/>
                </a:solidFill>
                <a:latin typeface="Times New Roman"/>
                <a:cs typeface="Times New Roman"/>
              </a:rPr>
              <a:t>purchases</a:t>
            </a:r>
            <a:r>
              <a:rPr sz="3600" spc="-15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600" spc="-10" dirty="0">
                <a:solidFill>
                  <a:srgbClr val="FF0066"/>
                </a:solidFill>
                <a:latin typeface="Times New Roman"/>
                <a:cs typeface="Times New Roman"/>
              </a:rPr>
              <a:t>its</a:t>
            </a:r>
            <a:r>
              <a:rPr sz="3600" dirty="0">
                <a:solidFill>
                  <a:srgbClr val="FF0066"/>
                </a:solidFill>
                <a:latin typeface="Times New Roman"/>
                <a:cs typeface="Times New Roman"/>
              </a:rPr>
              <a:t> own </a:t>
            </a:r>
            <a:r>
              <a:rPr sz="3600" spc="5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FF0066"/>
                </a:solidFill>
                <a:latin typeface="Times New Roman"/>
                <a:cs typeface="Times New Roman"/>
              </a:rPr>
              <a:t>debentures</a:t>
            </a:r>
            <a:r>
              <a:rPr sz="3600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600" spc="-10" dirty="0">
                <a:solidFill>
                  <a:srgbClr val="FF0066"/>
                </a:solidFill>
                <a:latin typeface="Times New Roman"/>
                <a:cs typeface="Times New Roman"/>
              </a:rPr>
              <a:t>and </a:t>
            </a:r>
            <a:r>
              <a:rPr sz="3600" spc="-5" dirty="0">
                <a:solidFill>
                  <a:srgbClr val="FF0066"/>
                </a:solidFill>
                <a:latin typeface="Times New Roman"/>
                <a:cs typeface="Times New Roman"/>
              </a:rPr>
              <a:t>has</a:t>
            </a:r>
            <a:r>
              <a:rPr sz="3600" spc="5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600" dirty="0">
                <a:solidFill>
                  <a:srgbClr val="FF0066"/>
                </a:solidFill>
                <a:latin typeface="Times New Roman"/>
                <a:cs typeface="Times New Roman"/>
              </a:rPr>
              <a:t>not</a:t>
            </a:r>
            <a:r>
              <a:rPr sz="3600" spc="-10" dirty="0">
                <a:solidFill>
                  <a:srgbClr val="FF0066"/>
                </a:solidFill>
                <a:latin typeface="Times New Roman"/>
                <a:cs typeface="Times New Roman"/>
              </a:rPr>
              <a:t> cancelled them, </a:t>
            </a:r>
            <a:r>
              <a:rPr sz="3600" spc="-5" dirty="0">
                <a:solidFill>
                  <a:srgbClr val="FF0066"/>
                </a:solidFill>
                <a:latin typeface="Times New Roman"/>
                <a:cs typeface="Times New Roman"/>
              </a:rPr>
              <a:t> interest </a:t>
            </a:r>
            <a:r>
              <a:rPr sz="3600" spc="-10" dirty="0">
                <a:solidFill>
                  <a:srgbClr val="FF0066"/>
                </a:solidFill>
                <a:latin typeface="Times New Roman"/>
                <a:cs typeface="Times New Roman"/>
              </a:rPr>
              <a:t>becomes </a:t>
            </a:r>
            <a:r>
              <a:rPr sz="3600" dirty="0">
                <a:solidFill>
                  <a:srgbClr val="FF0066"/>
                </a:solidFill>
                <a:latin typeface="Times New Roman"/>
                <a:cs typeface="Times New Roman"/>
              </a:rPr>
              <a:t>due on </a:t>
            </a:r>
            <a:r>
              <a:rPr sz="3600" spc="-185" dirty="0">
                <a:solidFill>
                  <a:srgbClr val="FF0066"/>
                </a:solidFill>
                <a:latin typeface="Times New Roman"/>
                <a:cs typeface="Times New Roman"/>
              </a:rPr>
              <a:t>thes</a:t>
            </a:r>
            <a:r>
              <a:rPr sz="3600" u="dbl" spc="-185" dirty="0">
                <a:solidFill>
                  <a:srgbClr val="FF0066"/>
                </a:solidFill>
                <a:uFill>
                  <a:solidFill>
                    <a:srgbClr val="C9C1E5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3600" u="dbl" spc="-180" dirty="0">
                <a:solidFill>
                  <a:srgbClr val="FF0066"/>
                </a:solidFill>
                <a:uFill>
                  <a:solidFill>
                    <a:srgbClr val="C9C1E5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FF0066"/>
                </a:solidFill>
                <a:latin typeface="Times New Roman"/>
                <a:cs typeface="Times New Roman"/>
              </a:rPr>
              <a:t>debent</a:t>
            </a:r>
            <a:r>
              <a:rPr sz="3600" u="dbl" spc="-5" dirty="0">
                <a:solidFill>
                  <a:srgbClr val="FF0066"/>
                </a:solidFill>
                <a:uFill>
                  <a:solidFill>
                    <a:srgbClr val="C9C0E2"/>
                  </a:solidFill>
                </a:uFill>
                <a:latin typeface="Times New Roman"/>
                <a:cs typeface="Times New Roman"/>
              </a:rPr>
              <a:t>u</a:t>
            </a:r>
            <a:r>
              <a:rPr sz="3600" spc="-5" dirty="0">
                <a:solidFill>
                  <a:srgbClr val="FF0066"/>
                </a:solidFill>
                <a:latin typeface="Times New Roman"/>
                <a:cs typeface="Times New Roman"/>
              </a:rPr>
              <a:t>res </a:t>
            </a:r>
            <a:r>
              <a:rPr sz="3600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600" spc="-10" dirty="0">
                <a:solidFill>
                  <a:srgbClr val="FF0066"/>
                </a:solidFill>
                <a:latin typeface="Times New Roman"/>
                <a:cs typeface="Times New Roman"/>
              </a:rPr>
              <a:t>also.	</a:t>
            </a:r>
            <a:r>
              <a:rPr sz="3600" dirty="0">
                <a:solidFill>
                  <a:srgbClr val="FF0066"/>
                </a:solidFill>
                <a:latin typeface="Times New Roman"/>
                <a:cs typeface="Times New Roman"/>
              </a:rPr>
              <a:t>The</a:t>
            </a:r>
            <a:r>
              <a:rPr sz="3600" spc="-10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FF0066"/>
                </a:solidFill>
                <a:latin typeface="Times New Roman"/>
                <a:cs typeface="Times New Roman"/>
              </a:rPr>
              <a:t>company</a:t>
            </a:r>
            <a:r>
              <a:rPr sz="3600" spc="30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FF0066"/>
                </a:solidFill>
                <a:latin typeface="Times New Roman"/>
                <a:cs typeface="Times New Roman"/>
              </a:rPr>
              <a:t>will</a:t>
            </a:r>
            <a:r>
              <a:rPr sz="3600" spc="-15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FF0066"/>
                </a:solidFill>
                <a:latin typeface="Times New Roman"/>
                <a:cs typeface="Times New Roman"/>
              </a:rPr>
              <a:t>debit </a:t>
            </a:r>
            <a:r>
              <a:rPr sz="3600" spc="-185" dirty="0">
                <a:solidFill>
                  <a:srgbClr val="FF0066"/>
                </a:solidFill>
                <a:latin typeface="Times New Roman"/>
                <a:cs typeface="Times New Roman"/>
              </a:rPr>
              <a:t>in</a:t>
            </a:r>
            <a:r>
              <a:rPr sz="3600" strike="sngStrike" spc="-185" dirty="0">
                <a:solidFill>
                  <a:srgbClr val="FF0066"/>
                </a:solidFill>
                <a:latin typeface="Times New Roman"/>
                <a:cs typeface="Times New Roman"/>
              </a:rPr>
              <a:t>te</a:t>
            </a:r>
            <a:r>
              <a:rPr sz="3600" strike="noStrike" spc="-185" dirty="0">
                <a:solidFill>
                  <a:srgbClr val="FF0066"/>
                </a:solidFill>
                <a:latin typeface="Times New Roman"/>
                <a:cs typeface="Times New Roman"/>
              </a:rPr>
              <a:t>r</a:t>
            </a:r>
            <a:r>
              <a:rPr sz="3600" u="sng" strike="noStrike" spc="-15" dirty="0">
                <a:solidFill>
                  <a:srgbClr val="FF0066"/>
                </a:solidFill>
                <a:uFill>
                  <a:solidFill>
                    <a:srgbClr val="C6B0B8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600" u="sng" strike="noStrike" spc="-210" dirty="0">
                <a:solidFill>
                  <a:srgbClr val="FF0066"/>
                </a:solidFill>
                <a:uFill>
                  <a:solidFill>
                    <a:srgbClr val="C6B0B8"/>
                  </a:solidFill>
                </a:uFill>
                <a:latin typeface="Times New Roman"/>
                <a:cs typeface="Times New Roman"/>
              </a:rPr>
              <a:t>est</a:t>
            </a:r>
            <a:r>
              <a:rPr sz="3600" u="sng" strike="noStrike" spc="-85" dirty="0">
                <a:solidFill>
                  <a:srgbClr val="FF0066"/>
                </a:solidFill>
                <a:uFill>
                  <a:solidFill>
                    <a:srgbClr val="C6B0B8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600" strike="sngStrike" dirty="0">
                <a:solidFill>
                  <a:srgbClr val="FF0066"/>
                </a:solidFill>
                <a:latin typeface="Times New Roman"/>
                <a:cs typeface="Times New Roman"/>
              </a:rPr>
              <a:t>o</a:t>
            </a:r>
            <a:r>
              <a:rPr sz="3600" strike="noStrike" dirty="0">
                <a:solidFill>
                  <a:srgbClr val="FF0066"/>
                </a:solidFill>
                <a:latin typeface="Times New Roman"/>
                <a:cs typeface="Times New Roman"/>
              </a:rPr>
              <a:t>n </a:t>
            </a:r>
            <a:r>
              <a:rPr sz="3600" strike="noStrike" spc="5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60" dirty="0">
                <a:solidFill>
                  <a:srgbClr val="FF0066"/>
                </a:solidFill>
                <a:latin typeface="Times New Roman"/>
                <a:cs typeface="Times New Roman"/>
              </a:rPr>
              <a:t>tota</a:t>
            </a:r>
            <a:r>
              <a:rPr sz="3600" u="dbl" strike="noStrike" spc="-60" dirty="0">
                <a:solidFill>
                  <a:srgbClr val="FF0066"/>
                </a:solidFill>
                <a:uFill>
                  <a:solidFill>
                    <a:srgbClr val="C7B8CD"/>
                  </a:solidFill>
                </a:uFill>
                <a:latin typeface="Times New Roman"/>
                <a:cs typeface="Times New Roman"/>
              </a:rPr>
              <a:t>l</a:t>
            </a:r>
            <a:r>
              <a:rPr sz="3600" u="dbl" strike="noStrike" spc="260" dirty="0">
                <a:solidFill>
                  <a:srgbClr val="FF0066"/>
                </a:solidFill>
                <a:uFill>
                  <a:solidFill>
                    <a:srgbClr val="C7B8CD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600" u="dbl" strike="noStrike" spc="-5" dirty="0">
                <a:solidFill>
                  <a:srgbClr val="FF0066"/>
                </a:solidFill>
                <a:uFill>
                  <a:solidFill>
                    <a:srgbClr val="C7B8CD"/>
                  </a:solidFill>
                </a:uFill>
                <a:latin typeface="Times New Roman"/>
                <a:cs typeface="Times New Roman"/>
              </a:rPr>
              <a:t>de</a:t>
            </a:r>
            <a:r>
              <a:rPr sz="3600" strike="noStrike" spc="-5" dirty="0">
                <a:solidFill>
                  <a:srgbClr val="FF0066"/>
                </a:solidFill>
                <a:latin typeface="Times New Roman"/>
                <a:cs typeface="Times New Roman"/>
              </a:rPr>
              <a:t>b</a:t>
            </a:r>
            <a:r>
              <a:rPr sz="3600" u="sng" strike="noStrike" spc="-5" dirty="0">
                <a:solidFill>
                  <a:srgbClr val="FF0066"/>
                </a:solidFill>
                <a:uFill>
                  <a:solidFill>
                    <a:srgbClr val="C8B9D0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3600" strike="noStrike" spc="-5" dirty="0">
                <a:solidFill>
                  <a:srgbClr val="FF0066"/>
                </a:solidFill>
                <a:latin typeface="Times New Roman"/>
                <a:cs typeface="Times New Roman"/>
              </a:rPr>
              <a:t>ntures</a:t>
            </a:r>
            <a:r>
              <a:rPr sz="3600" strike="sngStrike" spc="-5" dirty="0">
                <a:solidFill>
                  <a:srgbClr val="FF0066"/>
                </a:solidFill>
                <a:latin typeface="Times New Roman"/>
                <a:cs typeface="Times New Roman"/>
              </a:rPr>
              <a:t>,</a:t>
            </a:r>
            <a:r>
              <a:rPr sz="3600" strike="noStrike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FF0066"/>
                </a:solidFill>
                <a:latin typeface="Times New Roman"/>
                <a:cs typeface="Times New Roman"/>
              </a:rPr>
              <a:t>including</a:t>
            </a:r>
            <a:r>
              <a:rPr sz="3600" strike="noStrike" dirty="0">
                <a:solidFill>
                  <a:srgbClr val="FF0066"/>
                </a:solidFill>
                <a:latin typeface="Times New Roman"/>
                <a:cs typeface="Times New Roman"/>
              </a:rPr>
              <a:t> own</a:t>
            </a:r>
            <a:r>
              <a:rPr sz="3600" strike="noStrike" spc="5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FF0066"/>
                </a:solidFill>
                <a:latin typeface="Times New Roman"/>
                <a:cs typeface="Times New Roman"/>
              </a:rPr>
              <a:t>debe</a:t>
            </a:r>
            <a:r>
              <a:rPr sz="3600" u="sng" strike="noStrike" spc="-5" dirty="0">
                <a:solidFill>
                  <a:srgbClr val="FF0066"/>
                </a:solidFill>
                <a:uFill>
                  <a:solidFill>
                    <a:srgbClr val="C19B81"/>
                  </a:solidFill>
                </a:uFill>
                <a:latin typeface="Times New Roman"/>
                <a:cs typeface="Times New Roman"/>
              </a:rPr>
              <a:t>nt</a:t>
            </a:r>
            <a:r>
              <a:rPr sz="3600" u="sng" strike="noStrike" spc="-5" dirty="0">
                <a:solidFill>
                  <a:srgbClr val="FF0066"/>
                </a:solidFill>
                <a:uFill>
                  <a:solidFill>
                    <a:srgbClr val="C29E89"/>
                  </a:solidFill>
                </a:uFill>
                <a:latin typeface="Times New Roman"/>
                <a:cs typeface="Times New Roman"/>
              </a:rPr>
              <a:t>u</a:t>
            </a:r>
            <a:r>
              <a:rPr sz="3600" strike="dblStrike" spc="-5" dirty="0">
                <a:solidFill>
                  <a:srgbClr val="FF0066"/>
                </a:solidFill>
                <a:latin typeface="Times New Roman"/>
                <a:cs typeface="Times New Roman"/>
              </a:rPr>
              <a:t>re</a:t>
            </a:r>
            <a:r>
              <a:rPr sz="3600" u="sng" strike="noStrike" spc="-5" dirty="0">
                <a:solidFill>
                  <a:srgbClr val="FF0066"/>
                </a:solidFill>
                <a:uFill>
                  <a:solidFill>
                    <a:srgbClr val="C19B83"/>
                  </a:solidFill>
                </a:uFill>
                <a:latin typeface="Times New Roman"/>
                <a:cs typeface="Times New Roman"/>
              </a:rPr>
              <a:t>s </a:t>
            </a:r>
            <a:r>
              <a:rPr sz="3600" strike="noStrike" spc="-885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600" strike="noStrike" dirty="0">
                <a:solidFill>
                  <a:srgbClr val="FF0066"/>
                </a:solidFill>
                <a:latin typeface="Times New Roman"/>
                <a:cs typeface="Times New Roman"/>
              </a:rPr>
              <a:t>held </a:t>
            </a:r>
            <a:r>
              <a:rPr sz="3600" strike="noStrike" spc="-260" dirty="0">
                <a:solidFill>
                  <a:srgbClr val="FF0066"/>
                </a:solidFill>
                <a:latin typeface="Times New Roman"/>
                <a:cs typeface="Times New Roman"/>
              </a:rPr>
              <a:t>by</a:t>
            </a:r>
            <a:r>
              <a:rPr sz="3600" u="sng" strike="noStrike" spc="540" dirty="0">
                <a:solidFill>
                  <a:srgbClr val="FF0066"/>
                </a:solidFill>
                <a:uFill>
                  <a:solidFill>
                    <a:srgbClr val="C3A49A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600" strike="noStrike" spc="-10" dirty="0">
                <a:solidFill>
                  <a:srgbClr val="FF0066"/>
                </a:solidFill>
                <a:latin typeface="Times New Roman"/>
                <a:cs typeface="Times New Roman"/>
              </a:rPr>
              <a:t>it.	</a:t>
            </a:r>
            <a:r>
              <a:rPr sz="3600" strike="noStrike" spc="-5" dirty="0">
                <a:solidFill>
                  <a:srgbClr val="FF0066"/>
                </a:solidFill>
                <a:latin typeface="Times New Roman"/>
                <a:cs typeface="Times New Roman"/>
              </a:rPr>
              <a:t>However, it will </a:t>
            </a:r>
            <a:r>
              <a:rPr sz="3600" u="dbl" strike="noStrike" dirty="0">
                <a:solidFill>
                  <a:srgbClr val="FF0066"/>
                </a:solidFill>
                <a:uFill>
                  <a:solidFill>
                    <a:srgbClr val="BD8A56"/>
                  </a:solidFill>
                </a:uFill>
                <a:latin typeface="Times New Roman"/>
                <a:cs typeface="Times New Roman"/>
              </a:rPr>
              <a:t>pa</a:t>
            </a:r>
            <a:r>
              <a:rPr sz="3600" strike="sngStrike" dirty="0">
                <a:solidFill>
                  <a:srgbClr val="FF0066"/>
                </a:solidFill>
                <a:latin typeface="Times New Roman"/>
                <a:cs typeface="Times New Roman"/>
              </a:rPr>
              <a:t>y</a:t>
            </a:r>
            <a:r>
              <a:rPr sz="3600" strike="noStrike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600" strike="dblStrike" spc="-5" dirty="0">
                <a:solidFill>
                  <a:srgbClr val="FF0066"/>
                </a:solidFill>
                <a:latin typeface="Times New Roman"/>
                <a:cs typeface="Times New Roman"/>
              </a:rPr>
              <a:t>i</a:t>
            </a:r>
            <a:r>
              <a:rPr sz="3600" strike="noStrike" spc="-5" dirty="0">
                <a:solidFill>
                  <a:srgbClr val="FF0066"/>
                </a:solidFill>
                <a:latin typeface="Times New Roman"/>
                <a:cs typeface="Times New Roman"/>
              </a:rPr>
              <a:t>nterest </a:t>
            </a:r>
            <a:r>
              <a:rPr sz="3600" strike="noStrike" dirty="0">
                <a:solidFill>
                  <a:srgbClr val="FF0066"/>
                </a:solidFill>
                <a:latin typeface="Times New Roman"/>
                <a:cs typeface="Times New Roman"/>
              </a:rPr>
              <a:t> only</a:t>
            </a:r>
            <a:r>
              <a:rPr sz="3600" strike="noStrike" spc="25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600" strike="noStrike" dirty="0">
                <a:solidFill>
                  <a:srgbClr val="FF0066"/>
                </a:solidFill>
                <a:latin typeface="Times New Roman"/>
                <a:cs typeface="Times New Roman"/>
              </a:rPr>
              <a:t>on</a:t>
            </a:r>
            <a:r>
              <a:rPr sz="3600" strike="noStrike" spc="-5" dirty="0">
                <a:solidFill>
                  <a:srgbClr val="FF0066"/>
                </a:solidFill>
                <a:latin typeface="Times New Roman"/>
                <a:cs typeface="Times New Roman"/>
              </a:rPr>
              <a:t> t</a:t>
            </a:r>
            <a:r>
              <a:rPr sz="3600" strike="sngStrike" spc="-5" dirty="0">
                <a:solidFill>
                  <a:srgbClr val="FF0066"/>
                </a:solidFill>
                <a:latin typeface="Times New Roman"/>
                <a:cs typeface="Times New Roman"/>
              </a:rPr>
              <a:t>h</a:t>
            </a:r>
            <a:r>
              <a:rPr sz="3600" strike="noStrike" spc="-5" dirty="0">
                <a:solidFill>
                  <a:srgbClr val="FF0066"/>
                </a:solidFill>
                <a:latin typeface="Times New Roman"/>
                <a:cs typeface="Times New Roman"/>
              </a:rPr>
              <a:t>e debentures</a:t>
            </a:r>
            <a:r>
              <a:rPr sz="3600" strike="noStrike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FF0066"/>
                </a:solidFill>
                <a:latin typeface="Times New Roman"/>
                <a:cs typeface="Times New Roman"/>
              </a:rPr>
              <a:t>held</a:t>
            </a:r>
            <a:r>
              <a:rPr sz="3600" strike="noStrike" spc="-15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600" strike="noStrike" dirty="0">
                <a:solidFill>
                  <a:srgbClr val="FF0066"/>
                </a:solidFill>
                <a:latin typeface="Times New Roman"/>
                <a:cs typeface="Times New Roman"/>
              </a:rPr>
              <a:t>by</a:t>
            </a:r>
            <a:r>
              <a:rPr sz="3600" strike="noStrike" spc="25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FF0066"/>
                </a:solidFill>
                <a:latin typeface="Times New Roman"/>
                <a:cs typeface="Times New Roman"/>
              </a:rPr>
              <a:t>outsiders.</a:t>
            </a:r>
            <a:endParaRPr sz="3600">
              <a:latin typeface="Times New Roman"/>
              <a:cs typeface="Times New Roman"/>
            </a:endParaRPr>
          </a:p>
          <a:p>
            <a:pPr marL="12700" marR="347345">
              <a:lnSpc>
                <a:spcPct val="100000"/>
              </a:lnSpc>
            </a:pPr>
            <a:r>
              <a:rPr sz="3600" dirty="0">
                <a:solidFill>
                  <a:srgbClr val="FF0066"/>
                </a:solidFill>
                <a:latin typeface="Times New Roman"/>
                <a:cs typeface="Times New Roman"/>
              </a:rPr>
              <a:t>Interest on own </a:t>
            </a:r>
            <a:r>
              <a:rPr sz="3600" spc="-5" dirty="0">
                <a:solidFill>
                  <a:srgbClr val="FF0066"/>
                </a:solidFill>
                <a:latin typeface="Times New Roman"/>
                <a:cs typeface="Times New Roman"/>
              </a:rPr>
              <a:t>debe</a:t>
            </a:r>
            <a:r>
              <a:rPr sz="3600" u="heavy" spc="-5" dirty="0">
                <a:solidFill>
                  <a:srgbClr val="FF0066"/>
                </a:solidFill>
                <a:uFill>
                  <a:solidFill>
                    <a:srgbClr val="ECCCFF"/>
                  </a:solidFill>
                </a:uFill>
                <a:latin typeface="Times New Roman"/>
                <a:cs typeface="Times New Roman"/>
              </a:rPr>
              <a:t>ntures </a:t>
            </a:r>
            <a:r>
              <a:rPr sz="3600" u="heavy" spc="-10" dirty="0">
                <a:solidFill>
                  <a:srgbClr val="FF0066"/>
                </a:solidFill>
                <a:uFill>
                  <a:solidFill>
                    <a:srgbClr val="ECCCFF"/>
                  </a:solidFill>
                </a:uFill>
                <a:latin typeface="Times New Roman"/>
                <a:cs typeface="Times New Roman"/>
              </a:rPr>
              <a:t>is retained</a:t>
            </a:r>
            <a:r>
              <a:rPr sz="3600" spc="-10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600" dirty="0">
                <a:solidFill>
                  <a:srgbClr val="FF0066"/>
                </a:solidFill>
                <a:latin typeface="Times New Roman"/>
                <a:cs typeface="Times New Roman"/>
              </a:rPr>
              <a:t>by </a:t>
            </a:r>
            <a:r>
              <a:rPr sz="3600" spc="-885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600" spc="-10" dirty="0">
                <a:solidFill>
                  <a:srgbClr val="FF0066"/>
                </a:solidFill>
                <a:latin typeface="Times New Roman"/>
                <a:cs typeface="Times New Roman"/>
              </a:rPr>
              <a:t>the</a:t>
            </a:r>
            <a:r>
              <a:rPr sz="3600" spc="-15" dirty="0">
                <a:solidFill>
                  <a:srgbClr val="FF0066"/>
                </a:solidFill>
                <a:latin typeface="Times New Roman"/>
                <a:cs typeface="Times New Roman"/>
              </a:rPr>
              <a:t> </a:t>
            </a:r>
            <a:r>
              <a:rPr sz="3600" dirty="0">
                <a:solidFill>
                  <a:srgbClr val="FF0066"/>
                </a:solidFill>
                <a:latin typeface="Times New Roman"/>
                <a:cs typeface="Times New Roman"/>
              </a:rPr>
              <a:t>company.</a:t>
            </a:r>
            <a:endParaRPr sz="36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55" y="423417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1174" y="0"/>
                  </a:moveTo>
                  <a:lnTo>
                    <a:pt x="17445" y="0"/>
                  </a:lnTo>
                  <a:lnTo>
                    <a:pt x="0" y="11430"/>
                  </a:lnTo>
                  <a:lnTo>
                    <a:pt x="24029" y="11430"/>
                  </a:lnTo>
                  <a:lnTo>
                    <a:pt x="41174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27607" y="434593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39" h="10160">
                  <a:moveTo>
                    <a:pt x="171234" y="2540"/>
                  </a:moveTo>
                  <a:lnTo>
                    <a:pt x="72644" y="2540"/>
                  </a:lnTo>
                  <a:lnTo>
                    <a:pt x="72644" y="0"/>
                  </a:lnTo>
                  <a:lnTo>
                    <a:pt x="10922" y="0"/>
                  </a:lnTo>
                  <a:lnTo>
                    <a:pt x="10922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71234" y="10160"/>
                  </a:lnTo>
                  <a:lnTo>
                    <a:pt x="171234" y="2540"/>
                  </a:lnTo>
                  <a:close/>
                </a:path>
                <a:path w="1564639" h="10160">
                  <a:moveTo>
                    <a:pt x="1564132" y="0"/>
                  </a:moveTo>
                  <a:lnTo>
                    <a:pt x="1316736" y="0"/>
                  </a:lnTo>
                  <a:lnTo>
                    <a:pt x="1316736" y="2540"/>
                  </a:lnTo>
                  <a:lnTo>
                    <a:pt x="1232585" y="2540"/>
                  </a:lnTo>
                  <a:lnTo>
                    <a:pt x="1232585" y="10160"/>
                  </a:lnTo>
                  <a:lnTo>
                    <a:pt x="1526362" y="10160"/>
                  </a:lnTo>
                  <a:lnTo>
                    <a:pt x="1526362" y="2540"/>
                  </a:lnTo>
                  <a:lnTo>
                    <a:pt x="1564132" y="2540"/>
                  </a:lnTo>
                  <a:lnTo>
                    <a:pt x="156413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097584" y="4356099"/>
              <a:ext cx="1528445" cy="10160"/>
            </a:xfrm>
            <a:custGeom>
              <a:avLst/>
              <a:gdLst/>
              <a:ahLst/>
              <a:cxnLst/>
              <a:rect l="l" t="t" r="r" b="b"/>
              <a:pathLst>
                <a:path w="1528445" h="10160">
                  <a:moveTo>
                    <a:pt x="572465" y="10160"/>
                  </a:moveTo>
                  <a:lnTo>
                    <a:pt x="302488" y="0"/>
                  </a:lnTo>
                  <a:lnTo>
                    <a:pt x="21831" y="0"/>
                  </a:lnTo>
                  <a:lnTo>
                    <a:pt x="0" y="10160"/>
                  </a:lnTo>
                  <a:lnTo>
                    <a:pt x="572465" y="10160"/>
                  </a:lnTo>
                  <a:close/>
                </a:path>
                <a:path w="1528445" h="10160">
                  <a:moveTo>
                    <a:pt x="1528051" y="0"/>
                  </a:moveTo>
                  <a:lnTo>
                    <a:pt x="1186954" y="0"/>
                  </a:lnTo>
                  <a:lnTo>
                    <a:pt x="985202" y="10160"/>
                  </a:lnTo>
                  <a:lnTo>
                    <a:pt x="1452499" y="10160"/>
                  </a:lnTo>
                  <a:lnTo>
                    <a:pt x="1528051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7" y="4436109"/>
              <a:ext cx="445770" cy="11430"/>
            </a:xfrm>
            <a:custGeom>
              <a:avLst/>
              <a:gdLst/>
              <a:ahLst/>
              <a:cxnLst/>
              <a:rect l="l" t="t" r="r" b="b"/>
              <a:pathLst>
                <a:path w="445769" h="11429">
                  <a:moveTo>
                    <a:pt x="445475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258785" y="11429"/>
                  </a:lnTo>
                  <a:lnTo>
                    <a:pt x="44547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62046" y="4517389"/>
              <a:ext cx="255904" cy="10160"/>
            </a:xfrm>
            <a:custGeom>
              <a:avLst/>
              <a:gdLst/>
              <a:ahLst/>
              <a:cxnLst/>
              <a:rect l="l" t="t" r="r" b="b"/>
              <a:pathLst>
                <a:path w="255905" h="10160">
                  <a:moveTo>
                    <a:pt x="244465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55474" y="10160"/>
                  </a:lnTo>
                  <a:lnTo>
                    <a:pt x="244465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6560" y="4527550"/>
              <a:ext cx="282575" cy="10160"/>
            </a:xfrm>
            <a:custGeom>
              <a:avLst/>
              <a:gdLst/>
              <a:ahLst/>
              <a:cxnLst/>
              <a:rect l="l" t="t" r="r" b="b"/>
              <a:pathLst>
                <a:path w="282575" h="10160">
                  <a:moveTo>
                    <a:pt x="270960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81968" y="10160"/>
                  </a:lnTo>
                  <a:lnTo>
                    <a:pt x="270960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29139" y="4537709"/>
              <a:ext cx="311785" cy="11430"/>
            </a:xfrm>
            <a:custGeom>
              <a:avLst/>
              <a:gdLst/>
              <a:ahLst/>
              <a:cxnLst/>
              <a:rect l="l" t="t" r="r" b="b"/>
              <a:pathLst>
                <a:path w="311784" h="11429">
                  <a:moveTo>
                    <a:pt x="299389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311774" y="11429"/>
                  </a:lnTo>
                  <a:lnTo>
                    <a:pt x="299389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202488" y="0"/>
                  </a:moveTo>
                  <a:lnTo>
                    <a:pt x="7734" y="0"/>
                  </a:lnTo>
                  <a:lnTo>
                    <a:pt x="7734" y="1270"/>
                  </a:ln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lnTo>
                    <a:pt x="202488" y="1270"/>
                  </a:lnTo>
                  <a:lnTo>
                    <a:pt x="202488" y="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32524" y="4982209"/>
              <a:ext cx="727710" cy="11430"/>
            </a:xfrm>
            <a:custGeom>
              <a:avLst/>
              <a:gdLst/>
              <a:ahLst/>
              <a:cxnLst/>
              <a:rect l="l" t="t" r="r" b="b"/>
              <a:pathLst>
                <a:path w="72771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72771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18311" y="5265419"/>
              <a:ext cx="1202690" cy="11430"/>
            </a:xfrm>
            <a:custGeom>
              <a:avLst/>
              <a:gdLst/>
              <a:ahLst/>
              <a:cxnLst/>
              <a:rect l="l" t="t" r="r" b="b"/>
              <a:pathLst>
                <a:path w="1202689" h="11429">
                  <a:moveTo>
                    <a:pt x="70053" y="11430"/>
                  </a:moveTo>
                  <a:lnTo>
                    <a:pt x="6885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053" y="11430"/>
                  </a:lnTo>
                  <a:close/>
                </a:path>
                <a:path w="1202689" h="11429">
                  <a:moveTo>
                    <a:pt x="1202194" y="2540"/>
                  </a:moveTo>
                  <a:lnTo>
                    <a:pt x="1196086" y="2540"/>
                  </a:lnTo>
                  <a:lnTo>
                    <a:pt x="1196086" y="0"/>
                  </a:lnTo>
                  <a:lnTo>
                    <a:pt x="1098016" y="0"/>
                  </a:lnTo>
                  <a:lnTo>
                    <a:pt x="1098016" y="2540"/>
                  </a:lnTo>
                  <a:lnTo>
                    <a:pt x="1104633" y="2540"/>
                  </a:lnTo>
                  <a:lnTo>
                    <a:pt x="1104633" y="11430"/>
                  </a:lnTo>
                  <a:lnTo>
                    <a:pt x="1202194" y="11430"/>
                  </a:lnTo>
                  <a:lnTo>
                    <a:pt x="1202194" y="254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025377" y="6130289"/>
              <a:ext cx="3072765" cy="33020"/>
            </a:xfrm>
            <a:custGeom>
              <a:avLst/>
              <a:gdLst/>
              <a:ahLst/>
              <a:cxnLst/>
              <a:rect l="l" t="t" r="r" b="b"/>
              <a:pathLst>
                <a:path w="3072765" h="33020">
                  <a:moveTo>
                    <a:pt x="2987429" y="0"/>
                  </a:moveTo>
                  <a:lnTo>
                    <a:pt x="65567" y="0"/>
                  </a:lnTo>
                  <a:lnTo>
                    <a:pt x="47512" y="2540"/>
                  </a:lnTo>
                  <a:lnTo>
                    <a:pt x="0" y="33020"/>
                  </a:lnTo>
                  <a:lnTo>
                    <a:pt x="3072342" y="33020"/>
                  </a:lnTo>
                  <a:lnTo>
                    <a:pt x="3002802" y="12700"/>
                  </a:lnTo>
                  <a:lnTo>
                    <a:pt x="29874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3979843" y="6160770"/>
              <a:ext cx="3218180" cy="31750"/>
            </a:xfrm>
            <a:custGeom>
              <a:avLst/>
              <a:gdLst/>
              <a:ahLst/>
              <a:cxnLst/>
              <a:rect l="l" t="t" r="r" b="b"/>
              <a:pathLst>
                <a:path w="3218179" h="31750">
                  <a:moveTo>
                    <a:pt x="3109183" y="0"/>
                  </a:moveTo>
                  <a:lnTo>
                    <a:pt x="49492" y="0"/>
                  </a:lnTo>
                  <a:lnTo>
                    <a:pt x="0" y="31749"/>
                  </a:lnTo>
                  <a:lnTo>
                    <a:pt x="3217838" y="31749"/>
                  </a:lnTo>
                  <a:lnTo>
                    <a:pt x="3109183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3931531" y="6189979"/>
              <a:ext cx="3366135" cy="31750"/>
            </a:xfrm>
            <a:custGeom>
              <a:avLst/>
              <a:gdLst/>
              <a:ahLst/>
              <a:cxnLst/>
              <a:rect l="l" t="t" r="r" b="b"/>
              <a:pathLst>
                <a:path w="3366134" h="31750">
                  <a:moveTo>
                    <a:pt x="3257458" y="0"/>
                  </a:moveTo>
                  <a:lnTo>
                    <a:pt x="52271" y="0"/>
                  </a:lnTo>
                  <a:lnTo>
                    <a:pt x="6738" y="29210"/>
                  </a:lnTo>
                  <a:lnTo>
                    <a:pt x="0" y="31750"/>
                  </a:lnTo>
                  <a:lnTo>
                    <a:pt x="3366114" y="31750"/>
                  </a:lnTo>
                  <a:lnTo>
                    <a:pt x="3257458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854040" y="6219189"/>
              <a:ext cx="3543935" cy="31750"/>
            </a:xfrm>
            <a:custGeom>
              <a:avLst/>
              <a:gdLst/>
              <a:ahLst/>
              <a:cxnLst/>
              <a:rect l="l" t="t" r="r" b="b"/>
              <a:pathLst>
                <a:path w="3543934" h="31750">
                  <a:moveTo>
                    <a:pt x="3434912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3543568" y="31750"/>
                  </a:lnTo>
                  <a:lnTo>
                    <a:pt x="343491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773180" y="6248400"/>
              <a:ext cx="3694429" cy="33020"/>
            </a:xfrm>
            <a:custGeom>
              <a:avLst/>
              <a:gdLst/>
              <a:ahLst/>
              <a:cxnLst/>
              <a:rect l="l" t="t" r="r" b="b"/>
              <a:pathLst>
                <a:path w="3694429" h="33020">
                  <a:moveTo>
                    <a:pt x="3615735" y="0"/>
                  </a:moveTo>
                  <a:lnTo>
                    <a:pt x="87598" y="0"/>
                  </a:lnTo>
                  <a:lnTo>
                    <a:pt x="0" y="33020"/>
                  </a:lnTo>
                  <a:lnTo>
                    <a:pt x="3693838" y="33020"/>
                  </a:lnTo>
                  <a:lnTo>
                    <a:pt x="3646159" y="8890"/>
                  </a:lnTo>
                  <a:lnTo>
                    <a:pt x="361573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0" name="object 27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71" name="object 271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748158" y="1873249"/>
              <a:ext cx="1017269" cy="10160"/>
            </a:xfrm>
            <a:custGeom>
              <a:avLst/>
              <a:gdLst/>
              <a:ahLst/>
              <a:cxnLst/>
              <a:rect l="l" t="t" r="r" b="b"/>
              <a:pathLst>
                <a:path w="1017270" h="10160">
                  <a:moveTo>
                    <a:pt x="313169" y="10160"/>
                  </a:moveTo>
                  <a:lnTo>
                    <a:pt x="277304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13169" y="10160"/>
                  </a:lnTo>
                  <a:close/>
                </a:path>
                <a:path w="1017270" h="10160">
                  <a:moveTo>
                    <a:pt x="1016698" y="0"/>
                  </a:moveTo>
                  <a:lnTo>
                    <a:pt x="713460" y="0"/>
                  </a:lnTo>
                  <a:lnTo>
                    <a:pt x="716851" y="10160"/>
                  </a:lnTo>
                  <a:lnTo>
                    <a:pt x="996010" y="10160"/>
                  </a:lnTo>
                  <a:lnTo>
                    <a:pt x="101669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817385" y="1883409"/>
              <a:ext cx="927100" cy="10160"/>
            </a:xfrm>
            <a:custGeom>
              <a:avLst/>
              <a:gdLst/>
              <a:ahLst/>
              <a:cxnLst/>
              <a:rect l="l" t="t" r="r" b="b"/>
              <a:pathLst>
                <a:path w="927100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  <a:path w="927100" h="10160">
                  <a:moveTo>
                    <a:pt x="926782" y="0"/>
                  </a:moveTo>
                  <a:lnTo>
                    <a:pt x="647623" y="0"/>
                  </a:lnTo>
                  <a:lnTo>
                    <a:pt x="651014" y="10160"/>
                  </a:lnTo>
                  <a:lnTo>
                    <a:pt x="906106" y="10160"/>
                  </a:lnTo>
                  <a:lnTo>
                    <a:pt x="926782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853669" y="1892299"/>
              <a:ext cx="872490" cy="10160"/>
            </a:xfrm>
            <a:custGeom>
              <a:avLst/>
              <a:gdLst/>
              <a:ahLst/>
              <a:cxnLst/>
              <a:rect l="l" t="t" r="r" b="b"/>
              <a:pathLst>
                <a:path w="87249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  <a:path w="872490" h="10160">
                  <a:moveTo>
                    <a:pt x="872401" y="0"/>
                  </a:moveTo>
                  <a:lnTo>
                    <a:pt x="614299" y="0"/>
                  </a:lnTo>
                  <a:lnTo>
                    <a:pt x="617702" y="10160"/>
                  </a:lnTo>
                  <a:lnTo>
                    <a:pt x="851725" y="10160"/>
                  </a:lnTo>
                  <a:lnTo>
                    <a:pt x="87240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873481" y="190245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60">
                  <a:moveTo>
                    <a:pt x="316585" y="10160"/>
                  </a:moveTo>
                  <a:lnTo>
                    <a:pt x="26022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16585" y="10160"/>
                  </a:lnTo>
                  <a:close/>
                </a:path>
                <a:path w="832484" h="10160">
                  <a:moveTo>
                    <a:pt x="831913" y="0"/>
                  </a:moveTo>
                  <a:lnTo>
                    <a:pt x="597890" y="0"/>
                  </a:lnTo>
                  <a:lnTo>
                    <a:pt x="601281" y="10160"/>
                  </a:lnTo>
                  <a:lnTo>
                    <a:pt x="811237" y="10160"/>
                  </a:lnTo>
                  <a:lnTo>
                    <a:pt x="83191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901218" y="1911349"/>
              <a:ext cx="786130" cy="10160"/>
            </a:xfrm>
            <a:custGeom>
              <a:avLst/>
              <a:gdLst/>
              <a:ahLst/>
              <a:cxnLst/>
              <a:rect l="l" t="t" r="r" b="b"/>
              <a:pathLst>
                <a:path w="786129" h="10160">
                  <a:moveTo>
                    <a:pt x="338162" y="10160"/>
                  </a:moveTo>
                  <a:lnTo>
                    <a:pt x="281800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38162" y="10160"/>
                  </a:lnTo>
                  <a:close/>
                </a:path>
                <a:path w="786129" h="10160">
                  <a:moveTo>
                    <a:pt x="786079" y="0"/>
                  </a:moveTo>
                  <a:lnTo>
                    <a:pt x="573112" y="0"/>
                  </a:lnTo>
                  <a:lnTo>
                    <a:pt x="576503" y="10160"/>
                  </a:lnTo>
                  <a:lnTo>
                    <a:pt x="765403" y="10160"/>
                  </a:lnTo>
                  <a:lnTo>
                    <a:pt x="78607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6932917" y="1921509"/>
              <a:ext cx="734060" cy="10160"/>
            </a:xfrm>
            <a:custGeom>
              <a:avLst/>
              <a:gdLst/>
              <a:ahLst/>
              <a:cxnLst/>
              <a:rect l="l" t="t" r="r" b="b"/>
              <a:pathLst>
                <a:path w="734059" h="10160">
                  <a:moveTo>
                    <a:pt x="362813" y="10160"/>
                  </a:moveTo>
                  <a:lnTo>
                    <a:pt x="30646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62813" y="10160"/>
                  </a:lnTo>
                  <a:close/>
                </a:path>
                <a:path w="734059" h="10160">
                  <a:moveTo>
                    <a:pt x="733704" y="0"/>
                  </a:moveTo>
                  <a:lnTo>
                    <a:pt x="544804" y="0"/>
                  </a:lnTo>
                  <a:lnTo>
                    <a:pt x="548208" y="10160"/>
                  </a:lnTo>
                  <a:lnTo>
                    <a:pt x="713016" y="10160"/>
                  </a:lnTo>
                  <a:lnTo>
                    <a:pt x="733704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6960654" y="1930399"/>
              <a:ext cx="688340" cy="10160"/>
            </a:xfrm>
            <a:custGeom>
              <a:avLst/>
              <a:gdLst/>
              <a:ahLst/>
              <a:cxnLst/>
              <a:rect l="l" t="t" r="r" b="b"/>
              <a:pathLst>
                <a:path w="688340" h="10160">
                  <a:moveTo>
                    <a:pt x="384390" y="10160"/>
                  </a:moveTo>
                  <a:lnTo>
                    <a:pt x="328041" y="0"/>
                  </a:lnTo>
                  <a:lnTo>
                    <a:pt x="0" y="0"/>
                  </a:lnTo>
                  <a:lnTo>
                    <a:pt x="31686" y="10160"/>
                  </a:lnTo>
                  <a:lnTo>
                    <a:pt x="384390" y="10160"/>
                  </a:lnTo>
                  <a:close/>
                </a:path>
                <a:path w="688340" h="10160">
                  <a:moveTo>
                    <a:pt x="687870" y="0"/>
                  </a:moveTo>
                  <a:lnTo>
                    <a:pt x="520039" y="0"/>
                  </a:lnTo>
                  <a:lnTo>
                    <a:pt x="523430" y="10160"/>
                  </a:lnTo>
                  <a:lnTo>
                    <a:pt x="667181" y="10160"/>
                  </a:lnTo>
                  <a:lnTo>
                    <a:pt x="68787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138946" y="1987550"/>
              <a:ext cx="447040" cy="10160"/>
            </a:xfrm>
            <a:custGeom>
              <a:avLst/>
              <a:gdLst/>
              <a:ahLst/>
              <a:cxnLst/>
              <a:rect l="l" t="t" r="r" b="b"/>
              <a:pathLst>
                <a:path w="447040" h="10160">
                  <a:moveTo>
                    <a:pt x="446497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39128" y="10160"/>
                  </a:lnTo>
                  <a:lnTo>
                    <a:pt x="446497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170643" y="1997709"/>
              <a:ext cx="407670" cy="10160"/>
            </a:xfrm>
            <a:custGeom>
              <a:avLst/>
              <a:gdLst/>
              <a:ahLst/>
              <a:cxnLst/>
              <a:rect l="l" t="t" r="r" b="b"/>
              <a:pathLst>
                <a:path w="407670" h="10160">
                  <a:moveTo>
                    <a:pt x="40743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00063" y="10160"/>
                  </a:lnTo>
                  <a:lnTo>
                    <a:pt x="407432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198378" y="2006600"/>
              <a:ext cx="373380" cy="10160"/>
            </a:xfrm>
            <a:custGeom>
              <a:avLst/>
              <a:gdLst/>
              <a:ahLst/>
              <a:cxnLst/>
              <a:rect l="l" t="t" r="r" b="b"/>
              <a:pathLst>
                <a:path w="373379" h="10160">
                  <a:moveTo>
                    <a:pt x="373250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5881" y="10160"/>
                  </a:lnTo>
                  <a:lnTo>
                    <a:pt x="37325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230073" y="2016759"/>
              <a:ext cx="334645" cy="10160"/>
            </a:xfrm>
            <a:custGeom>
              <a:avLst/>
              <a:gdLst/>
              <a:ahLst/>
              <a:cxnLst/>
              <a:rect l="l" t="t" r="r" b="b"/>
              <a:pathLst>
                <a:path w="334645" h="10160">
                  <a:moveTo>
                    <a:pt x="334185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26816" y="10160"/>
                  </a:lnTo>
                  <a:lnTo>
                    <a:pt x="334185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257808" y="2025650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300003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92634" y="10160"/>
                  </a:lnTo>
                  <a:lnTo>
                    <a:pt x="300003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289505" y="2035809"/>
              <a:ext cx="260985" cy="10160"/>
            </a:xfrm>
            <a:custGeom>
              <a:avLst/>
              <a:gdLst/>
              <a:ahLst/>
              <a:cxnLst/>
              <a:rect l="l" t="t" r="r" b="b"/>
              <a:pathLst>
                <a:path w="260984" h="10160">
                  <a:moveTo>
                    <a:pt x="26093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53569" y="10160"/>
                  </a:lnTo>
                  <a:lnTo>
                    <a:pt x="26093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317239" y="2044700"/>
              <a:ext cx="227329" cy="10160"/>
            </a:xfrm>
            <a:custGeom>
              <a:avLst/>
              <a:gdLst/>
              <a:ahLst/>
              <a:cxnLst/>
              <a:rect l="l" t="t" r="r" b="b"/>
              <a:pathLst>
                <a:path w="227329" h="10160">
                  <a:moveTo>
                    <a:pt x="226756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19387" y="10160"/>
                  </a:lnTo>
                  <a:lnTo>
                    <a:pt x="22675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0" y="2590800"/>
              <a:ext cx="212725" cy="3810"/>
            </a:xfrm>
            <a:custGeom>
              <a:avLst/>
              <a:gdLst/>
              <a:ahLst/>
              <a:cxnLst/>
              <a:rect l="l" t="t" r="r" b="b"/>
              <a:pathLst>
                <a:path w="212725" h="3810">
                  <a:moveTo>
                    <a:pt x="2124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52400" y="3810"/>
                  </a:lnTo>
                  <a:lnTo>
                    <a:pt x="212440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0" y="2594609"/>
              <a:ext cx="152400" cy="3810"/>
            </a:xfrm>
            <a:custGeom>
              <a:avLst/>
              <a:gdLst/>
              <a:ahLst/>
              <a:cxnLst/>
              <a:rect l="l" t="t" r="r" b="b"/>
              <a:pathLst>
                <a:path w="152400" h="3810">
                  <a:moveTo>
                    <a:pt x="1524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32521" y="381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0" y="2598419"/>
              <a:ext cx="132715" cy="3810"/>
            </a:xfrm>
            <a:custGeom>
              <a:avLst/>
              <a:gdLst/>
              <a:ahLst/>
              <a:cxnLst/>
              <a:rect l="l" t="t" r="r" b="b"/>
              <a:pathLst>
                <a:path w="132715" h="3810">
                  <a:moveTo>
                    <a:pt x="132521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12643" y="3809"/>
                  </a:lnTo>
                  <a:lnTo>
                    <a:pt x="132521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6" name="object 83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37" name="object 837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3" name="object 106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64" name="object 1064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10853" y="9029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5" h="12700">
                  <a:moveTo>
                    <a:pt x="51214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1356" y="12700"/>
                  </a:lnTo>
                  <a:lnTo>
                    <a:pt x="51214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27477" y="1252219"/>
              <a:ext cx="1720214" cy="12700"/>
            </a:xfrm>
            <a:custGeom>
              <a:avLst/>
              <a:gdLst/>
              <a:ahLst/>
              <a:cxnLst/>
              <a:rect l="l" t="t" r="r" b="b"/>
              <a:pathLst>
                <a:path w="1720214" h="12700">
                  <a:moveTo>
                    <a:pt x="58166" y="12700"/>
                  </a:moveTo>
                  <a:lnTo>
                    <a:pt x="5695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58166" y="12700"/>
                  </a:lnTo>
                  <a:close/>
                </a:path>
                <a:path w="1720214" h="12700">
                  <a:moveTo>
                    <a:pt x="1719643" y="0"/>
                  </a:moveTo>
                  <a:lnTo>
                    <a:pt x="1628978" y="0"/>
                  </a:lnTo>
                  <a:lnTo>
                    <a:pt x="1628978" y="8890"/>
                  </a:lnTo>
                  <a:lnTo>
                    <a:pt x="1618691" y="8890"/>
                  </a:lnTo>
                  <a:lnTo>
                    <a:pt x="1618691" y="12700"/>
                  </a:lnTo>
                  <a:lnTo>
                    <a:pt x="1709280" y="12700"/>
                  </a:lnTo>
                  <a:lnTo>
                    <a:pt x="1709280" y="8890"/>
                  </a:lnTo>
                  <a:lnTo>
                    <a:pt x="1719643" y="8890"/>
                  </a:lnTo>
                  <a:lnTo>
                    <a:pt x="1719643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599282" y="2119629"/>
              <a:ext cx="368300" cy="12700"/>
            </a:xfrm>
            <a:custGeom>
              <a:avLst/>
              <a:gdLst/>
              <a:ahLst/>
              <a:cxnLst/>
              <a:rect l="l" t="t" r="r" b="b"/>
              <a:pathLst>
                <a:path w="368300" h="12700">
                  <a:moveTo>
                    <a:pt x="368042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49237" y="12700"/>
                  </a:lnTo>
                  <a:lnTo>
                    <a:pt x="368042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606983" y="2131059"/>
              <a:ext cx="343535" cy="12700"/>
            </a:xfrm>
            <a:custGeom>
              <a:avLst/>
              <a:gdLst/>
              <a:ahLst/>
              <a:cxnLst/>
              <a:rect l="l" t="t" r="r" b="b"/>
              <a:pathLst>
                <a:path w="343535" h="12700">
                  <a:moveTo>
                    <a:pt x="343416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24612" y="12700"/>
                  </a:lnTo>
                  <a:lnTo>
                    <a:pt x="343416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614685" y="2142490"/>
              <a:ext cx="319405" cy="12700"/>
            </a:xfrm>
            <a:custGeom>
              <a:avLst/>
              <a:gdLst/>
              <a:ahLst/>
              <a:cxnLst/>
              <a:rect l="l" t="t" r="r" b="b"/>
              <a:pathLst>
                <a:path w="319405" h="12700">
                  <a:moveTo>
                    <a:pt x="318791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99986" y="12700"/>
                  </a:lnTo>
                  <a:lnTo>
                    <a:pt x="318791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622386" y="2153919"/>
              <a:ext cx="294640" cy="12700"/>
            </a:xfrm>
            <a:custGeom>
              <a:avLst/>
              <a:gdLst/>
              <a:ahLst/>
              <a:cxnLst/>
              <a:rect l="l" t="t" r="r" b="b"/>
              <a:pathLst>
                <a:path w="294639" h="12700">
                  <a:moveTo>
                    <a:pt x="294165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75360" y="12700"/>
                  </a:lnTo>
                  <a:lnTo>
                    <a:pt x="294165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633929" y="2165349"/>
              <a:ext cx="257810" cy="12700"/>
            </a:xfrm>
            <a:custGeom>
              <a:avLst/>
              <a:gdLst/>
              <a:ahLst/>
              <a:cxnLst/>
              <a:rect l="l" t="t" r="r" b="b"/>
              <a:pathLst>
                <a:path w="257810" h="12700">
                  <a:moveTo>
                    <a:pt x="257225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5829" y="11430"/>
                  </a:lnTo>
                  <a:lnTo>
                    <a:pt x="5829" y="12700"/>
                  </a:lnTo>
                  <a:lnTo>
                    <a:pt x="247827" y="12700"/>
                  </a:lnTo>
                  <a:lnTo>
                    <a:pt x="247827" y="11430"/>
                  </a:lnTo>
                  <a:lnTo>
                    <a:pt x="257225" y="11430"/>
                  </a:lnTo>
                  <a:lnTo>
                    <a:pt x="257225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653550" y="2176779"/>
              <a:ext cx="222250" cy="11430"/>
            </a:xfrm>
            <a:custGeom>
              <a:avLst/>
              <a:gdLst/>
              <a:ahLst/>
              <a:cxnLst/>
              <a:rect l="l" t="t" r="r" b="b"/>
              <a:pathLst>
                <a:path w="222250" h="11430">
                  <a:moveTo>
                    <a:pt x="221627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7729" y="10160"/>
                  </a:lnTo>
                  <a:lnTo>
                    <a:pt x="17729" y="11430"/>
                  </a:lnTo>
                  <a:lnTo>
                    <a:pt x="216166" y="11430"/>
                  </a:lnTo>
                  <a:lnTo>
                    <a:pt x="216166" y="10160"/>
                  </a:lnTo>
                  <a:lnTo>
                    <a:pt x="221627" y="10160"/>
                  </a:lnTo>
                  <a:lnTo>
                    <a:pt x="221627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908655" y="2345689"/>
              <a:ext cx="513715" cy="11430"/>
            </a:xfrm>
            <a:custGeom>
              <a:avLst/>
              <a:gdLst/>
              <a:ahLst/>
              <a:cxnLst/>
              <a:rect l="l" t="t" r="r" b="b"/>
              <a:pathLst>
                <a:path w="513714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513714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6" name="object 139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397" name="object 139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398" name="object 1398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485828" y="3268979"/>
              <a:ext cx="1656080" cy="12700"/>
            </a:xfrm>
            <a:custGeom>
              <a:avLst/>
              <a:gdLst/>
              <a:ahLst/>
              <a:cxnLst/>
              <a:rect l="l" t="t" r="r" b="b"/>
              <a:pathLst>
                <a:path w="1656079" h="12700">
                  <a:moveTo>
                    <a:pt x="136626" y="12700"/>
                  </a:moveTo>
                  <a:lnTo>
                    <a:pt x="1126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6626" y="12700"/>
                  </a:lnTo>
                  <a:close/>
                </a:path>
                <a:path w="1656079" h="12700">
                  <a:moveTo>
                    <a:pt x="1656016" y="12700"/>
                  </a:moveTo>
                  <a:lnTo>
                    <a:pt x="1645056" y="0"/>
                  </a:lnTo>
                  <a:lnTo>
                    <a:pt x="1588871" y="0"/>
                  </a:lnTo>
                  <a:lnTo>
                    <a:pt x="1595412" y="12700"/>
                  </a:lnTo>
                  <a:lnTo>
                    <a:pt x="1656016" y="1270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7093663" y="3305809"/>
              <a:ext cx="73025" cy="12700"/>
            </a:xfrm>
            <a:custGeom>
              <a:avLst/>
              <a:gdLst/>
              <a:ahLst/>
              <a:cxnLst/>
              <a:rect l="l" t="t" r="r" b="b"/>
              <a:pathLst>
                <a:path w="73025" h="12700">
                  <a:moveTo>
                    <a:pt x="65927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73028" y="12700"/>
                  </a:lnTo>
                  <a:lnTo>
                    <a:pt x="65927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7106086" y="332993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6998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74099" y="12700"/>
                  </a:lnTo>
                  <a:lnTo>
                    <a:pt x="6699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7125045" y="3366770"/>
              <a:ext cx="76200" cy="12700"/>
            </a:xfrm>
            <a:custGeom>
              <a:avLst/>
              <a:gdLst/>
              <a:ahLst/>
              <a:cxnLst/>
              <a:rect l="l" t="t" r="r" b="b"/>
              <a:pathLst>
                <a:path w="76200" h="12700">
                  <a:moveTo>
                    <a:pt x="68632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75734" y="12700"/>
                  </a:lnTo>
                  <a:lnTo>
                    <a:pt x="68632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6034201" y="3573779"/>
              <a:ext cx="1282700" cy="12700"/>
            </a:xfrm>
            <a:custGeom>
              <a:avLst/>
              <a:gdLst/>
              <a:ahLst/>
              <a:cxnLst/>
              <a:rect l="l" t="t" r="r" b="b"/>
              <a:pathLst>
                <a:path w="1282700" h="12700">
                  <a:moveTo>
                    <a:pt x="167538" y="12700"/>
                  </a:moveTo>
                  <a:lnTo>
                    <a:pt x="14128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7538" y="12700"/>
                  </a:lnTo>
                  <a:close/>
                </a:path>
                <a:path w="1282700" h="12700">
                  <a:moveTo>
                    <a:pt x="1282331" y="12700"/>
                  </a:moveTo>
                  <a:lnTo>
                    <a:pt x="1275219" y="0"/>
                  </a:lnTo>
                  <a:lnTo>
                    <a:pt x="1197406" y="0"/>
                  </a:lnTo>
                  <a:lnTo>
                    <a:pt x="1203947" y="12700"/>
                  </a:lnTo>
                  <a:lnTo>
                    <a:pt x="1282331" y="1270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143866" y="3634739"/>
              <a:ext cx="1207135" cy="12700"/>
            </a:xfrm>
            <a:custGeom>
              <a:avLst/>
              <a:gdLst/>
              <a:ahLst/>
              <a:cxnLst/>
              <a:rect l="l" t="t" r="r" b="b"/>
              <a:pathLst>
                <a:path w="1207134" h="12700">
                  <a:moveTo>
                    <a:pt x="183857" y="12700"/>
                  </a:moveTo>
                  <a:lnTo>
                    <a:pt x="15760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83857" y="12700"/>
                  </a:lnTo>
                  <a:close/>
                </a:path>
                <a:path w="1207134" h="12700">
                  <a:moveTo>
                    <a:pt x="1206754" y="12700"/>
                  </a:moveTo>
                  <a:lnTo>
                    <a:pt x="1199642" y="0"/>
                  </a:lnTo>
                  <a:lnTo>
                    <a:pt x="1119124" y="0"/>
                  </a:lnTo>
                  <a:lnTo>
                    <a:pt x="1125664" y="12700"/>
                  </a:lnTo>
                  <a:lnTo>
                    <a:pt x="1206754" y="1270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6210135" y="3671569"/>
              <a:ext cx="1161415" cy="12700"/>
            </a:xfrm>
            <a:custGeom>
              <a:avLst/>
              <a:gdLst/>
              <a:ahLst/>
              <a:cxnLst/>
              <a:rect l="l" t="t" r="r" b="b"/>
              <a:pathLst>
                <a:path w="1161415" h="12700">
                  <a:moveTo>
                    <a:pt x="193713" y="12700"/>
                  </a:moveTo>
                  <a:lnTo>
                    <a:pt x="16746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93713" y="12700"/>
                  </a:lnTo>
                  <a:close/>
                </a:path>
                <a:path w="1161415" h="12700">
                  <a:moveTo>
                    <a:pt x="1161072" y="12700"/>
                  </a:moveTo>
                  <a:lnTo>
                    <a:pt x="1153972" y="0"/>
                  </a:lnTo>
                  <a:lnTo>
                    <a:pt x="1071816" y="0"/>
                  </a:lnTo>
                  <a:lnTo>
                    <a:pt x="1078357" y="12700"/>
                  </a:lnTo>
                  <a:lnTo>
                    <a:pt x="1161072" y="1270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253543" y="3695699"/>
              <a:ext cx="1131570" cy="12700"/>
            </a:xfrm>
            <a:custGeom>
              <a:avLst/>
              <a:gdLst/>
              <a:ahLst/>
              <a:cxnLst/>
              <a:rect l="l" t="t" r="r" b="b"/>
              <a:pathLst>
                <a:path w="1131570" h="12700">
                  <a:moveTo>
                    <a:pt x="200164" y="12700"/>
                  </a:moveTo>
                  <a:lnTo>
                    <a:pt x="1739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00164" y="12700"/>
                  </a:lnTo>
                  <a:close/>
                </a:path>
                <a:path w="1131570" h="12700">
                  <a:moveTo>
                    <a:pt x="1131163" y="12700"/>
                  </a:moveTo>
                  <a:lnTo>
                    <a:pt x="1124051" y="0"/>
                  </a:lnTo>
                  <a:lnTo>
                    <a:pt x="1043406" y="0"/>
                  </a:lnTo>
                  <a:lnTo>
                    <a:pt x="1053617" y="12700"/>
                  </a:lnTo>
                  <a:lnTo>
                    <a:pt x="1131163" y="1270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320942" y="3732529"/>
              <a:ext cx="1089660" cy="12700"/>
            </a:xfrm>
            <a:custGeom>
              <a:avLst/>
              <a:gdLst/>
              <a:ahLst/>
              <a:cxnLst/>
              <a:rect l="l" t="t" r="r" b="b"/>
              <a:pathLst>
                <a:path w="1089659" h="12700">
                  <a:moveTo>
                    <a:pt x="208699" y="1270"/>
                  </a:moveTo>
                  <a:lnTo>
                    <a:pt x="183946" y="1270"/>
                  </a:lnTo>
                  <a:lnTo>
                    <a:pt x="183946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11430" y="1270"/>
                  </a:lnTo>
                  <a:lnTo>
                    <a:pt x="11430" y="12700"/>
                  </a:lnTo>
                  <a:lnTo>
                    <a:pt x="208699" y="12700"/>
                  </a:lnTo>
                  <a:lnTo>
                    <a:pt x="208699" y="1270"/>
                  </a:lnTo>
                  <a:close/>
                </a:path>
                <a:path w="1089659" h="12700">
                  <a:moveTo>
                    <a:pt x="1089520" y="12700"/>
                  </a:moveTo>
                  <a:lnTo>
                    <a:pt x="1079195" y="0"/>
                  </a:lnTo>
                  <a:lnTo>
                    <a:pt x="1005636" y="0"/>
                  </a:lnTo>
                  <a:lnTo>
                    <a:pt x="1015847" y="12700"/>
                  </a:lnTo>
                  <a:lnTo>
                    <a:pt x="1089520" y="1270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6363220" y="3756659"/>
              <a:ext cx="1067435" cy="12700"/>
            </a:xfrm>
            <a:custGeom>
              <a:avLst/>
              <a:gdLst/>
              <a:ahLst/>
              <a:cxnLst/>
              <a:rect l="l" t="t" r="r" b="b"/>
              <a:pathLst>
                <a:path w="1067434" h="12700">
                  <a:moveTo>
                    <a:pt x="288836" y="12700"/>
                  </a:moveTo>
                  <a:lnTo>
                    <a:pt x="236740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88836" y="12700"/>
                  </a:lnTo>
                  <a:close/>
                </a:path>
                <a:path w="1067434" h="12700">
                  <a:moveTo>
                    <a:pt x="1066876" y="12700"/>
                  </a:moveTo>
                  <a:lnTo>
                    <a:pt x="1056551" y="0"/>
                  </a:lnTo>
                  <a:lnTo>
                    <a:pt x="982764" y="0"/>
                  </a:lnTo>
                  <a:lnTo>
                    <a:pt x="992987" y="12700"/>
                  </a:lnTo>
                  <a:lnTo>
                    <a:pt x="1066876" y="1270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589992" y="3817619"/>
              <a:ext cx="890269" cy="12700"/>
            </a:xfrm>
            <a:custGeom>
              <a:avLst/>
              <a:gdLst/>
              <a:ahLst/>
              <a:cxnLst/>
              <a:rect l="l" t="t" r="r" b="b"/>
              <a:pathLst>
                <a:path w="890270" h="12700">
                  <a:moveTo>
                    <a:pt x="312089" y="12700"/>
                  </a:moveTo>
                  <a:lnTo>
                    <a:pt x="260007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2089" y="12700"/>
                  </a:lnTo>
                  <a:close/>
                </a:path>
                <a:path w="890270" h="12700">
                  <a:moveTo>
                    <a:pt x="889698" y="12700"/>
                  </a:moveTo>
                  <a:lnTo>
                    <a:pt x="879373" y="0"/>
                  </a:lnTo>
                  <a:lnTo>
                    <a:pt x="805040" y="0"/>
                  </a:lnTo>
                  <a:lnTo>
                    <a:pt x="815263" y="12700"/>
                  </a:lnTo>
                  <a:lnTo>
                    <a:pt x="889698" y="1270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6750571" y="3854449"/>
              <a:ext cx="759460" cy="12700"/>
            </a:xfrm>
            <a:custGeom>
              <a:avLst/>
              <a:gdLst/>
              <a:ahLst/>
              <a:cxnLst/>
              <a:rect l="l" t="t" r="r" b="b"/>
              <a:pathLst>
                <a:path w="759459" h="12700">
                  <a:moveTo>
                    <a:pt x="302577" y="12700"/>
                  </a:moveTo>
                  <a:lnTo>
                    <a:pt x="250482" y="0"/>
                  </a:lnTo>
                  <a:lnTo>
                    <a:pt x="0" y="0"/>
                  </a:lnTo>
                  <a:lnTo>
                    <a:pt x="55384" y="12700"/>
                  </a:lnTo>
                  <a:lnTo>
                    <a:pt x="302577" y="12700"/>
                  </a:lnTo>
                  <a:close/>
                </a:path>
                <a:path w="759459" h="12700">
                  <a:moveTo>
                    <a:pt x="759091" y="12700"/>
                  </a:moveTo>
                  <a:lnTo>
                    <a:pt x="748753" y="0"/>
                  </a:lnTo>
                  <a:lnTo>
                    <a:pt x="674090" y="0"/>
                  </a:lnTo>
                  <a:lnTo>
                    <a:pt x="684314" y="12700"/>
                  </a:lnTo>
                  <a:lnTo>
                    <a:pt x="759091" y="1270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6855790" y="3878579"/>
              <a:ext cx="673735" cy="12700"/>
            </a:xfrm>
            <a:custGeom>
              <a:avLst/>
              <a:gdLst/>
              <a:ahLst/>
              <a:cxnLst/>
              <a:rect l="l" t="t" r="r" b="b"/>
              <a:pathLst>
                <a:path w="673734" h="12700">
                  <a:moveTo>
                    <a:pt x="296329" y="12700"/>
                  </a:moveTo>
                  <a:lnTo>
                    <a:pt x="244233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96329" y="12700"/>
                  </a:lnTo>
                  <a:close/>
                </a:path>
                <a:path w="673734" h="12700">
                  <a:moveTo>
                    <a:pt x="673506" y="12700"/>
                  </a:moveTo>
                  <a:lnTo>
                    <a:pt x="663168" y="0"/>
                  </a:lnTo>
                  <a:lnTo>
                    <a:pt x="588289" y="0"/>
                  </a:lnTo>
                  <a:lnTo>
                    <a:pt x="598500" y="12700"/>
                  </a:lnTo>
                  <a:lnTo>
                    <a:pt x="673506" y="1270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7016382" y="3915409"/>
              <a:ext cx="542925" cy="12700"/>
            </a:xfrm>
            <a:custGeom>
              <a:avLst/>
              <a:gdLst/>
              <a:ahLst/>
              <a:cxnLst/>
              <a:rect l="l" t="t" r="r" b="b"/>
              <a:pathLst>
                <a:path w="542925" h="12700">
                  <a:moveTo>
                    <a:pt x="220078" y="12700"/>
                  </a:moveTo>
                  <a:lnTo>
                    <a:pt x="194678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20078" y="12700"/>
                  </a:lnTo>
                  <a:close/>
                </a:path>
                <a:path w="542925" h="12700">
                  <a:moveTo>
                    <a:pt x="542874" y="12700"/>
                  </a:moveTo>
                  <a:lnTo>
                    <a:pt x="532549" y="0"/>
                  </a:lnTo>
                  <a:lnTo>
                    <a:pt x="457327" y="0"/>
                  </a:lnTo>
                  <a:lnTo>
                    <a:pt x="467550" y="12700"/>
                  </a:lnTo>
                  <a:lnTo>
                    <a:pt x="542874" y="1270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7132663" y="3939539"/>
              <a:ext cx="446405" cy="12700"/>
            </a:xfrm>
            <a:custGeom>
              <a:avLst/>
              <a:gdLst/>
              <a:ahLst/>
              <a:cxnLst/>
              <a:rect l="l" t="t" r="r" b="b"/>
              <a:pathLst>
                <a:path w="446404" h="12700">
                  <a:moveTo>
                    <a:pt x="144424" y="5080"/>
                  </a:moveTo>
                  <a:lnTo>
                    <a:pt x="131724" y="5080"/>
                  </a:lnTo>
                  <a:lnTo>
                    <a:pt x="131724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8249" y="5080"/>
                  </a:lnTo>
                  <a:lnTo>
                    <a:pt x="18249" y="12700"/>
                  </a:lnTo>
                  <a:lnTo>
                    <a:pt x="144424" y="12700"/>
                  </a:lnTo>
                  <a:lnTo>
                    <a:pt x="144424" y="5080"/>
                  </a:lnTo>
                  <a:close/>
                </a:path>
                <a:path w="446404" h="12700">
                  <a:moveTo>
                    <a:pt x="446227" y="12700"/>
                  </a:moveTo>
                  <a:lnTo>
                    <a:pt x="435889" y="0"/>
                  </a:lnTo>
                  <a:lnTo>
                    <a:pt x="360464" y="0"/>
                  </a:lnTo>
                  <a:lnTo>
                    <a:pt x="370674" y="12700"/>
                  </a:lnTo>
                  <a:lnTo>
                    <a:pt x="446227" y="1270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7248982" y="4000499"/>
              <a:ext cx="379730" cy="12700"/>
            </a:xfrm>
            <a:custGeom>
              <a:avLst/>
              <a:gdLst/>
              <a:ahLst/>
              <a:cxnLst/>
              <a:rect l="l" t="t" r="r" b="b"/>
              <a:pathLst>
                <a:path w="379729" h="12700">
                  <a:moveTo>
                    <a:pt x="157645" y="12700"/>
                  </a:moveTo>
                  <a:lnTo>
                    <a:pt x="132257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57645" y="12700"/>
                  </a:lnTo>
                  <a:close/>
                </a:path>
                <a:path w="379729" h="12700">
                  <a:moveTo>
                    <a:pt x="379501" y="12700"/>
                  </a:moveTo>
                  <a:lnTo>
                    <a:pt x="369176" y="0"/>
                  </a:lnTo>
                  <a:lnTo>
                    <a:pt x="293179" y="0"/>
                  </a:lnTo>
                  <a:lnTo>
                    <a:pt x="303403" y="12700"/>
                  </a:lnTo>
                  <a:lnTo>
                    <a:pt x="379501" y="1270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7294435" y="4024629"/>
              <a:ext cx="353695" cy="12700"/>
            </a:xfrm>
            <a:custGeom>
              <a:avLst/>
              <a:gdLst/>
              <a:ahLst/>
              <a:cxnLst/>
              <a:rect l="l" t="t" r="r" b="b"/>
              <a:pathLst>
                <a:path w="353695" h="12700">
                  <a:moveTo>
                    <a:pt x="160464" y="12700"/>
                  </a:moveTo>
                  <a:lnTo>
                    <a:pt x="135064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0464" y="12700"/>
                  </a:lnTo>
                  <a:close/>
                </a:path>
                <a:path w="353695" h="12700">
                  <a:moveTo>
                    <a:pt x="353682" y="12700"/>
                  </a:moveTo>
                  <a:lnTo>
                    <a:pt x="343357" y="0"/>
                  </a:lnTo>
                  <a:lnTo>
                    <a:pt x="267144" y="0"/>
                  </a:lnTo>
                  <a:lnTo>
                    <a:pt x="277368" y="12700"/>
                  </a:lnTo>
                  <a:lnTo>
                    <a:pt x="353682" y="1270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7363790" y="4061459"/>
              <a:ext cx="314325" cy="12700"/>
            </a:xfrm>
            <a:custGeom>
              <a:avLst/>
              <a:gdLst/>
              <a:ahLst/>
              <a:cxnLst/>
              <a:rect l="l" t="t" r="r" b="b"/>
              <a:pathLst>
                <a:path w="314325" h="12700">
                  <a:moveTo>
                    <a:pt x="164769" y="12700"/>
                  </a:moveTo>
                  <a:lnTo>
                    <a:pt x="139369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64769" y="12700"/>
                  </a:lnTo>
                  <a:close/>
                </a:path>
                <a:path w="314325" h="12700">
                  <a:moveTo>
                    <a:pt x="314299" y="12700"/>
                  </a:moveTo>
                  <a:lnTo>
                    <a:pt x="303961" y="0"/>
                  </a:lnTo>
                  <a:lnTo>
                    <a:pt x="227418" y="0"/>
                  </a:lnTo>
                  <a:lnTo>
                    <a:pt x="237642" y="12700"/>
                  </a:lnTo>
                  <a:lnTo>
                    <a:pt x="314299" y="1270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7433157" y="4098289"/>
              <a:ext cx="274955" cy="12700"/>
            </a:xfrm>
            <a:custGeom>
              <a:avLst/>
              <a:gdLst/>
              <a:ahLst/>
              <a:cxnLst/>
              <a:rect l="l" t="t" r="r" b="b"/>
              <a:pathLst>
                <a:path w="274954" h="12700">
                  <a:moveTo>
                    <a:pt x="169049" y="12700"/>
                  </a:moveTo>
                  <a:lnTo>
                    <a:pt x="143649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9049" y="12700"/>
                  </a:lnTo>
                  <a:close/>
                </a:path>
                <a:path w="274954" h="12700">
                  <a:moveTo>
                    <a:pt x="274891" y="12700"/>
                  </a:moveTo>
                  <a:lnTo>
                    <a:pt x="264553" y="0"/>
                  </a:lnTo>
                  <a:lnTo>
                    <a:pt x="187680" y="0"/>
                  </a:lnTo>
                  <a:lnTo>
                    <a:pt x="197904" y="12700"/>
                  </a:lnTo>
                  <a:lnTo>
                    <a:pt x="274891" y="1270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0" name="object 148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81" name="object 1481"/>
            <p:cNvSpPr/>
            <p:nvPr/>
          </p:nvSpPr>
          <p:spPr>
            <a:xfrm>
              <a:off x="7636279" y="4268470"/>
              <a:ext cx="275590" cy="13970"/>
            </a:xfrm>
            <a:custGeom>
              <a:avLst/>
              <a:gdLst/>
              <a:ahLst/>
              <a:cxnLst/>
              <a:rect l="l" t="t" r="r" b="b"/>
              <a:pathLst>
                <a:path w="275590" h="13970">
                  <a:moveTo>
                    <a:pt x="24726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75439" y="13969"/>
                  </a:lnTo>
                  <a:lnTo>
                    <a:pt x="247267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7608063" y="4281170"/>
              <a:ext cx="327025" cy="12700"/>
            </a:xfrm>
            <a:custGeom>
              <a:avLst/>
              <a:gdLst/>
              <a:ahLst/>
              <a:cxnLst/>
              <a:rect l="l" t="t" r="r" b="b"/>
              <a:pathLst>
                <a:path w="327025" h="12700">
                  <a:moveTo>
                    <a:pt x="301094" y="0"/>
                  </a:moveTo>
                  <a:lnTo>
                    <a:pt x="31350" y="0"/>
                  </a:lnTo>
                  <a:lnTo>
                    <a:pt x="0" y="12699"/>
                  </a:lnTo>
                  <a:lnTo>
                    <a:pt x="326705" y="12699"/>
                  </a:lnTo>
                  <a:lnTo>
                    <a:pt x="301094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7576713" y="4292600"/>
              <a:ext cx="382270" cy="13970"/>
            </a:xfrm>
            <a:custGeom>
              <a:avLst/>
              <a:gdLst/>
              <a:ahLst/>
              <a:cxnLst/>
              <a:rect l="l" t="t" r="r" b="b"/>
              <a:pathLst>
                <a:path w="382270" h="13970">
                  <a:moveTo>
                    <a:pt x="355494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81819" y="13969"/>
                  </a:lnTo>
                  <a:lnTo>
                    <a:pt x="381106" y="12700"/>
                  </a:lnTo>
                  <a:lnTo>
                    <a:pt x="355494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7548497" y="4305300"/>
              <a:ext cx="416559" cy="12700"/>
            </a:xfrm>
            <a:custGeom>
              <a:avLst/>
              <a:gdLst/>
              <a:ahLst/>
              <a:cxnLst/>
              <a:rect l="l" t="t" r="r" b="b"/>
              <a:pathLst>
                <a:path w="416559" h="12700">
                  <a:moveTo>
                    <a:pt x="409321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16450" y="12700"/>
                  </a:lnTo>
                  <a:lnTo>
                    <a:pt x="409321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7517147" y="4316729"/>
              <a:ext cx="455295" cy="13970"/>
            </a:xfrm>
            <a:custGeom>
              <a:avLst/>
              <a:gdLst/>
              <a:ahLst/>
              <a:cxnLst/>
              <a:rect l="l" t="t" r="r" b="b"/>
              <a:pathLst>
                <a:path w="455295" h="13970">
                  <a:moveTo>
                    <a:pt x="447088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454929" y="13970"/>
                  </a:lnTo>
                  <a:lnTo>
                    <a:pt x="447088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7488932" y="4329429"/>
              <a:ext cx="489584" cy="12700"/>
            </a:xfrm>
            <a:custGeom>
              <a:avLst/>
              <a:gdLst/>
              <a:ahLst/>
              <a:cxnLst/>
              <a:rect l="l" t="t" r="r" b="b"/>
              <a:pathLst>
                <a:path w="489584" h="12700">
                  <a:moveTo>
                    <a:pt x="482432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89560" y="12700"/>
                  </a:lnTo>
                  <a:lnTo>
                    <a:pt x="48243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7471690" y="4342129"/>
              <a:ext cx="514350" cy="12700"/>
            </a:xfrm>
            <a:custGeom>
              <a:avLst/>
              <a:gdLst/>
              <a:ahLst/>
              <a:cxnLst/>
              <a:rect l="l" t="t" r="r" b="b"/>
              <a:pathLst>
                <a:path w="514350" h="12700">
                  <a:moveTo>
                    <a:pt x="513930" y="12700"/>
                  </a:moveTo>
                  <a:lnTo>
                    <a:pt x="507504" y="1270"/>
                  </a:lnTo>
                  <a:lnTo>
                    <a:pt x="507149" y="1270"/>
                  </a:lnTo>
                  <a:lnTo>
                    <a:pt x="507149" y="0"/>
                  </a:lnTo>
                  <a:lnTo>
                    <a:pt x="15671" y="0"/>
                  </a:lnTo>
                  <a:lnTo>
                    <a:pt x="15671" y="1270"/>
                  </a:lnTo>
                  <a:lnTo>
                    <a:pt x="0" y="1270"/>
                  </a:lnTo>
                  <a:lnTo>
                    <a:pt x="0" y="12700"/>
                  </a:lnTo>
                  <a:lnTo>
                    <a:pt x="348957" y="12700"/>
                  </a:lnTo>
                  <a:lnTo>
                    <a:pt x="348957" y="1270"/>
                  </a:lnTo>
                  <a:lnTo>
                    <a:pt x="370560" y="1270"/>
                  </a:lnTo>
                  <a:lnTo>
                    <a:pt x="370255" y="12700"/>
                  </a:lnTo>
                  <a:lnTo>
                    <a:pt x="513930" y="1270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398004" y="4366259"/>
              <a:ext cx="601345" cy="12700"/>
            </a:xfrm>
            <a:custGeom>
              <a:avLst/>
              <a:gdLst/>
              <a:ahLst/>
              <a:cxnLst/>
              <a:rect l="l" t="t" r="r" b="b"/>
              <a:pathLst>
                <a:path w="601345" h="12700">
                  <a:moveTo>
                    <a:pt x="35786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309880" y="12700"/>
                  </a:lnTo>
                  <a:lnTo>
                    <a:pt x="357860" y="0"/>
                  </a:lnTo>
                  <a:close/>
                </a:path>
                <a:path w="601345" h="12700">
                  <a:moveTo>
                    <a:pt x="601154" y="12700"/>
                  </a:moveTo>
                  <a:lnTo>
                    <a:pt x="594029" y="0"/>
                  </a:lnTo>
                  <a:lnTo>
                    <a:pt x="443636" y="0"/>
                  </a:lnTo>
                  <a:lnTo>
                    <a:pt x="443293" y="12700"/>
                  </a:lnTo>
                  <a:lnTo>
                    <a:pt x="601154" y="1270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7338441" y="4390389"/>
              <a:ext cx="674370" cy="12700"/>
            </a:xfrm>
            <a:custGeom>
              <a:avLst/>
              <a:gdLst/>
              <a:ahLst/>
              <a:cxnLst/>
              <a:rect l="l" t="t" r="r" b="b"/>
              <a:pathLst>
                <a:path w="674370" h="12700">
                  <a:moveTo>
                    <a:pt x="32625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278269" y="12700"/>
                  </a:lnTo>
                  <a:lnTo>
                    <a:pt x="326250" y="0"/>
                  </a:lnTo>
                  <a:close/>
                </a:path>
                <a:path w="674370" h="12700">
                  <a:moveTo>
                    <a:pt x="674268" y="12700"/>
                  </a:moveTo>
                  <a:lnTo>
                    <a:pt x="667131" y="0"/>
                  </a:lnTo>
                  <a:lnTo>
                    <a:pt x="502551" y="0"/>
                  </a:lnTo>
                  <a:lnTo>
                    <a:pt x="502221" y="12700"/>
                  </a:lnTo>
                  <a:lnTo>
                    <a:pt x="674268" y="1270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8021002" y="4488179"/>
              <a:ext cx="46990" cy="12700"/>
            </a:xfrm>
            <a:custGeom>
              <a:avLst/>
              <a:gdLst/>
              <a:ahLst/>
              <a:cxnLst/>
              <a:rect l="l" t="t" r="r" b="b"/>
              <a:pathLst>
                <a:path w="46990" h="12700">
                  <a:moveTo>
                    <a:pt x="39471" y="0"/>
                  </a:moveTo>
                  <a:lnTo>
                    <a:pt x="0" y="0"/>
                  </a:lnTo>
                  <a:lnTo>
                    <a:pt x="7831" y="12700"/>
                  </a:lnTo>
                  <a:lnTo>
                    <a:pt x="46600" y="12700"/>
                  </a:lnTo>
                  <a:lnTo>
                    <a:pt x="39471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148930" y="0"/>
                  </a:moveTo>
                  <a:lnTo>
                    <a:pt x="1029639" y="0"/>
                  </a:lnTo>
                  <a:lnTo>
                    <a:pt x="1029296" y="12700"/>
                  </a:lnTo>
                  <a:lnTo>
                    <a:pt x="1145730" y="12700"/>
                  </a:lnTo>
                  <a:lnTo>
                    <a:pt x="1148930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6708242" y="4573269"/>
              <a:ext cx="1405255" cy="12700"/>
            </a:xfrm>
            <a:custGeom>
              <a:avLst/>
              <a:gdLst/>
              <a:ahLst/>
              <a:cxnLst/>
              <a:rect l="l" t="t" r="r" b="b"/>
              <a:pathLst>
                <a:path w="1405254" h="12700">
                  <a:moveTo>
                    <a:pt x="269151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23799" y="12700"/>
                  </a:lnTo>
                  <a:lnTo>
                    <a:pt x="269151" y="0"/>
                  </a:lnTo>
                  <a:close/>
                </a:path>
                <a:path w="1405254" h="12700">
                  <a:moveTo>
                    <a:pt x="1241767" y="0"/>
                  </a:moveTo>
                  <a:lnTo>
                    <a:pt x="1127912" y="0"/>
                  </a:lnTo>
                  <a:lnTo>
                    <a:pt x="1127569" y="12700"/>
                  </a:lnTo>
                  <a:lnTo>
                    <a:pt x="1238580" y="12700"/>
                  </a:lnTo>
                  <a:lnTo>
                    <a:pt x="1241767" y="0"/>
                  </a:lnTo>
                  <a:close/>
                </a:path>
                <a:path w="1405254" h="12700">
                  <a:moveTo>
                    <a:pt x="1405153" y="1270"/>
                  </a:moveTo>
                  <a:lnTo>
                    <a:pt x="1400340" y="1270"/>
                  </a:lnTo>
                  <a:lnTo>
                    <a:pt x="1400340" y="0"/>
                  </a:lnTo>
                  <a:lnTo>
                    <a:pt x="1380261" y="0"/>
                  </a:lnTo>
                  <a:lnTo>
                    <a:pt x="1380261" y="1270"/>
                  </a:lnTo>
                  <a:lnTo>
                    <a:pt x="1385570" y="1270"/>
                  </a:lnTo>
                  <a:lnTo>
                    <a:pt x="1385570" y="12700"/>
                  </a:lnTo>
                  <a:lnTo>
                    <a:pt x="1405153" y="12700"/>
                  </a:lnTo>
                  <a:lnTo>
                    <a:pt x="1405153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6583540" y="4610100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26234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17004" y="12700"/>
                  </a:lnTo>
                  <a:lnTo>
                    <a:pt x="262343" y="0"/>
                  </a:lnTo>
                  <a:close/>
                </a:path>
                <a:path w="1563370" h="12700">
                  <a:moveTo>
                    <a:pt x="1357210" y="0"/>
                  </a:moveTo>
                  <a:lnTo>
                    <a:pt x="1251635" y="0"/>
                  </a:lnTo>
                  <a:lnTo>
                    <a:pt x="1251292" y="12700"/>
                  </a:lnTo>
                  <a:lnTo>
                    <a:pt x="1354023" y="12700"/>
                  </a:lnTo>
                  <a:lnTo>
                    <a:pt x="1357210" y="0"/>
                  </a:lnTo>
                  <a:close/>
                </a:path>
                <a:path w="1563370" h="12700">
                  <a:moveTo>
                    <a:pt x="1563027" y="12700"/>
                  </a:moveTo>
                  <a:lnTo>
                    <a:pt x="1553121" y="0"/>
                  </a:lnTo>
                  <a:lnTo>
                    <a:pt x="1535226" y="0"/>
                  </a:lnTo>
                  <a:lnTo>
                    <a:pt x="1545856" y="12700"/>
                  </a:lnTo>
                  <a:lnTo>
                    <a:pt x="1563027" y="1270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6465900" y="4646929"/>
              <a:ext cx="1709420" cy="12700"/>
            </a:xfrm>
            <a:custGeom>
              <a:avLst/>
              <a:gdLst/>
              <a:ahLst/>
              <a:cxnLst/>
              <a:rect l="l" t="t" r="r" b="b"/>
              <a:pathLst>
                <a:path w="1709420" h="12700">
                  <a:moveTo>
                    <a:pt x="248488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03136" y="12700"/>
                  </a:lnTo>
                  <a:lnTo>
                    <a:pt x="248488" y="0"/>
                  </a:lnTo>
                  <a:close/>
                </a:path>
                <a:path w="1709420" h="12700">
                  <a:moveTo>
                    <a:pt x="1465605" y="0"/>
                  </a:moveTo>
                  <a:lnTo>
                    <a:pt x="1368298" y="0"/>
                  </a:lnTo>
                  <a:lnTo>
                    <a:pt x="1367955" y="12700"/>
                  </a:lnTo>
                  <a:lnTo>
                    <a:pt x="1462405" y="12700"/>
                  </a:lnTo>
                  <a:lnTo>
                    <a:pt x="1465605" y="0"/>
                  </a:lnTo>
                  <a:close/>
                </a:path>
                <a:path w="1709420" h="12700">
                  <a:moveTo>
                    <a:pt x="1709381" y="12700"/>
                  </a:moveTo>
                  <a:lnTo>
                    <a:pt x="1699475" y="0"/>
                  </a:lnTo>
                  <a:lnTo>
                    <a:pt x="1683664" y="0"/>
                  </a:lnTo>
                  <a:lnTo>
                    <a:pt x="1694294" y="12700"/>
                  </a:lnTo>
                  <a:lnTo>
                    <a:pt x="1709381" y="1270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6388836" y="4671059"/>
              <a:ext cx="1805305" cy="12700"/>
            </a:xfrm>
            <a:custGeom>
              <a:avLst/>
              <a:gdLst/>
              <a:ahLst/>
              <a:cxnLst/>
              <a:rect l="l" t="t" r="r" b="b"/>
              <a:pathLst>
                <a:path w="1805304" h="12700">
                  <a:moveTo>
                    <a:pt x="239395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94043" y="12700"/>
                  </a:lnTo>
                  <a:lnTo>
                    <a:pt x="239395" y="0"/>
                  </a:lnTo>
                  <a:close/>
                </a:path>
                <a:path w="1805304" h="12700">
                  <a:moveTo>
                    <a:pt x="1535645" y="0"/>
                  </a:moveTo>
                  <a:lnTo>
                    <a:pt x="1444612" y="0"/>
                  </a:lnTo>
                  <a:lnTo>
                    <a:pt x="1444612" y="7620"/>
                  </a:lnTo>
                  <a:lnTo>
                    <a:pt x="1444053" y="7620"/>
                  </a:lnTo>
                  <a:lnTo>
                    <a:pt x="1444053" y="12700"/>
                  </a:lnTo>
                  <a:lnTo>
                    <a:pt x="1534045" y="12700"/>
                  </a:lnTo>
                  <a:lnTo>
                    <a:pt x="1534045" y="7620"/>
                  </a:lnTo>
                  <a:lnTo>
                    <a:pt x="1535645" y="7620"/>
                  </a:lnTo>
                  <a:lnTo>
                    <a:pt x="1535645" y="0"/>
                  </a:lnTo>
                  <a:close/>
                </a:path>
                <a:path w="1805304" h="12700">
                  <a:moveTo>
                    <a:pt x="1805254" y="12700"/>
                  </a:moveTo>
                  <a:lnTo>
                    <a:pt x="1795348" y="0"/>
                  </a:lnTo>
                  <a:lnTo>
                    <a:pt x="1780908" y="0"/>
                  </a:lnTo>
                  <a:lnTo>
                    <a:pt x="1791538" y="12700"/>
                  </a:lnTo>
                  <a:lnTo>
                    <a:pt x="1805254" y="1270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6194120" y="4732019"/>
              <a:ext cx="2047875" cy="12700"/>
            </a:xfrm>
            <a:custGeom>
              <a:avLst/>
              <a:gdLst/>
              <a:ahLst/>
              <a:cxnLst/>
              <a:rect l="l" t="t" r="r" b="b"/>
              <a:pathLst>
                <a:path w="2047875" h="12700">
                  <a:moveTo>
                    <a:pt x="21644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1107" y="12700"/>
                  </a:lnTo>
                  <a:lnTo>
                    <a:pt x="216446" y="0"/>
                  </a:lnTo>
                  <a:close/>
                </a:path>
                <a:path w="2047875" h="12700">
                  <a:moveTo>
                    <a:pt x="1715998" y="0"/>
                  </a:moveTo>
                  <a:lnTo>
                    <a:pt x="1629613" y="0"/>
                  </a:lnTo>
                  <a:lnTo>
                    <a:pt x="1627314" y="12700"/>
                  </a:lnTo>
                  <a:lnTo>
                    <a:pt x="1712810" y="12700"/>
                  </a:lnTo>
                  <a:lnTo>
                    <a:pt x="1715998" y="0"/>
                  </a:lnTo>
                  <a:close/>
                </a:path>
                <a:path w="2047875" h="12700">
                  <a:moveTo>
                    <a:pt x="2047494" y="12700"/>
                  </a:moveTo>
                  <a:lnTo>
                    <a:pt x="2037588" y="0"/>
                  </a:lnTo>
                  <a:lnTo>
                    <a:pt x="2026615" y="0"/>
                  </a:lnTo>
                  <a:lnTo>
                    <a:pt x="2037232" y="12700"/>
                  </a:lnTo>
                  <a:lnTo>
                    <a:pt x="2047494" y="1270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7817091" y="4756150"/>
              <a:ext cx="443865" cy="12700"/>
            </a:xfrm>
            <a:custGeom>
              <a:avLst/>
              <a:gdLst/>
              <a:ahLst/>
              <a:cxnLst/>
              <a:rect l="l" t="t" r="r" b="b"/>
              <a:pathLst>
                <a:path w="443865" h="12700">
                  <a:moveTo>
                    <a:pt x="86969" y="0"/>
                  </a:moveTo>
                  <a:lnTo>
                    <a:pt x="2286" y="0"/>
                  </a:lnTo>
                  <a:lnTo>
                    <a:pt x="0" y="12700"/>
                  </a:lnTo>
                  <a:lnTo>
                    <a:pt x="83769" y="12700"/>
                  </a:lnTo>
                  <a:lnTo>
                    <a:pt x="86969" y="0"/>
                  </a:lnTo>
                  <a:close/>
                </a:path>
                <a:path w="443865" h="12700">
                  <a:moveTo>
                    <a:pt x="443331" y="12700"/>
                  </a:moveTo>
                  <a:lnTo>
                    <a:pt x="433425" y="0"/>
                  </a:lnTo>
                  <a:lnTo>
                    <a:pt x="423811" y="0"/>
                  </a:lnTo>
                  <a:lnTo>
                    <a:pt x="434441" y="12700"/>
                  </a:lnTo>
                  <a:lnTo>
                    <a:pt x="443331" y="1270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7810449" y="4792979"/>
              <a:ext cx="478790" cy="12700"/>
            </a:xfrm>
            <a:custGeom>
              <a:avLst/>
              <a:gdLst/>
              <a:ahLst/>
              <a:cxnLst/>
              <a:rect l="l" t="t" r="r" b="b"/>
              <a:pathLst>
                <a:path w="478790" h="12700">
                  <a:moveTo>
                    <a:pt x="84353" y="0"/>
                  </a:moveTo>
                  <a:lnTo>
                    <a:pt x="2286" y="0"/>
                  </a:lnTo>
                  <a:lnTo>
                    <a:pt x="0" y="12700"/>
                  </a:lnTo>
                  <a:lnTo>
                    <a:pt x="81165" y="12700"/>
                  </a:lnTo>
                  <a:lnTo>
                    <a:pt x="84353" y="0"/>
                  </a:lnTo>
                  <a:close/>
                </a:path>
                <a:path w="478790" h="12700">
                  <a:moveTo>
                    <a:pt x="478688" y="12700"/>
                  </a:moveTo>
                  <a:lnTo>
                    <a:pt x="468782" y="0"/>
                  </a:lnTo>
                  <a:lnTo>
                    <a:pt x="461264" y="0"/>
                  </a:lnTo>
                  <a:lnTo>
                    <a:pt x="471881" y="12700"/>
                  </a:lnTo>
                  <a:lnTo>
                    <a:pt x="478688" y="1270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5946267" y="4817109"/>
              <a:ext cx="2373630" cy="25400"/>
            </a:xfrm>
            <a:custGeom>
              <a:avLst/>
              <a:gdLst/>
              <a:ahLst/>
              <a:cxnLst/>
              <a:rect l="l" t="t" r="r" b="b"/>
              <a:pathLst>
                <a:path w="2373629" h="25400">
                  <a:moveTo>
                    <a:pt x="208673" y="0"/>
                  </a:moveTo>
                  <a:lnTo>
                    <a:pt x="37934" y="0"/>
                  </a:lnTo>
                  <a:lnTo>
                    <a:pt x="0" y="13970"/>
                  </a:lnTo>
                  <a:lnTo>
                    <a:pt x="169405" y="13970"/>
                  </a:lnTo>
                  <a:lnTo>
                    <a:pt x="208673" y="0"/>
                  </a:lnTo>
                  <a:close/>
                </a:path>
                <a:path w="2373629" h="25400">
                  <a:moveTo>
                    <a:pt x="1942477" y="0"/>
                  </a:moveTo>
                  <a:lnTo>
                    <a:pt x="1862112" y="0"/>
                  </a:lnTo>
                  <a:lnTo>
                    <a:pt x="1859826" y="12700"/>
                  </a:lnTo>
                  <a:lnTo>
                    <a:pt x="1859597" y="13970"/>
                  </a:lnTo>
                  <a:lnTo>
                    <a:pt x="1857527" y="25400"/>
                  </a:lnTo>
                  <a:lnTo>
                    <a:pt x="1936089" y="25400"/>
                  </a:lnTo>
                  <a:lnTo>
                    <a:pt x="1938947" y="13970"/>
                  </a:lnTo>
                  <a:lnTo>
                    <a:pt x="1939277" y="12700"/>
                  </a:lnTo>
                  <a:lnTo>
                    <a:pt x="1942477" y="0"/>
                  </a:lnTo>
                  <a:close/>
                </a:path>
                <a:path w="2373629" h="25400">
                  <a:moveTo>
                    <a:pt x="2373388" y="25400"/>
                  </a:moveTo>
                  <a:lnTo>
                    <a:pt x="2363825" y="13970"/>
                  </a:lnTo>
                  <a:lnTo>
                    <a:pt x="2362771" y="12700"/>
                  </a:lnTo>
                  <a:lnTo>
                    <a:pt x="2352141" y="0"/>
                  </a:lnTo>
                  <a:lnTo>
                    <a:pt x="2345626" y="0"/>
                  </a:lnTo>
                  <a:lnTo>
                    <a:pt x="2357297" y="13970"/>
                  </a:lnTo>
                  <a:lnTo>
                    <a:pt x="2366861" y="25400"/>
                  </a:lnTo>
                  <a:lnTo>
                    <a:pt x="2373388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5849721" y="4853939"/>
              <a:ext cx="2490470" cy="12700"/>
            </a:xfrm>
            <a:custGeom>
              <a:avLst/>
              <a:gdLst/>
              <a:ahLst/>
              <a:cxnLst/>
              <a:rect l="l" t="t" r="r" b="b"/>
              <a:pathLst>
                <a:path w="2490470" h="12700">
                  <a:moveTo>
                    <a:pt x="20167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5963" y="12700"/>
                  </a:lnTo>
                  <a:lnTo>
                    <a:pt x="201676" y="0"/>
                  </a:lnTo>
                  <a:close/>
                </a:path>
                <a:path w="2490470" h="12700">
                  <a:moveTo>
                    <a:pt x="2029764" y="0"/>
                  </a:moveTo>
                  <a:lnTo>
                    <a:pt x="1952015" y="0"/>
                  </a:lnTo>
                  <a:lnTo>
                    <a:pt x="1949729" y="12700"/>
                  </a:lnTo>
                  <a:lnTo>
                    <a:pt x="2026577" y="12700"/>
                  </a:lnTo>
                  <a:lnTo>
                    <a:pt x="2029764" y="0"/>
                  </a:lnTo>
                  <a:close/>
                </a:path>
                <a:path w="2490470" h="12700">
                  <a:moveTo>
                    <a:pt x="2490127" y="12700"/>
                  </a:moveTo>
                  <a:lnTo>
                    <a:pt x="2479497" y="0"/>
                  </a:lnTo>
                  <a:lnTo>
                    <a:pt x="2472969" y="0"/>
                  </a:lnTo>
                  <a:lnTo>
                    <a:pt x="2483586" y="12700"/>
                  </a:lnTo>
                  <a:lnTo>
                    <a:pt x="2490127" y="1270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8373673" y="4914900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79" h="12700">
                  <a:moveTo>
                    <a:pt x="6564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7191" y="12700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5618683" y="4939029"/>
              <a:ext cx="2791460" cy="12700"/>
            </a:xfrm>
            <a:custGeom>
              <a:avLst/>
              <a:gdLst/>
              <a:ahLst/>
              <a:cxnLst/>
              <a:rect l="l" t="t" r="r" b="b"/>
              <a:pathLst>
                <a:path w="2791459" h="12700">
                  <a:moveTo>
                    <a:pt x="193471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7759" y="12700"/>
                  </a:lnTo>
                  <a:lnTo>
                    <a:pt x="193471" y="0"/>
                  </a:lnTo>
                  <a:close/>
                </a:path>
                <a:path w="2791459" h="12700">
                  <a:moveTo>
                    <a:pt x="2790939" y="12700"/>
                  </a:moveTo>
                  <a:lnTo>
                    <a:pt x="2781414" y="0"/>
                  </a:lnTo>
                  <a:lnTo>
                    <a:pt x="2775166" y="0"/>
                  </a:lnTo>
                  <a:lnTo>
                    <a:pt x="2785783" y="12700"/>
                  </a:lnTo>
                  <a:lnTo>
                    <a:pt x="2790939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8424652" y="497585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3067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2592" y="12700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388242" y="5036819"/>
              <a:ext cx="2468245" cy="12700"/>
            </a:xfrm>
            <a:custGeom>
              <a:avLst/>
              <a:gdLst/>
              <a:ahLst/>
              <a:cxnLst/>
              <a:rect l="l" t="t" r="r" b="b"/>
              <a:pathLst>
                <a:path w="2468245" h="12700">
                  <a:moveTo>
                    <a:pt x="148958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13245" y="12700"/>
                  </a:lnTo>
                  <a:lnTo>
                    <a:pt x="148958" y="0"/>
                  </a:lnTo>
                  <a:close/>
                </a:path>
                <a:path w="2468245" h="12700">
                  <a:moveTo>
                    <a:pt x="2467673" y="0"/>
                  </a:moveTo>
                  <a:lnTo>
                    <a:pt x="2389251" y="0"/>
                  </a:lnTo>
                  <a:lnTo>
                    <a:pt x="2390203" y="12700"/>
                  </a:lnTo>
                  <a:lnTo>
                    <a:pt x="2467051" y="12700"/>
                  </a:lnTo>
                  <a:lnTo>
                    <a:pt x="2467673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337200" y="5060950"/>
              <a:ext cx="2517775" cy="12700"/>
            </a:xfrm>
            <a:custGeom>
              <a:avLst/>
              <a:gdLst/>
              <a:ahLst/>
              <a:cxnLst/>
              <a:rect l="l" t="t" r="r" b="b"/>
              <a:pathLst>
                <a:path w="2517775" h="12700">
                  <a:moveTo>
                    <a:pt x="132156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96443" y="12700"/>
                  </a:lnTo>
                  <a:lnTo>
                    <a:pt x="132156" y="0"/>
                  </a:lnTo>
                  <a:close/>
                </a:path>
                <a:path w="2517775" h="12700">
                  <a:moveTo>
                    <a:pt x="2517533" y="0"/>
                  </a:moveTo>
                  <a:lnTo>
                    <a:pt x="2442095" y="0"/>
                  </a:lnTo>
                  <a:lnTo>
                    <a:pt x="2443048" y="12700"/>
                  </a:lnTo>
                  <a:lnTo>
                    <a:pt x="2516924" y="12700"/>
                  </a:lnTo>
                  <a:lnTo>
                    <a:pt x="2517533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259311" y="5097779"/>
              <a:ext cx="2593975" cy="12700"/>
            </a:xfrm>
            <a:custGeom>
              <a:avLst/>
              <a:gdLst/>
              <a:ahLst/>
              <a:cxnLst/>
              <a:rect l="l" t="t" r="r" b="b"/>
              <a:pathLst>
                <a:path w="2593975" h="12700">
                  <a:moveTo>
                    <a:pt x="106489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70789" y="12700"/>
                  </a:lnTo>
                  <a:lnTo>
                    <a:pt x="106489" y="0"/>
                  </a:lnTo>
                  <a:close/>
                </a:path>
                <a:path w="2593975" h="12700">
                  <a:moveTo>
                    <a:pt x="2593632" y="0"/>
                  </a:moveTo>
                  <a:lnTo>
                    <a:pt x="2522740" y="0"/>
                  </a:lnTo>
                  <a:lnTo>
                    <a:pt x="2523680" y="12700"/>
                  </a:lnTo>
                  <a:lnTo>
                    <a:pt x="2593009" y="12700"/>
                  </a:lnTo>
                  <a:lnTo>
                    <a:pt x="2593632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208282" y="5121909"/>
              <a:ext cx="2643505" cy="12700"/>
            </a:xfrm>
            <a:custGeom>
              <a:avLst/>
              <a:gdLst/>
              <a:ahLst/>
              <a:cxnLst/>
              <a:rect l="l" t="t" r="r" b="b"/>
              <a:pathLst>
                <a:path w="2643504" h="12700">
                  <a:moveTo>
                    <a:pt x="8967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53962" y="12700"/>
                  </a:lnTo>
                  <a:lnTo>
                    <a:pt x="89674" y="0"/>
                  </a:lnTo>
                  <a:close/>
                </a:path>
                <a:path w="2643504" h="12700">
                  <a:moveTo>
                    <a:pt x="2643492" y="0"/>
                  </a:moveTo>
                  <a:lnTo>
                    <a:pt x="2575560" y="0"/>
                  </a:lnTo>
                  <a:lnTo>
                    <a:pt x="2576512" y="12700"/>
                  </a:lnTo>
                  <a:lnTo>
                    <a:pt x="2642870" y="12700"/>
                  </a:lnTo>
                  <a:lnTo>
                    <a:pt x="2643492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7792958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7794761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7796563" y="529208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7797511" y="530478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7798364" y="5316220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799313" y="5328920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800261" y="5341620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801114" y="5353050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802063" y="5365750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803011" y="53784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7803865" y="5389879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7805100" y="54025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7806321" y="541400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807678" y="54267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809035" y="54394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7810257" y="545083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811613" y="546353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812835" y="547497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78" name="object 1578"/>
          <p:cNvGrpSpPr/>
          <p:nvPr/>
        </p:nvGrpSpPr>
        <p:grpSpPr>
          <a:xfrm>
            <a:off x="7814192" y="5487670"/>
            <a:ext cx="104775" cy="535940"/>
            <a:chOff x="7814192" y="5487670"/>
            <a:chExt cx="104775" cy="535940"/>
          </a:xfrm>
        </p:grpSpPr>
        <p:sp>
          <p:nvSpPr>
            <p:cNvPr id="1579" name="object 1579"/>
            <p:cNvSpPr/>
            <p:nvPr/>
          </p:nvSpPr>
          <p:spPr>
            <a:xfrm>
              <a:off x="7814192" y="548767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7815413" y="54991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7816770" y="55118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7818127" y="552450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7819348" y="553593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7820705" y="554863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22062" y="556133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23284" y="557276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24641" y="558546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25862" y="559689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27219" y="560959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28576" y="562229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29798" y="563372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31155" y="564642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32376" y="565785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33733" y="567055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34954" y="568198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36312" y="569468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37669" y="570738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38890" y="571881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40247" y="573151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41604" y="574421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42825" y="575564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44182" y="576834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45404" y="577977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46761" y="579247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48118" y="580517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49339" y="581660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50696" y="582930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51918" y="584073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53275" y="585343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54496" y="586486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55853" y="587756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57210" y="589026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58432" y="590169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59789" y="591439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861146" y="592709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862367" y="593852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863724" y="595122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7864945" y="596265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7866302" y="597535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7867660" y="59880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7868881" y="5999480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7870238" y="6012180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3" name="object 1623"/>
          <p:cNvSpPr txBox="1">
            <a:spLocks noGrp="1"/>
          </p:cNvSpPr>
          <p:nvPr>
            <p:ph type="title"/>
          </p:nvPr>
        </p:nvSpPr>
        <p:spPr>
          <a:xfrm>
            <a:off x="72389" y="91440"/>
            <a:ext cx="7217409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u="heavy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</a:rPr>
              <a:t>When</a:t>
            </a:r>
            <a:r>
              <a:rPr sz="3200" u="heavy" spc="-5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</a:rPr>
              <a:t> Interest</a:t>
            </a:r>
            <a:r>
              <a:rPr sz="3200" u="heavy" spc="-2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</a:rPr>
              <a:t> </a:t>
            </a:r>
            <a:r>
              <a:rPr sz="3200" u="heavy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</a:rPr>
              <a:t>becomes</a:t>
            </a:r>
            <a:r>
              <a:rPr sz="3200" u="heavy" spc="-5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</a:rPr>
              <a:t> </a:t>
            </a:r>
            <a:r>
              <a:rPr sz="3200" u="heavy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</a:rPr>
              <a:t>Due on</a:t>
            </a:r>
            <a:r>
              <a:rPr sz="3200" u="heavy" spc="-5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</a:rPr>
              <a:t> </a:t>
            </a:r>
            <a:r>
              <a:rPr sz="3200" u="heavy" spc="10" dirty="0">
                <a:solidFill>
                  <a:srgbClr val="0000FF"/>
                </a:solidFill>
                <a:uFill>
                  <a:solidFill>
                    <a:srgbClr val="0000FF"/>
                  </a:solidFill>
                </a:uFill>
              </a:rPr>
              <a:t>Debentures</a:t>
            </a:r>
            <a:r>
              <a:rPr sz="3200" spc="10" dirty="0">
                <a:solidFill>
                  <a:srgbClr val="0000FF"/>
                </a:solidFill>
              </a:rPr>
              <a:t>:</a:t>
            </a:r>
            <a:endParaRPr sz="3200"/>
          </a:p>
        </p:txBody>
      </p:sp>
      <p:sp>
        <p:nvSpPr>
          <p:cNvPr id="1624" name="object 1624"/>
          <p:cNvSpPr txBox="1"/>
          <p:nvPr/>
        </p:nvSpPr>
        <p:spPr>
          <a:xfrm>
            <a:off x="72389" y="577850"/>
            <a:ext cx="452437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Debentures</a:t>
            </a:r>
            <a:r>
              <a:rPr sz="3200" spc="-2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Interest</a:t>
            </a:r>
            <a:r>
              <a:rPr sz="3200" spc="-2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A/c</a:t>
            </a:r>
            <a:r>
              <a:rPr sz="3200" spc="-1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Dr.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625" name="object 1625"/>
          <p:cNvSpPr txBox="1"/>
          <p:nvPr/>
        </p:nvSpPr>
        <p:spPr>
          <a:xfrm>
            <a:off x="4877468" y="577850"/>
            <a:ext cx="3903979" cy="1000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trike="sng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(</a:t>
            </a:r>
            <a:r>
              <a:rPr sz="32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with total</a:t>
            </a:r>
            <a:r>
              <a:rPr sz="3200" strike="noStrike" spc="-2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amount 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of</a:t>
            </a:r>
            <a:endParaRPr sz="3200">
              <a:latin typeface="Times New Roman"/>
              <a:cs typeface="Times New Roman"/>
            </a:endParaRPr>
          </a:p>
          <a:p>
            <a:pPr marL="2559050">
              <a:lnSpc>
                <a:spcPct val="100000"/>
              </a:lnSpc>
            </a:pP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interest)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626" name="object 1626"/>
          <p:cNvSpPr txBox="1"/>
          <p:nvPr/>
        </p:nvSpPr>
        <p:spPr>
          <a:xfrm>
            <a:off x="72389" y="1553209"/>
            <a:ext cx="9114155" cy="4968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50389" marR="189230" indent="-1327150">
              <a:lnSpc>
                <a:spcPct val="100000"/>
              </a:lnSpc>
              <a:spcBef>
                <a:spcPts val="100"/>
              </a:spcBef>
              <a:tabLst>
                <a:tab pos="5295265" algn="l"/>
              </a:tabLst>
            </a:pP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To</a:t>
            </a:r>
            <a:r>
              <a:rPr sz="3200" spc="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Debenture</a:t>
            </a:r>
            <a:r>
              <a:rPr sz="3200" spc="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Holders’</a:t>
            </a:r>
            <a:r>
              <a:rPr sz="3200" spc="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A/c	(with the 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a</a:t>
            </a:r>
            <a:r>
              <a:rPr sz="3200" u="dbl" dirty="0">
                <a:solidFill>
                  <a:srgbClr val="BF0000"/>
                </a:solidFill>
                <a:uFill>
                  <a:solidFill>
                    <a:srgbClr val="BA7B30"/>
                  </a:solidFill>
                </a:uFill>
                <a:latin typeface="Times New Roman"/>
                <a:cs typeface="Times New Roman"/>
              </a:rPr>
              <a:t>mo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unt of </a:t>
            </a:r>
            <a:r>
              <a:rPr sz="3200" spc="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interest</a:t>
            </a:r>
            <a:r>
              <a:rPr sz="3200" spc="-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pa</a:t>
            </a:r>
            <a:r>
              <a:rPr sz="3200" strike="sngStrike" dirty="0">
                <a:solidFill>
                  <a:srgbClr val="BF0000"/>
                </a:solidFill>
                <a:latin typeface="Times New Roman"/>
                <a:cs typeface="Times New Roman"/>
              </a:rPr>
              <a:t>yab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le on</a:t>
            </a:r>
            <a:r>
              <a:rPr sz="32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debentures</a:t>
            </a:r>
            <a:r>
              <a:rPr sz="32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 to 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outsiders)</a:t>
            </a:r>
            <a:endParaRPr sz="3200">
              <a:latin typeface="Times New Roman"/>
              <a:cs typeface="Times New Roman"/>
            </a:endParaRPr>
          </a:p>
          <a:p>
            <a:pPr marL="727710" marR="5080" indent="-102870">
              <a:lnSpc>
                <a:spcPct val="100000"/>
              </a:lnSpc>
            </a:pP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To Interest on Own Debentures 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A/c 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(with 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the 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a</a:t>
            </a:r>
            <a:r>
              <a:rPr sz="3200" spc="-10" dirty="0">
                <a:solidFill>
                  <a:srgbClr val="BF0000"/>
                </a:solidFill>
                <a:latin typeface="Times New Roman"/>
                <a:cs typeface="Times New Roman"/>
              </a:rPr>
              <a:t>m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o</a:t>
            </a:r>
            <a:r>
              <a:rPr sz="3200" spc="5" dirty="0">
                <a:solidFill>
                  <a:srgbClr val="BF0000"/>
                </a:solidFill>
                <a:latin typeface="Times New Roman"/>
                <a:cs typeface="Times New Roman"/>
              </a:rPr>
              <a:t>un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t</a:t>
            </a:r>
            <a:r>
              <a:rPr sz="3200" spc="-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pc="5" dirty="0">
                <a:solidFill>
                  <a:srgbClr val="BF0000"/>
                </a:solidFill>
                <a:latin typeface="Times New Roman"/>
                <a:cs typeface="Times New Roman"/>
              </a:rPr>
              <a:t>o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f</a:t>
            </a:r>
            <a:r>
              <a:rPr sz="3200" spc="-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i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n</a:t>
            </a:r>
            <a:r>
              <a:rPr sz="3200" spc="-10" dirty="0">
                <a:solidFill>
                  <a:srgbClr val="BF0000"/>
                </a:solidFill>
                <a:latin typeface="Times New Roman"/>
                <a:cs typeface="Times New Roman"/>
              </a:rPr>
              <a:t>t</a:t>
            </a:r>
            <a:r>
              <a:rPr sz="3200" spc="5" dirty="0">
                <a:solidFill>
                  <a:srgbClr val="BF0000"/>
                </a:solidFill>
                <a:latin typeface="Times New Roman"/>
                <a:cs typeface="Times New Roman"/>
              </a:rPr>
              <a:t>e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r</a:t>
            </a:r>
            <a:r>
              <a:rPr sz="3200" spc="5" dirty="0">
                <a:solidFill>
                  <a:srgbClr val="BF0000"/>
                </a:solidFill>
                <a:latin typeface="Times New Roman"/>
                <a:cs typeface="Times New Roman"/>
              </a:rPr>
              <a:t>e</a:t>
            </a:r>
            <a:r>
              <a:rPr sz="3200" spc="-10" dirty="0">
                <a:solidFill>
                  <a:srgbClr val="BF0000"/>
                </a:solidFill>
                <a:latin typeface="Times New Roman"/>
                <a:cs typeface="Times New Roman"/>
              </a:rPr>
              <a:t>s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t </a:t>
            </a:r>
            <a:r>
              <a:rPr sz="3200" spc="5" dirty="0">
                <a:solidFill>
                  <a:srgbClr val="BF0000"/>
                </a:solidFill>
                <a:latin typeface="Times New Roman"/>
                <a:cs typeface="Times New Roman"/>
              </a:rPr>
              <a:t>o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n</a:t>
            </a:r>
            <a:r>
              <a:rPr sz="3200" spc="5" dirty="0">
                <a:solidFill>
                  <a:srgbClr val="BF0000"/>
                </a:solidFill>
                <a:latin typeface="Times New Roman"/>
                <a:cs typeface="Times New Roman"/>
              </a:rPr>
              <a:t> d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e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b</a:t>
            </a:r>
            <a:r>
              <a:rPr sz="3200" spc="5" dirty="0">
                <a:solidFill>
                  <a:srgbClr val="BF0000"/>
                </a:solidFill>
                <a:latin typeface="Times New Roman"/>
                <a:cs typeface="Times New Roman"/>
              </a:rPr>
              <a:t>en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tu</a:t>
            </a:r>
            <a:r>
              <a:rPr sz="3200" strike="dbl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r</a:t>
            </a:r>
            <a:r>
              <a:rPr sz="3200" u="sng" strike="noStrike" spc="5" dirty="0">
                <a:solidFill>
                  <a:srgbClr val="BF0000"/>
                </a:solidFill>
                <a:uFill>
                  <a:solidFill>
                    <a:srgbClr val="C8BCD6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3200" u="sng" strike="noStrike" dirty="0">
                <a:solidFill>
                  <a:srgbClr val="BF0000"/>
                </a:solidFill>
                <a:uFill>
                  <a:solidFill>
                    <a:srgbClr val="C8BCD6"/>
                  </a:solidFill>
                </a:uFill>
                <a:latin typeface="Times New Roman"/>
                <a:cs typeface="Times New Roman"/>
              </a:rPr>
              <a:t>s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5" dirty="0">
                <a:solidFill>
                  <a:srgbClr val="BF0000"/>
                </a:solidFill>
                <a:latin typeface="Times New Roman"/>
                <a:cs typeface="Times New Roman"/>
              </a:rPr>
              <a:t>he</a:t>
            </a:r>
            <a:r>
              <a:rPr sz="3200" strike="noStrike" spc="-10" dirty="0">
                <a:solidFill>
                  <a:srgbClr val="BF0000"/>
                </a:solidFill>
                <a:latin typeface="Times New Roman"/>
                <a:cs typeface="Times New Roman"/>
              </a:rPr>
              <a:t>l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d </a:t>
            </a:r>
            <a:r>
              <a:rPr sz="3200" strike="noStrike" spc="-545" dirty="0">
                <a:solidFill>
                  <a:srgbClr val="BF0000"/>
                </a:solidFill>
                <a:latin typeface="Times New Roman"/>
                <a:cs typeface="Times New Roman"/>
              </a:rPr>
              <a:t>b</a:t>
            </a:r>
            <a:r>
              <a:rPr sz="3200" u="dbl" strike="noStrike" spc="-250" dirty="0">
                <a:solidFill>
                  <a:srgbClr val="BF0000"/>
                </a:solidFill>
                <a:uFill>
                  <a:solidFill>
                    <a:srgbClr val="C8BCD6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strike="noStrike" dirty="0">
                <a:solidFill>
                  <a:srgbClr val="BF0000"/>
                </a:solidFill>
                <a:uFill>
                  <a:solidFill>
                    <a:srgbClr val="C8BCD6"/>
                  </a:solidFill>
                </a:uFill>
                <a:latin typeface="Times New Roman"/>
                <a:cs typeface="Times New Roman"/>
              </a:rPr>
              <a:t>y</a:t>
            </a:r>
            <a:r>
              <a:rPr sz="3200" strike="noStrike" spc="1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5" dirty="0">
                <a:solidFill>
                  <a:srgbClr val="BF0000"/>
                </a:solidFill>
                <a:latin typeface="Times New Roman"/>
                <a:cs typeface="Times New Roman"/>
              </a:rPr>
              <a:t>c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o</a:t>
            </a:r>
            <a:r>
              <a:rPr sz="3200" strike="noStrike" spc="-10" dirty="0">
                <a:solidFill>
                  <a:srgbClr val="BF0000"/>
                </a:solidFill>
                <a:latin typeface="Times New Roman"/>
                <a:cs typeface="Times New Roman"/>
              </a:rPr>
              <a:t>m</a:t>
            </a:r>
            <a:r>
              <a:rPr sz="3200" strike="noStrike" spc="5" dirty="0">
                <a:solidFill>
                  <a:srgbClr val="BF0000"/>
                </a:solidFill>
                <a:latin typeface="Times New Roman"/>
                <a:cs typeface="Times New Roman"/>
              </a:rPr>
              <a:t>p</a:t>
            </a:r>
            <a:r>
              <a:rPr sz="32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a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n</a:t>
            </a:r>
            <a:r>
              <a:rPr sz="3200" strike="noStrike" spc="15" dirty="0">
                <a:solidFill>
                  <a:srgbClr val="BF0000"/>
                </a:solidFill>
                <a:latin typeface="Times New Roman"/>
                <a:cs typeface="Times New Roman"/>
              </a:rPr>
              <a:t>y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)</a:t>
            </a:r>
            <a:endParaRPr sz="3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33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7031355" algn="l"/>
                <a:tab pos="7412355" algn="l"/>
                <a:tab pos="7766050" algn="l"/>
                <a:tab pos="8079740" algn="l"/>
              </a:tabLst>
            </a:pPr>
            <a:r>
              <a:rPr sz="3200" u="heavy" spc="-5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  <a:latin typeface="Times New Roman"/>
                <a:cs typeface="Times New Roman"/>
              </a:rPr>
              <a:t>On</a:t>
            </a:r>
            <a:r>
              <a:rPr sz="3200" u="heavy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  <a:latin typeface="Times New Roman"/>
                <a:cs typeface="Times New Roman"/>
              </a:rPr>
              <a:t> payment</a:t>
            </a:r>
            <a:r>
              <a:rPr sz="3200" u="heavy" spc="-20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heavy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  <a:latin typeface="Times New Roman"/>
                <a:cs typeface="Times New Roman"/>
              </a:rPr>
              <a:t>of</a:t>
            </a:r>
            <a:r>
              <a:rPr sz="3200" u="heavy" spc="-20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heavy" spc="-5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  <a:latin typeface="Times New Roman"/>
                <a:cs typeface="Times New Roman"/>
              </a:rPr>
              <a:t>inte</a:t>
            </a:r>
            <a:r>
              <a:rPr sz="3200" u="heavy" strike="sngStrike" spc="-5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  <a:latin typeface="Times New Roman"/>
                <a:cs typeface="Times New Roman"/>
              </a:rPr>
              <a:t>r</a:t>
            </a:r>
            <a:r>
              <a:rPr sz="3200" u="heavy" strike="noStrike" spc="-5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  <a:latin typeface="Times New Roman"/>
                <a:cs typeface="Times New Roman"/>
              </a:rPr>
              <a:t>est</a:t>
            </a:r>
            <a:r>
              <a:rPr sz="3200" u="heavy" strike="noStrike" spc="-15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heavy" strike="noStrike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  <a:latin typeface="Times New Roman"/>
                <a:cs typeface="Times New Roman"/>
              </a:rPr>
              <a:t>on</a:t>
            </a:r>
            <a:r>
              <a:rPr sz="3200" u="heavy" strike="noStrike" spc="-5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heavy" strike="noStrike" spc="10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  <a:latin typeface="Times New Roman"/>
                <a:cs typeface="Times New Roman"/>
              </a:rPr>
              <a:t>debentures</a:t>
            </a:r>
            <a:r>
              <a:rPr sz="3200" strike="noStrike" spc="10" dirty="0">
                <a:solidFill>
                  <a:srgbClr val="FF00FF"/>
                </a:solidFill>
                <a:latin typeface="Times New Roman"/>
                <a:cs typeface="Times New Roman"/>
              </a:rPr>
              <a:t>:	</a:t>
            </a:r>
            <a:r>
              <a:rPr sz="3200" u="dbl" strike="noStrike" spc="10" dirty="0">
                <a:solidFill>
                  <a:srgbClr val="FF00FF"/>
                </a:solidFill>
                <a:uFill>
                  <a:solidFill>
                    <a:srgbClr val="C19B83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3200" strike="noStrike" spc="10" dirty="0">
                <a:solidFill>
                  <a:srgbClr val="FF00FF"/>
                </a:solidFill>
                <a:latin typeface="Times New Roman"/>
                <a:cs typeface="Times New Roman"/>
              </a:rPr>
              <a:t>	</a:t>
            </a:r>
            <a:r>
              <a:rPr sz="3200" u="dbl" strike="noStrike" spc="10" dirty="0">
                <a:solidFill>
                  <a:srgbClr val="FF00FF"/>
                </a:solidFill>
                <a:uFill>
                  <a:solidFill>
                    <a:srgbClr val="C19B83"/>
                  </a:solidFill>
                </a:uFill>
                <a:latin typeface="Times New Roman"/>
                <a:cs typeface="Times New Roman"/>
              </a:rPr>
              <a:t> 	</a:t>
            </a:r>
            <a:endParaRPr sz="3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4760595" algn="l"/>
              </a:tabLst>
            </a:pPr>
            <a:r>
              <a:rPr sz="3200" spc="-5" dirty="0">
                <a:solidFill>
                  <a:srgbClr val="00AF4F"/>
                </a:solidFill>
                <a:latin typeface="Times New Roman"/>
                <a:cs typeface="Times New Roman"/>
              </a:rPr>
              <a:t>D</a:t>
            </a: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eben</a:t>
            </a:r>
            <a:r>
              <a:rPr sz="3200" spc="-10" dirty="0">
                <a:solidFill>
                  <a:srgbClr val="00AF4F"/>
                </a:solidFill>
                <a:latin typeface="Times New Roman"/>
                <a:cs typeface="Times New Roman"/>
              </a:rPr>
              <a:t>t</a:t>
            </a: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u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r</a:t>
            </a:r>
            <a:r>
              <a:rPr sz="3200" u="sng" dirty="0">
                <a:solidFill>
                  <a:srgbClr val="00AF4F"/>
                </a:solidFill>
                <a:uFill>
                  <a:solidFill>
                    <a:srgbClr val="C3A49A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 Ho</a:t>
            </a:r>
            <a:r>
              <a:rPr sz="3200" spc="-10" dirty="0">
                <a:solidFill>
                  <a:srgbClr val="00AF4F"/>
                </a:solidFill>
                <a:latin typeface="Times New Roman"/>
                <a:cs typeface="Times New Roman"/>
              </a:rPr>
              <a:t>l</a:t>
            </a: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de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rs’ </a:t>
            </a: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A</a:t>
            </a:r>
            <a:r>
              <a:rPr sz="3200" spc="-10" dirty="0">
                <a:solidFill>
                  <a:srgbClr val="00AF4F"/>
                </a:solidFill>
                <a:latin typeface="Times New Roman"/>
                <a:cs typeface="Times New Roman"/>
              </a:rPr>
              <a:t>/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c</a:t>
            </a:r>
            <a:r>
              <a:rPr sz="3200" spc="1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AF4F"/>
                </a:solidFill>
                <a:latin typeface="Times New Roman"/>
                <a:cs typeface="Times New Roman"/>
              </a:rPr>
              <a:t>Dr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.	(wit</a:t>
            </a:r>
            <a:r>
              <a:rPr sz="3200" u="sng" spc="-1360" dirty="0">
                <a:solidFill>
                  <a:srgbClr val="00AF4F"/>
                </a:solidFill>
                <a:uFill>
                  <a:solidFill>
                    <a:srgbClr val="BD8A56"/>
                  </a:solidFill>
                </a:uFill>
                <a:latin typeface="Times New Roman"/>
                <a:cs typeface="Times New Roman"/>
              </a:rPr>
              <a:t>h</a:t>
            </a:r>
            <a:r>
              <a:rPr sz="3200" u="sng" dirty="0">
                <a:solidFill>
                  <a:srgbClr val="00AF4F"/>
                </a:solidFill>
                <a:uFill>
                  <a:solidFill>
                    <a:srgbClr val="BD8A56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pc="-300" dirty="0">
                <a:solidFill>
                  <a:srgbClr val="00AF4F"/>
                </a:solidFill>
                <a:uFill>
                  <a:solidFill>
                    <a:srgbClr val="BD8A56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sngStrike" spc="60" dirty="0">
                <a:solidFill>
                  <a:srgbClr val="00AF4F"/>
                </a:solidFill>
                <a:uFill>
                  <a:solidFill>
                    <a:srgbClr val="BD8A56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spc="-5" dirty="0">
                <a:solidFill>
                  <a:srgbClr val="00AF4F"/>
                </a:solidFill>
                <a:uFill>
                  <a:solidFill>
                    <a:srgbClr val="BD8A56"/>
                  </a:solidFill>
                </a:uFill>
                <a:latin typeface="Times New Roman"/>
                <a:cs typeface="Times New Roman"/>
              </a:rPr>
              <a:t>t</a:t>
            </a:r>
            <a:r>
              <a:rPr sz="3200" strike="sngStrike" dirty="0">
                <a:solidFill>
                  <a:srgbClr val="00AF4F"/>
                </a:solidFill>
                <a:latin typeface="Times New Roman"/>
                <a:cs typeface="Times New Roman"/>
              </a:rPr>
              <a:t>he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 a</a:t>
            </a:r>
            <a:r>
              <a:rPr sz="3200" strike="noStrike" spc="-20" dirty="0">
                <a:solidFill>
                  <a:srgbClr val="00AF4F"/>
                </a:solidFill>
                <a:latin typeface="Times New Roman"/>
                <a:cs typeface="Times New Roman"/>
              </a:rPr>
              <a:t>m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ou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nt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1019" dirty="0">
                <a:solidFill>
                  <a:srgbClr val="00AF4F"/>
                </a:solidFill>
                <a:latin typeface="Times New Roman"/>
                <a:cs typeface="Times New Roman"/>
              </a:rPr>
              <a:t>p</a:t>
            </a:r>
            <a:r>
              <a:rPr sz="3200" u="dbl" strike="noStrike" dirty="0">
                <a:solidFill>
                  <a:srgbClr val="00AF4F"/>
                </a:solidFill>
                <a:uFill>
                  <a:solidFill>
                    <a:srgbClr val="BE8D5E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strike="noStrike" spc="-585" dirty="0">
                <a:solidFill>
                  <a:srgbClr val="00AF4F"/>
                </a:solidFill>
                <a:uFill>
                  <a:solidFill>
                    <a:srgbClr val="BE8D5E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a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i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d 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to</a:t>
            </a:r>
            <a:endParaRPr sz="3200">
              <a:latin typeface="Times New Roman"/>
              <a:cs typeface="Times New Roman"/>
            </a:endParaRPr>
          </a:p>
          <a:p>
            <a:pPr marL="7160259">
              <a:lnSpc>
                <a:spcPct val="100000"/>
              </a:lnSpc>
            </a:pPr>
            <a:r>
              <a:rPr sz="3200" spc="-5" dirty="0">
                <a:solidFill>
                  <a:srgbClr val="00AF4F"/>
                </a:solidFill>
                <a:latin typeface="Times New Roman"/>
                <a:cs typeface="Times New Roman"/>
              </a:rPr>
              <a:t>outsiders)</a:t>
            </a:r>
            <a:endParaRPr sz="3200">
              <a:latin typeface="Times New Roman"/>
              <a:cs typeface="Times New Roman"/>
            </a:endParaRPr>
          </a:p>
          <a:p>
            <a:pPr marL="927100">
              <a:lnSpc>
                <a:spcPct val="100000"/>
              </a:lnSpc>
              <a:tabLst>
                <a:tab pos="2543810" algn="l"/>
              </a:tabLst>
            </a:pPr>
            <a:r>
              <a:rPr sz="3200" spc="-5" dirty="0">
                <a:solidFill>
                  <a:srgbClr val="00AF4F"/>
                </a:solidFill>
                <a:latin typeface="Times New Roman"/>
                <a:cs typeface="Times New Roman"/>
              </a:rPr>
              <a:t>To</a:t>
            </a:r>
            <a:r>
              <a:rPr sz="3200" spc="1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Bank	</a:t>
            </a:r>
            <a:r>
              <a:rPr sz="3200" spc="-5" dirty="0">
                <a:solidFill>
                  <a:srgbClr val="00AF4F"/>
                </a:solidFill>
                <a:latin typeface="Times New Roman"/>
                <a:cs typeface="Times New Roman"/>
              </a:rPr>
              <a:t>A/c</a:t>
            </a:r>
            <a:endParaRPr sz="3200">
              <a:latin typeface="Times New Roman"/>
              <a:cs typeface="Times New Roman"/>
            </a:endParaRPr>
          </a:p>
          <a:p>
            <a:pPr marR="583565" algn="r">
              <a:lnSpc>
                <a:spcPct val="100000"/>
              </a:lnSpc>
              <a:spcBef>
                <a:spcPts val="2690"/>
              </a:spcBef>
            </a:pP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29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43" y="4234179"/>
              <a:ext cx="1971039" cy="11430"/>
            </a:xfrm>
            <a:custGeom>
              <a:avLst/>
              <a:gdLst/>
              <a:ahLst/>
              <a:cxnLst/>
              <a:rect l="l" t="t" r="r" b="b"/>
              <a:pathLst>
                <a:path w="1971039" h="11429">
                  <a:moveTo>
                    <a:pt x="41186" y="0"/>
                  </a:moveTo>
                  <a:lnTo>
                    <a:pt x="17449" y="0"/>
                  </a:lnTo>
                  <a:lnTo>
                    <a:pt x="0" y="11430"/>
                  </a:lnTo>
                  <a:lnTo>
                    <a:pt x="24028" y="11430"/>
                  </a:lnTo>
                  <a:lnTo>
                    <a:pt x="41186" y="0"/>
                  </a:lnTo>
                  <a:close/>
                </a:path>
                <a:path w="1971039" h="11429">
                  <a:moveTo>
                    <a:pt x="1971040" y="11430"/>
                  </a:moveTo>
                  <a:lnTo>
                    <a:pt x="1946541" y="0"/>
                  </a:lnTo>
                  <a:lnTo>
                    <a:pt x="1845614" y="0"/>
                  </a:lnTo>
                  <a:lnTo>
                    <a:pt x="1769186" y="11430"/>
                  </a:lnTo>
                  <a:lnTo>
                    <a:pt x="1971040" y="1143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27607" y="434593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39" h="10160">
                  <a:moveTo>
                    <a:pt x="171234" y="2540"/>
                  </a:moveTo>
                  <a:lnTo>
                    <a:pt x="72644" y="2540"/>
                  </a:lnTo>
                  <a:lnTo>
                    <a:pt x="72644" y="0"/>
                  </a:lnTo>
                  <a:lnTo>
                    <a:pt x="10922" y="0"/>
                  </a:lnTo>
                  <a:lnTo>
                    <a:pt x="10922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71234" y="10160"/>
                  </a:lnTo>
                  <a:lnTo>
                    <a:pt x="171234" y="2540"/>
                  </a:lnTo>
                  <a:close/>
                </a:path>
                <a:path w="1564639" h="10160">
                  <a:moveTo>
                    <a:pt x="1564132" y="0"/>
                  </a:moveTo>
                  <a:lnTo>
                    <a:pt x="1316736" y="0"/>
                  </a:lnTo>
                  <a:lnTo>
                    <a:pt x="1316736" y="2540"/>
                  </a:lnTo>
                  <a:lnTo>
                    <a:pt x="1232585" y="2540"/>
                  </a:lnTo>
                  <a:lnTo>
                    <a:pt x="1232585" y="10160"/>
                  </a:lnTo>
                  <a:lnTo>
                    <a:pt x="1526362" y="10160"/>
                  </a:lnTo>
                  <a:lnTo>
                    <a:pt x="1526362" y="2540"/>
                  </a:lnTo>
                  <a:lnTo>
                    <a:pt x="1564132" y="2540"/>
                  </a:lnTo>
                  <a:lnTo>
                    <a:pt x="156413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097584" y="4356099"/>
              <a:ext cx="1528445" cy="10160"/>
            </a:xfrm>
            <a:custGeom>
              <a:avLst/>
              <a:gdLst/>
              <a:ahLst/>
              <a:cxnLst/>
              <a:rect l="l" t="t" r="r" b="b"/>
              <a:pathLst>
                <a:path w="1528445" h="10160">
                  <a:moveTo>
                    <a:pt x="572465" y="10160"/>
                  </a:moveTo>
                  <a:lnTo>
                    <a:pt x="302488" y="0"/>
                  </a:lnTo>
                  <a:lnTo>
                    <a:pt x="21831" y="0"/>
                  </a:lnTo>
                  <a:lnTo>
                    <a:pt x="0" y="10160"/>
                  </a:lnTo>
                  <a:lnTo>
                    <a:pt x="572465" y="10160"/>
                  </a:lnTo>
                  <a:close/>
                </a:path>
                <a:path w="1528445" h="10160">
                  <a:moveTo>
                    <a:pt x="1528051" y="0"/>
                  </a:moveTo>
                  <a:lnTo>
                    <a:pt x="1186954" y="0"/>
                  </a:lnTo>
                  <a:lnTo>
                    <a:pt x="985202" y="10160"/>
                  </a:lnTo>
                  <a:lnTo>
                    <a:pt x="1452499" y="10160"/>
                  </a:lnTo>
                  <a:lnTo>
                    <a:pt x="1528051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1" y="4436109"/>
              <a:ext cx="1021080" cy="11430"/>
            </a:xfrm>
            <a:custGeom>
              <a:avLst/>
              <a:gdLst/>
              <a:ahLst/>
              <a:cxnLst/>
              <a:rect l="l" t="t" r="r" b="b"/>
              <a:pathLst>
                <a:path w="1021080" h="11429">
                  <a:moveTo>
                    <a:pt x="445477" y="0"/>
                  </a:moveTo>
                  <a:lnTo>
                    <a:pt x="5461" y="0"/>
                  </a:lnTo>
                  <a:lnTo>
                    <a:pt x="0" y="11430"/>
                  </a:lnTo>
                  <a:lnTo>
                    <a:pt x="258787" y="11430"/>
                  </a:lnTo>
                  <a:lnTo>
                    <a:pt x="445477" y="0"/>
                  </a:lnTo>
                  <a:close/>
                </a:path>
                <a:path w="1021080" h="11429">
                  <a:moveTo>
                    <a:pt x="1020762" y="0"/>
                  </a:moveTo>
                  <a:lnTo>
                    <a:pt x="873048" y="0"/>
                  </a:lnTo>
                  <a:lnTo>
                    <a:pt x="1002588" y="2540"/>
                  </a:lnTo>
                  <a:lnTo>
                    <a:pt x="1020762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962046" y="4517389"/>
              <a:ext cx="255904" cy="10160"/>
            </a:xfrm>
            <a:custGeom>
              <a:avLst/>
              <a:gdLst/>
              <a:ahLst/>
              <a:cxnLst/>
              <a:rect l="l" t="t" r="r" b="b"/>
              <a:pathLst>
                <a:path w="255905" h="10160">
                  <a:moveTo>
                    <a:pt x="244465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55474" y="10160"/>
                  </a:lnTo>
                  <a:lnTo>
                    <a:pt x="244465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46560" y="4527550"/>
              <a:ext cx="282575" cy="10160"/>
            </a:xfrm>
            <a:custGeom>
              <a:avLst/>
              <a:gdLst/>
              <a:ahLst/>
              <a:cxnLst/>
              <a:rect l="l" t="t" r="r" b="b"/>
              <a:pathLst>
                <a:path w="282575" h="10160">
                  <a:moveTo>
                    <a:pt x="270960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81968" y="10160"/>
                  </a:lnTo>
                  <a:lnTo>
                    <a:pt x="270960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29139" y="4537709"/>
              <a:ext cx="311785" cy="11430"/>
            </a:xfrm>
            <a:custGeom>
              <a:avLst/>
              <a:gdLst/>
              <a:ahLst/>
              <a:cxnLst/>
              <a:rect l="l" t="t" r="r" b="b"/>
              <a:pathLst>
                <a:path w="311784" h="11429">
                  <a:moveTo>
                    <a:pt x="299389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311774" y="11429"/>
                  </a:lnTo>
                  <a:lnTo>
                    <a:pt x="299389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202488" y="0"/>
                  </a:moveTo>
                  <a:lnTo>
                    <a:pt x="7734" y="0"/>
                  </a:lnTo>
                  <a:lnTo>
                    <a:pt x="7734" y="1270"/>
                  </a:ln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lnTo>
                    <a:pt x="202488" y="1270"/>
                  </a:lnTo>
                  <a:lnTo>
                    <a:pt x="202488" y="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32524" y="4982209"/>
              <a:ext cx="727710" cy="11430"/>
            </a:xfrm>
            <a:custGeom>
              <a:avLst/>
              <a:gdLst/>
              <a:ahLst/>
              <a:cxnLst/>
              <a:rect l="l" t="t" r="r" b="b"/>
              <a:pathLst>
                <a:path w="72771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72771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18311" y="5265419"/>
              <a:ext cx="1202690" cy="11430"/>
            </a:xfrm>
            <a:custGeom>
              <a:avLst/>
              <a:gdLst/>
              <a:ahLst/>
              <a:cxnLst/>
              <a:rect l="l" t="t" r="r" b="b"/>
              <a:pathLst>
                <a:path w="1202689" h="11429">
                  <a:moveTo>
                    <a:pt x="70053" y="11430"/>
                  </a:moveTo>
                  <a:lnTo>
                    <a:pt x="6885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053" y="11430"/>
                  </a:lnTo>
                  <a:close/>
                </a:path>
                <a:path w="1202689" h="11429">
                  <a:moveTo>
                    <a:pt x="1202194" y="2540"/>
                  </a:moveTo>
                  <a:lnTo>
                    <a:pt x="1196086" y="2540"/>
                  </a:lnTo>
                  <a:lnTo>
                    <a:pt x="1196086" y="0"/>
                  </a:lnTo>
                  <a:lnTo>
                    <a:pt x="1098016" y="0"/>
                  </a:lnTo>
                  <a:lnTo>
                    <a:pt x="1098016" y="2540"/>
                  </a:lnTo>
                  <a:lnTo>
                    <a:pt x="1104633" y="2540"/>
                  </a:lnTo>
                  <a:lnTo>
                    <a:pt x="1104633" y="11430"/>
                  </a:lnTo>
                  <a:lnTo>
                    <a:pt x="1202194" y="11430"/>
                  </a:lnTo>
                  <a:lnTo>
                    <a:pt x="1202194" y="254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3854040" y="6219189"/>
              <a:ext cx="3543935" cy="31750"/>
            </a:xfrm>
            <a:custGeom>
              <a:avLst/>
              <a:gdLst/>
              <a:ahLst/>
              <a:cxnLst/>
              <a:rect l="l" t="t" r="r" b="b"/>
              <a:pathLst>
                <a:path w="3543934" h="31750">
                  <a:moveTo>
                    <a:pt x="3434912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3543568" y="31750"/>
                  </a:lnTo>
                  <a:lnTo>
                    <a:pt x="343491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3773180" y="6248400"/>
              <a:ext cx="3694429" cy="33020"/>
            </a:xfrm>
            <a:custGeom>
              <a:avLst/>
              <a:gdLst/>
              <a:ahLst/>
              <a:cxnLst/>
              <a:rect l="l" t="t" r="r" b="b"/>
              <a:pathLst>
                <a:path w="3694429" h="33020">
                  <a:moveTo>
                    <a:pt x="3615735" y="0"/>
                  </a:moveTo>
                  <a:lnTo>
                    <a:pt x="87598" y="0"/>
                  </a:lnTo>
                  <a:lnTo>
                    <a:pt x="0" y="33020"/>
                  </a:lnTo>
                  <a:lnTo>
                    <a:pt x="3693838" y="33020"/>
                  </a:lnTo>
                  <a:lnTo>
                    <a:pt x="3646159" y="8890"/>
                  </a:lnTo>
                  <a:lnTo>
                    <a:pt x="361573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7" name="object 26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68" name="object 268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748158" y="1873249"/>
              <a:ext cx="1017269" cy="10160"/>
            </a:xfrm>
            <a:custGeom>
              <a:avLst/>
              <a:gdLst/>
              <a:ahLst/>
              <a:cxnLst/>
              <a:rect l="l" t="t" r="r" b="b"/>
              <a:pathLst>
                <a:path w="1017270" h="10160">
                  <a:moveTo>
                    <a:pt x="313169" y="10160"/>
                  </a:moveTo>
                  <a:lnTo>
                    <a:pt x="277304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13169" y="10160"/>
                  </a:lnTo>
                  <a:close/>
                </a:path>
                <a:path w="1017270" h="10160">
                  <a:moveTo>
                    <a:pt x="1016698" y="0"/>
                  </a:moveTo>
                  <a:lnTo>
                    <a:pt x="713460" y="0"/>
                  </a:lnTo>
                  <a:lnTo>
                    <a:pt x="716851" y="10160"/>
                  </a:lnTo>
                  <a:lnTo>
                    <a:pt x="996010" y="10160"/>
                  </a:lnTo>
                  <a:lnTo>
                    <a:pt x="101669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817385" y="1883409"/>
              <a:ext cx="927100" cy="10160"/>
            </a:xfrm>
            <a:custGeom>
              <a:avLst/>
              <a:gdLst/>
              <a:ahLst/>
              <a:cxnLst/>
              <a:rect l="l" t="t" r="r" b="b"/>
              <a:pathLst>
                <a:path w="927100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  <a:path w="927100" h="10160">
                  <a:moveTo>
                    <a:pt x="926782" y="0"/>
                  </a:moveTo>
                  <a:lnTo>
                    <a:pt x="647623" y="0"/>
                  </a:lnTo>
                  <a:lnTo>
                    <a:pt x="651014" y="10160"/>
                  </a:lnTo>
                  <a:lnTo>
                    <a:pt x="906106" y="10160"/>
                  </a:lnTo>
                  <a:lnTo>
                    <a:pt x="926782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853669" y="1892299"/>
              <a:ext cx="872490" cy="10160"/>
            </a:xfrm>
            <a:custGeom>
              <a:avLst/>
              <a:gdLst/>
              <a:ahLst/>
              <a:cxnLst/>
              <a:rect l="l" t="t" r="r" b="b"/>
              <a:pathLst>
                <a:path w="87249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  <a:path w="872490" h="10160">
                  <a:moveTo>
                    <a:pt x="872401" y="0"/>
                  </a:moveTo>
                  <a:lnTo>
                    <a:pt x="614299" y="0"/>
                  </a:lnTo>
                  <a:lnTo>
                    <a:pt x="617702" y="10160"/>
                  </a:lnTo>
                  <a:lnTo>
                    <a:pt x="851725" y="10160"/>
                  </a:lnTo>
                  <a:lnTo>
                    <a:pt x="87240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873481" y="190245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60">
                  <a:moveTo>
                    <a:pt x="316585" y="10160"/>
                  </a:moveTo>
                  <a:lnTo>
                    <a:pt x="26022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16585" y="10160"/>
                  </a:lnTo>
                  <a:close/>
                </a:path>
                <a:path w="832484" h="10160">
                  <a:moveTo>
                    <a:pt x="831913" y="0"/>
                  </a:moveTo>
                  <a:lnTo>
                    <a:pt x="597890" y="0"/>
                  </a:lnTo>
                  <a:lnTo>
                    <a:pt x="601281" y="10160"/>
                  </a:lnTo>
                  <a:lnTo>
                    <a:pt x="811237" y="10160"/>
                  </a:lnTo>
                  <a:lnTo>
                    <a:pt x="83191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901218" y="1911349"/>
              <a:ext cx="786130" cy="10160"/>
            </a:xfrm>
            <a:custGeom>
              <a:avLst/>
              <a:gdLst/>
              <a:ahLst/>
              <a:cxnLst/>
              <a:rect l="l" t="t" r="r" b="b"/>
              <a:pathLst>
                <a:path w="786129" h="10160">
                  <a:moveTo>
                    <a:pt x="338162" y="10160"/>
                  </a:moveTo>
                  <a:lnTo>
                    <a:pt x="281800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38162" y="10160"/>
                  </a:lnTo>
                  <a:close/>
                </a:path>
                <a:path w="786129" h="10160">
                  <a:moveTo>
                    <a:pt x="786079" y="0"/>
                  </a:moveTo>
                  <a:lnTo>
                    <a:pt x="573112" y="0"/>
                  </a:lnTo>
                  <a:lnTo>
                    <a:pt x="576503" y="10160"/>
                  </a:lnTo>
                  <a:lnTo>
                    <a:pt x="765403" y="10160"/>
                  </a:lnTo>
                  <a:lnTo>
                    <a:pt x="78607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932917" y="1921509"/>
              <a:ext cx="734060" cy="10160"/>
            </a:xfrm>
            <a:custGeom>
              <a:avLst/>
              <a:gdLst/>
              <a:ahLst/>
              <a:cxnLst/>
              <a:rect l="l" t="t" r="r" b="b"/>
              <a:pathLst>
                <a:path w="734059" h="10160">
                  <a:moveTo>
                    <a:pt x="362813" y="10160"/>
                  </a:moveTo>
                  <a:lnTo>
                    <a:pt x="30646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62813" y="10160"/>
                  </a:lnTo>
                  <a:close/>
                </a:path>
                <a:path w="734059" h="10160">
                  <a:moveTo>
                    <a:pt x="733704" y="0"/>
                  </a:moveTo>
                  <a:lnTo>
                    <a:pt x="544804" y="0"/>
                  </a:lnTo>
                  <a:lnTo>
                    <a:pt x="548208" y="10160"/>
                  </a:lnTo>
                  <a:lnTo>
                    <a:pt x="713016" y="10160"/>
                  </a:lnTo>
                  <a:lnTo>
                    <a:pt x="733704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960654" y="1930399"/>
              <a:ext cx="688340" cy="10160"/>
            </a:xfrm>
            <a:custGeom>
              <a:avLst/>
              <a:gdLst/>
              <a:ahLst/>
              <a:cxnLst/>
              <a:rect l="l" t="t" r="r" b="b"/>
              <a:pathLst>
                <a:path w="688340" h="10160">
                  <a:moveTo>
                    <a:pt x="384390" y="10160"/>
                  </a:moveTo>
                  <a:lnTo>
                    <a:pt x="328041" y="0"/>
                  </a:lnTo>
                  <a:lnTo>
                    <a:pt x="0" y="0"/>
                  </a:lnTo>
                  <a:lnTo>
                    <a:pt x="31686" y="10160"/>
                  </a:lnTo>
                  <a:lnTo>
                    <a:pt x="384390" y="10160"/>
                  </a:lnTo>
                  <a:close/>
                </a:path>
                <a:path w="688340" h="10160">
                  <a:moveTo>
                    <a:pt x="687870" y="0"/>
                  </a:moveTo>
                  <a:lnTo>
                    <a:pt x="520039" y="0"/>
                  </a:lnTo>
                  <a:lnTo>
                    <a:pt x="523430" y="10160"/>
                  </a:lnTo>
                  <a:lnTo>
                    <a:pt x="667181" y="10160"/>
                  </a:lnTo>
                  <a:lnTo>
                    <a:pt x="68787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7079516" y="1968500"/>
              <a:ext cx="520065" cy="10160"/>
            </a:xfrm>
            <a:custGeom>
              <a:avLst/>
              <a:gdLst/>
              <a:ahLst/>
              <a:cxnLst/>
              <a:rect l="l" t="t" r="r" b="b"/>
              <a:pathLst>
                <a:path w="520065" h="10160">
                  <a:moveTo>
                    <a:pt x="519744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12375" y="10160"/>
                  </a:lnTo>
                  <a:lnTo>
                    <a:pt x="519744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7111212" y="1978659"/>
              <a:ext cx="480695" cy="10160"/>
            </a:xfrm>
            <a:custGeom>
              <a:avLst/>
              <a:gdLst/>
              <a:ahLst/>
              <a:cxnLst/>
              <a:rect l="l" t="t" r="r" b="b"/>
              <a:pathLst>
                <a:path w="480695" h="10160">
                  <a:moveTo>
                    <a:pt x="48067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73310" y="10160"/>
                  </a:lnTo>
                  <a:lnTo>
                    <a:pt x="48067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7138946" y="1987550"/>
              <a:ext cx="447040" cy="10160"/>
            </a:xfrm>
            <a:custGeom>
              <a:avLst/>
              <a:gdLst/>
              <a:ahLst/>
              <a:cxnLst/>
              <a:rect l="l" t="t" r="r" b="b"/>
              <a:pathLst>
                <a:path w="447040" h="10160">
                  <a:moveTo>
                    <a:pt x="446497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39128" y="10160"/>
                  </a:lnTo>
                  <a:lnTo>
                    <a:pt x="446497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170643" y="1997709"/>
              <a:ext cx="407670" cy="10160"/>
            </a:xfrm>
            <a:custGeom>
              <a:avLst/>
              <a:gdLst/>
              <a:ahLst/>
              <a:cxnLst/>
              <a:rect l="l" t="t" r="r" b="b"/>
              <a:pathLst>
                <a:path w="407670" h="10160">
                  <a:moveTo>
                    <a:pt x="40743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00063" y="10160"/>
                  </a:lnTo>
                  <a:lnTo>
                    <a:pt x="407432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198378" y="2006600"/>
              <a:ext cx="373380" cy="10160"/>
            </a:xfrm>
            <a:custGeom>
              <a:avLst/>
              <a:gdLst/>
              <a:ahLst/>
              <a:cxnLst/>
              <a:rect l="l" t="t" r="r" b="b"/>
              <a:pathLst>
                <a:path w="373379" h="10160">
                  <a:moveTo>
                    <a:pt x="373250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5881" y="10160"/>
                  </a:lnTo>
                  <a:lnTo>
                    <a:pt x="37325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230073" y="2016759"/>
              <a:ext cx="334645" cy="10160"/>
            </a:xfrm>
            <a:custGeom>
              <a:avLst/>
              <a:gdLst/>
              <a:ahLst/>
              <a:cxnLst/>
              <a:rect l="l" t="t" r="r" b="b"/>
              <a:pathLst>
                <a:path w="334645" h="10160">
                  <a:moveTo>
                    <a:pt x="334185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26816" y="10160"/>
                  </a:lnTo>
                  <a:lnTo>
                    <a:pt x="334185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257808" y="2025650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300003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92634" y="10160"/>
                  </a:lnTo>
                  <a:lnTo>
                    <a:pt x="300003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289505" y="2035809"/>
              <a:ext cx="260985" cy="10160"/>
            </a:xfrm>
            <a:custGeom>
              <a:avLst/>
              <a:gdLst/>
              <a:ahLst/>
              <a:cxnLst/>
              <a:rect l="l" t="t" r="r" b="b"/>
              <a:pathLst>
                <a:path w="260984" h="10160">
                  <a:moveTo>
                    <a:pt x="26093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53569" y="10160"/>
                  </a:lnTo>
                  <a:lnTo>
                    <a:pt x="26093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317239" y="2044700"/>
              <a:ext cx="227329" cy="10160"/>
            </a:xfrm>
            <a:custGeom>
              <a:avLst/>
              <a:gdLst/>
              <a:ahLst/>
              <a:cxnLst/>
              <a:rect l="l" t="t" r="r" b="b"/>
              <a:pathLst>
                <a:path w="227329" h="10160">
                  <a:moveTo>
                    <a:pt x="226756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19387" y="10160"/>
                  </a:lnTo>
                  <a:lnTo>
                    <a:pt x="22675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360818" y="2054859"/>
              <a:ext cx="173355" cy="10160"/>
            </a:xfrm>
            <a:custGeom>
              <a:avLst/>
              <a:gdLst/>
              <a:ahLst/>
              <a:cxnLst/>
              <a:rect l="l" t="t" r="r" b="b"/>
              <a:pathLst>
                <a:path w="173354" h="10160">
                  <a:moveTo>
                    <a:pt x="17303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166217" y="10160"/>
                  </a:lnTo>
                  <a:lnTo>
                    <a:pt x="166217" y="7620"/>
                  </a:lnTo>
                  <a:lnTo>
                    <a:pt x="173037" y="7620"/>
                  </a:lnTo>
                  <a:lnTo>
                    <a:pt x="173037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0" y="2590800"/>
              <a:ext cx="212725" cy="3810"/>
            </a:xfrm>
            <a:custGeom>
              <a:avLst/>
              <a:gdLst/>
              <a:ahLst/>
              <a:cxnLst/>
              <a:rect l="l" t="t" r="r" b="b"/>
              <a:pathLst>
                <a:path w="212725" h="3810">
                  <a:moveTo>
                    <a:pt x="2124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52400" y="3810"/>
                  </a:lnTo>
                  <a:lnTo>
                    <a:pt x="212440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0" y="2594609"/>
              <a:ext cx="152400" cy="3810"/>
            </a:xfrm>
            <a:custGeom>
              <a:avLst/>
              <a:gdLst/>
              <a:ahLst/>
              <a:cxnLst/>
              <a:rect l="l" t="t" r="r" b="b"/>
              <a:pathLst>
                <a:path w="152400" h="3810">
                  <a:moveTo>
                    <a:pt x="1524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32521" y="381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0" y="2598419"/>
              <a:ext cx="132715" cy="3810"/>
            </a:xfrm>
            <a:custGeom>
              <a:avLst/>
              <a:gdLst/>
              <a:ahLst/>
              <a:cxnLst/>
              <a:rect l="l" t="t" r="r" b="b"/>
              <a:pathLst>
                <a:path w="132715" h="3810">
                  <a:moveTo>
                    <a:pt x="132521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12643" y="3809"/>
                  </a:lnTo>
                  <a:lnTo>
                    <a:pt x="132521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6" name="object 83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37" name="object 837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3" name="object 106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64" name="object 1064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10853" y="902969"/>
              <a:ext cx="2305685" cy="12700"/>
            </a:xfrm>
            <a:custGeom>
              <a:avLst/>
              <a:gdLst/>
              <a:ahLst/>
              <a:cxnLst/>
              <a:rect l="l" t="t" r="r" b="b"/>
              <a:pathLst>
                <a:path w="2305685" h="12700">
                  <a:moveTo>
                    <a:pt x="51346" y="12700"/>
                  </a:moveTo>
                  <a:lnTo>
                    <a:pt x="5120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1346" y="12700"/>
                  </a:lnTo>
                  <a:close/>
                </a:path>
                <a:path w="2305685" h="12700">
                  <a:moveTo>
                    <a:pt x="2305253" y="0"/>
                  </a:moveTo>
                  <a:lnTo>
                    <a:pt x="2214854" y="0"/>
                  </a:lnTo>
                  <a:lnTo>
                    <a:pt x="2214854" y="5080"/>
                  </a:lnTo>
                  <a:lnTo>
                    <a:pt x="2204567" y="5080"/>
                  </a:lnTo>
                  <a:lnTo>
                    <a:pt x="2204567" y="12700"/>
                  </a:lnTo>
                  <a:lnTo>
                    <a:pt x="2295652" y="12700"/>
                  </a:lnTo>
                  <a:lnTo>
                    <a:pt x="2295652" y="5080"/>
                  </a:lnTo>
                  <a:lnTo>
                    <a:pt x="2305253" y="5080"/>
                  </a:lnTo>
                  <a:lnTo>
                    <a:pt x="2305253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27477" y="1252219"/>
              <a:ext cx="1720214" cy="12700"/>
            </a:xfrm>
            <a:custGeom>
              <a:avLst/>
              <a:gdLst/>
              <a:ahLst/>
              <a:cxnLst/>
              <a:rect l="l" t="t" r="r" b="b"/>
              <a:pathLst>
                <a:path w="1720214" h="12700">
                  <a:moveTo>
                    <a:pt x="58166" y="12700"/>
                  </a:moveTo>
                  <a:lnTo>
                    <a:pt x="5695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58166" y="12700"/>
                  </a:lnTo>
                  <a:close/>
                </a:path>
                <a:path w="1720214" h="12700">
                  <a:moveTo>
                    <a:pt x="1719643" y="0"/>
                  </a:moveTo>
                  <a:lnTo>
                    <a:pt x="1628978" y="0"/>
                  </a:lnTo>
                  <a:lnTo>
                    <a:pt x="1628978" y="8890"/>
                  </a:lnTo>
                  <a:lnTo>
                    <a:pt x="1618691" y="8890"/>
                  </a:lnTo>
                  <a:lnTo>
                    <a:pt x="1618691" y="12700"/>
                  </a:lnTo>
                  <a:lnTo>
                    <a:pt x="1709280" y="12700"/>
                  </a:lnTo>
                  <a:lnTo>
                    <a:pt x="1709280" y="8890"/>
                  </a:lnTo>
                  <a:lnTo>
                    <a:pt x="1719643" y="8890"/>
                  </a:lnTo>
                  <a:lnTo>
                    <a:pt x="1719643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606983" y="2131059"/>
              <a:ext cx="343535" cy="12700"/>
            </a:xfrm>
            <a:custGeom>
              <a:avLst/>
              <a:gdLst/>
              <a:ahLst/>
              <a:cxnLst/>
              <a:rect l="l" t="t" r="r" b="b"/>
              <a:pathLst>
                <a:path w="343535" h="12700">
                  <a:moveTo>
                    <a:pt x="343416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24612" y="12700"/>
                  </a:lnTo>
                  <a:lnTo>
                    <a:pt x="343416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614685" y="2142490"/>
              <a:ext cx="319405" cy="12700"/>
            </a:xfrm>
            <a:custGeom>
              <a:avLst/>
              <a:gdLst/>
              <a:ahLst/>
              <a:cxnLst/>
              <a:rect l="l" t="t" r="r" b="b"/>
              <a:pathLst>
                <a:path w="319405" h="12700">
                  <a:moveTo>
                    <a:pt x="318791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99986" y="12700"/>
                  </a:lnTo>
                  <a:lnTo>
                    <a:pt x="318791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622386" y="2153919"/>
              <a:ext cx="294640" cy="12700"/>
            </a:xfrm>
            <a:custGeom>
              <a:avLst/>
              <a:gdLst/>
              <a:ahLst/>
              <a:cxnLst/>
              <a:rect l="l" t="t" r="r" b="b"/>
              <a:pathLst>
                <a:path w="294639" h="12700">
                  <a:moveTo>
                    <a:pt x="294165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75360" y="12700"/>
                  </a:lnTo>
                  <a:lnTo>
                    <a:pt x="294165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633929" y="2165349"/>
              <a:ext cx="257810" cy="12700"/>
            </a:xfrm>
            <a:custGeom>
              <a:avLst/>
              <a:gdLst/>
              <a:ahLst/>
              <a:cxnLst/>
              <a:rect l="l" t="t" r="r" b="b"/>
              <a:pathLst>
                <a:path w="257810" h="12700">
                  <a:moveTo>
                    <a:pt x="257225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5829" y="11430"/>
                  </a:lnTo>
                  <a:lnTo>
                    <a:pt x="5829" y="12700"/>
                  </a:lnTo>
                  <a:lnTo>
                    <a:pt x="247827" y="12700"/>
                  </a:lnTo>
                  <a:lnTo>
                    <a:pt x="247827" y="11430"/>
                  </a:lnTo>
                  <a:lnTo>
                    <a:pt x="257225" y="11430"/>
                  </a:lnTo>
                  <a:lnTo>
                    <a:pt x="257225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653550" y="2176779"/>
              <a:ext cx="222250" cy="11430"/>
            </a:xfrm>
            <a:custGeom>
              <a:avLst/>
              <a:gdLst/>
              <a:ahLst/>
              <a:cxnLst/>
              <a:rect l="l" t="t" r="r" b="b"/>
              <a:pathLst>
                <a:path w="222250" h="11430">
                  <a:moveTo>
                    <a:pt x="221627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7729" y="10160"/>
                  </a:lnTo>
                  <a:lnTo>
                    <a:pt x="17729" y="11430"/>
                  </a:lnTo>
                  <a:lnTo>
                    <a:pt x="216166" y="11430"/>
                  </a:lnTo>
                  <a:lnTo>
                    <a:pt x="216166" y="10160"/>
                  </a:lnTo>
                  <a:lnTo>
                    <a:pt x="221627" y="10160"/>
                  </a:lnTo>
                  <a:lnTo>
                    <a:pt x="221627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908655" y="23456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1287779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  <a:path w="1287779" h="11430">
                  <a:moveTo>
                    <a:pt x="1287500" y="11430"/>
                  </a:moveTo>
                  <a:lnTo>
                    <a:pt x="1264564" y="3810"/>
                  </a:lnTo>
                  <a:lnTo>
                    <a:pt x="707339" y="11430"/>
                  </a:lnTo>
                  <a:lnTo>
                    <a:pt x="1287500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5" name="object 139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396" name="object 139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397" name="object 1397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485828" y="3268979"/>
              <a:ext cx="1656080" cy="12700"/>
            </a:xfrm>
            <a:custGeom>
              <a:avLst/>
              <a:gdLst/>
              <a:ahLst/>
              <a:cxnLst/>
              <a:rect l="l" t="t" r="r" b="b"/>
              <a:pathLst>
                <a:path w="1656079" h="12700">
                  <a:moveTo>
                    <a:pt x="136626" y="12700"/>
                  </a:moveTo>
                  <a:lnTo>
                    <a:pt x="1126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6626" y="12700"/>
                  </a:lnTo>
                  <a:close/>
                </a:path>
                <a:path w="1656079" h="12700">
                  <a:moveTo>
                    <a:pt x="1656016" y="12700"/>
                  </a:moveTo>
                  <a:lnTo>
                    <a:pt x="1645056" y="0"/>
                  </a:lnTo>
                  <a:lnTo>
                    <a:pt x="1588871" y="0"/>
                  </a:lnTo>
                  <a:lnTo>
                    <a:pt x="1595412" y="12700"/>
                  </a:lnTo>
                  <a:lnTo>
                    <a:pt x="1656016" y="1270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552097" y="3305809"/>
              <a:ext cx="1614805" cy="12700"/>
            </a:xfrm>
            <a:custGeom>
              <a:avLst/>
              <a:gdLst/>
              <a:ahLst/>
              <a:cxnLst/>
              <a:rect l="l" t="t" r="r" b="b"/>
              <a:pathLst>
                <a:path w="1614804" h="12700">
                  <a:moveTo>
                    <a:pt x="139827" y="12700"/>
                  </a:moveTo>
                  <a:lnTo>
                    <a:pt x="1158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9827" y="12700"/>
                  </a:lnTo>
                  <a:close/>
                </a:path>
                <a:path w="1614804" h="12700">
                  <a:moveTo>
                    <a:pt x="1614589" y="12700"/>
                  </a:moveTo>
                  <a:lnTo>
                    <a:pt x="1607489" y="0"/>
                  </a:lnTo>
                  <a:lnTo>
                    <a:pt x="1541564" y="0"/>
                  </a:lnTo>
                  <a:lnTo>
                    <a:pt x="1548104" y="12700"/>
                  </a:lnTo>
                  <a:lnTo>
                    <a:pt x="1614589" y="1270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595505" y="3329939"/>
              <a:ext cx="1584960" cy="12700"/>
            </a:xfrm>
            <a:custGeom>
              <a:avLst/>
              <a:gdLst/>
              <a:ahLst/>
              <a:cxnLst/>
              <a:rect l="l" t="t" r="r" b="b"/>
              <a:pathLst>
                <a:path w="1584959" h="12700">
                  <a:moveTo>
                    <a:pt x="141935" y="12700"/>
                  </a:moveTo>
                  <a:lnTo>
                    <a:pt x="11798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1935" y="12700"/>
                  </a:lnTo>
                  <a:close/>
                </a:path>
                <a:path w="1584959" h="12700">
                  <a:moveTo>
                    <a:pt x="1584667" y="12700"/>
                  </a:moveTo>
                  <a:lnTo>
                    <a:pt x="1577568" y="0"/>
                  </a:lnTo>
                  <a:lnTo>
                    <a:pt x="1510576" y="0"/>
                  </a:lnTo>
                  <a:lnTo>
                    <a:pt x="1517116" y="12700"/>
                  </a:lnTo>
                  <a:lnTo>
                    <a:pt x="1584667" y="1270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814847" y="3451859"/>
              <a:ext cx="1433830" cy="12700"/>
            </a:xfrm>
            <a:custGeom>
              <a:avLst/>
              <a:gdLst/>
              <a:ahLst/>
              <a:cxnLst/>
              <a:rect l="l" t="t" r="r" b="b"/>
              <a:pathLst>
                <a:path w="1433829" h="12700">
                  <a:moveTo>
                    <a:pt x="152565" y="12700"/>
                  </a:moveTo>
                  <a:lnTo>
                    <a:pt x="12861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2565" y="12700"/>
                  </a:lnTo>
                  <a:close/>
                </a:path>
                <a:path w="1433829" h="12700">
                  <a:moveTo>
                    <a:pt x="1433499" y="12700"/>
                  </a:moveTo>
                  <a:lnTo>
                    <a:pt x="1426400" y="0"/>
                  </a:lnTo>
                  <a:lnTo>
                    <a:pt x="1353997" y="0"/>
                  </a:lnTo>
                  <a:lnTo>
                    <a:pt x="1360538" y="12700"/>
                  </a:lnTo>
                  <a:lnTo>
                    <a:pt x="1433499" y="1270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7187809" y="3488689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4043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81144" y="12700"/>
                  </a:lnTo>
                  <a:lnTo>
                    <a:pt x="74043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5924524" y="3512819"/>
              <a:ext cx="1358265" cy="12700"/>
            </a:xfrm>
            <a:custGeom>
              <a:avLst/>
              <a:gdLst/>
              <a:ahLst/>
              <a:cxnLst/>
              <a:rect l="l" t="t" r="r" b="b"/>
              <a:pathLst>
                <a:path w="1358265" h="12700">
                  <a:moveTo>
                    <a:pt x="157873" y="12700"/>
                  </a:moveTo>
                  <a:lnTo>
                    <a:pt x="13392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7873" y="12700"/>
                  </a:lnTo>
                  <a:close/>
                </a:path>
                <a:path w="1358265" h="12700">
                  <a:moveTo>
                    <a:pt x="1357922" y="12700"/>
                  </a:moveTo>
                  <a:lnTo>
                    <a:pt x="1350810" y="0"/>
                  </a:lnTo>
                  <a:lnTo>
                    <a:pt x="1275702" y="0"/>
                  </a:lnTo>
                  <a:lnTo>
                    <a:pt x="1282242" y="12700"/>
                  </a:lnTo>
                  <a:lnTo>
                    <a:pt x="1357922" y="1270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6210136" y="3671570"/>
              <a:ext cx="194310" cy="12700"/>
            </a:xfrm>
            <a:custGeom>
              <a:avLst/>
              <a:gdLst/>
              <a:ahLst/>
              <a:cxnLst/>
              <a:rect l="l" t="t" r="r" b="b"/>
              <a:pathLst>
                <a:path w="194310" h="12700">
                  <a:moveTo>
                    <a:pt x="167464" y="0"/>
                  </a:moveTo>
                  <a:lnTo>
                    <a:pt x="0" y="0"/>
                  </a:lnTo>
                  <a:lnTo>
                    <a:pt x="22848" y="12699"/>
                  </a:lnTo>
                  <a:lnTo>
                    <a:pt x="193711" y="12699"/>
                  </a:lnTo>
                  <a:lnTo>
                    <a:pt x="16746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6253543" y="3695699"/>
              <a:ext cx="1131570" cy="12700"/>
            </a:xfrm>
            <a:custGeom>
              <a:avLst/>
              <a:gdLst/>
              <a:ahLst/>
              <a:cxnLst/>
              <a:rect l="l" t="t" r="r" b="b"/>
              <a:pathLst>
                <a:path w="1131570" h="12700">
                  <a:moveTo>
                    <a:pt x="200164" y="12700"/>
                  </a:moveTo>
                  <a:lnTo>
                    <a:pt x="1739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00164" y="12700"/>
                  </a:lnTo>
                  <a:close/>
                </a:path>
                <a:path w="1131570" h="12700">
                  <a:moveTo>
                    <a:pt x="1131163" y="12700"/>
                  </a:moveTo>
                  <a:lnTo>
                    <a:pt x="1124051" y="0"/>
                  </a:lnTo>
                  <a:lnTo>
                    <a:pt x="1043406" y="0"/>
                  </a:lnTo>
                  <a:lnTo>
                    <a:pt x="1053617" y="12700"/>
                  </a:lnTo>
                  <a:lnTo>
                    <a:pt x="1131163" y="1270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6320942" y="3732529"/>
              <a:ext cx="1089660" cy="12700"/>
            </a:xfrm>
            <a:custGeom>
              <a:avLst/>
              <a:gdLst/>
              <a:ahLst/>
              <a:cxnLst/>
              <a:rect l="l" t="t" r="r" b="b"/>
              <a:pathLst>
                <a:path w="1089659" h="12700">
                  <a:moveTo>
                    <a:pt x="208699" y="1270"/>
                  </a:moveTo>
                  <a:lnTo>
                    <a:pt x="183946" y="1270"/>
                  </a:lnTo>
                  <a:lnTo>
                    <a:pt x="183946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11430" y="1270"/>
                  </a:lnTo>
                  <a:lnTo>
                    <a:pt x="11430" y="12700"/>
                  </a:lnTo>
                  <a:lnTo>
                    <a:pt x="208699" y="12700"/>
                  </a:lnTo>
                  <a:lnTo>
                    <a:pt x="208699" y="1270"/>
                  </a:lnTo>
                  <a:close/>
                </a:path>
                <a:path w="1089659" h="12700">
                  <a:moveTo>
                    <a:pt x="1089520" y="12700"/>
                  </a:moveTo>
                  <a:lnTo>
                    <a:pt x="1079195" y="0"/>
                  </a:lnTo>
                  <a:lnTo>
                    <a:pt x="1005636" y="0"/>
                  </a:lnTo>
                  <a:lnTo>
                    <a:pt x="1015847" y="12700"/>
                  </a:lnTo>
                  <a:lnTo>
                    <a:pt x="1089520" y="1270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6363220" y="3756659"/>
              <a:ext cx="1067435" cy="12700"/>
            </a:xfrm>
            <a:custGeom>
              <a:avLst/>
              <a:gdLst/>
              <a:ahLst/>
              <a:cxnLst/>
              <a:rect l="l" t="t" r="r" b="b"/>
              <a:pathLst>
                <a:path w="1067434" h="12700">
                  <a:moveTo>
                    <a:pt x="288836" y="12700"/>
                  </a:moveTo>
                  <a:lnTo>
                    <a:pt x="236740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88836" y="12700"/>
                  </a:lnTo>
                  <a:close/>
                </a:path>
                <a:path w="1067434" h="12700">
                  <a:moveTo>
                    <a:pt x="1066876" y="12700"/>
                  </a:moveTo>
                  <a:lnTo>
                    <a:pt x="1056551" y="0"/>
                  </a:lnTo>
                  <a:lnTo>
                    <a:pt x="982764" y="0"/>
                  </a:lnTo>
                  <a:lnTo>
                    <a:pt x="992987" y="12700"/>
                  </a:lnTo>
                  <a:lnTo>
                    <a:pt x="1066876" y="1270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6589992" y="3817619"/>
              <a:ext cx="890269" cy="12700"/>
            </a:xfrm>
            <a:custGeom>
              <a:avLst/>
              <a:gdLst/>
              <a:ahLst/>
              <a:cxnLst/>
              <a:rect l="l" t="t" r="r" b="b"/>
              <a:pathLst>
                <a:path w="890270" h="12700">
                  <a:moveTo>
                    <a:pt x="312089" y="12700"/>
                  </a:moveTo>
                  <a:lnTo>
                    <a:pt x="260007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2089" y="12700"/>
                  </a:lnTo>
                  <a:close/>
                </a:path>
                <a:path w="890270" h="12700">
                  <a:moveTo>
                    <a:pt x="889698" y="12700"/>
                  </a:moveTo>
                  <a:lnTo>
                    <a:pt x="879373" y="0"/>
                  </a:lnTo>
                  <a:lnTo>
                    <a:pt x="805040" y="0"/>
                  </a:lnTo>
                  <a:lnTo>
                    <a:pt x="815263" y="12700"/>
                  </a:lnTo>
                  <a:lnTo>
                    <a:pt x="889698" y="1270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750571" y="3854449"/>
              <a:ext cx="759460" cy="12700"/>
            </a:xfrm>
            <a:custGeom>
              <a:avLst/>
              <a:gdLst/>
              <a:ahLst/>
              <a:cxnLst/>
              <a:rect l="l" t="t" r="r" b="b"/>
              <a:pathLst>
                <a:path w="759459" h="12700">
                  <a:moveTo>
                    <a:pt x="302577" y="12700"/>
                  </a:moveTo>
                  <a:lnTo>
                    <a:pt x="250482" y="0"/>
                  </a:lnTo>
                  <a:lnTo>
                    <a:pt x="0" y="0"/>
                  </a:lnTo>
                  <a:lnTo>
                    <a:pt x="55384" y="12700"/>
                  </a:lnTo>
                  <a:lnTo>
                    <a:pt x="302577" y="12700"/>
                  </a:lnTo>
                  <a:close/>
                </a:path>
                <a:path w="759459" h="12700">
                  <a:moveTo>
                    <a:pt x="759091" y="12700"/>
                  </a:moveTo>
                  <a:lnTo>
                    <a:pt x="748753" y="0"/>
                  </a:lnTo>
                  <a:lnTo>
                    <a:pt x="674090" y="0"/>
                  </a:lnTo>
                  <a:lnTo>
                    <a:pt x="684314" y="12700"/>
                  </a:lnTo>
                  <a:lnTo>
                    <a:pt x="759091" y="1270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6855790" y="3878579"/>
              <a:ext cx="673735" cy="12700"/>
            </a:xfrm>
            <a:custGeom>
              <a:avLst/>
              <a:gdLst/>
              <a:ahLst/>
              <a:cxnLst/>
              <a:rect l="l" t="t" r="r" b="b"/>
              <a:pathLst>
                <a:path w="673734" h="12700">
                  <a:moveTo>
                    <a:pt x="296329" y="12700"/>
                  </a:moveTo>
                  <a:lnTo>
                    <a:pt x="244233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96329" y="12700"/>
                  </a:lnTo>
                  <a:close/>
                </a:path>
                <a:path w="673734" h="12700">
                  <a:moveTo>
                    <a:pt x="673506" y="12700"/>
                  </a:moveTo>
                  <a:lnTo>
                    <a:pt x="663168" y="0"/>
                  </a:lnTo>
                  <a:lnTo>
                    <a:pt x="588289" y="0"/>
                  </a:lnTo>
                  <a:lnTo>
                    <a:pt x="598500" y="12700"/>
                  </a:lnTo>
                  <a:lnTo>
                    <a:pt x="673506" y="1270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7016382" y="3915409"/>
              <a:ext cx="542925" cy="12700"/>
            </a:xfrm>
            <a:custGeom>
              <a:avLst/>
              <a:gdLst/>
              <a:ahLst/>
              <a:cxnLst/>
              <a:rect l="l" t="t" r="r" b="b"/>
              <a:pathLst>
                <a:path w="542925" h="12700">
                  <a:moveTo>
                    <a:pt x="220078" y="12700"/>
                  </a:moveTo>
                  <a:lnTo>
                    <a:pt x="194678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20078" y="12700"/>
                  </a:lnTo>
                  <a:close/>
                </a:path>
                <a:path w="542925" h="12700">
                  <a:moveTo>
                    <a:pt x="542874" y="12700"/>
                  </a:moveTo>
                  <a:lnTo>
                    <a:pt x="532549" y="0"/>
                  </a:lnTo>
                  <a:lnTo>
                    <a:pt x="457327" y="0"/>
                  </a:lnTo>
                  <a:lnTo>
                    <a:pt x="467550" y="12700"/>
                  </a:lnTo>
                  <a:lnTo>
                    <a:pt x="542874" y="1270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7132663" y="3939539"/>
              <a:ext cx="446405" cy="12700"/>
            </a:xfrm>
            <a:custGeom>
              <a:avLst/>
              <a:gdLst/>
              <a:ahLst/>
              <a:cxnLst/>
              <a:rect l="l" t="t" r="r" b="b"/>
              <a:pathLst>
                <a:path w="446404" h="12700">
                  <a:moveTo>
                    <a:pt x="144424" y="5080"/>
                  </a:moveTo>
                  <a:lnTo>
                    <a:pt x="131724" y="5080"/>
                  </a:lnTo>
                  <a:lnTo>
                    <a:pt x="131724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8249" y="5080"/>
                  </a:lnTo>
                  <a:lnTo>
                    <a:pt x="18249" y="12700"/>
                  </a:lnTo>
                  <a:lnTo>
                    <a:pt x="144424" y="12700"/>
                  </a:lnTo>
                  <a:lnTo>
                    <a:pt x="144424" y="5080"/>
                  </a:lnTo>
                  <a:close/>
                </a:path>
                <a:path w="446404" h="12700">
                  <a:moveTo>
                    <a:pt x="446227" y="12700"/>
                  </a:moveTo>
                  <a:lnTo>
                    <a:pt x="435889" y="0"/>
                  </a:lnTo>
                  <a:lnTo>
                    <a:pt x="360464" y="0"/>
                  </a:lnTo>
                  <a:lnTo>
                    <a:pt x="370674" y="12700"/>
                  </a:lnTo>
                  <a:lnTo>
                    <a:pt x="446227" y="1270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7248982" y="4000499"/>
              <a:ext cx="379730" cy="12700"/>
            </a:xfrm>
            <a:custGeom>
              <a:avLst/>
              <a:gdLst/>
              <a:ahLst/>
              <a:cxnLst/>
              <a:rect l="l" t="t" r="r" b="b"/>
              <a:pathLst>
                <a:path w="379729" h="12700">
                  <a:moveTo>
                    <a:pt x="157645" y="12700"/>
                  </a:moveTo>
                  <a:lnTo>
                    <a:pt x="132257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57645" y="12700"/>
                  </a:lnTo>
                  <a:close/>
                </a:path>
                <a:path w="379729" h="12700">
                  <a:moveTo>
                    <a:pt x="379501" y="12700"/>
                  </a:moveTo>
                  <a:lnTo>
                    <a:pt x="369176" y="0"/>
                  </a:lnTo>
                  <a:lnTo>
                    <a:pt x="293179" y="0"/>
                  </a:lnTo>
                  <a:lnTo>
                    <a:pt x="303403" y="12700"/>
                  </a:lnTo>
                  <a:lnTo>
                    <a:pt x="379501" y="1270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7294435" y="4024629"/>
              <a:ext cx="353695" cy="12700"/>
            </a:xfrm>
            <a:custGeom>
              <a:avLst/>
              <a:gdLst/>
              <a:ahLst/>
              <a:cxnLst/>
              <a:rect l="l" t="t" r="r" b="b"/>
              <a:pathLst>
                <a:path w="353695" h="12700">
                  <a:moveTo>
                    <a:pt x="160464" y="12700"/>
                  </a:moveTo>
                  <a:lnTo>
                    <a:pt x="135064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0464" y="12700"/>
                  </a:lnTo>
                  <a:close/>
                </a:path>
                <a:path w="353695" h="12700">
                  <a:moveTo>
                    <a:pt x="353682" y="12700"/>
                  </a:moveTo>
                  <a:lnTo>
                    <a:pt x="343357" y="0"/>
                  </a:lnTo>
                  <a:lnTo>
                    <a:pt x="267144" y="0"/>
                  </a:lnTo>
                  <a:lnTo>
                    <a:pt x="277368" y="12700"/>
                  </a:lnTo>
                  <a:lnTo>
                    <a:pt x="353682" y="1270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363790" y="4061459"/>
              <a:ext cx="314325" cy="12700"/>
            </a:xfrm>
            <a:custGeom>
              <a:avLst/>
              <a:gdLst/>
              <a:ahLst/>
              <a:cxnLst/>
              <a:rect l="l" t="t" r="r" b="b"/>
              <a:pathLst>
                <a:path w="314325" h="12700">
                  <a:moveTo>
                    <a:pt x="164769" y="12700"/>
                  </a:moveTo>
                  <a:lnTo>
                    <a:pt x="139369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64769" y="12700"/>
                  </a:lnTo>
                  <a:close/>
                </a:path>
                <a:path w="314325" h="12700">
                  <a:moveTo>
                    <a:pt x="314299" y="12700"/>
                  </a:moveTo>
                  <a:lnTo>
                    <a:pt x="303961" y="0"/>
                  </a:lnTo>
                  <a:lnTo>
                    <a:pt x="227418" y="0"/>
                  </a:lnTo>
                  <a:lnTo>
                    <a:pt x="237642" y="12700"/>
                  </a:lnTo>
                  <a:lnTo>
                    <a:pt x="314299" y="1270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433157" y="4098289"/>
              <a:ext cx="274955" cy="12700"/>
            </a:xfrm>
            <a:custGeom>
              <a:avLst/>
              <a:gdLst/>
              <a:ahLst/>
              <a:cxnLst/>
              <a:rect l="l" t="t" r="r" b="b"/>
              <a:pathLst>
                <a:path w="274954" h="12700">
                  <a:moveTo>
                    <a:pt x="169049" y="12700"/>
                  </a:moveTo>
                  <a:lnTo>
                    <a:pt x="143649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9049" y="12700"/>
                  </a:lnTo>
                  <a:close/>
                </a:path>
                <a:path w="274954" h="12700">
                  <a:moveTo>
                    <a:pt x="274891" y="12700"/>
                  </a:moveTo>
                  <a:lnTo>
                    <a:pt x="264553" y="0"/>
                  </a:lnTo>
                  <a:lnTo>
                    <a:pt x="187680" y="0"/>
                  </a:lnTo>
                  <a:lnTo>
                    <a:pt x="197904" y="12700"/>
                  </a:lnTo>
                  <a:lnTo>
                    <a:pt x="274891" y="1270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9" name="object 147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80" name="object 1480"/>
            <p:cNvSpPr/>
            <p:nvPr/>
          </p:nvSpPr>
          <p:spPr>
            <a:xfrm>
              <a:off x="7636279" y="4268470"/>
              <a:ext cx="275590" cy="13970"/>
            </a:xfrm>
            <a:custGeom>
              <a:avLst/>
              <a:gdLst/>
              <a:ahLst/>
              <a:cxnLst/>
              <a:rect l="l" t="t" r="r" b="b"/>
              <a:pathLst>
                <a:path w="275590" h="13970">
                  <a:moveTo>
                    <a:pt x="24726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75439" y="13969"/>
                  </a:lnTo>
                  <a:lnTo>
                    <a:pt x="247267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7608063" y="4281170"/>
              <a:ext cx="327025" cy="12700"/>
            </a:xfrm>
            <a:custGeom>
              <a:avLst/>
              <a:gdLst/>
              <a:ahLst/>
              <a:cxnLst/>
              <a:rect l="l" t="t" r="r" b="b"/>
              <a:pathLst>
                <a:path w="327025" h="12700">
                  <a:moveTo>
                    <a:pt x="301094" y="0"/>
                  </a:moveTo>
                  <a:lnTo>
                    <a:pt x="31350" y="0"/>
                  </a:lnTo>
                  <a:lnTo>
                    <a:pt x="0" y="12699"/>
                  </a:lnTo>
                  <a:lnTo>
                    <a:pt x="326705" y="12699"/>
                  </a:lnTo>
                  <a:lnTo>
                    <a:pt x="301094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7576713" y="4292600"/>
              <a:ext cx="382270" cy="13970"/>
            </a:xfrm>
            <a:custGeom>
              <a:avLst/>
              <a:gdLst/>
              <a:ahLst/>
              <a:cxnLst/>
              <a:rect l="l" t="t" r="r" b="b"/>
              <a:pathLst>
                <a:path w="382270" h="13970">
                  <a:moveTo>
                    <a:pt x="355494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81819" y="13969"/>
                  </a:lnTo>
                  <a:lnTo>
                    <a:pt x="381106" y="12700"/>
                  </a:lnTo>
                  <a:lnTo>
                    <a:pt x="355494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7548497" y="4305300"/>
              <a:ext cx="416559" cy="12700"/>
            </a:xfrm>
            <a:custGeom>
              <a:avLst/>
              <a:gdLst/>
              <a:ahLst/>
              <a:cxnLst/>
              <a:rect l="l" t="t" r="r" b="b"/>
              <a:pathLst>
                <a:path w="416559" h="12700">
                  <a:moveTo>
                    <a:pt x="409321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16450" y="12700"/>
                  </a:lnTo>
                  <a:lnTo>
                    <a:pt x="409321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7517147" y="4316729"/>
              <a:ext cx="455295" cy="13970"/>
            </a:xfrm>
            <a:custGeom>
              <a:avLst/>
              <a:gdLst/>
              <a:ahLst/>
              <a:cxnLst/>
              <a:rect l="l" t="t" r="r" b="b"/>
              <a:pathLst>
                <a:path w="455295" h="13970">
                  <a:moveTo>
                    <a:pt x="447088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454929" y="13970"/>
                  </a:lnTo>
                  <a:lnTo>
                    <a:pt x="447088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7488932" y="4329429"/>
              <a:ext cx="489584" cy="12700"/>
            </a:xfrm>
            <a:custGeom>
              <a:avLst/>
              <a:gdLst/>
              <a:ahLst/>
              <a:cxnLst/>
              <a:rect l="l" t="t" r="r" b="b"/>
              <a:pathLst>
                <a:path w="489584" h="12700">
                  <a:moveTo>
                    <a:pt x="482432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89560" y="12700"/>
                  </a:lnTo>
                  <a:lnTo>
                    <a:pt x="48243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7471690" y="4342129"/>
              <a:ext cx="514350" cy="12700"/>
            </a:xfrm>
            <a:custGeom>
              <a:avLst/>
              <a:gdLst/>
              <a:ahLst/>
              <a:cxnLst/>
              <a:rect l="l" t="t" r="r" b="b"/>
              <a:pathLst>
                <a:path w="514350" h="12700">
                  <a:moveTo>
                    <a:pt x="513930" y="12700"/>
                  </a:moveTo>
                  <a:lnTo>
                    <a:pt x="507504" y="1270"/>
                  </a:lnTo>
                  <a:lnTo>
                    <a:pt x="507149" y="1270"/>
                  </a:lnTo>
                  <a:lnTo>
                    <a:pt x="507149" y="0"/>
                  </a:lnTo>
                  <a:lnTo>
                    <a:pt x="15671" y="0"/>
                  </a:lnTo>
                  <a:lnTo>
                    <a:pt x="15671" y="1270"/>
                  </a:lnTo>
                  <a:lnTo>
                    <a:pt x="0" y="1270"/>
                  </a:lnTo>
                  <a:lnTo>
                    <a:pt x="0" y="12700"/>
                  </a:lnTo>
                  <a:lnTo>
                    <a:pt x="348957" y="12700"/>
                  </a:lnTo>
                  <a:lnTo>
                    <a:pt x="348957" y="1270"/>
                  </a:lnTo>
                  <a:lnTo>
                    <a:pt x="370560" y="1270"/>
                  </a:lnTo>
                  <a:lnTo>
                    <a:pt x="370255" y="12700"/>
                  </a:lnTo>
                  <a:lnTo>
                    <a:pt x="513930" y="1270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7398004" y="4366259"/>
              <a:ext cx="601345" cy="12700"/>
            </a:xfrm>
            <a:custGeom>
              <a:avLst/>
              <a:gdLst/>
              <a:ahLst/>
              <a:cxnLst/>
              <a:rect l="l" t="t" r="r" b="b"/>
              <a:pathLst>
                <a:path w="601345" h="12700">
                  <a:moveTo>
                    <a:pt x="35786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309880" y="12700"/>
                  </a:lnTo>
                  <a:lnTo>
                    <a:pt x="357860" y="0"/>
                  </a:lnTo>
                  <a:close/>
                </a:path>
                <a:path w="601345" h="12700">
                  <a:moveTo>
                    <a:pt x="601154" y="12700"/>
                  </a:moveTo>
                  <a:lnTo>
                    <a:pt x="594029" y="0"/>
                  </a:lnTo>
                  <a:lnTo>
                    <a:pt x="443636" y="0"/>
                  </a:lnTo>
                  <a:lnTo>
                    <a:pt x="443293" y="12700"/>
                  </a:lnTo>
                  <a:lnTo>
                    <a:pt x="601154" y="1270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338441" y="4390389"/>
              <a:ext cx="674370" cy="12700"/>
            </a:xfrm>
            <a:custGeom>
              <a:avLst/>
              <a:gdLst/>
              <a:ahLst/>
              <a:cxnLst/>
              <a:rect l="l" t="t" r="r" b="b"/>
              <a:pathLst>
                <a:path w="674370" h="12700">
                  <a:moveTo>
                    <a:pt x="32625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278269" y="12700"/>
                  </a:lnTo>
                  <a:lnTo>
                    <a:pt x="326250" y="0"/>
                  </a:lnTo>
                  <a:close/>
                </a:path>
                <a:path w="674370" h="12700">
                  <a:moveTo>
                    <a:pt x="674268" y="12700"/>
                  </a:moveTo>
                  <a:lnTo>
                    <a:pt x="667131" y="0"/>
                  </a:lnTo>
                  <a:lnTo>
                    <a:pt x="502551" y="0"/>
                  </a:lnTo>
                  <a:lnTo>
                    <a:pt x="502221" y="12700"/>
                  </a:lnTo>
                  <a:lnTo>
                    <a:pt x="674268" y="1270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8021002" y="4488179"/>
              <a:ext cx="46990" cy="12700"/>
            </a:xfrm>
            <a:custGeom>
              <a:avLst/>
              <a:gdLst/>
              <a:ahLst/>
              <a:cxnLst/>
              <a:rect l="l" t="t" r="r" b="b"/>
              <a:pathLst>
                <a:path w="46990" h="12700">
                  <a:moveTo>
                    <a:pt x="39471" y="0"/>
                  </a:moveTo>
                  <a:lnTo>
                    <a:pt x="0" y="0"/>
                  </a:lnTo>
                  <a:lnTo>
                    <a:pt x="7831" y="12700"/>
                  </a:lnTo>
                  <a:lnTo>
                    <a:pt x="46600" y="12700"/>
                  </a:lnTo>
                  <a:lnTo>
                    <a:pt x="39471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8088503" y="4573269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24892" y="1270"/>
                  </a:moveTo>
                  <a:lnTo>
                    <a:pt x="20078" y="1270"/>
                  </a:lnTo>
                  <a:lnTo>
                    <a:pt x="20078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5308" y="1270"/>
                  </a:lnTo>
                  <a:lnTo>
                    <a:pt x="5308" y="12700"/>
                  </a:lnTo>
                  <a:lnTo>
                    <a:pt x="24892" y="12700"/>
                  </a:lnTo>
                  <a:lnTo>
                    <a:pt x="24892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6583540" y="4610100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26234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17004" y="12700"/>
                  </a:lnTo>
                  <a:lnTo>
                    <a:pt x="262343" y="0"/>
                  </a:lnTo>
                  <a:close/>
                </a:path>
                <a:path w="1563370" h="12700">
                  <a:moveTo>
                    <a:pt x="1357210" y="0"/>
                  </a:moveTo>
                  <a:lnTo>
                    <a:pt x="1251635" y="0"/>
                  </a:lnTo>
                  <a:lnTo>
                    <a:pt x="1251292" y="12700"/>
                  </a:lnTo>
                  <a:lnTo>
                    <a:pt x="1354023" y="12700"/>
                  </a:lnTo>
                  <a:lnTo>
                    <a:pt x="1357210" y="0"/>
                  </a:lnTo>
                  <a:close/>
                </a:path>
                <a:path w="1563370" h="12700">
                  <a:moveTo>
                    <a:pt x="1563027" y="12700"/>
                  </a:moveTo>
                  <a:lnTo>
                    <a:pt x="1553121" y="0"/>
                  </a:lnTo>
                  <a:lnTo>
                    <a:pt x="1535226" y="0"/>
                  </a:lnTo>
                  <a:lnTo>
                    <a:pt x="1545856" y="12700"/>
                  </a:lnTo>
                  <a:lnTo>
                    <a:pt x="1563027" y="1270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8149577" y="464692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4" h="12700">
                  <a:moveTo>
                    <a:pt x="15805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25706" y="12700"/>
                  </a:lnTo>
                  <a:lnTo>
                    <a:pt x="15805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8169756" y="4671059"/>
              <a:ext cx="24765" cy="12700"/>
            </a:xfrm>
            <a:custGeom>
              <a:avLst/>
              <a:gdLst/>
              <a:ahLst/>
              <a:cxnLst/>
              <a:rect l="l" t="t" r="r" b="b"/>
              <a:pathLst>
                <a:path w="24765" h="12700">
                  <a:moveTo>
                    <a:pt x="14437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24338" y="12700"/>
                  </a:lnTo>
                  <a:lnTo>
                    <a:pt x="14437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6194120" y="4732019"/>
              <a:ext cx="2047875" cy="12700"/>
            </a:xfrm>
            <a:custGeom>
              <a:avLst/>
              <a:gdLst/>
              <a:ahLst/>
              <a:cxnLst/>
              <a:rect l="l" t="t" r="r" b="b"/>
              <a:pathLst>
                <a:path w="2047875" h="12700">
                  <a:moveTo>
                    <a:pt x="21644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1107" y="12700"/>
                  </a:lnTo>
                  <a:lnTo>
                    <a:pt x="216446" y="0"/>
                  </a:lnTo>
                  <a:close/>
                </a:path>
                <a:path w="2047875" h="12700">
                  <a:moveTo>
                    <a:pt x="2047494" y="12700"/>
                  </a:moveTo>
                  <a:lnTo>
                    <a:pt x="2037588" y="0"/>
                  </a:lnTo>
                  <a:lnTo>
                    <a:pt x="2026615" y="0"/>
                  </a:lnTo>
                  <a:lnTo>
                    <a:pt x="2037232" y="12700"/>
                  </a:lnTo>
                  <a:lnTo>
                    <a:pt x="2047494" y="1270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8240914" y="4756150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4" h="12700">
                  <a:moveTo>
                    <a:pt x="9612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9513" y="12700"/>
                  </a:lnTo>
                  <a:lnTo>
                    <a:pt x="961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6015228" y="4792979"/>
              <a:ext cx="2273935" cy="12700"/>
            </a:xfrm>
            <a:custGeom>
              <a:avLst/>
              <a:gdLst/>
              <a:ahLst/>
              <a:cxnLst/>
              <a:rect l="l" t="t" r="r" b="b"/>
              <a:pathLst>
                <a:path w="2273934" h="12700">
                  <a:moveTo>
                    <a:pt x="20755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71856" y="12700"/>
                  </a:lnTo>
                  <a:lnTo>
                    <a:pt x="207556" y="0"/>
                  </a:lnTo>
                  <a:close/>
                </a:path>
                <a:path w="2273934" h="12700">
                  <a:moveTo>
                    <a:pt x="1879574" y="0"/>
                  </a:moveTo>
                  <a:lnTo>
                    <a:pt x="1797507" y="0"/>
                  </a:lnTo>
                  <a:lnTo>
                    <a:pt x="1795221" y="12700"/>
                  </a:lnTo>
                  <a:lnTo>
                    <a:pt x="1876386" y="12700"/>
                  </a:lnTo>
                  <a:lnTo>
                    <a:pt x="1879574" y="0"/>
                  </a:lnTo>
                  <a:close/>
                </a:path>
                <a:path w="2273934" h="12700">
                  <a:moveTo>
                    <a:pt x="2273909" y="12700"/>
                  </a:moveTo>
                  <a:lnTo>
                    <a:pt x="2264003" y="0"/>
                  </a:lnTo>
                  <a:lnTo>
                    <a:pt x="2256485" y="0"/>
                  </a:lnTo>
                  <a:lnTo>
                    <a:pt x="2267102" y="12700"/>
                  </a:lnTo>
                  <a:lnTo>
                    <a:pt x="2273909" y="1270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5915228" y="4817109"/>
              <a:ext cx="2404745" cy="25400"/>
            </a:xfrm>
            <a:custGeom>
              <a:avLst/>
              <a:gdLst/>
              <a:ahLst/>
              <a:cxnLst/>
              <a:rect l="l" t="t" r="r" b="b"/>
              <a:pathLst>
                <a:path w="2404745" h="25400">
                  <a:moveTo>
                    <a:pt x="239712" y="0"/>
                  </a:moveTo>
                  <a:lnTo>
                    <a:pt x="68973" y="0"/>
                  </a:lnTo>
                  <a:lnTo>
                    <a:pt x="34480" y="12700"/>
                  </a:lnTo>
                  <a:lnTo>
                    <a:pt x="31038" y="13970"/>
                  </a:lnTo>
                  <a:lnTo>
                    <a:pt x="0" y="25400"/>
                  </a:lnTo>
                  <a:lnTo>
                    <a:pt x="168300" y="25400"/>
                  </a:lnTo>
                  <a:lnTo>
                    <a:pt x="200431" y="13970"/>
                  </a:lnTo>
                  <a:lnTo>
                    <a:pt x="204012" y="12700"/>
                  </a:lnTo>
                  <a:lnTo>
                    <a:pt x="239712" y="0"/>
                  </a:lnTo>
                  <a:close/>
                </a:path>
                <a:path w="2404745" h="25400">
                  <a:moveTo>
                    <a:pt x="1973516" y="0"/>
                  </a:moveTo>
                  <a:lnTo>
                    <a:pt x="1893150" y="0"/>
                  </a:lnTo>
                  <a:lnTo>
                    <a:pt x="1890864" y="12700"/>
                  </a:lnTo>
                  <a:lnTo>
                    <a:pt x="1890636" y="13970"/>
                  </a:lnTo>
                  <a:lnTo>
                    <a:pt x="1888566" y="25400"/>
                  </a:lnTo>
                  <a:lnTo>
                    <a:pt x="1967128" y="25400"/>
                  </a:lnTo>
                  <a:lnTo>
                    <a:pt x="1969985" y="13970"/>
                  </a:lnTo>
                  <a:lnTo>
                    <a:pt x="1970316" y="12700"/>
                  </a:lnTo>
                  <a:lnTo>
                    <a:pt x="1973516" y="0"/>
                  </a:lnTo>
                  <a:close/>
                </a:path>
                <a:path w="2404745" h="25400">
                  <a:moveTo>
                    <a:pt x="2404427" y="25400"/>
                  </a:moveTo>
                  <a:lnTo>
                    <a:pt x="2394864" y="13970"/>
                  </a:lnTo>
                  <a:lnTo>
                    <a:pt x="2393810" y="12700"/>
                  </a:lnTo>
                  <a:lnTo>
                    <a:pt x="2383180" y="0"/>
                  </a:lnTo>
                  <a:lnTo>
                    <a:pt x="2376665" y="0"/>
                  </a:lnTo>
                  <a:lnTo>
                    <a:pt x="2388336" y="13970"/>
                  </a:lnTo>
                  <a:lnTo>
                    <a:pt x="2397899" y="25400"/>
                  </a:lnTo>
                  <a:lnTo>
                    <a:pt x="2404427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5849721" y="4853939"/>
              <a:ext cx="2490470" cy="12700"/>
            </a:xfrm>
            <a:custGeom>
              <a:avLst/>
              <a:gdLst/>
              <a:ahLst/>
              <a:cxnLst/>
              <a:rect l="l" t="t" r="r" b="b"/>
              <a:pathLst>
                <a:path w="2490470" h="12700">
                  <a:moveTo>
                    <a:pt x="20167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5963" y="12700"/>
                  </a:lnTo>
                  <a:lnTo>
                    <a:pt x="201676" y="0"/>
                  </a:lnTo>
                  <a:close/>
                </a:path>
                <a:path w="2490470" h="12700">
                  <a:moveTo>
                    <a:pt x="2029764" y="0"/>
                  </a:moveTo>
                  <a:lnTo>
                    <a:pt x="1952015" y="0"/>
                  </a:lnTo>
                  <a:lnTo>
                    <a:pt x="1949729" y="12700"/>
                  </a:lnTo>
                  <a:lnTo>
                    <a:pt x="2026577" y="12700"/>
                  </a:lnTo>
                  <a:lnTo>
                    <a:pt x="2029764" y="0"/>
                  </a:lnTo>
                  <a:close/>
                </a:path>
                <a:path w="2490470" h="12700">
                  <a:moveTo>
                    <a:pt x="2490127" y="12700"/>
                  </a:moveTo>
                  <a:lnTo>
                    <a:pt x="2479497" y="0"/>
                  </a:lnTo>
                  <a:lnTo>
                    <a:pt x="2472969" y="0"/>
                  </a:lnTo>
                  <a:lnTo>
                    <a:pt x="2483586" y="12700"/>
                  </a:lnTo>
                  <a:lnTo>
                    <a:pt x="2490127" y="1270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5684202" y="4914900"/>
              <a:ext cx="2707005" cy="12700"/>
            </a:xfrm>
            <a:custGeom>
              <a:avLst/>
              <a:gdLst/>
              <a:ahLst/>
              <a:cxnLst/>
              <a:rect l="l" t="t" r="r" b="b"/>
              <a:pathLst>
                <a:path w="2707004" h="12700">
                  <a:moveTo>
                    <a:pt x="195795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0083" y="12700"/>
                  </a:lnTo>
                  <a:lnTo>
                    <a:pt x="195795" y="0"/>
                  </a:lnTo>
                  <a:close/>
                </a:path>
                <a:path w="2707004" h="12700">
                  <a:moveTo>
                    <a:pt x="2706649" y="12700"/>
                  </a:moveTo>
                  <a:lnTo>
                    <a:pt x="2696032" y="0"/>
                  </a:lnTo>
                  <a:lnTo>
                    <a:pt x="2689466" y="0"/>
                  </a:lnTo>
                  <a:lnTo>
                    <a:pt x="2700083" y="12700"/>
                  </a:lnTo>
                  <a:lnTo>
                    <a:pt x="2706649" y="1270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5618683" y="4939029"/>
              <a:ext cx="2791460" cy="12700"/>
            </a:xfrm>
            <a:custGeom>
              <a:avLst/>
              <a:gdLst/>
              <a:ahLst/>
              <a:cxnLst/>
              <a:rect l="l" t="t" r="r" b="b"/>
              <a:pathLst>
                <a:path w="2791459" h="12700">
                  <a:moveTo>
                    <a:pt x="193471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7759" y="12700"/>
                  </a:lnTo>
                  <a:lnTo>
                    <a:pt x="193471" y="0"/>
                  </a:lnTo>
                  <a:close/>
                </a:path>
                <a:path w="2791459" h="12700">
                  <a:moveTo>
                    <a:pt x="2790939" y="12700"/>
                  </a:moveTo>
                  <a:lnTo>
                    <a:pt x="2781414" y="0"/>
                  </a:lnTo>
                  <a:lnTo>
                    <a:pt x="2775166" y="0"/>
                  </a:lnTo>
                  <a:lnTo>
                    <a:pt x="2785783" y="12700"/>
                  </a:lnTo>
                  <a:lnTo>
                    <a:pt x="2790939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8424652" y="497585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3067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2592" y="12700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7779302" y="5060950"/>
              <a:ext cx="75565" cy="12700"/>
            </a:xfrm>
            <a:custGeom>
              <a:avLst/>
              <a:gdLst/>
              <a:ahLst/>
              <a:cxnLst/>
              <a:rect l="l" t="t" r="r" b="b"/>
              <a:pathLst>
                <a:path w="75565" h="12700">
                  <a:moveTo>
                    <a:pt x="7544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74822" y="12700"/>
                  </a:lnTo>
                  <a:lnTo>
                    <a:pt x="75441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259311" y="5097779"/>
              <a:ext cx="2593975" cy="12700"/>
            </a:xfrm>
            <a:custGeom>
              <a:avLst/>
              <a:gdLst/>
              <a:ahLst/>
              <a:cxnLst/>
              <a:rect l="l" t="t" r="r" b="b"/>
              <a:pathLst>
                <a:path w="2593975" h="12700">
                  <a:moveTo>
                    <a:pt x="106489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70789" y="12700"/>
                  </a:lnTo>
                  <a:lnTo>
                    <a:pt x="106489" y="0"/>
                  </a:lnTo>
                  <a:close/>
                </a:path>
                <a:path w="2593975" h="12700">
                  <a:moveTo>
                    <a:pt x="2593632" y="0"/>
                  </a:moveTo>
                  <a:lnTo>
                    <a:pt x="2522740" y="0"/>
                  </a:lnTo>
                  <a:lnTo>
                    <a:pt x="2523680" y="12700"/>
                  </a:lnTo>
                  <a:lnTo>
                    <a:pt x="2593009" y="12700"/>
                  </a:lnTo>
                  <a:lnTo>
                    <a:pt x="2593632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208284" y="5121909"/>
              <a:ext cx="90170" cy="12700"/>
            </a:xfrm>
            <a:custGeom>
              <a:avLst/>
              <a:gdLst/>
              <a:ahLst/>
              <a:cxnLst/>
              <a:rect l="l" t="t" r="r" b="b"/>
              <a:pathLst>
                <a:path w="90170" h="12700">
                  <a:moveTo>
                    <a:pt x="89680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53972" y="12700"/>
                  </a:lnTo>
                  <a:lnTo>
                    <a:pt x="89680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7792958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7794761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7796563" y="529208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7797511" y="530478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7798364" y="5316220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7799313" y="5328920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7800261" y="5341620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801114" y="5353050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802063" y="5365750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803011" y="53784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803865" y="5389879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805100" y="54025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7806321" y="541400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7807678" y="54267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7809035" y="54394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810257" y="545083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811613" y="546353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7812835" y="547497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814192" y="548767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815413" y="54991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7816770" y="55118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7818127" y="552450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7819348" y="55359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81" name="object 1581"/>
          <p:cNvGrpSpPr/>
          <p:nvPr/>
        </p:nvGrpSpPr>
        <p:grpSpPr>
          <a:xfrm>
            <a:off x="7820706" y="5548629"/>
            <a:ext cx="97790" cy="474980"/>
            <a:chOff x="7820706" y="5548629"/>
            <a:chExt cx="97790" cy="474980"/>
          </a:xfrm>
        </p:grpSpPr>
        <p:sp>
          <p:nvSpPr>
            <p:cNvPr id="1582" name="object 1582"/>
            <p:cNvSpPr/>
            <p:nvPr/>
          </p:nvSpPr>
          <p:spPr>
            <a:xfrm>
              <a:off x="7820706" y="55486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7822063" y="556132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7823284" y="55727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24641" y="558545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25863" y="559688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27220" y="56095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28577" y="56222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29798" y="563371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31155" y="564641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32377" y="565784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33734" y="567054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34955" y="56819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36312" y="56946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37669" y="570737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38890" y="571880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40247" y="573150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41605" y="574420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42826" y="575563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44183" y="576833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45404" y="577976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46761" y="57924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48118" y="58051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49340" y="581659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50697" y="582929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51918" y="584072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53275" y="585342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54497" y="58648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55854" y="58775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57211" y="589025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58432" y="590168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59789" y="591438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61146" y="592708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62367" y="593851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863725" y="595121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864946" y="596264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866303" y="597534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7867660" y="5988049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7868881" y="5999479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7870238" y="6012179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1" name="object 1621"/>
          <p:cNvSpPr/>
          <p:nvPr/>
        </p:nvSpPr>
        <p:spPr>
          <a:xfrm>
            <a:off x="426719" y="2628900"/>
            <a:ext cx="900430" cy="0"/>
          </a:xfrm>
          <a:custGeom>
            <a:avLst/>
            <a:gdLst/>
            <a:ahLst/>
            <a:cxnLst/>
            <a:rect l="l" t="t" r="r" b="b"/>
            <a:pathLst>
              <a:path w="900430">
                <a:moveTo>
                  <a:pt x="0" y="0"/>
                </a:moveTo>
                <a:lnTo>
                  <a:pt x="900430" y="0"/>
                </a:lnTo>
              </a:path>
            </a:pathLst>
          </a:custGeom>
          <a:ln w="2159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2" name="object 1622"/>
          <p:cNvSpPr txBox="1"/>
          <p:nvPr/>
        </p:nvSpPr>
        <p:spPr>
          <a:xfrm>
            <a:off x="231140" y="1099820"/>
            <a:ext cx="8534400" cy="5102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945515">
              <a:lnSpc>
                <a:spcPct val="100000"/>
              </a:lnSpc>
              <a:spcBef>
                <a:spcPts val="100"/>
              </a:spcBef>
            </a:pP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The</a:t>
            </a:r>
            <a:r>
              <a:rPr sz="3200" spc="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following</a:t>
            </a:r>
            <a:r>
              <a:rPr sz="3200" spc="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are</a:t>
            </a:r>
            <a:r>
              <a:rPr sz="3200" spc="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the</a:t>
            </a:r>
            <a:r>
              <a:rPr sz="3200" spc="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conditions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 at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the</a:t>
            </a:r>
            <a:r>
              <a:rPr sz="3200" spc="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pc="-10" dirty="0">
                <a:solidFill>
                  <a:srgbClr val="BF0000"/>
                </a:solidFill>
                <a:latin typeface="Times New Roman"/>
                <a:cs typeface="Times New Roman"/>
              </a:rPr>
              <a:t>time</a:t>
            </a:r>
            <a:r>
              <a:rPr sz="3200" spc="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of </a:t>
            </a:r>
            <a:r>
              <a:rPr sz="3200" spc="-78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Redemption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pc="-285" dirty="0">
                <a:solidFill>
                  <a:srgbClr val="BF0000"/>
                </a:solidFill>
                <a:latin typeface="Times New Roman"/>
                <a:cs typeface="Times New Roman"/>
              </a:rPr>
              <a:t>of</a:t>
            </a:r>
            <a:r>
              <a:rPr sz="3200" u="sng" spc="45" dirty="0">
                <a:solidFill>
                  <a:srgbClr val="BF0000"/>
                </a:solidFill>
                <a:uFill>
                  <a:solidFill>
                    <a:srgbClr val="BF936C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dirty="0">
                <a:solidFill>
                  <a:srgbClr val="BF0000"/>
                </a:solidFill>
                <a:uFill>
                  <a:solidFill>
                    <a:srgbClr val="BF936C"/>
                  </a:solidFill>
                </a:uFill>
                <a:latin typeface="Times New Roman"/>
                <a:cs typeface="Times New Roman"/>
              </a:rPr>
              <a:t>D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ebentures</a:t>
            </a:r>
            <a:endParaRPr sz="320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  <a:spcBef>
                <a:spcPts val="790"/>
              </a:spcBef>
              <a:buClr>
                <a:srgbClr val="FFFFCC"/>
              </a:buClr>
              <a:buSzPct val="56250"/>
              <a:buAutoNum type="arabicPeriod"/>
              <a:tabLst>
                <a:tab pos="196215" algn="l"/>
                <a:tab pos="3926840" algn="l"/>
                <a:tab pos="4367530" algn="l"/>
                <a:tab pos="4456430" algn="l"/>
              </a:tabLst>
            </a:pPr>
            <a:r>
              <a:rPr sz="3200" b="1" spc="-10" dirty="0">
                <a:solidFill>
                  <a:srgbClr val="FF0000"/>
                </a:solidFill>
                <a:latin typeface="Times New Roman"/>
                <a:cs typeface="Times New Roman"/>
              </a:rPr>
              <a:t>Time: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Debentures are Debentures are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normally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 redeemed</a:t>
            </a:r>
            <a:r>
              <a:rPr sz="3200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on</a:t>
            </a:r>
            <a:r>
              <a:rPr sz="3200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the</a:t>
            </a:r>
            <a:r>
              <a:rPr sz="3200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due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date.		At</a:t>
            </a:r>
            <a:r>
              <a:rPr sz="32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what</a:t>
            </a:r>
            <a:r>
              <a:rPr sz="3200" spc="-2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10" dirty="0">
                <a:solidFill>
                  <a:srgbClr val="FF0000"/>
                </a:solidFill>
                <a:latin typeface="Times New Roman"/>
                <a:cs typeface="Times New Roman"/>
              </a:rPr>
              <a:t>time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money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will </a:t>
            </a:r>
            <a:r>
              <a:rPr sz="3200" spc="-78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b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e 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pa</a:t>
            </a:r>
            <a:r>
              <a:rPr sz="3200" spc="-10" dirty="0">
                <a:solidFill>
                  <a:srgbClr val="FF0000"/>
                </a:solidFill>
                <a:latin typeface="Times New Roman"/>
                <a:cs typeface="Times New Roman"/>
              </a:rPr>
              <a:t>i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d</a:t>
            </a:r>
            <a:r>
              <a:rPr sz="3200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b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ack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?</a:t>
            </a:r>
            <a:r>
              <a:rPr sz="3200" spc="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F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i</a:t>
            </a:r>
            <a:r>
              <a:rPr sz="3200" spc="-10" dirty="0">
                <a:solidFill>
                  <a:srgbClr val="FF0000"/>
                </a:solidFill>
                <a:latin typeface="Times New Roman"/>
                <a:cs typeface="Times New Roman"/>
              </a:rPr>
              <a:t>r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st o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e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i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s	</a:t>
            </a:r>
            <a:r>
              <a:rPr sz="3200" spc="-10" dirty="0">
                <a:solidFill>
                  <a:srgbClr val="FF0000"/>
                </a:solidFill>
                <a:latin typeface="Times New Roman"/>
                <a:cs typeface="Times New Roman"/>
              </a:rPr>
              <a:t>L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u</a:t>
            </a:r>
            <a:r>
              <a:rPr sz="3200" spc="-20" dirty="0">
                <a:solidFill>
                  <a:srgbClr val="FF0000"/>
                </a:solidFill>
                <a:latin typeface="Times New Roman"/>
                <a:cs typeface="Times New Roman"/>
              </a:rPr>
              <a:t>m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p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s</a:t>
            </a:r>
            <a:r>
              <a:rPr sz="3200" strike="sngStrike" spc="5" dirty="0">
                <a:solidFill>
                  <a:srgbClr val="FF0000"/>
                </a:solidFill>
                <a:latin typeface="Times New Roman"/>
                <a:cs typeface="Times New Roman"/>
              </a:rPr>
              <a:t>u</a:t>
            </a:r>
            <a:r>
              <a:rPr sz="3200" strike="sngStrike" spc="-1680" dirty="0">
                <a:solidFill>
                  <a:srgbClr val="FF0000"/>
                </a:solidFill>
                <a:latin typeface="Times New Roman"/>
                <a:cs typeface="Times New Roman"/>
              </a:rPr>
              <a:t>m</a:t>
            </a:r>
            <a:r>
              <a:rPr sz="3200" u="sng" strike="noStrike" spc="60" dirty="0">
                <a:solidFill>
                  <a:srgbClr val="FF0000"/>
                </a:solidFill>
                <a:uFill>
                  <a:solidFill>
                    <a:srgbClr val="C7B8CC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dirty="0">
                <a:solidFill>
                  <a:srgbClr val="FF0000"/>
                </a:solidFill>
                <a:uFill>
                  <a:solidFill>
                    <a:srgbClr val="C7B8CC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spc="-10" dirty="0">
                <a:solidFill>
                  <a:srgbClr val="FF0000"/>
                </a:solidFill>
                <a:uFill>
                  <a:solidFill>
                    <a:srgbClr val="C7B8CC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o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n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a</a:t>
            </a:r>
            <a:r>
              <a:rPr sz="3200" strike="noStrike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sngStrike" spc="-620" dirty="0">
                <a:solidFill>
                  <a:srgbClr val="FF0000"/>
                </a:solidFill>
                <a:latin typeface="Times New Roman"/>
                <a:cs typeface="Times New Roman"/>
              </a:rPr>
              <a:t>s</a:t>
            </a:r>
            <a:r>
              <a:rPr sz="3200" u="dbl" strike="noStrike" spc="-190" dirty="0">
                <a:solidFill>
                  <a:srgbClr val="FF0000"/>
                </a:solidFill>
                <a:uFill>
                  <a:solidFill>
                    <a:srgbClr val="C7B9CE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strike="noStrike" spc="5" dirty="0">
                <a:solidFill>
                  <a:srgbClr val="FF0000"/>
                </a:solidFill>
                <a:uFill>
                  <a:solidFill>
                    <a:srgbClr val="C7B9CE"/>
                  </a:solidFill>
                </a:uFill>
                <a:latin typeface="Times New Roman"/>
                <a:cs typeface="Times New Roman"/>
              </a:rPr>
              <a:t>p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ec</a:t>
            </a:r>
            <a:r>
              <a:rPr sz="3200" strike="noStrike" spc="-10" dirty="0">
                <a:solidFill>
                  <a:srgbClr val="FF0000"/>
                </a:solidFill>
                <a:latin typeface="Times New Roman"/>
                <a:cs typeface="Times New Roman"/>
              </a:rPr>
              <a:t>if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ic  date</a:t>
            </a:r>
            <a:r>
              <a:rPr sz="3200" strike="noStrike" spc="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and</a:t>
            </a:r>
            <a:r>
              <a:rPr sz="3200" strike="noStrike" spc="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second</a:t>
            </a:r>
            <a:r>
              <a:rPr sz="3200" strike="noStrike" spc="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one</a:t>
            </a:r>
            <a:r>
              <a:rPr sz="3200" strike="noStrike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in	installments</a:t>
            </a:r>
            <a:endParaRPr sz="3200">
              <a:latin typeface="Times New Roman"/>
              <a:cs typeface="Times New Roman"/>
            </a:endParaRPr>
          </a:p>
          <a:p>
            <a:pPr marL="12700" marR="180975">
              <a:lnSpc>
                <a:spcPct val="100000"/>
              </a:lnSpc>
              <a:spcBef>
                <a:spcPts val="800"/>
              </a:spcBef>
              <a:buClr>
                <a:srgbClr val="FFFFCC"/>
              </a:buClr>
              <a:buSzPct val="56250"/>
              <a:buAutoNum type="arabicPeriod"/>
              <a:tabLst>
                <a:tab pos="196215" algn="l"/>
              </a:tabLst>
            </a:pPr>
            <a:r>
              <a:rPr sz="3200" b="1" u="heavy" spc="-5" dirty="0">
                <a:solidFill>
                  <a:srgbClr val="00AF4F"/>
                </a:solidFill>
                <a:uFill>
                  <a:solidFill>
                    <a:srgbClr val="00AF4F"/>
                  </a:solidFill>
                </a:uFill>
                <a:latin typeface="Times New Roman"/>
                <a:cs typeface="Times New Roman"/>
              </a:rPr>
              <a:t>A</a:t>
            </a:r>
            <a:r>
              <a:rPr sz="3200" b="1" u="heavy" spc="-370" dirty="0">
                <a:solidFill>
                  <a:srgbClr val="00AF4F"/>
                </a:solidFill>
                <a:uFill>
                  <a:solidFill>
                    <a:srgbClr val="00AF4F"/>
                  </a:solidFill>
                </a:uFill>
                <a:latin typeface="Times New Roman"/>
                <a:cs typeface="Times New Roman"/>
              </a:rPr>
              <a:t>m</a:t>
            </a:r>
            <a:r>
              <a:rPr sz="3200" u="heavy" strike="dblStrike" spc="-405" dirty="0">
                <a:solidFill>
                  <a:srgbClr val="00AF4F"/>
                </a:solidFill>
                <a:uFill>
                  <a:solidFill>
                    <a:srgbClr val="00AF4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b="1" u="heavy" strike="dblStrike" spc="5" dirty="0">
                <a:solidFill>
                  <a:srgbClr val="00AF4F"/>
                </a:solidFill>
                <a:uFill>
                  <a:solidFill>
                    <a:srgbClr val="00AF4F"/>
                  </a:solidFill>
                </a:uFill>
                <a:latin typeface="Times New Roman"/>
                <a:cs typeface="Times New Roman"/>
              </a:rPr>
              <a:t>o</a:t>
            </a:r>
            <a:r>
              <a:rPr sz="3200" b="1" u="heavy" strike="noStrike" spc="5" dirty="0">
                <a:solidFill>
                  <a:srgbClr val="00AF4F"/>
                </a:solidFill>
                <a:uFill>
                  <a:solidFill>
                    <a:srgbClr val="00AF4F"/>
                  </a:solidFill>
                </a:uFill>
                <a:latin typeface="Times New Roman"/>
                <a:cs typeface="Times New Roman"/>
              </a:rPr>
              <a:t>unt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: 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H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o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w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20" dirty="0">
                <a:solidFill>
                  <a:srgbClr val="00AF4F"/>
                </a:solidFill>
                <a:latin typeface="Times New Roman"/>
                <a:cs typeface="Times New Roman"/>
              </a:rPr>
              <a:t>m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uc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h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20" dirty="0">
                <a:solidFill>
                  <a:srgbClr val="00AF4F"/>
                </a:solidFill>
                <a:latin typeface="Times New Roman"/>
                <a:cs typeface="Times New Roman"/>
              </a:rPr>
              <a:t>m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one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y</a:t>
            </a:r>
            <a:r>
              <a:rPr sz="3200" strike="noStrike" spc="1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p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ai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d.</a:t>
            </a:r>
            <a:r>
              <a:rPr sz="3200" strike="noStrike" spc="-5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1630" dirty="0">
                <a:solidFill>
                  <a:srgbClr val="00AF4F"/>
                </a:solidFill>
                <a:latin typeface="Times New Roman"/>
                <a:cs typeface="Times New Roman"/>
              </a:rPr>
              <a:t>T</a:t>
            </a:r>
            <a:r>
              <a:rPr sz="3200" u="sng" strike="noStrike" dirty="0">
                <a:solidFill>
                  <a:srgbClr val="00AF4F"/>
                </a:solidFill>
                <a:uFill>
                  <a:solidFill>
                    <a:srgbClr val="BF926B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spc="30" dirty="0">
                <a:solidFill>
                  <a:srgbClr val="00AF4F"/>
                </a:solidFill>
                <a:uFill>
                  <a:solidFill>
                    <a:srgbClr val="BF926B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h</a:t>
            </a:r>
            <a:r>
              <a:rPr sz="3200" u="dbl" strike="noStrike" dirty="0">
                <a:solidFill>
                  <a:srgbClr val="00AF4F"/>
                </a:solidFill>
                <a:uFill>
                  <a:solidFill>
                    <a:srgbClr val="C09674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3200" strike="noStrike" spc="1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sngStrike" dirty="0">
                <a:solidFill>
                  <a:srgbClr val="00AF4F"/>
                </a:solidFill>
                <a:latin typeface="Times New Roman"/>
                <a:cs typeface="Times New Roman"/>
              </a:rPr>
              <a:t>d</a:t>
            </a:r>
            <a:r>
              <a:rPr sz="3200" strike="sngStrike" spc="5" dirty="0">
                <a:solidFill>
                  <a:srgbClr val="00AF4F"/>
                </a:solidFill>
                <a:latin typeface="Times New Roman"/>
                <a:cs typeface="Times New Roman"/>
              </a:rPr>
              <a:t>eb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en</a:t>
            </a:r>
            <a:r>
              <a:rPr sz="3200" strike="noStrike" spc="-520" dirty="0">
                <a:solidFill>
                  <a:srgbClr val="00AF4F"/>
                </a:solidFill>
                <a:latin typeface="Times New Roman"/>
                <a:cs typeface="Times New Roman"/>
              </a:rPr>
              <a:t>t</a:t>
            </a:r>
            <a:r>
              <a:rPr sz="3200" u="dbl" strike="noStrike" spc="-295" dirty="0">
                <a:solidFill>
                  <a:srgbClr val="00AF4F"/>
                </a:solidFill>
                <a:uFill>
                  <a:solidFill>
                    <a:srgbClr val="C09572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strike="dblStrike" spc="5" dirty="0">
                <a:solidFill>
                  <a:srgbClr val="00AF4F"/>
                </a:solidFill>
                <a:uFill>
                  <a:solidFill>
                    <a:srgbClr val="C09572"/>
                  </a:solidFill>
                </a:uFill>
                <a:latin typeface="Times New Roman"/>
                <a:cs typeface="Times New Roman"/>
              </a:rPr>
              <a:t>u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r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e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s  can be is</a:t>
            </a:r>
            <a:r>
              <a:rPr sz="3200" strike="sngStrike" dirty="0">
                <a:solidFill>
                  <a:srgbClr val="00AF4F"/>
                </a:solidFill>
                <a:latin typeface="Times New Roman"/>
                <a:cs typeface="Times New Roman"/>
              </a:rPr>
              <a:t>s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ued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at</a:t>
            </a:r>
            <a:r>
              <a:rPr sz="3200" strike="noStrike" spc="-1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35" dirty="0">
                <a:solidFill>
                  <a:srgbClr val="00AF4F"/>
                </a:solidFill>
                <a:latin typeface="Times New Roman"/>
                <a:cs typeface="Times New Roman"/>
              </a:rPr>
              <a:t>par,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premium</a:t>
            </a:r>
            <a:r>
              <a:rPr sz="3200" strike="noStrike" spc="-1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a</a:t>
            </a:r>
            <a:r>
              <a:rPr sz="3200" strike="dblStrike" dirty="0">
                <a:solidFill>
                  <a:srgbClr val="00AF4F"/>
                </a:solidFill>
                <a:latin typeface="Times New Roman"/>
                <a:cs typeface="Times New Roman"/>
              </a:rPr>
              <a:t>nd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 discount</a:t>
            </a:r>
            <a:r>
              <a:rPr sz="3200" strike="noStrike" spc="-1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in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u="sng" strike="dblStrike" spc="-5" dirty="0">
                <a:solidFill>
                  <a:srgbClr val="00AF4F"/>
                </a:solidFill>
                <a:uFill>
                  <a:solidFill>
                    <a:srgbClr val="BD874D"/>
                  </a:solidFill>
                </a:uFill>
                <a:latin typeface="Times New Roman"/>
                <a:cs typeface="Times New Roman"/>
              </a:rPr>
              <a:t>t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he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same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way debentures can be redeemed at par or a 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premium</a:t>
            </a:r>
            <a:r>
              <a:rPr sz="3200" strike="noStrike" spc="-1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but debenture</a:t>
            </a:r>
            <a:r>
              <a:rPr sz="3200" u="dbl" strike="noStrike" dirty="0">
                <a:solidFill>
                  <a:srgbClr val="00AF4F"/>
                </a:solidFill>
                <a:uFill>
                  <a:solidFill>
                    <a:srgbClr val="ECCCFF"/>
                  </a:solidFill>
                </a:uFill>
                <a:latin typeface="Times New Roman"/>
                <a:cs typeface="Times New Roman"/>
              </a:rPr>
              <a:t>s</a:t>
            </a:r>
            <a:r>
              <a:rPr sz="3200" u="dbl" strike="noStrike" spc="-5" dirty="0">
                <a:solidFill>
                  <a:srgbClr val="00AF4F"/>
                </a:solidFill>
                <a:uFill>
                  <a:solidFill>
                    <a:srgbClr val="ECCC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strike="noStrike" dirty="0">
                <a:solidFill>
                  <a:srgbClr val="00AF4F"/>
                </a:solidFill>
                <a:uFill>
                  <a:solidFill>
                    <a:srgbClr val="ECCCFF"/>
                  </a:solidFill>
                </a:uFill>
                <a:latin typeface="Times New Roman"/>
                <a:cs typeface="Times New Roman"/>
              </a:rPr>
              <a:t>cannot</a:t>
            </a:r>
            <a:r>
              <a:rPr sz="3200" u="dbl" strike="noStrike" spc="-10" dirty="0">
                <a:solidFill>
                  <a:srgbClr val="00AF4F"/>
                </a:solidFill>
                <a:uFill>
                  <a:solidFill>
                    <a:srgbClr val="ECCC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strike="noStrike" dirty="0">
                <a:solidFill>
                  <a:srgbClr val="00AF4F"/>
                </a:solidFill>
                <a:uFill>
                  <a:solidFill>
                    <a:srgbClr val="ECCCFF"/>
                  </a:solidFill>
                </a:uFill>
                <a:latin typeface="Times New Roman"/>
                <a:cs typeface="Times New Roman"/>
              </a:rPr>
              <a:t>be</a:t>
            </a:r>
            <a:r>
              <a:rPr sz="3200" u="dbl" strike="noStrike" spc="5" dirty="0">
                <a:solidFill>
                  <a:srgbClr val="00AF4F"/>
                </a:solidFill>
                <a:uFill>
                  <a:solidFill>
                    <a:srgbClr val="ECCC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strike="noStrike" spc="-5" dirty="0">
                <a:solidFill>
                  <a:srgbClr val="00AF4F"/>
                </a:solidFill>
                <a:uFill>
                  <a:solidFill>
                    <a:srgbClr val="ECCCFF"/>
                  </a:solidFill>
                </a:uFill>
                <a:latin typeface="Times New Roman"/>
                <a:cs typeface="Times New Roman"/>
              </a:rPr>
              <a:t>redeeme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d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at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623" name="object 1623"/>
          <p:cNvSpPr txBox="1"/>
          <p:nvPr/>
        </p:nvSpPr>
        <p:spPr>
          <a:xfrm>
            <a:off x="231140" y="6177279"/>
            <a:ext cx="150622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d</a:t>
            </a:r>
            <a:r>
              <a:rPr sz="3200" spc="-5" dirty="0">
                <a:solidFill>
                  <a:srgbClr val="00AF4F"/>
                </a:solidFill>
                <a:latin typeface="Times New Roman"/>
                <a:cs typeface="Times New Roman"/>
              </a:rPr>
              <a:t>i</a:t>
            </a:r>
            <a:r>
              <a:rPr sz="3200" spc="-10" dirty="0">
                <a:solidFill>
                  <a:srgbClr val="00AF4F"/>
                </a:solidFill>
                <a:latin typeface="Times New Roman"/>
                <a:cs typeface="Times New Roman"/>
              </a:rPr>
              <a:t>s</a:t>
            </a: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cou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nt.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624" name="object 1624"/>
          <p:cNvSpPr txBox="1"/>
          <p:nvPr/>
        </p:nvSpPr>
        <p:spPr>
          <a:xfrm>
            <a:off x="8493759" y="6282690"/>
            <a:ext cx="1143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3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1625" name="object 1625"/>
          <p:cNvGrpSpPr/>
          <p:nvPr/>
        </p:nvGrpSpPr>
        <p:grpSpPr>
          <a:xfrm>
            <a:off x="2806640" y="442773"/>
            <a:ext cx="3226435" cy="789940"/>
            <a:chOff x="2806640" y="442773"/>
            <a:chExt cx="3226435" cy="789940"/>
          </a:xfrm>
        </p:grpSpPr>
        <p:sp>
          <p:nvSpPr>
            <p:cNvPr id="1626" name="object 1626"/>
            <p:cNvSpPr/>
            <p:nvPr/>
          </p:nvSpPr>
          <p:spPr>
            <a:xfrm>
              <a:off x="2819399" y="455532"/>
              <a:ext cx="3200400" cy="764540"/>
            </a:xfrm>
            <a:custGeom>
              <a:avLst/>
              <a:gdLst/>
              <a:ahLst/>
              <a:cxnLst/>
              <a:rect l="l" t="t" r="r" b="b"/>
              <a:pathLst>
                <a:path w="3200400" h="764540">
                  <a:moveTo>
                    <a:pt x="1740683" y="0"/>
                  </a:moveTo>
                  <a:lnTo>
                    <a:pt x="1681691" y="1737"/>
                  </a:lnTo>
                  <a:lnTo>
                    <a:pt x="1637516" y="9731"/>
                  </a:lnTo>
                  <a:lnTo>
                    <a:pt x="1602635" y="35732"/>
                  </a:lnTo>
                  <a:lnTo>
                    <a:pt x="1597764" y="61581"/>
                  </a:lnTo>
                  <a:lnTo>
                    <a:pt x="1590596" y="72290"/>
                  </a:lnTo>
                  <a:lnTo>
                    <a:pt x="1542751" y="92426"/>
                  </a:lnTo>
                  <a:lnTo>
                    <a:pt x="1490961" y="97162"/>
                  </a:lnTo>
                  <a:lnTo>
                    <a:pt x="1459716" y="97314"/>
                  </a:lnTo>
                  <a:lnTo>
                    <a:pt x="1425178" y="96163"/>
                  </a:lnTo>
                  <a:lnTo>
                    <a:pt x="1347047" y="90471"/>
                  </a:lnTo>
                  <a:lnTo>
                    <a:pt x="1303866" y="86192"/>
                  </a:lnTo>
                  <a:lnTo>
                    <a:pt x="1258216" y="81131"/>
                  </a:lnTo>
                  <a:lnTo>
                    <a:pt x="1210302" y="75418"/>
                  </a:lnTo>
                  <a:lnTo>
                    <a:pt x="943979" y="41641"/>
                  </a:lnTo>
                  <a:lnTo>
                    <a:pt x="886804" y="34755"/>
                  </a:lnTo>
                  <a:lnTo>
                    <a:pt x="828807" y="28129"/>
                  </a:lnTo>
                  <a:lnTo>
                    <a:pt x="770192" y="21895"/>
                  </a:lnTo>
                  <a:lnTo>
                    <a:pt x="711165" y="16182"/>
                  </a:lnTo>
                  <a:lnTo>
                    <a:pt x="651933" y="11121"/>
                  </a:lnTo>
                  <a:lnTo>
                    <a:pt x="592700" y="6842"/>
                  </a:lnTo>
                  <a:lnTo>
                    <a:pt x="533674" y="3475"/>
                  </a:lnTo>
                  <a:lnTo>
                    <a:pt x="475059" y="1151"/>
                  </a:lnTo>
                  <a:lnTo>
                    <a:pt x="417061" y="0"/>
                  </a:lnTo>
                  <a:lnTo>
                    <a:pt x="359887" y="152"/>
                  </a:lnTo>
                  <a:lnTo>
                    <a:pt x="303741" y="1737"/>
                  </a:lnTo>
                  <a:lnTo>
                    <a:pt x="248830" y="4887"/>
                  </a:lnTo>
                  <a:lnTo>
                    <a:pt x="195360" y="9731"/>
                  </a:lnTo>
                  <a:lnTo>
                    <a:pt x="143536" y="16400"/>
                  </a:lnTo>
                  <a:lnTo>
                    <a:pt x="93564" y="25023"/>
                  </a:lnTo>
                  <a:lnTo>
                    <a:pt x="45650" y="35732"/>
                  </a:lnTo>
                  <a:lnTo>
                    <a:pt x="0" y="48657"/>
                  </a:lnTo>
                  <a:lnTo>
                    <a:pt x="0" y="715407"/>
                  </a:lnTo>
                  <a:lnTo>
                    <a:pt x="45650" y="702482"/>
                  </a:lnTo>
                  <a:lnTo>
                    <a:pt x="93564" y="691773"/>
                  </a:lnTo>
                  <a:lnTo>
                    <a:pt x="143536" y="683150"/>
                  </a:lnTo>
                  <a:lnTo>
                    <a:pt x="195360" y="676481"/>
                  </a:lnTo>
                  <a:lnTo>
                    <a:pt x="248830" y="671637"/>
                  </a:lnTo>
                  <a:lnTo>
                    <a:pt x="303741" y="668487"/>
                  </a:lnTo>
                  <a:lnTo>
                    <a:pt x="359887" y="666902"/>
                  </a:lnTo>
                  <a:lnTo>
                    <a:pt x="417061" y="666750"/>
                  </a:lnTo>
                  <a:lnTo>
                    <a:pt x="475059" y="667901"/>
                  </a:lnTo>
                  <a:lnTo>
                    <a:pt x="533674" y="670225"/>
                  </a:lnTo>
                  <a:lnTo>
                    <a:pt x="592700" y="673592"/>
                  </a:lnTo>
                  <a:lnTo>
                    <a:pt x="651933" y="677871"/>
                  </a:lnTo>
                  <a:lnTo>
                    <a:pt x="711165" y="682932"/>
                  </a:lnTo>
                  <a:lnTo>
                    <a:pt x="770192" y="688645"/>
                  </a:lnTo>
                  <a:lnTo>
                    <a:pt x="828807" y="694879"/>
                  </a:lnTo>
                  <a:lnTo>
                    <a:pt x="886804" y="701505"/>
                  </a:lnTo>
                  <a:lnTo>
                    <a:pt x="943979" y="708391"/>
                  </a:lnTo>
                  <a:lnTo>
                    <a:pt x="1210302" y="742168"/>
                  </a:lnTo>
                  <a:lnTo>
                    <a:pt x="1258216" y="747881"/>
                  </a:lnTo>
                  <a:lnTo>
                    <a:pt x="1303866" y="752942"/>
                  </a:lnTo>
                  <a:lnTo>
                    <a:pt x="1347047" y="757221"/>
                  </a:lnTo>
                  <a:lnTo>
                    <a:pt x="1387553" y="760588"/>
                  </a:lnTo>
                  <a:lnTo>
                    <a:pt x="1459716" y="764064"/>
                  </a:lnTo>
                  <a:lnTo>
                    <a:pt x="1490961" y="763912"/>
                  </a:lnTo>
                  <a:lnTo>
                    <a:pt x="1542751" y="759176"/>
                  </a:lnTo>
                  <a:lnTo>
                    <a:pt x="1590596" y="739040"/>
                  </a:lnTo>
                  <a:lnTo>
                    <a:pt x="1602635" y="702482"/>
                  </a:lnTo>
                  <a:lnTo>
                    <a:pt x="1609803" y="691773"/>
                  </a:lnTo>
                  <a:lnTo>
                    <a:pt x="1657648" y="671637"/>
                  </a:lnTo>
                  <a:lnTo>
                    <a:pt x="1709438" y="666902"/>
                  </a:lnTo>
                  <a:lnTo>
                    <a:pt x="1740683" y="666750"/>
                  </a:lnTo>
                  <a:lnTo>
                    <a:pt x="1775221" y="667901"/>
                  </a:lnTo>
                  <a:lnTo>
                    <a:pt x="1853352" y="673592"/>
                  </a:lnTo>
                  <a:lnTo>
                    <a:pt x="1896533" y="677871"/>
                  </a:lnTo>
                  <a:lnTo>
                    <a:pt x="1942183" y="682932"/>
                  </a:lnTo>
                  <a:lnTo>
                    <a:pt x="1990097" y="688645"/>
                  </a:lnTo>
                  <a:lnTo>
                    <a:pt x="2256420" y="722423"/>
                  </a:lnTo>
                  <a:lnTo>
                    <a:pt x="2313595" y="729309"/>
                  </a:lnTo>
                  <a:lnTo>
                    <a:pt x="2371592" y="735934"/>
                  </a:lnTo>
                  <a:lnTo>
                    <a:pt x="2430207" y="742168"/>
                  </a:lnTo>
                  <a:lnTo>
                    <a:pt x="2489234" y="747881"/>
                  </a:lnTo>
                  <a:lnTo>
                    <a:pt x="2548466" y="752942"/>
                  </a:lnTo>
                  <a:lnTo>
                    <a:pt x="2607699" y="757221"/>
                  </a:lnTo>
                  <a:lnTo>
                    <a:pt x="2666725" y="760588"/>
                  </a:lnTo>
                  <a:lnTo>
                    <a:pt x="2725340" y="762913"/>
                  </a:lnTo>
                  <a:lnTo>
                    <a:pt x="2783338" y="764064"/>
                  </a:lnTo>
                  <a:lnTo>
                    <a:pt x="2840512" y="763912"/>
                  </a:lnTo>
                  <a:lnTo>
                    <a:pt x="2896658" y="762326"/>
                  </a:lnTo>
                  <a:lnTo>
                    <a:pt x="2951569" y="759176"/>
                  </a:lnTo>
                  <a:lnTo>
                    <a:pt x="3005039" y="754332"/>
                  </a:lnTo>
                  <a:lnTo>
                    <a:pt x="3056863" y="747664"/>
                  </a:lnTo>
                  <a:lnTo>
                    <a:pt x="3106835" y="739040"/>
                  </a:lnTo>
                  <a:lnTo>
                    <a:pt x="3154749" y="728331"/>
                  </a:lnTo>
                  <a:lnTo>
                    <a:pt x="3200400" y="715407"/>
                  </a:lnTo>
                  <a:lnTo>
                    <a:pt x="3200400" y="48657"/>
                  </a:lnTo>
                  <a:lnTo>
                    <a:pt x="3154749" y="61581"/>
                  </a:lnTo>
                  <a:lnTo>
                    <a:pt x="3106835" y="72290"/>
                  </a:lnTo>
                  <a:lnTo>
                    <a:pt x="3056863" y="80914"/>
                  </a:lnTo>
                  <a:lnTo>
                    <a:pt x="3005039" y="87582"/>
                  </a:lnTo>
                  <a:lnTo>
                    <a:pt x="2951569" y="92426"/>
                  </a:lnTo>
                  <a:lnTo>
                    <a:pt x="2896658" y="95576"/>
                  </a:lnTo>
                  <a:lnTo>
                    <a:pt x="2840512" y="97162"/>
                  </a:lnTo>
                  <a:lnTo>
                    <a:pt x="2783338" y="97314"/>
                  </a:lnTo>
                  <a:lnTo>
                    <a:pt x="2725340" y="96163"/>
                  </a:lnTo>
                  <a:lnTo>
                    <a:pt x="2666725" y="93838"/>
                  </a:lnTo>
                  <a:lnTo>
                    <a:pt x="2607699" y="90471"/>
                  </a:lnTo>
                  <a:lnTo>
                    <a:pt x="2548466" y="86192"/>
                  </a:lnTo>
                  <a:lnTo>
                    <a:pt x="2489234" y="81131"/>
                  </a:lnTo>
                  <a:lnTo>
                    <a:pt x="2430207" y="75418"/>
                  </a:lnTo>
                  <a:lnTo>
                    <a:pt x="2371592" y="69184"/>
                  </a:lnTo>
                  <a:lnTo>
                    <a:pt x="2313595" y="62559"/>
                  </a:lnTo>
                  <a:lnTo>
                    <a:pt x="2256420" y="55673"/>
                  </a:lnTo>
                  <a:lnTo>
                    <a:pt x="1990097" y="21895"/>
                  </a:lnTo>
                  <a:lnTo>
                    <a:pt x="1942183" y="16182"/>
                  </a:lnTo>
                  <a:lnTo>
                    <a:pt x="1896533" y="11121"/>
                  </a:lnTo>
                  <a:lnTo>
                    <a:pt x="1853352" y="6842"/>
                  </a:lnTo>
                  <a:lnTo>
                    <a:pt x="1812846" y="3475"/>
                  </a:lnTo>
                  <a:lnTo>
                    <a:pt x="1775221" y="1151"/>
                  </a:lnTo>
                  <a:lnTo>
                    <a:pt x="1740683" y="0"/>
                  </a:lnTo>
                  <a:close/>
                </a:path>
              </a:pathLst>
            </a:custGeom>
            <a:solidFill>
              <a:srgbClr val="FFC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2819399" y="455532"/>
              <a:ext cx="3200400" cy="764540"/>
            </a:xfrm>
            <a:custGeom>
              <a:avLst/>
              <a:gdLst/>
              <a:ahLst/>
              <a:cxnLst/>
              <a:rect l="l" t="t" r="r" b="b"/>
              <a:pathLst>
                <a:path w="3200400" h="764540">
                  <a:moveTo>
                    <a:pt x="0" y="48657"/>
                  </a:moveTo>
                  <a:lnTo>
                    <a:pt x="45650" y="35732"/>
                  </a:lnTo>
                  <a:lnTo>
                    <a:pt x="93564" y="25023"/>
                  </a:lnTo>
                  <a:lnTo>
                    <a:pt x="143536" y="16400"/>
                  </a:lnTo>
                  <a:lnTo>
                    <a:pt x="195360" y="9731"/>
                  </a:lnTo>
                  <a:lnTo>
                    <a:pt x="248830" y="4887"/>
                  </a:lnTo>
                  <a:lnTo>
                    <a:pt x="303741" y="1737"/>
                  </a:lnTo>
                  <a:lnTo>
                    <a:pt x="359887" y="152"/>
                  </a:lnTo>
                  <a:lnTo>
                    <a:pt x="417061" y="0"/>
                  </a:lnTo>
                  <a:lnTo>
                    <a:pt x="475059" y="1151"/>
                  </a:lnTo>
                  <a:lnTo>
                    <a:pt x="533674" y="3475"/>
                  </a:lnTo>
                  <a:lnTo>
                    <a:pt x="592700" y="6842"/>
                  </a:lnTo>
                  <a:lnTo>
                    <a:pt x="651933" y="11121"/>
                  </a:lnTo>
                  <a:lnTo>
                    <a:pt x="711165" y="16182"/>
                  </a:lnTo>
                  <a:lnTo>
                    <a:pt x="770192" y="21895"/>
                  </a:lnTo>
                  <a:lnTo>
                    <a:pt x="828807" y="28129"/>
                  </a:lnTo>
                  <a:lnTo>
                    <a:pt x="886804" y="34755"/>
                  </a:lnTo>
                  <a:lnTo>
                    <a:pt x="943979" y="41641"/>
                  </a:lnTo>
                  <a:lnTo>
                    <a:pt x="1000124" y="48657"/>
                  </a:lnTo>
                  <a:lnTo>
                    <a:pt x="1055035" y="55673"/>
                  </a:lnTo>
                  <a:lnTo>
                    <a:pt x="1108506" y="62559"/>
                  </a:lnTo>
                  <a:lnTo>
                    <a:pt x="1160330" y="69184"/>
                  </a:lnTo>
                  <a:lnTo>
                    <a:pt x="1210302" y="75418"/>
                  </a:lnTo>
                  <a:lnTo>
                    <a:pt x="1258216" y="81131"/>
                  </a:lnTo>
                  <a:lnTo>
                    <a:pt x="1303866" y="86192"/>
                  </a:lnTo>
                  <a:lnTo>
                    <a:pt x="1347047" y="90471"/>
                  </a:lnTo>
                  <a:lnTo>
                    <a:pt x="1387553" y="93838"/>
                  </a:lnTo>
                  <a:lnTo>
                    <a:pt x="1459716" y="97314"/>
                  </a:lnTo>
                  <a:lnTo>
                    <a:pt x="1490961" y="97162"/>
                  </a:lnTo>
                  <a:lnTo>
                    <a:pt x="1542751" y="92426"/>
                  </a:lnTo>
                  <a:lnTo>
                    <a:pt x="1590596" y="72290"/>
                  </a:lnTo>
                  <a:lnTo>
                    <a:pt x="1600200" y="48657"/>
                  </a:lnTo>
                  <a:lnTo>
                    <a:pt x="1602635" y="35732"/>
                  </a:lnTo>
                  <a:lnTo>
                    <a:pt x="1637516" y="9731"/>
                  </a:lnTo>
                  <a:lnTo>
                    <a:pt x="1681691" y="1737"/>
                  </a:lnTo>
                  <a:lnTo>
                    <a:pt x="1740683" y="0"/>
                  </a:lnTo>
                  <a:lnTo>
                    <a:pt x="1775221" y="1151"/>
                  </a:lnTo>
                  <a:lnTo>
                    <a:pt x="1853352" y="6842"/>
                  </a:lnTo>
                  <a:lnTo>
                    <a:pt x="1896533" y="11121"/>
                  </a:lnTo>
                  <a:lnTo>
                    <a:pt x="1942183" y="16182"/>
                  </a:lnTo>
                  <a:lnTo>
                    <a:pt x="1990097" y="21895"/>
                  </a:lnTo>
                  <a:lnTo>
                    <a:pt x="2040069" y="28129"/>
                  </a:lnTo>
                  <a:lnTo>
                    <a:pt x="2091893" y="34755"/>
                  </a:lnTo>
                  <a:lnTo>
                    <a:pt x="2145364" y="41641"/>
                  </a:lnTo>
                  <a:lnTo>
                    <a:pt x="2200274" y="48657"/>
                  </a:lnTo>
                  <a:lnTo>
                    <a:pt x="2256420" y="55673"/>
                  </a:lnTo>
                  <a:lnTo>
                    <a:pt x="2313595" y="62559"/>
                  </a:lnTo>
                  <a:lnTo>
                    <a:pt x="2371592" y="69184"/>
                  </a:lnTo>
                  <a:lnTo>
                    <a:pt x="2430207" y="75418"/>
                  </a:lnTo>
                  <a:lnTo>
                    <a:pt x="2489234" y="81131"/>
                  </a:lnTo>
                  <a:lnTo>
                    <a:pt x="2548466" y="86192"/>
                  </a:lnTo>
                  <a:lnTo>
                    <a:pt x="2607699" y="90471"/>
                  </a:lnTo>
                  <a:lnTo>
                    <a:pt x="2666725" y="93838"/>
                  </a:lnTo>
                  <a:lnTo>
                    <a:pt x="2725340" y="96163"/>
                  </a:lnTo>
                  <a:lnTo>
                    <a:pt x="2783338" y="97314"/>
                  </a:lnTo>
                  <a:lnTo>
                    <a:pt x="2840512" y="97162"/>
                  </a:lnTo>
                  <a:lnTo>
                    <a:pt x="2896658" y="95576"/>
                  </a:lnTo>
                  <a:lnTo>
                    <a:pt x="2951569" y="92426"/>
                  </a:lnTo>
                  <a:lnTo>
                    <a:pt x="3005039" y="87582"/>
                  </a:lnTo>
                  <a:lnTo>
                    <a:pt x="3056863" y="80914"/>
                  </a:lnTo>
                  <a:lnTo>
                    <a:pt x="3106835" y="72290"/>
                  </a:lnTo>
                  <a:lnTo>
                    <a:pt x="3154749" y="61581"/>
                  </a:lnTo>
                  <a:lnTo>
                    <a:pt x="3200400" y="48657"/>
                  </a:lnTo>
                  <a:lnTo>
                    <a:pt x="3200400" y="715407"/>
                  </a:lnTo>
                  <a:lnTo>
                    <a:pt x="3154749" y="728331"/>
                  </a:lnTo>
                  <a:lnTo>
                    <a:pt x="3106835" y="739040"/>
                  </a:lnTo>
                  <a:lnTo>
                    <a:pt x="3056863" y="747664"/>
                  </a:lnTo>
                  <a:lnTo>
                    <a:pt x="3005039" y="754332"/>
                  </a:lnTo>
                  <a:lnTo>
                    <a:pt x="2951569" y="759176"/>
                  </a:lnTo>
                  <a:lnTo>
                    <a:pt x="2896658" y="762326"/>
                  </a:lnTo>
                  <a:lnTo>
                    <a:pt x="2840512" y="763912"/>
                  </a:lnTo>
                  <a:lnTo>
                    <a:pt x="2783338" y="764064"/>
                  </a:lnTo>
                  <a:lnTo>
                    <a:pt x="2725340" y="762913"/>
                  </a:lnTo>
                  <a:lnTo>
                    <a:pt x="2666725" y="760588"/>
                  </a:lnTo>
                  <a:lnTo>
                    <a:pt x="2607699" y="757221"/>
                  </a:lnTo>
                  <a:lnTo>
                    <a:pt x="2548466" y="752942"/>
                  </a:lnTo>
                  <a:lnTo>
                    <a:pt x="2489234" y="747881"/>
                  </a:lnTo>
                  <a:lnTo>
                    <a:pt x="2430207" y="742168"/>
                  </a:lnTo>
                  <a:lnTo>
                    <a:pt x="2371592" y="735934"/>
                  </a:lnTo>
                  <a:lnTo>
                    <a:pt x="2313595" y="729309"/>
                  </a:lnTo>
                  <a:lnTo>
                    <a:pt x="2256420" y="722423"/>
                  </a:lnTo>
                  <a:lnTo>
                    <a:pt x="2200275" y="715407"/>
                  </a:lnTo>
                  <a:lnTo>
                    <a:pt x="2145364" y="708391"/>
                  </a:lnTo>
                  <a:lnTo>
                    <a:pt x="2091893" y="701505"/>
                  </a:lnTo>
                  <a:lnTo>
                    <a:pt x="2040069" y="694879"/>
                  </a:lnTo>
                  <a:lnTo>
                    <a:pt x="1990097" y="688645"/>
                  </a:lnTo>
                  <a:lnTo>
                    <a:pt x="1942183" y="682932"/>
                  </a:lnTo>
                  <a:lnTo>
                    <a:pt x="1896533" y="677871"/>
                  </a:lnTo>
                  <a:lnTo>
                    <a:pt x="1853352" y="673592"/>
                  </a:lnTo>
                  <a:lnTo>
                    <a:pt x="1812846" y="670225"/>
                  </a:lnTo>
                  <a:lnTo>
                    <a:pt x="1740683" y="666750"/>
                  </a:lnTo>
                  <a:lnTo>
                    <a:pt x="1709438" y="666902"/>
                  </a:lnTo>
                  <a:lnTo>
                    <a:pt x="1657648" y="671637"/>
                  </a:lnTo>
                  <a:lnTo>
                    <a:pt x="1609803" y="691773"/>
                  </a:lnTo>
                  <a:lnTo>
                    <a:pt x="1597764" y="728331"/>
                  </a:lnTo>
                  <a:lnTo>
                    <a:pt x="1590596" y="739040"/>
                  </a:lnTo>
                  <a:lnTo>
                    <a:pt x="1542751" y="759176"/>
                  </a:lnTo>
                  <a:lnTo>
                    <a:pt x="1490961" y="763912"/>
                  </a:lnTo>
                  <a:lnTo>
                    <a:pt x="1459716" y="764064"/>
                  </a:lnTo>
                  <a:lnTo>
                    <a:pt x="1425178" y="762913"/>
                  </a:lnTo>
                  <a:lnTo>
                    <a:pt x="1347047" y="757221"/>
                  </a:lnTo>
                  <a:lnTo>
                    <a:pt x="1303866" y="752942"/>
                  </a:lnTo>
                  <a:lnTo>
                    <a:pt x="1258216" y="747881"/>
                  </a:lnTo>
                  <a:lnTo>
                    <a:pt x="1210302" y="742168"/>
                  </a:lnTo>
                  <a:lnTo>
                    <a:pt x="1160330" y="735934"/>
                  </a:lnTo>
                  <a:lnTo>
                    <a:pt x="1108506" y="729309"/>
                  </a:lnTo>
                  <a:lnTo>
                    <a:pt x="1055035" y="722423"/>
                  </a:lnTo>
                  <a:lnTo>
                    <a:pt x="1000125" y="715407"/>
                  </a:lnTo>
                  <a:lnTo>
                    <a:pt x="943979" y="708391"/>
                  </a:lnTo>
                  <a:lnTo>
                    <a:pt x="886804" y="701505"/>
                  </a:lnTo>
                  <a:lnTo>
                    <a:pt x="828807" y="694879"/>
                  </a:lnTo>
                  <a:lnTo>
                    <a:pt x="770192" y="688645"/>
                  </a:lnTo>
                  <a:lnTo>
                    <a:pt x="711165" y="682932"/>
                  </a:lnTo>
                  <a:lnTo>
                    <a:pt x="651933" y="677871"/>
                  </a:lnTo>
                  <a:lnTo>
                    <a:pt x="592700" y="673592"/>
                  </a:lnTo>
                  <a:lnTo>
                    <a:pt x="533674" y="670225"/>
                  </a:lnTo>
                  <a:lnTo>
                    <a:pt x="475059" y="667901"/>
                  </a:lnTo>
                  <a:lnTo>
                    <a:pt x="417061" y="666750"/>
                  </a:lnTo>
                  <a:lnTo>
                    <a:pt x="359887" y="666902"/>
                  </a:lnTo>
                  <a:lnTo>
                    <a:pt x="303741" y="668487"/>
                  </a:lnTo>
                  <a:lnTo>
                    <a:pt x="248830" y="671637"/>
                  </a:lnTo>
                  <a:lnTo>
                    <a:pt x="195360" y="676481"/>
                  </a:lnTo>
                  <a:lnTo>
                    <a:pt x="143536" y="683150"/>
                  </a:lnTo>
                  <a:lnTo>
                    <a:pt x="93564" y="691773"/>
                  </a:lnTo>
                  <a:lnTo>
                    <a:pt x="45650" y="702482"/>
                  </a:lnTo>
                  <a:lnTo>
                    <a:pt x="0" y="715407"/>
                  </a:lnTo>
                  <a:lnTo>
                    <a:pt x="0" y="48657"/>
                  </a:lnTo>
                  <a:close/>
                </a:path>
                <a:path w="3200400" h="764540">
                  <a:moveTo>
                    <a:pt x="0" y="1667"/>
                  </a:moveTo>
                  <a:lnTo>
                    <a:pt x="0" y="1667"/>
                  </a:lnTo>
                </a:path>
                <a:path w="3200400" h="764540">
                  <a:moveTo>
                    <a:pt x="3200400" y="763667"/>
                  </a:moveTo>
                  <a:lnTo>
                    <a:pt x="3200400" y="763667"/>
                  </a:lnTo>
                </a:path>
              </a:pathLst>
            </a:custGeom>
            <a:ln w="25518">
              <a:solidFill>
                <a:srgbClr val="BB937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8" name="object 1628"/>
          <p:cNvSpPr txBox="1">
            <a:spLocks noGrp="1"/>
          </p:cNvSpPr>
          <p:nvPr>
            <p:ph type="title"/>
          </p:nvPr>
        </p:nvSpPr>
        <p:spPr>
          <a:xfrm>
            <a:off x="3177539" y="490220"/>
            <a:ext cx="2480310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400" spc="-5" dirty="0">
                <a:solidFill>
                  <a:srgbClr val="00AFEF"/>
                </a:solidFill>
              </a:rPr>
              <a:t>Conditions</a:t>
            </a:r>
            <a:endParaRPr sz="4400"/>
          </a:p>
        </p:txBody>
      </p:sp>
    </p:spTree>
  </p:cSld>
  <p:clrMapOvr>
    <a:masterClrMapping/>
  </p:clrMapOvr>
  <p:transition>
    <p:blinds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55" y="423417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1174" y="0"/>
                  </a:moveTo>
                  <a:lnTo>
                    <a:pt x="17445" y="0"/>
                  </a:lnTo>
                  <a:lnTo>
                    <a:pt x="0" y="11430"/>
                  </a:lnTo>
                  <a:lnTo>
                    <a:pt x="24029" y="11430"/>
                  </a:lnTo>
                  <a:lnTo>
                    <a:pt x="41174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27607" y="434593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39" h="10160">
                  <a:moveTo>
                    <a:pt x="171234" y="2540"/>
                  </a:moveTo>
                  <a:lnTo>
                    <a:pt x="72644" y="2540"/>
                  </a:lnTo>
                  <a:lnTo>
                    <a:pt x="72644" y="0"/>
                  </a:lnTo>
                  <a:lnTo>
                    <a:pt x="10922" y="0"/>
                  </a:lnTo>
                  <a:lnTo>
                    <a:pt x="10922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71234" y="10160"/>
                  </a:lnTo>
                  <a:lnTo>
                    <a:pt x="171234" y="2540"/>
                  </a:lnTo>
                  <a:close/>
                </a:path>
                <a:path w="1564639" h="10160">
                  <a:moveTo>
                    <a:pt x="1564132" y="0"/>
                  </a:moveTo>
                  <a:lnTo>
                    <a:pt x="1316736" y="0"/>
                  </a:lnTo>
                  <a:lnTo>
                    <a:pt x="1316736" y="2540"/>
                  </a:lnTo>
                  <a:lnTo>
                    <a:pt x="1232585" y="2540"/>
                  </a:lnTo>
                  <a:lnTo>
                    <a:pt x="1232585" y="10160"/>
                  </a:lnTo>
                  <a:lnTo>
                    <a:pt x="1526362" y="10160"/>
                  </a:lnTo>
                  <a:lnTo>
                    <a:pt x="1526362" y="2540"/>
                  </a:lnTo>
                  <a:lnTo>
                    <a:pt x="1564132" y="2540"/>
                  </a:lnTo>
                  <a:lnTo>
                    <a:pt x="156413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082800" y="4356100"/>
              <a:ext cx="542925" cy="10160"/>
            </a:xfrm>
            <a:custGeom>
              <a:avLst/>
              <a:gdLst/>
              <a:ahLst/>
              <a:cxnLst/>
              <a:rect l="l" t="t" r="r" b="b"/>
              <a:pathLst>
                <a:path w="542925" h="10160">
                  <a:moveTo>
                    <a:pt x="542840" y="0"/>
                  </a:moveTo>
                  <a:lnTo>
                    <a:pt x="201748" y="0"/>
                  </a:lnTo>
                  <a:lnTo>
                    <a:pt x="0" y="10160"/>
                  </a:lnTo>
                  <a:lnTo>
                    <a:pt x="467291" y="10160"/>
                  </a:lnTo>
                  <a:lnTo>
                    <a:pt x="542840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1" y="4436109"/>
              <a:ext cx="1021080" cy="11430"/>
            </a:xfrm>
            <a:custGeom>
              <a:avLst/>
              <a:gdLst/>
              <a:ahLst/>
              <a:cxnLst/>
              <a:rect l="l" t="t" r="r" b="b"/>
              <a:pathLst>
                <a:path w="1021080" h="11429">
                  <a:moveTo>
                    <a:pt x="445477" y="0"/>
                  </a:moveTo>
                  <a:lnTo>
                    <a:pt x="5461" y="0"/>
                  </a:lnTo>
                  <a:lnTo>
                    <a:pt x="0" y="11430"/>
                  </a:lnTo>
                  <a:lnTo>
                    <a:pt x="258787" y="11430"/>
                  </a:lnTo>
                  <a:lnTo>
                    <a:pt x="445477" y="0"/>
                  </a:lnTo>
                  <a:close/>
                </a:path>
                <a:path w="1021080" h="11429">
                  <a:moveTo>
                    <a:pt x="1020762" y="0"/>
                  </a:moveTo>
                  <a:lnTo>
                    <a:pt x="873048" y="0"/>
                  </a:lnTo>
                  <a:lnTo>
                    <a:pt x="1002588" y="2540"/>
                  </a:lnTo>
                  <a:lnTo>
                    <a:pt x="1020762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012300" y="4466589"/>
              <a:ext cx="151765" cy="11430"/>
            </a:xfrm>
            <a:custGeom>
              <a:avLst/>
              <a:gdLst/>
              <a:ahLst/>
              <a:cxnLst/>
              <a:rect l="l" t="t" r="r" b="b"/>
              <a:pathLst>
                <a:path w="151765" h="11429">
                  <a:moveTo>
                    <a:pt x="13916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51553" y="11430"/>
                  </a:lnTo>
                  <a:lnTo>
                    <a:pt x="139168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007441" y="4476750"/>
              <a:ext cx="167640" cy="11430"/>
            </a:xfrm>
            <a:custGeom>
              <a:avLst/>
              <a:gdLst/>
              <a:ahLst/>
              <a:cxnLst/>
              <a:rect l="l" t="t" r="r" b="b"/>
              <a:pathLst>
                <a:path w="167640" h="11429">
                  <a:moveTo>
                    <a:pt x="155036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67420" y="11430"/>
                  </a:lnTo>
                  <a:lnTo>
                    <a:pt x="1550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02582" y="4486909"/>
              <a:ext cx="183515" cy="11430"/>
            </a:xfrm>
            <a:custGeom>
              <a:avLst/>
              <a:gdLst/>
              <a:ahLst/>
              <a:cxnLst/>
              <a:rect l="l" t="t" r="r" b="b"/>
              <a:pathLst>
                <a:path w="183515" h="11429">
                  <a:moveTo>
                    <a:pt x="17090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83288" y="11429"/>
                  </a:lnTo>
                  <a:lnTo>
                    <a:pt x="170903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95908" y="4497069"/>
              <a:ext cx="198120" cy="11430"/>
            </a:xfrm>
            <a:custGeom>
              <a:avLst/>
              <a:gdLst/>
              <a:ahLst/>
              <a:cxnLst/>
              <a:rect l="l" t="t" r="r" b="b"/>
              <a:pathLst>
                <a:path w="198119" h="11429">
                  <a:moveTo>
                    <a:pt x="197523" y="5080"/>
                  </a:moveTo>
                  <a:lnTo>
                    <a:pt x="191338" y="5080"/>
                  </a:lnTo>
                  <a:lnTo>
                    <a:pt x="191338" y="0"/>
                  </a:lnTo>
                  <a:lnTo>
                    <a:pt x="6057" y="0"/>
                  </a:lnTo>
                  <a:lnTo>
                    <a:pt x="6057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197523" y="11430"/>
                  </a:lnTo>
                  <a:lnTo>
                    <a:pt x="197523" y="508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77531" y="4507229"/>
              <a:ext cx="229235" cy="10160"/>
            </a:xfrm>
            <a:custGeom>
              <a:avLst/>
              <a:gdLst/>
              <a:ahLst/>
              <a:cxnLst/>
              <a:rect l="l" t="t" r="r" b="b"/>
              <a:pathLst>
                <a:path w="229234" h="10160">
                  <a:moveTo>
                    <a:pt x="217971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28980" y="10160"/>
                  </a:lnTo>
                  <a:lnTo>
                    <a:pt x="217971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62046" y="4517389"/>
              <a:ext cx="255904" cy="10160"/>
            </a:xfrm>
            <a:custGeom>
              <a:avLst/>
              <a:gdLst/>
              <a:ahLst/>
              <a:cxnLst/>
              <a:rect l="l" t="t" r="r" b="b"/>
              <a:pathLst>
                <a:path w="255905" h="10160">
                  <a:moveTo>
                    <a:pt x="244465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55474" y="10160"/>
                  </a:lnTo>
                  <a:lnTo>
                    <a:pt x="244465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6560" y="4527550"/>
              <a:ext cx="282575" cy="10160"/>
            </a:xfrm>
            <a:custGeom>
              <a:avLst/>
              <a:gdLst/>
              <a:ahLst/>
              <a:cxnLst/>
              <a:rect l="l" t="t" r="r" b="b"/>
              <a:pathLst>
                <a:path w="282575" h="10160">
                  <a:moveTo>
                    <a:pt x="270960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81968" y="10160"/>
                  </a:lnTo>
                  <a:lnTo>
                    <a:pt x="270960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29139" y="4537709"/>
              <a:ext cx="311785" cy="11430"/>
            </a:xfrm>
            <a:custGeom>
              <a:avLst/>
              <a:gdLst/>
              <a:ahLst/>
              <a:cxnLst/>
              <a:rect l="l" t="t" r="r" b="b"/>
              <a:pathLst>
                <a:path w="311784" h="11429">
                  <a:moveTo>
                    <a:pt x="299389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311774" y="11429"/>
                  </a:lnTo>
                  <a:lnTo>
                    <a:pt x="299389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97256" y="1270"/>
                  </a:move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close/>
                </a:path>
                <a:path w="487680" h="10160">
                  <a:moveTo>
                    <a:pt x="202196" y="1270"/>
                  </a:move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32524" y="4982209"/>
              <a:ext cx="1587500" cy="11430"/>
            </a:xfrm>
            <a:custGeom>
              <a:avLst/>
              <a:gdLst/>
              <a:ahLst/>
              <a:cxnLst/>
              <a:rect l="l" t="t" r="r" b="b"/>
              <a:pathLst>
                <a:path w="158750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158750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  <a:path w="1587500" h="11429">
                  <a:moveTo>
                    <a:pt x="1587220" y="6350"/>
                  </a:moveTo>
                  <a:lnTo>
                    <a:pt x="1581073" y="6350"/>
                  </a:lnTo>
                  <a:lnTo>
                    <a:pt x="1581073" y="0"/>
                  </a:lnTo>
                  <a:lnTo>
                    <a:pt x="1482293" y="0"/>
                  </a:lnTo>
                  <a:lnTo>
                    <a:pt x="1482293" y="6350"/>
                  </a:lnTo>
                  <a:lnTo>
                    <a:pt x="1488414" y="6350"/>
                  </a:lnTo>
                  <a:lnTo>
                    <a:pt x="1488414" y="11430"/>
                  </a:lnTo>
                  <a:lnTo>
                    <a:pt x="1587220" y="11430"/>
                  </a:lnTo>
                  <a:lnTo>
                    <a:pt x="1587220" y="635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18323" y="5265420"/>
              <a:ext cx="70485" cy="11430"/>
            </a:xfrm>
            <a:custGeom>
              <a:avLst/>
              <a:gdLst/>
              <a:ahLst/>
              <a:cxnLst/>
              <a:rect l="l" t="t" r="r" b="b"/>
              <a:pathLst>
                <a:path w="70484" h="11429">
                  <a:moveTo>
                    <a:pt x="68859" y="0"/>
                  </a:moveTo>
                  <a:lnTo>
                    <a:pt x="0" y="0"/>
                  </a:lnTo>
                  <a:lnTo>
                    <a:pt x="654" y="11429"/>
                  </a:lnTo>
                  <a:lnTo>
                    <a:pt x="70043" y="11429"/>
                  </a:lnTo>
                  <a:lnTo>
                    <a:pt x="6885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4025377" y="6130289"/>
              <a:ext cx="3072765" cy="33020"/>
            </a:xfrm>
            <a:custGeom>
              <a:avLst/>
              <a:gdLst/>
              <a:ahLst/>
              <a:cxnLst/>
              <a:rect l="l" t="t" r="r" b="b"/>
              <a:pathLst>
                <a:path w="3072765" h="33020">
                  <a:moveTo>
                    <a:pt x="2987429" y="0"/>
                  </a:moveTo>
                  <a:lnTo>
                    <a:pt x="65567" y="0"/>
                  </a:lnTo>
                  <a:lnTo>
                    <a:pt x="47512" y="2540"/>
                  </a:lnTo>
                  <a:lnTo>
                    <a:pt x="0" y="33020"/>
                  </a:lnTo>
                  <a:lnTo>
                    <a:pt x="3072342" y="33020"/>
                  </a:lnTo>
                  <a:lnTo>
                    <a:pt x="3002802" y="12700"/>
                  </a:lnTo>
                  <a:lnTo>
                    <a:pt x="29874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979843" y="6160770"/>
              <a:ext cx="3218180" cy="31750"/>
            </a:xfrm>
            <a:custGeom>
              <a:avLst/>
              <a:gdLst/>
              <a:ahLst/>
              <a:cxnLst/>
              <a:rect l="l" t="t" r="r" b="b"/>
              <a:pathLst>
                <a:path w="3218179" h="31750">
                  <a:moveTo>
                    <a:pt x="3109183" y="0"/>
                  </a:moveTo>
                  <a:lnTo>
                    <a:pt x="49492" y="0"/>
                  </a:lnTo>
                  <a:lnTo>
                    <a:pt x="0" y="31749"/>
                  </a:lnTo>
                  <a:lnTo>
                    <a:pt x="3217838" y="31749"/>
                  </a:lnTo>
                  <a:lnTo>
                    <a:pt x="3109183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931531" y="6189979"/>
              <a:ext cx="3366135" cy="31750"/>
            </a:xfrm>
            <a:custGeom>
              <a:avLst/>
              <a:gdLst/>
              <a:ahLst/>
              <a:cxnLst/>
              <a:rect l="l" t="t" r="r" b="b"/>
              <a:pathLst>
                <a:path w="3366134" h="31750">
                  <a:moveTo>
                    <a:pt x="3257458" y="0"/>
                  </a:moveTo>
                  <a:lnTo>
                    <a:pt x="52271" y="0"/>
                  </a:lnTo>
                  <a:lnTo>
                    <a:pt x="6738" y="29210"/>
                  </a:lnTo>
                  <a:lnTo>
                    <a:pt x="0" y="31750"/>
                  </a:lnTo>
                  <a:lnTo>
                    <a:pt x="3366114" y="31750"/>
                  </a:lnTo>
                  <a:lnTo>
                    <a:pt x="3257458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773180" y="6248400"/>
              <a:ext cx="3694429" cy="33020"/>
            </a:xfrm>
            <a:custGeom>
              <a:avLst/>
              <a:gdLst/>
              <a:ahLst/>
              <a:cxnLst/>
              <a:rect l="l" t="t" r="r" b="b"/>
              <a:pathLst>
                <a:path w="3694429" h="33020">
                  <a:moveTo>
                    <a:pt x="3615735" y="0"/>
                  </a:moveTo>
                  <a:lnTo>
                    <a:pt x="87598" y="0"/>
                  </a:lnTo>
                  <a:lnTo>
                    <a:pt x="0" y="33020"/>
                  </a:lnTo>
                  <a:lnTo>
                    <a:pt x="3693838" y="33020"/>
                  </a:lnTo>
                  <a:lnTo>
                    <a:pt x="3646159" y="8890"/>
                  </a:lnTo>
                  <a:lnTo>
                    <a:pt x="361573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4" name="object 27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75" name="object 275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748163" y="1873250"/>
              <a:ext cx="313690" cy="10160"/>
            </a:xfrm>
            <a:custGeom>
              <a:avLst/>
              <a:gdLst/>
              <a:ahLst/>
              <a:cxnLst/>
              <a:rect l="l" t="t" r="r" b="b"/>
              <a:pathLst>
                <a:path w="313690" h="10160">
                  <a:moveTo>
                    <a:pt x="277308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13174" y="10160"/>
                  </a:lnTo>
                  <a:lnTo>
                    <a:pt x="27730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6817385" y="1883409"/>
              <a:ext cx="273685" cy="10160"/>
            </a:xfrm>
            <a:custGeom>
              <a:avLst/>
              <a:gdLst/>
              <a:ahLst/>
              <a:cxnLst/>
              <a:rect l="l" t="t" r="r" b="b"/>
              <a:pathLst>
                <a:path w="273684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6853669" y="1892299"/>
              <a:ext cx="273050" cy="10160"/>
            </a:xfrm>
            <a:custGeom>
              <a:avLst/>
              <a:gdLst/>
              <a:ahLst/>
              <a:cxnLst/>
              <a:rect l="l" t="t" r="r" b="b"/>
              <a:pathLst>
                <a:path w="27305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6873490" y="1902459"/>
              <a:ext cx="316865" cy="10160"/>
            </a:xfrm>
            <a:custGeom>
              <a:avLst/>
              <a:gdLst/>
              <a:ahLst/>
              <a:cxnLst/>
              <a:rect l="l" t="t" r="r" b="b"/>
              <a:pathLst>
                <a:path w="316865" h="10160">
                  <a:moveTo>
                    <a:pt x="26021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16578" y="10160"/>
                  </a:lnTo>
                  <a:lnTo>
                    <a:pt x="260219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6901224" y="1911350"/>
              <a:ext cx="338455" cy="10160"/>
            </a:xfrm>
            <a:custGeom>
              <a:avLst/>
              <a:gdLst/>
              <a:ahLst/>
              <a:cxnLst/>
              <a:rect l="l" t="t" r="r" b="b"/>
              <a:pathLst>
                <a:path w="338454" h="10160">
                  <a:moveTo>
                    <a:pt x="28179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38158" y="10160"/>
                  </a:lnTo>
                  <a:lnTo>
                    <a:pt x="28179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6932920" y="1921509"/>
              <a:ext cx="363220" cy="10160"/>
            </a:xfrm>
            <a:custGeom>
              <a:avLst/>
              <a:gdLst/>
              <a:ahLst/>
              <a:cxnLst/>
              <a:rect l="l" t="t" r="r" b="b"/>
              <a:pathLst>
                <a:path w="363220" h="10160">
                  <a:moveTo>
                    <a:pt x="30646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2821" y="10160"/>
                  </a:lnTo>
                  <a:lnTo>
                    <a:pt x="306462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6960655" y="1930400"/>
              <a:ext cx="384810" cy="10160"/>
            </a:xfrm>
            <a:custGeom>
              <a:avLst/>
              <a:gdLst/>
              <a:ahLst/>
              <a:cxnLst/>
              <a:rect l="l" t="t" r="r" b="b"/>
              <a:pathLst>
                <a:path w="384809" h="10160">
                  <a:moveTo>
                    <a:pt x="32804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84401" y="10160"/>
                  </a:lnTo>
                  <a:lnTo>
                    <a:pt x="328042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111212" y="1978659"/>
              <a:ext cx="480695" cy="10160"/>
            </a:xfrm>
            <a:custGeom>
              <a:avLst/>
              <a:gdLst/>
              <a:ahLst/>
              <a:cxnLst/>
              <a:rect l="l" t="t" r="r" b="b"/>
              <a:pathLst>
                <a:path w="480695" h="10160">
                  <a:moveTo>
                    <a:pt x="48067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73310" y="10160"/>
                  </a:lnTo>
                  <a:lnTo>
                    <a:pt x="48067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138946" y="1987550"/>
              <a:ext cx="447040" cy="10160"/>
            </a:xfrm>
            <a:custGeom>
              <a:avLst/>
              <a:gdLst/>
              <a:ahLst/>
              <a:cxnLst/>
              <a:rect l="l" t="t" r="r" b="b"/>
              <a:pathLst>
                <a:path w="447040" h="10160">
                  <a:moveTo>
                    <a:pt x="446497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39128" y="10160"/>
                  </a:lnTo>
                  <a:lnTo>
                    <a:pt x="446497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170643" y="1997709"/>
              <a:ext cx="407670" cy="10160"/>
            </a:xfrm>
            <a:custGeom>
              <a:avLst/>
              <a:gdLst/>
              <a:ahLst/>
              <a:cxnLst/>
              <a:rect l="l" t="t" r="r" b="b"/>
              <a:pathLst>
                <a:path w="407670" h="10160">
                  <a:moveTo>
                    <a:pt x="40743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00063" y="10160"/>
                  </a:lnTo>
                  <a:lnTo>
                    <a:pt x="407432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198378" y="2006600"/>
              <a:ext cx="373380" cy="10160"/>
            </a:xfrm>
            <a:custGeom>
              <a:avLst/>
              <a:gdLst/>
              <a:ahLst/>
              <a:cxnLst/>
              <a:rect l="l" t="t" r="r" b="b"/>
              <a:pathLst>
                <a:path w="373379" h="10160">
                  <a:moveTo>
                    <a:pt x="373250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5881" y="10160"/>
                  </a:lnTo>
                  <a:lnTo>
                    <a:pt x="37325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230073" y="2016759"/>
              <a:ext cx="334645" cy="10160"/>
            </a:xfrm>
            <a:custGeom>
              <a:avLst/>
              <a:gdLst/>
              <a:ahLst/>
              <a:cxnLst/>
              <a:rect l="l" t="t" r="r" b="b"/>
              <a:pathLst>
                <a:path w="334645" h="10160">
                  <a:moveTo>
                    <a:pt x="334185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26816" y="10160"/>
                  </a:lnTo>
                  <a:lnTo>
                    <a:pt x="334185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257808" y="2025650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300003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92634" y="10160"/>
                  </a:lnTo>
                  <a:lnTo>
                    <a:pt x="300003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289505" y="2035809"/>
              <a:ext cx="260985" cy="10160"/>
            </a:xfrm>
            <a:custGeom>
              <a:avLst/>
              <a:gdLst/>
              <a:ahLst/>
              <a:cxnLst/>
              <a:rect l="l" t="t" r="r" b="b"/>
              <a:pathLst>
                <a:path w="260984" h="10160">
                  <a:moveTo>
                    <a:pt x="26093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53569" y="10160"/>
                  </a:lnTo>
                  <a:lnTo>
                    <a:pt x="26093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317239" y="2044700"/>
              <a:ext cx="227329" cy="10160"/>
            </a:xfrm>
            <a:custGeom>
              <a:avLst/>
              <a:gdLst/>
              <a:ahLst/>
              <a:cxnLst/>
              <a:rect l="l" t="t" r="r" b="b"/>
              <a:pathLst>
                <a:path w="227329" h="10160">
                  <a:moveTo>
                    <a:pt x="226756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19387" y="10160"/>
                  </a:lnTo>
                  <a:lnTo>
                    <a:pt x="22675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360818" y="2054859"/>
              <a:ext cx="173355" cy="10160"/>
            </a:xfrm>
            <a:custGeom>
              <a:avLst/>
              <a:gdLst/>
              <a:ahLst/>
              <a:cxnLst/>
              <a:rect l="l" t="t" r="r" b="b"/>
              <a:pathLst>
                <a:path w="173354" h="10160">
                  <a:moveTo>
                    <a:pt x="17303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166217" y="10160"/>
                  </a:lnTo>
                  <a:lnTo>
                    <a:pt x="166217" y="7620"/>
                  </a:lnTo>
                  <a:lnTo>
                    <a:pt x="173037" y="7620"/>
                  </a:lnTo>
                  <a:lnTo>
                    <a:pt x="173037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0" y="2590800"/>
              <a:ext cx="212725" cy="3810"/>
            </a:xfrm>
            <a:custGeom>
              <a:avLst/>
              <a:gdLst/>
              <a:ahLst/>
              <a:cxnLst/>
              <a:rect l="l" t="t" r="r" b="b"/>
              <a:pathLst>
                <a:path w="212725" h="3810">
                  <a:moveTo>
                    <a:pt x="2124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52400" y="3810"/>
                  </a:lnTo>
                  <a:lnTo>
                    <a:pt x="212440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0" y="2594609"/>
              <a:ext cx="152400" cy="3810"/>
            </a:xfrm>
            <a:custGeom>
              <a:avLst/>
              <a:gdLst/>
              <a:ahLst/>
              <a:cxnLst/>
              <a:rect l="l" t="t" r="r" b="b"/>
              <a:pathLst>
                <a:path w="152400" h="3810">
                  <a:moveTo>
                    <a:pt x="1524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32521" y="381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0" y="2598419"/>
              <a:ext cx="132715" cy="3810"/>
            </a:xfrm>
            <a:custGeom>
              <a:avLst/>
              <a:gdLst/>
              <a:ahLst/>
              <a:cxnLst/>
              <a:rect l="l" t="t" r="r" b="b"/>
              <a:pathLst>
                <a:path w="132715" h="3810">
                  <a:moveTo>
                    <a:pt x="132521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12643" y="3809"/>
                  </a:lnTo>
                  <a:lnTo>
                    <a:pt x="132521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2" name="object 84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43" name="object 843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9" name="object 106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70" name="object 1070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10853" y="902969"/>
              <a:ext cx="2305685" cy="12700"/>
            </a:xfrm>
            <a:custGeom>
              <a:avLst/>
              <a:gdLst/>
              <a:ahLst/>
              <a:cxnLst/>
              <a:rect l="l" t="t" r="r" b="b"/>
              <a:pathLst>
                <a:path w="2305685" h="12700">
                  <a:moveTo>
                    <a:pt x="51346" y="12700"/>
                  </a:moveTo>
                  <a:lnTo>
                    <a:pt x="5120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1346" y="12700"/>
                  </a:lnTo>
                  <a:close/>
                </a:path>
                <a:path w="2305685" h="12700">
                  <a:moveTo>
                    <a:pt x="2305253" y="0"/>
                  </a:moveTo>
                  <a:lnTo>
                    <a:pt x="2214854" y="0"/>
                  </a:lnTo>
                  <a:lnTo>
                    <a:pt x="2214854" y="5080"/>
                  </a:lnTo>
                  <a:lnTo>
                    <a:pt x="2204567" y="5080"/>
                  </a:lnTo>
                  <a:lnTo>
                    <a:pt x="2204567" y="12700"/>
                  </a:lnTo>
                  <a:lnTo>
                    <a:pt x="2295652" y="12700"/>
                  </a:lnTo>
                  <a:lnTo>
                    <a:pt x="2295652" y="5080"/>
                  </a:lnTo>
                  <a:lnTo>
                    <a:pt x="2305253" y="5080"/>
                  </a:lnTo>
                  <a:lnTo>
                    <a:pt x="2305253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7489" y="1252219"/>
              <a:ext cx="58419" cy="12700"/>
            </a:xfrm>
            <a:custGeom>
              <a:avLst/>
              <a:gdLst/>
              <a:ahLst/>
              <a:cxnLst/>
              <a:rect l="l" t="t" r="r" b="b"/>
              <a:pathLst>
                <a:path w="58419" h="12700">
                  <a:moveTo>
                    <a:pt x="56955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58164" y="12700"/>
                  </a:lnTo>
                  <a:lnTo>
                    <a:pt x="5695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599282" y="2119629"/>
              <a:ext cx="368300" cy="12700"/>
            </a:xfrm>
            <a:custGeom>
              <a:avLst/>
              <a:gdLst/>
              <a:ahLst/>
              <a:cxnLst/>
              <a:rect l="l" t="t" r="r" b="b"/>
              <a:pathLst>
                <a:path w="368300" h="12700">
                  <a:moveTo>
                    <a:pt x="368042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49237" y="12700"/>
                  </a:lnTo>
                  <a:lnTo>
                    <a:pt x="368042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606983" y="2131059"/>
              <a:ext cx="343535" cy="12700"/>
            </a:xfrm>
            <a:custGeom>
              <a:avLst/>
              <a:gdLst/>
              <a:ahLst/>
              <a:cxnLst/>
              <a:rect l="l" t="t" r="r" b="b"/>
              <a:pathLst>
                <a:path w="343535" h="12700">
                  <a:moveTo>
                    <a:pt x="343416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24612" y="12700"/>
                  </a:lnTo>
                  <a:lnTo>
                    <a:pt x="343416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614685" y="2142490"/>
              <a:ext cx="319405" cy="12700"/>
            </a:xfrm>
            <a:custGeom>
              <a:avLst/>
              <a:gdLst/>
              <a:ahLst/>
              <a:cxnLst/>
              <a:rect l="l" t="t" r="r" b="b"/>
              <a:pathLst>
                <a:path w="319405" h="12700">
                  <a:moveTo>
                    <a:pt x="318791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99986" y="12700"/>
                  </a:lnTo>
                  <a:lnTo>
                    <a:pt x="318791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622386" y="2153919"/>
              <a:ext cx="294640" cy="12700"/>
            </a:xfrm>
            <a:custGeom>
              <a:avLst/>
              <a:gdLst/>
              <a:ahLst/>
              <a:cxnLst/>
              <a:rect l="l" t="t" r="r" b="b"/>
              <a:pathLst>
                <a:path w="294639" h="12700">
                  <a:moveTo>
                    <a:pt x="294165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75360" y="12700"/>
                  </a:lnTo>
                  <a:lnTo>
                    <a:pt x="294165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633929" y="2165349"/>
              <a:ext cx="257810" cy="12700"/>
            </a:xfrm>
            <a:custGeom>
              <a:avLst/>
              <a:gdLst/>
              <a:ahLst/>
              <a:cxnLst/>
              <a:rect l="l" t="t" r="r" b="b"/>
              <a:pathLst>
                <a:path w="257810" h="12700">
                  <a:moveTo>
                    <a:pt x="257225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5829" y="11430"/>
                  </a:lnTo>
                  <a:lnTo>
                    <a:pt x="5829" y="12700"/>
                  </a:lnTo>
                  <a:lnTo>
                    <a:pt x="247827" y="12700"/>
                  </a:lnTo>
                  <a:lnTo>
                    <a:pt x="247827" y="11430"/>
                  </a:lnTo>
                  <a:lnTo>
                    <a:pt x="257225" y="11430"/>
                  </a:lnTo>
                  <a:lnTo>
                    <a:pt x="257225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653550" y="2176779"/>
              <a:ext cx="222250" cy="11430"/>
            </a:xfrm>
            <a:custGeom>
              <a:avLst/>
              <a:gdLst/>
              <a:ahLst/>
              <a:cxnLst/>
              <a:rect l="l" t="t" r="r" b="b"/>
              <a:pathLst>
                <a:path w="222250" h="11430">
                  <a:moveTo>
                    <a:pt x="221627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7729" y="10160"/>
                  </a:lnTo>
                  <a:lnTo>
                    <a:pt x="17729" y="11430"/>
                  </a:lnTo>
                  <a:lnTo>
                    <a:pt x="216166" y="11430"/>
                  </a:lnTo>
                  <a:lnTo>
                    <a:pt x="216166" y="10160"/>
                  </a:lnTo>
                  <a:lnTo>
                    <a:pt x="221627" y="10160"/>
                  </a:lnTo>
                  <a:lnTo>
                    <a:pt x="221627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2908655" y="2345689"/>
              <a:ext cx="513715" cy="11430"/>
            </a:xfrm>
            <a:custGeom>
              <a:avLst/>
              <a:gdLst/>
              <a:ahLst/>
              <a:cxnLst/>
              <a:rect l="l" t="t" r="r" b="b"/>
              <a:pathLst>
                <a:path w="513714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513714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02" name="object 140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403" name="object 140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404" name="object 1404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485828" y="3268979"/>
              <a:ext cx="1656080" cy="12700"/>
            </a:xfrm>
            <a:custGeom>
              <a:avLst/>
              <a:gdLst/>
              <a:ahLst/>
              <a:cxnLst/>
              <a:rect l="l" t="t" r="r" b="b"/>
              <a:pathLst>
                <a:path w="1656079" h="12700">
                  <a:moveTo>
                    <a:pt x="136626" y="12700"/>
                  </a:moveTo>
                  <a:lnTo>
                    <a:pt x="1126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6626" y="12700"/>
                  </a:lnTo>
                  <a:close/>
                </a:path>
                <a:path w="1656079" h="12700">
                  <a:moveTo>
                    <a:pt x="1656016" y="12700"/>
                  </a:moveTo>
                  <a:lnTo>
                    <a:pt x="1645056" y="0"/>
                  </a:lnTo>
                  <a:lnTo>
                    <a:pt x="1588871" y="0"/>
                  </a:lnTo>
                  <a:lnTo>
                    <a:pt x="1595412" y="12700"/>
                  </a:lnTo>
                  <a:lnTo>
                    <a:pt x="1656016" y="1270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552097" y="3305809"/>
              <a:ext cx="1614805" cy="12700"/>
            </a:xfrm>
            <a:custGeom>
              <a:avLst/>
              <a:gdLst/>
              <a:ahLst/>
              <a:cxnLst/>
              <a:rect l="l" t="t" r="r" b="b"/>
              <a:pathLst>
                <a:path w="1614804" h="12700">
                  <a:moveTo>
                    <a:pt x="139827" y="12700"/>
                  </a:moveTo>
                  <a:lnTo>
                    <a:pt x="1158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9827" y="12700"/>
                  </a:lnTo>
                  <a:close/>
                </a:path>
                <a:path w="1614804" h="12700">
                  <a:moveTo>
                    <a:pt x="1614589" y="12700"/>
                  </a:moveTo>
                  <a:lnTo>
                    <a:pt x="1607489" y="0"/>
                  </a:lnTo>
                  <a:lnTo>
                    <a:pt x="1541564" y="0"/>
                  </a:lnTo>
                  <a:lnTo>
                    <a:pt x="1548104" y="12700"/>
                  </a:lnTo>
                  <a:lnTo>
                    <a:pt x="1614589" y="1270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595505" y="3329939"/>
              <a:ext cx="1584960" cy="12700"/>
            </a:xfrm>
            <a:custGeom>
              <a:avLst/>
              <a:gdLst/>
              <a:ahLst/>
              <a:cxnLst/>
              <a:rect l="l" t="t" r="r" b="b"/>
              <a:pathLst>
                <a:path w="1584959" h="12700">
                  <a:moveTo>
                    <a:pt x="141935" y="12700"/>
                  </a:moveTo>
                  <a:lnTo>
                    <a:pt x="11798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1935" y="12700"/>
                  </a:lnTo>
                  <a:close/>
                </a:path>
                <a:path w="1584959" h="12700">
                  <a:moveTo>
                    <a:pt x="1584667" y="12700"/>
                  </a:moveTo>
                  <a:lnTo>
                    <a:pt x="1577568" y="0"/>
                  </a:lnTo>
                  <a:lnTo>
                    <a:pt x="1510576" y="0"/>
                  </a:lnTo>
                  <a:lnTo>
                    <a:pt x="1517116" y="12700"/>
                  </a:lnTo>
                  <a:lnTo>
                    <a:pt x="1584667" y="1270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661761" y="3366769"/>
              <a:ext cx="1539240" cy="12700"/>
            </a:xfrm>
            <a:custGeom>
              <a:avLst/>
              <a:gdLst/>
              <a:ahLst/>
              <a:cxnLst/>
              <a:rect l="l" t="t" r="r" b="b"/>
              <a:pathLst>
                <a:path w="1539240" h="12700">
                  <a:moveTo>
                    <a:pt x="145148" y="12700"/>
                  </a:moveTo>
                  <a:lnTo>
                    <a:pt x="1211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5148" y="12700"/>
                  </a:lnTo>
                  <a:close/>
                </a:path>
                <a:path w="1539240" h="12700">
                  <a:moveTo>
                    <a:pt x="1539011" y="12700"/>
                  </a:moveTo>
                  <a:lnTo>
                    <a:pt x="1531912" y="0"/>
                  </a:lnTo>
                  <a:lnTo>
                    <a:pt x="1463281" y="0"/>
                  </a:lnTo>
                  <a:lnTo>
                    <a:pt x="1469821" y="12700"/>
                  </a:lnTo>
                  <a:lnTo>
                    <a:pt x="1539011" y="1270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5814847" y="3451859"/>
              <a:ext cx="1433830" cy="12700"/>
            </a:xfrm>
            <a:custGeom>
              <a:avLst/>
              <a:gdLst/>
              <a:ahLst/>
              <a:cxnLst/>
              <a:rect l="l" t="t" r="r" b="b"/>
              <a:pathLst>
                <a:path w="1433829" h="12700">
                  <a:moveTo>
                    <a:pt x="152565" y="12700"/>
                  </a:moveTo>
                  <a:lnTo>
                    <a:pt x="12861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2565" y="12700"/>
                  </a:lnTo>
                  <a:close/>
                </a:path>
                <a:path w="1433829" h="12700">
                  <a:moveTo>
                    <a:pt x="1433499" y="12700"/>
                  </a:moveTo>
                  <a:lnTo>
                    <a:pt x="1426400" y="0"/>
                  </a:lnTo>
                  <a:lnTo>
                    <a:pt x="1353997" y="0"/>
                  </a:lnTo>
                  <a:lnTo>
                    <a:pt x="1360538" y="12700"/>
                  </a:lnTo>
                  <a:lnTo>
                    <a:pt x="1433499" y="1270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5881116" y="3488689"/>
              <a:ext cx="1388110" cy="12700"/>
            </a:xfrm>
            <a:custGeom>
              <a:avLst/>
              <a:gdLst/>
              <a:ahLst/>
              <a:cxnLst/>
              <a:rect l="l" t="t" r="r" b="b"/>
              <a:pathLst>
                <a:path w="1388109" h="12700">
                  <a:moveTo>
                    <a:pt x="155765" y="12700"/>
                  </a:moveTo>
                  <a:lnTo>
                    <a:pt x="1318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5765" y="12700"/>
                  </a:lnTo>
                  <a:close/>
                </a:path>
                <a:path w="1388109" h="12700">
                  <a:moveTo>
                    <a:pt x="1387830" y="12700"/>
                  </a:moveTo>
                  <a:lnTo>
                    <a:pt x="1380731" y="0"/>
                  </a:lnTo>
                  <a:lnTo>
                    <a:pt x="1306690" y="0"/>
                  </a:lnTo>
                  <a:lnTo>
                    <a:pt x="1313230" y="12700"/>
                  </a:lnTo>
                  <a:lnTo>
                    <a:pt x="1387830" y="1270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5924524" y="3512819"/>
              <a:ext cx="1358265" cy="12700"/>
            </a:xfrm>
            <a:custGeom>
              <a:avLst/>
              <a:gdLst/>
              <a:ahLst/>
              <a:cxnLst/>
              <a:rect l="l" t="t" r="r" b="b"/>
              <a:pathLst>
                <a:path w="1358265" h="12700">
                  <a:moveTo>
                    <a:pt x="157873" y="12700"/>
                  </a:moveTo>
                  <a:lnTo>
                    <a:pt x="13392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7873" y="12700"/>
                  </a:lnTo>
                  <a:close/>
                </a:path>
                <a:path w="1358265" h="12700">
                  <a:moveTo>
                    <a:pt x="1357922" y="12700"/>
                  </a:moveTo>
                  <a:lnTo>
                    <a:pt x="1350810" y="0"/>
                  </a:lnTo>
                  <a:lnTo>
                    <a:pt x="1275702" y="0"/>
                  </a:lnTo>
                  <a:lnTo>
                    <a:pt x="1282242" y="12700"/>
                  </a:lnTo>
                  <a:lnTo>
                    <a:pt x="1357922" y="1270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5990780" y="3549649"/>
              <a:ext cx="1312545" cy="12700"/>
            </a:xfrm>
            <a:custGeom>
              <a:avLst/>
              <a:gdLst/>
              <a:ahLst/>
              <a:cxnLst/>
              <a:rect l="l" t="t" r="r" b="b"/>
              <a:pathLst>
                <a:path w="1312545" h="12700">
                  <a:moveTo>
                    <a:pt x="161099" y="12700"/>
                  </a:moveTo>
                  <a:lnTo>
                    <a:pt x="13713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1099" y="12700"/>
                  </a:lnTo>
                  <a:close/>
                </a:path>
                <a:path w="1312545" h="12700">
                  <a:moveTo>
                    <a:pt x="1312252" y="12700"/>
                  </a:moveTo>
                  <a:lnTo>
                    <a:pt x="1305153" y="0"/>
                  </a:lnTo>
                  <a:lnTo>
                    <a:pt x="1228407" y="0"/>
                  </a:lnTo>
                  <a:lnTo>
                    <a:pt x="1234948" y="12700"/>
                  </a:lnTo>
                  <a:lnTo>
                    <a:pt x="1312252" y="1270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034201" y="3573779"/>
              <a:ext cx="1282700" cy="12700"/>
            </a:xfrm>
            <a:custGeom>
              <a:avLst/>
              <a:gdLst/>
              <a:ahLst/>
              <a:cxnLst/>
              <a:rect l="l" t="t" r="r" b="b"/>
              <a:pathLst>
                <a:path w="1282700" h="12700">
                  <a:moveTo>
                    <a:pt x="167538" y="12700"/>
                  </a:moveTo>
                  <a:lnTo>
                    <a:pt x="14128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7538" y="12700"/>
                  </a:lnTo>
                  <a:close/>
                </a:path>
                <a:path w="1282700" h="12700">
                  <a:moveTo>
                    <a:pt x="1282331" y="12700"/>
                  </a:moveTo>
                  <a:lnTo>
                    <a:pt x="1275219" y="0"/>
                  </a:lnTo>
                  <a:lnTo>
                    <a:pt x="1197406" y="0"/>
                  </a:lnTo>
                  <a:lnTo>
                    <a:pt x="1203947" y="12700"/>
                  </a:lnTo>
                  <a:lnTo>
                    <a:pt x="1282331" y="1270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6143866" y="3634739"/>
              <a:ext cx="1207135" cy="12700"/>
            </a:xfrm>
            <a:custGeom>
              <a:avLst/>
              <a:gdLst/>
              <a:ahLst/>
              <a:cxnLst/>
              <a:rect l="l" t="t" r="r" b="b"/>
              <a:pathLst>
                <a:path w="1207134" h="12700">
                  <a:moveTo>
                    <a:pt x="183857" y="12700"/>
                  </a:moveTo>
                  <a:lnTo>
                    <a:pt x="15760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83857" y="12700"/>
                  </a:lnTo>
                  <a:close/>
                </a:path>
                <a:path w="1207134" h="12700">
                  <a:moveTo>
                    <a:pt x="1206754" y="12700"/>
                  </a:moveTo>
                  <a:lnTo>
                    <a:pt x="1199642" y="0"/>
                  </a:lnTo>
                  <a:lnTo>
                    <a:pt x="1119124" y="0"/>
                  </a:lnTo>
                  <a:lnTo>
                    <a:pt x="1125664" y="12700"/>
                  </a:lnTo>
                  <a:lnTo>
                    <a:pt x="1206754" y="1270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210135" y="3671569"/>
              <a:ext cx="1161415" cy="12700"/>
            </a:xfrm>
            <a:custGeom>
              <a:avLst/>
              <a:gdLst/>
              <a:ahLst/>
              <a:cxnLst/>
              <a:rect l="l" t="t" r="r" b="b"/>
              <a:pathLst>
                <a:path w="1161415" h="12700">
                  <a:moveTo>
                    <a:pt x="193713" y="12700"/>
                  </a:moveTo>
                  <a:lnTo>
                    <a:pt x="16746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93713" y="12700"/>
                  </a:lnTo>
                  <a:close/>
                </a:path>
                <a:path w="1161415" h="12700">
                  <a:moveTo>
                    <a:pt x="1161072" y="12700"/>
                  </a:moveTo>
                  <a:lnTo>
                    <a:pt x="1153972" y="0"/>
                  </a:lnTo>
                  <a:lnTo>
                    <a:pt x="1071816" y="0"/>
                  </a:lnTo>
                  <a:lnTo>
                    <a:pt x="1078357" y="12700"/>
                  </a:lnTo>
                  <a:lnTo>
                    <a:pt x="1161072" y="1270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253543" y="3695699"/>
              <a:ext cx="1131570" cy="12700"/>
            </a:xfrm>
            <a:custGeom>
              <a:avLst/>
              <a:gdLst/>
              <a:ahLst/>
              <a:cxnLst/>
              <a:rect l="l" t="t" r="r" b="b"/>
              <a:pathLst>
                <a:path w="1131570" h="12700">
                  <a:moveTo>
                    <a:pt x="200164" y="12700"/>
                  </a:moveTo>
                  <a:lnTo>
                    <a:pt x="1739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00164" y="12700"/>
                  </a:lnTo>
                  <a:close/>
                </a:path>
                <a:path w="1131570" h="12700">
                  <a:moveTo>
                    <a:pt x="1131163" y="12700"/>
                  </a:moveTo>
                  <a:lnTo>
                    <a:pt x="1124051" y="0"/>
                  </a:lnTo>
                  <a:lnTo>
                    <a:pt x="1043406" y="0"/>
                  </a:lnTo>
                  <a:lnTo>
                    <a:pt x="1053617" y="12700"/>
                  </a:lnTo>
                  <a:lnTo>
                    <a:pt x="1131163" y="1270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6320942" y="3732529"/>
              <a:ext cx="1089660" cy="12700"/>
            </a:xfrm>
            <a:custGeom>
              <a:avLst/>
              <a:gdLst/>
              <a:ahLst/>
              <a:cxnLst/>
              <a:rect l="l" t="t" r="r" b="b"/>
              <a:pathLst>
                <a:path w="1089659" h="12700">
                  <a:moveTo>
                    <a:pt x="208699" y="1270"/>
                  </a:moveTo>
                  <a:lnTo>
                    <a:pt x="183946" y="1270"/>
                  </a:lnTo>
                  <a:lnTo>
                    <a:pt x="183946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11430" y="1270"/>
                  </a:lnTo>
                  <a:lnTo>
                    <a:pt x="11430" y="12700"/>
                  </a:lnTo>
                  <a:lnTo>
                    <a:pt x="208699" y="12700"/>
                  </a:lnTo>
                  <a:lnTo>
                    <a:pt x="208699" y="1270"/>
                  </a:lnTo>
                  <a:close/>
                </a:path>
                <a:path w="1089659" h="12700">
                  <a:moveTo>
                    <a:pt x="1089520" y="12700"/>
                  </a:moveTo>
                  <a:lnTo>
                    <a:pt x="1079195" y="0"/>
                  </a:lnTo>
                  <a:lnTo>
                    <a:pt x="1005636" y="0"/>
                  </a:lnTo>
                  <a:lnTo>
                    <a:pt x="1015847" y="12700"/>
                  </a:lnTo>
                  <a:lnTo>
                    <a:pt x="1089520" y="1270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6363220" y="3756659"/>
              <a:ext cx="1067435" cy="12700"/>
            </a:xfrm>
            <a:custGeom>
              <a:avLst/>
              <a:gdLst/>
              <a:ahLst/>
              <a:cxnLst/>
              <a:rect l="l" t="t" r="r" b="b"/>
              <a:pathLst>
                <a:path w="1067434" h="12700">
                  <a:moveTo>
                    <a:pt x="288836" y="12700"/>
                  </a:moveTo>
                  <a:lnTo>
                    <a:pt x="236740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88836" y="12700"/>
                  </a:lnTo>
                  <a:close/>
                </a:path>
                <a:path w="1067434" h="12700">
                  <a:moveTo>
                    <a:pt x="1066876" y="12700"/>
                  </a:moveTo>
                  <a:lnTo>
                    <a:pt x="1056551" y="0"/>
                  </a:lnTo>
                  <a:lnTo>
                    <a:pt x="982764" y="0"/>
                  </a:lnTo>
                  <a:lnTo>
                    <a:pt x="992987" y="12700"/>
                  </a:lnTo>
                  <a:lnTo>
                    <a:pt x="1066876" y="1270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6589992" y="3817619"/>
              <a:ext cx="890269" cy="12700"/>
            </a:xfrm>
            <a:custGeom>
              <a:avLst/>
              <a:gdLst/>
              <a:ahLst/>
              <a:cxnLst/>
              <a:rect l="l" t="t" r="r" b="b"/>
              <a:pathLst>
                <a:path w="890270" h="12700">
                  <a:moveTo>
                    <a:pt x="312089" y="12700"/>
                  </a:moveTo>
                  <a:lnTo>
                    <a:pt x="260007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2089" y="12700"/>
                  </a:lnTo>
                  <a:close/>
                </a:path>
                <a:path w="890270" h="12700">
                  <a:moveTo>
                    <a:pt x="889698" y="12700"/>
                  </a:moveTo>
                  <a:lnTo>
                    <a:pt x="879373" y="0"/>
                  </a:lnTo>
                  <a:lnTo>
                    <a:pt x="805040" y="0"/>
                  </a:lnTo>
                  <a:lnTo>
                    <a:pt x="815263" y="12700"/>
                  </a:lnTo>
                  <a:lnTo>
                    <a:pt x="889698" y="1270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6750571" y="3854449"/>
              <a:ext cx="759460" cy="12700"/>
            </a:xfrm>
            <a:custGeom>
              <a:avLst/>
              <a:gdLst/>
              <a:ahLst/>
              <a:cxnLst/>
              <a:rect l="l" t="t" r="r" b="b"/>
              <a:pathLst>
                <a:path w="759459" h="12700">
                  <a:moveTo>
                    <a:pt x="302577" y="12700"/>
                  </a:moveTo>
                  <a:lnTo>
                    <a:pt x="250482" y="0"/>
                  </a:lnTo>
                  <a:lnTo>
                    <a:pt x="0" y="0"/>
                  </a:lnTo>
                  <a:lnTo>
                    <a:pt x="55384" y="12700"/>
                  </a:lnTo>
                  <a:lnTo>
                    <a:pt x="302577" y="12700"/>
                  </a:lnTo>
                  <a:close/>
                </a:path>
                <a:path w="759459" h="12700">
                  <a:moveTo>
                    <a:pt x="759091" y="12700"/>
                  </a:moveTo>
                  <a:lnTo>
                    <a:pt x="748753" y="0"/>
                  </a:lnTo>
                  <a:lnTo>
                    <a:pt x="674090" y="0"/>
                  </a:lnTo>
                  <a:lnTo>
                    <a:pt x="684314" y="12700"/>
                  </a:lnTo>
                  <a:lnTo>
                    <a:pt x="759091" y="1270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6855790" y="3878579"/>
              <a:ext cx="673735" cy="12700"/>
            </a:xfrm>
            <a:custGeom>
              <a:avLst/>
              <a:gdLst/>
              <a:ahLst/>
              <a:cxnLst/>
              <a:rect l="l" t="t" r="r" b="b"/>
              <a:pathLst>
                <a:path w="673734" h="12700">
                  <a:moveTo>
                    <a:pt x="296329" y="12700"/>
                  </a:moveTo>
                  <a:lnTo>
                    <a:pt x="244233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96329" y="12700"/>
                  </a:lnTo>
                  <a:close/>
                </a:path>
                <a:path w="673734" h="12700">
                  <a:moveTo>
                    <a:pt x="673506" y="12700"/>
                  </a:moveTo>
                  <a:lnTo>
                    <a:pt x="663168" y="0"/>
                  </a:lnTo>
                  <a:lnTo>
                    <a:pt x="588289" y="0"/>
                  </a:lnTo>
                  <a:lnTo>
                    <a:pt x="598500" y="12700"/>
                  </a:lnTo>
                  <a:lnTo>
                    <a:pt x="673506" y="1270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7016382" y="3915409"/>
              <a:ext cx="542925" cy="12700"/>
            </a:xfrm>
            <a:custGeom>
              <a:avLst/>
              <a:gdLst/>
              <a:ahLst/>
              <a:cxnLst/>
              <a:rect l="l" t="t" r="r" b="b"/>
              <a:pathLst>
                <a:path w="542925" h="12700">
                  <a:moveTo>
                    <a:pt x="220078" y="12700"/>
                  </a:moveTo>
                  <a:lnTo>
                    <a:pt x="194678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20078" y="12700"/>
                  </a:lnTo>
                  <a:close/>
                </a:path>
                <a:path w="542925" h="12700">
                  <a:moveTo>
                    <a:pt x="542874" y="12700"/>
                  </a:moveTo>
                  <a:lnTo>
                    <a:pt x="532549" y="0"/>
                  </a:lnTo>
                  <a:lnTo>
                    <a:pt x="457327" y="0"/>
                  </a:lnTo>
                  <a:lnTo>
                    <a:pt x="467550" y="12700"/>
                  </a:lnTo>
                  <a:lnTo>
                    <a:pt x="542874" y="1270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7132663" y="3939539"/>
              <a:ext cx="446405" cy="12700"/>
            </a:xfrm>
            <a:custGeom>
              <a:avLst/>
              <a:gdLst/>
              <a:ahLst/>
              <a:cxnLst/>
              <a:rect l="l" t="t" r="r" b="b"/>
              <a:pathLst>
                <a:path w="446404" h="12700">
                  <a:moveTo>
                    <a:pt x="144424" y="5080"/>
                  </a:moveTo>
                  <a:lnTo>
                    <a:pt x="131724" y="5080"/>
                  </a:lnTo>
                  <a:lnTo>
                    <a:pt x="131724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8249" y="5080"/>
                  </a:lnTo>
                  <a:lnTo>
                    <a:pt x="18249" y="12700"/>
                  </a:lnTo>
                  <a:lnTo>
                    <a:pt x="144424" y="12700"/>
                  </a:lnTo>
                  <a:lnTo>
                    <a:pt x="144424" y="5080"/>
                  </a:lnTo>
                  <a:close/>
                </a:path>
                <a:path w="446404" h="12700">
                  <a:moveTo>
                    <a:pt x="446227" y="12700"/>
                  </a:moveTo>
                  <a:lnTo>
                    <a:pt x="435889" y="0"/>
                  </a:lnTo>
                  <a:lnTo>
                    <a:pt x="360464" y="0"/>
                  </a:lnTo>
                  <a:lnTo>
                    <a:pt x="370674" y="12700"/>
                  </a:lnTo>
                  <a:lnTo>
                    <a:pt x="446227" y="1270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7248982" y="4000499"/>
              <a:ext cx="379730" cy="12700"/>
            </a:xfrm>
            <a:custGeom>
              <a:avLst/>
              <a:gdLst/>
              <a:ahLst/>
              <a:cxnLst/>
              <a:rect l="l" t="t" r="r" b="b"/>
              <a:pathLst>
                <a:path w="379729" h="12700">
                  <a:moveTo>
                    <a:pt x="157645" y="12700"/>
                  </a:moveTo>
                  <a:lnTo>
                    <a:pt x="132257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57645" y="12700"/>
                  </a:lnTo>
                  <a:close/>
                </a:path>
                <a:path w="379729" h="12700">
                  <a:moveTo>
                    <a:pt x="379501" y="12700"/>
                  </a:moveTo>
                  <a:lnTo>
                    <a:pt x="369176" y="0"/>
                  </a:lnTo>
                  <a:lnTo>
                    <a:pt x="293179" y="0"/>
                  </a:lnTo>
                  <a:lnTo>
                    <a:pt x="303403" y="12700"/>
                  </a:lnTo>
                  <a:lnTo>
                    <a:pt x="379501" y="1270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7294435" y="4024629"/>
              <a:ext cx="353695" cy="12700"/>
            </a:xfrm>
            <a:custGeom>
              <a:avLst/>
              <a:gdLst/>
              <a:ahLst/>
              <a:cxnLst/>
              <a:rect l="l" t="t" r="r" b="b"/>
              <a:pathLst>
                <a:path w="353695" h="12700">
                  <a:moveTo>
                    <a:pt x="160464" y="12700"/>
                  </a:moveTo>
                  <a:lnTo>
                    <a:pt x="135064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0464" y="12700"/>
                  </a:lnTo>
                  <a:close/>
                </a:path>
                <a:path w="353695" h="12700">
                  <a:moveTo>
                    <a:pt x="353682" y="12700"/>
                  </a:moveTo>
                  <a:lnTo>
                    <a:pt x="343357" y="0"/>
                  </a:lnTo>
                  <a:lnTo>
                    <a:pt x="267144" y="0"/>
                  </a:lnTo>
                  <a:lnTo>
                    <a:pt x="277368" y="12700"/>
                  </a:lnTo>
                  <a:lnTo>
                    <a:pt x="353682" y="1270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7363790" y="4061459"/>
              <a:ext cx="314325" cy="12700"/>
            </a:xfrm>
            <a:custGeom>
              <a:avLst/>
              <a:gdLst/>
              <a:ahLst/>
              <a:cxnLst/>
              <a:rect l="l" t="t" r="r" b="b"/>
              <a:pathLst>
                <a:path w="314325" h="12700">
                  <a:moveTo>
                    <a:pt x="164769" y="12700"/>
                  </a:moveTo>
                  <a:lnTo>
                    <a:pt x="139369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64769" y="12700"/>
                  </a:lnTo>
                  <a:close/>
                </a:path>
                <a:path w="314325" h="12700">
                  <a:moveTo>
                    <a:pt x="314299" y="12700"/>
                  </a:moveTo>
                  <a:lnTo>
                    <a:pt x="303961" y="0"/>
                  </a:lnTo>
                  <a:lnTo>
                    <a:pt x="227418" y="0"/>
                  </a:lnTo>
                  <a:lnTo>
                    <a:pt x="237642" y="12700"/>
                  </a:lnTo>
                  <a:lnTo>
                    <a:pt x="314299" y="1270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7433157" y="4098289"/>
              <a:ext cx="274955" cy="12700"/>
            </a:xfrm>
            <a:custGeom>
              <a:avLst/>
              <a:gdLst/>
              <a:ahLst/>
              <a:cxnLst/>
              <a:rect l="l" t="t" r="r" b="b"/>
              <a:pathLst>
                <a:path w="274954" h="12700">
                  <a:moveTo>
                    <a:pt x="169049" y="12700"/>
                  </a:moveTo>
                  <a:lnTo>
                    <a:pt x="143649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9049" y="12700"/>
                  </a:lnTo>
                  <a:close/>
                </a:path>
                <a:path w="274954" h="12700">
                  <a:moveTo>
                    <a:pt x="274891" y="12700"/>
                  </a:moveTo>
                  <a:lnTo>
                    <a:pt x="264553" y="0"/>
                  </a:lnTo>
                  <a:lnTo>
                    <a:pt x="187680" y="0"/>
                  </a:lnTo>
                  <a:lnTo>
                    <a:pt x="197904" y="12700"/>
                  </a:lnTo>
                  <a:lnTo>
                    <a:pt x="274891" y="1270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90" name="object 149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91" name="object 1491"/>
            <p:cNvSpPr/>
            <p:nvPr/>
          </p:nvSpPr>
          <p:spPr>
            <a:xfrm>
              <a:off x="7636279" y="4268470"/>
              <a:ext cx="275590" cy="13970"/>
            </a:xfrm>
            <a:custGeom>
              <a:avLst/>
              <a:gdLst/>
              <a:ahLst/>
              <a:cxnLst/>
              <a:rect l="l" t="t" r="r" b="b"/>
              <a:pathLst>
                <a:path w="275590" h="13970">
                  <a:moveTo>
                    <a:pt x="24726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75439" y="13969"/>
                  </a:lnTo>
                  <a:lnTo>
                    <a:pt x="247267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7608063" y="4281170"/>
              <a:ext cx="327025" cy="12700"/>
            </a:xfrm>
            <a:custGeom>
              <a:avLst/>
              <a:gdLst/>
              <a:ahLst/>
              <a:cxnLst/>
              <a:rect l="l" t="t" r="r" b="b"/>
              <a:pathLst>
                <a:path w="327025" h="12700">
                  <a:moveTo>
                    <a:pt x="301094" y="0"/>
                  </a:moveTo>
                  <a:lnTo>
                    <a:pt x="31350" y="0"/>
                  </a:lnTo>
                  <a:lnTo>
                    <a:pt x="0" y="12699"/>
                  </a:lnTo>
                  <a:lnTo>
                    <a:pt x="326705" y="12699"/>
                  </a:lnTo>
                  <a:lnTo>
                    <a:pt x="301094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7576713" y="4292600"/>
              <a:ext cx="382270" cy="13970"/>
            </a:xfrm>
            <a:custGeom>
              <a:avLst/>
              <a:gdLst/>
              <a:ahLst/>
              <a:cxnLst/>
              <a:rect l="l" t="t" r="r" b="b"/>
              <a:pathLst>
                <a:path w="382270" h="13970">
                  <a:moveTo>
                    <a:pt x="355494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81819" y="13969"/>
                  </a:lnTo>
                  <a:lnTo>
                    <a:pt x="381106" y="12700"/>
                  </a:lnTo>
                  <a:lnTo>
                    <a:pt x="355494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7548497" y="4305300"/>
              <a:ext cx="416559" cy="12700"/>
            </a:xfrm>
            <a:custGeom>
              <a:avLst/>
              <a:gdLst/>
              <a:ahLst/>
              <a:cxnLst/>
              <a:rect l="l" t="t" r="r" b="b"/>
              <a:pathLst>
                <a:path w="416559" h="12700">
                  <a:moveTo>
                    <a:pt x="409321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16450" y="12700"/>
                  </a:lnTo>
                  <a:lnTo>
                    <a:pt x="409321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7517147" y="4316729"/>
              <a:ext cx="455295" cy="13970"/>
            </a:xfrm>
            <a:custGeom>
              <a:avLst/>
              <a:gdLst/>
              <a:ahLst/>
              <a:cxnLst/>
              <a:rect l="l" t="t" r="r" b="b"/>
              <a:pathLst>
                <a:path w="455295" h="13970">
                  <a:moveTo>
                    <a:pt x="447088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454929" y="13970"/>
                  </a:lnTo>
                  <a:lnTo>
                    <a:pt x="447088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7488932" y="4329429"/>
              <a:ext cx="489584" cy="12700"/>
            </a:xfrm>
            <a:custGeom>
              <a:avLst/>
              <a:gdLst/>
              <a:ahLst/>
              <a:cxnLst/>
              <a:rect l="l" t="t" r="r" b="b"/>
              <a:pathLst>
                <a:path w="489584" h="12700">
                  <a:moveTo>
                    <a:pt x="482432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89560" y="12700"/>
                  </a:lnTo>
                  <a:lnTo>
                    <a:pt x="48243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7471690" y="4342129"/>
              <a:ext cx="514350" cy="12700"/>
            </a:xfrm>
            <a:custGeom>
              <a:avLst/>
              <a:gdLst/>
              <a:ahLst/>
              <a:cxnLst/>
              <a:rect l="l" t="t" r="r" b="b"/>
              <a:pathLst>
                <a:path w="514350" h="12700">
                  <a:moveTo>
                    <a:pt x="513930" y="12700"/>
                  </a:moveTo>
                  <a:lnTo>
                    <a:pt x="507504" y="1270"/>
                  </a:lnTo>
                  <a:lnTo>
                    <a:pt x="507149" y="1270"/>
                  </a:lnTo>
                  <a:lnTo>
                    <a:pt x="507149" y="0"/>
                  </a:lnTo>
                  <a:lnTo>
                    <a:pt x="15671" y="0"/>
                  </a:lnTo>
                  <a:lnTo>
                    <a:pt x="15671" y="1270"/>
                  </a:lnTo>
                  <a:lnTo>
                    <a:pt x="0" y="1270"/>
                  </a:lnTo>
                  <a:lnTo>
                    <a:pt x="0" y="12700"/>
                  </a:lnTo>
                  <a:lnTo>
                    <a:pt x="348957" y="12700"/>
                  </a:lnTo>
                  <a:lnTo>
                    <a:pt x="348957" y="1270"/>
                  </a:lnTo>
                  <a:lnTo>
                    <a:pt x="370560" y="1270"/>
                  </a:lnTo>
                  <a:lnTo>
                    <a:pt x="370255" y="12700"/>
                  </a:lnTo>
                  <a:lnTo>
                    <a:pt x="513930" y="1270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7841307" y="4366259"/>
              <a:ext cx="158115" cy="12700"/>
            </a:xfrm>
            <a:custGeom>
              <a:avLst/>
              <a:gdLst/>
              <a:ahLst/>
              <a:cxnLst/>
              <a:rect l="l" t="t" r="r" b="b"/>
              <a:pathLst>
                <a:path w="158115" h="12700">
                  <a:moveTo>
                    <a:pt x="150730" y="0"/>
                  </a:moveTo>
                  <a:lnTo>
                    <a:pt x="336" y="0"/>
                  </a:lnTo>
                  <a:lnTo>
                    <a:pt x="0" y="12700"/>
                  </a:lnTo>
                  <a:lnTo>
                    <a:pt x="157859" y="12700"/>
                  </a:lnTo>
                  <a:lnTo>
                    <a:pt x="150730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7840667" y="4390389"/>
              <a:ext cx="172085" cy="12700"/>
            </a:xfrm>
            <a:custGeom>
              <a:avLst/>
              <a:gdLst/>
              <a:ahLst/>
              <a:cxnLst/>
              <a:rect l="l" t="t" r="r" b="b"/>
              <a:pathLst>
                <a:path w="172084" h="12700">
                  <a:moveTo>
                    <a:pt x="164915" y="0"/>
                  </a:moveTo>
                  <a:lnTo>
                    <a:pt x="336" y="0"/>
                  </a:lnTo>
                  <a:lnTo>
                    <a:pt x="0" y="12700"/>
                  </a:lnTo>
                  <a:lnTo>
                    <a:pt x="172044" y="12700"/>
                  </a:lnTo>
                  <a:lnTo>
                    <a:pt x="164915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7103872" y="4464050"/>
              <a:ext cx="950594" cy="12700"/>
            </a:xfrm>
            <a:custGeom>
              <a:avLst/>
              <a:gdLst/>
              <a:ahLst/>
              <a:cxnLst/>
              <a:rect l="l" t="t" r="r" b="b"/>
              <a:pathLst>
                <a:path w="950595" h="12700">
                  <a:moveTo>
                    <a:pt x="282498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34518" y="12700"/>
                  </a:lnTo>
                  <a:lnTo>
                    <a:pt x="282498" y="0"/>
                  </a:lnTo>
                  <a:close/>
                </a:path>
                <a:path w="950595" h="12700">
                  <a:moveTo>
                    <a:pt x="873582" y="0"/>
                  </a:moveTo>
                  <a:lnTo>
                    <a:pt x="735177" y="0"/>
                  </a:lnTo>
                  <a:lnTo>
                    <a:pt x="734834" y="12700"/>
                  </a:lnTo>
                  <a:lnTo>
                    <a:pt x="870394" y="12700"/>
                  </a:lnTo>
                  <a:lnTo>
                    <a:pt x="873582" y="0"/>
                  </a:lnTo>
                  <a:close/>
                </a:path>
                <a:path w="950595" h="12700">
                  <a:moveTo>
                    <a:pt x="950175" y="12700"/>
                  </a:moveTo>
                  <a:lnTo>
                    <a:pt x="943051" y="0"/>
                  </a:lnTo>
                  <a:lnTo>
                    <a:pt x="902246" y="0"/>
                  </a:lnTo>
                  <a:lnTo>
                    <a:pt x="910082" y="12700"/>
                  </a:lnTo>
                  <a:lnTo>
                    <a:pt x="950175" y="1270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8021002" y="4488179"/>
              <a:ext cx="46990" cy="12700"/>
            </a:xfrm>
            <a:custGeom>
              <a:avLst/>
              <a:gdLst/>
              <a:ahLst/>
              <a:cxnLst/>
              <a:rect l="l" t="t" r="r" b="b"/>
              <a:pathLst>
                <a:path w="46990" h="12700">
                  <a:moveTo>
                    <a:pt x="39471" y="0"/>
                  </a:moveTo>
                  <a:lnTo>
                    <a:pt x="0" y="0"/>
                  </a:lnTo>
                  <a:lnTo>
                    <a:pt x="7831" y="12700"/>
                  </a:lnTo>
                  <a:lnTo>
                    <a:pt x="46600" y="12700"/>
                  </a:lnTo>
                  <a:lnTo>
                    <a:pt x="39471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8088503" y="4573269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24892" y="1270"/>
                  </a:moveTo>
                  <a:lnTo>
                    <a:pt x="20078" y="1270"/>
                  </a:lnTo>
                  <a:lnTo>
                    <a:pt x="20078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5308" y="1270"/>
                  </a:lnTo>
                  <a:lnTo>
                    <a:pt x="5308" y="12700"/>
                  </a:lnTo>
                  <a:lnTo>
                    <a:pt x="24892" y="12700"/>
                  </a:lnTo>
                  <a:lnTo>
                    <a:pt x="24892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8118776" y="4610100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40" h="12700">
                  <a:moveTo>
                    <a:pt x="17894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27794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8149577" y="464692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4" h="12700">
                  <a:moveTo>
                    <a:pt x="15805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25706" y="12700"/>
                  </a:lnTo>
                  <a:lnTo>
                    <a:pt x="15805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6388836" y="4671059"/>
              <a:ext cx="1805305" cy="12700"/>
            </a:xfrm>
            <a:custGeom>
              <a:avLst/>
              <a:gdLst/>
              <a:ahLst/>
              <a:cxnLst/>
              <a:rect l="l" t="t" r="r" b="b"/>
              <a:pathLst>
                <a:path w="1805304" h="12700">
                  <a:moveTo>
                    <a:pt x="239395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94043" y="12700"/>
                  </a:lnTo>
                  <a:lnTo>
                    <a:pt x="239395" y="0"/>
                  </a:lnTo>
                  <a:close/>
                </a:path>
                <a:path w="1805304" h="12700">
                  <a:moveTo>
                    <a:pt x="1535645" y="0"/>
                  </a:moveTo>
                  <a:lnTo>
                    <a:pt x="1444612" y="0"/>
                  </a:lnTo>
                  <a:lnTo>
                    <a:pt x="1444612" y="7620"/>
                  </a:lnTo>
                  <a:lnTo>
                    <a:pt x="1444053" y="7620"/>
                  </a:lnTo>
                  <a:lnTo>
                    <a:pt x="1444053" y="12700"/>
                  </a:lnTo>
                  <a:lnTo>
                    <a:pt x="1534045" y="12700"/>
                  </a:lnTo>
                  <a:lnTo>
                    <a:pt x="1534045" y="7620"/>
                  </a:lnTo>
                  <a:lnTo>
                    <a:pt x="1535645" y="7620"/>
                  </a:lnTo>
                  <a:lnTo>
                    <a:pt x="1535645" y="0"/>
                  </a:lnTo>
                  <a:close/>
                </a:path>
                <a:path w="1805304" h="12700">
                  <a:moveTo>
                    <a:pt x="1805254" y="12700"/>
                  </a:moveTo>
                  <a:lnTo>
                    <a:pt x="1795348" y="0"/>
                  </a:lnTo>
                  <a:lnTo>
                    <a:pt x="1780908" y="0"/>
                  </a:lnTo>
                  <a:lnTo>
                    <a:pt x="1791538" y="12700"/>
                  </a:lnTo>
                  <a:lnTo>
                    <a:pt x="1805254" y="1270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6194120" y="4732019"/>
              <a:ext cx="2047875" cy="12700"/>
            </a:xfrm>
            <a:custGeom>
              <a:avLst/>
              <a:gdLst/>
              <a:ahLst/>
              <a:cxnLst/>
              <a:rect l="l" t="t" r="r" b="b"/>
              <a:pathLst>
                <a:path w="2047875" h="12700">
                  <a:moveTo>
                    <a:pt x="21644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1107" y="12700"/>
                  </a:lnTo>
                  <a:lnTo>
                    <a:pt x="216446" y="0"/>
                  </a:lnTo>
                  <a:close/>
                </a:path>
                <a:path w="2047875" h="12700">
                  <a:moveTo>
                    <a:pt x="1715998" y="0"/>
                  </a:moveTo>
                  <a:lnTo>
                    <a:pt x="1629613" y="0"/>
                  </a:lnTo>
                  <a:lnTo>
                    <a:pt x="1627314" y="12700"/>
                  </a:lnTo>
                  <a:lnTo>
                    <a:pt x="1712810" y="12700"/>
                  </a:lnTo>
                  <a:lnTo>
                    <a:pt x="1715998" y="0"/>
                  </a:lnTo>
                  <a:close/>
                </a:path>
                <a:path w="2047875" h="12700">
                  <a:moveTo>
                    <a:pt x="2047494" y="12700"/>
                  </a:moveTo>
                  <a:lnTo>
                    <a:pt x="2037588" y="0"/>
                  </a:lnTo>
                  <a:lnTo>
                    <a:pt x="2026615" y="0"/>
                  </a:lnTo>
                  <a:lnTo>
                    <a:pt x="2037232" y="12700"/>
                  </a:lnTo>
                  <a:lnTo>
                    <a:pt x="2047494" y="1270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6117056" y="4756150"/>
              <a:ext cx="2143760" cy="12700"/>
            </a:xfrm>
            <a:custGeom>
              <a:avLst/>
              <a:gdLst/>
              <a:ahLst/>
              <a:cxnLst/>
              <a:rect l="l" t="t" r="r" b="b"/>
              <a:pathLst>
                <a:path w="2143759" h="12700">
                  <a:moveTo>
                    <a:pt x="20928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3583" y="12700"/>
                  </a:lnTo>
                  <a:lnTo>
                    <a:pt x="209283" y="0"/>
                  </a:lnTo>
                  <a:close/>
                </a:path>
                <a:path w="2143759" h="12700">
                  <a:moveTo>
                    <a:pt x="1787004" y="0"/>
                  </a:moveTo>
                  <a:lnTo>
                    <a:pt x="1702320" y="0"/>
                  </a:lnTo>
                  <a:lnTo>
                    <a:pt x="1700034" y="12700"/>
                  </a:lnTo>
                  <a:lnTo>
                    <a:pt x="1783803" y="12700"/>
                  </a:lnTo>
                  <a:lnTo>
                    <a:pt x="1787004" y="0"/>
                  </a:lnTo>
                  <a:close/>
                </a:path>
                <a:path w="2143759" h="12700">
                  <a:moveTo>
                    <a:pt x="2143366" y="12700"/>
                  </a:moveTo>
                  <a:lnTo>
                    <a:pt x="2133460" y="0"/>
                  </a:lnTo>
                  <a:lnTo>
                    <a:pt x="2123846" y="0"/>
                  </a:lnTo>
                  <a:lnTo>
                    <a:pt x="2134476" y="12700"/>
                  </a:lnTo>
                  <a:lnTo>
                    <a:pt x="2143366" y="1270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6015228" y="4792979"/>
              <a:ext cx="2273935" cy="12700"/>
            </a:xfrm>
            <a:custGeom>
              <a:avLst/>
              <a:gdLst/>
              <a:ahLst/>
              <a:cxnLst/>
              <a:rect l="l" t="t" r="r" b="b"/>
              <a:pathLst>
                <a:path w="2273934" h="12700">
                  <a:moveTo>
                    <a:pt x="20755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71856" y="12700"/>
                  </a:lnTo>
                  <a:lnTo>
                    <a:pt x="207556" y="0"/>
                  </a:lnTo>
                  <a:close/>
                </a:path>
                <a:path w="2273934" h="12700">
                  <a:moveTo>
                    <a:pt x="1879574" y="0"/>
                  </a:moveTo>
                  <a:lnTo>
                    <a:pt x="1797507" y="0"/>
                  </a:lnTo>
                  <a:lnTo>
                    <a:pt x="1795221" y="12700"/>
                  </a:lnTo>
                  <a:lnTo>
                    <a:pt x="1876386" y="12700"/>
                  </a:lnTo>
                  <a:lnTo>
                    <a:pt x="1879574" y="0"/>
                  </a:lnTo>
                  <a:close/>
                </a:path>
                <a:path w="2273934" h="12700">
                  <a:moveTo>
                    <a:pt x="2273909" y="12700"/>
                  </a:moveTo>
                  <a:lnTo>
                    <a:pt x="2264003" y="0"/>
                  </a:lnTo>
                  <a:lnTo>
                    <a:pt x="2256485" y="0"/>
                  </a:lnTo>
                  <a:lnTo>
                    <a:pt x="2267102" y="12700"/>
                  </a:lnTo>
                  <a:lnTo>
                    <a:pt x="2273909" y="1270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5915228" y="4817109"/>
              <a:ext cx="2404745" cy="25400"/>
            </a:xfrm>
            <a:custGeom>
              <a:avLst/>
              <a:gdLst/>
              <a:ahLst/>
              <a:cxnLst/>
              <a:rect l="l" t="t" r="r" b="b"/>
              <a:pathLst>
                <a:path w="2404745" h="25400">
                  <a:moveTo>
                    <a:pt x="239712" y="0"/>
                  </a:moveTo>
                  <a:lnTo>
                    <a:pt x="68973" y="0"/>
                  </a:lnTo>
                  <a:lnTo>
                    <a:pt x="34480" y="12700"/>
                  </a:lnTo>
                  <a:lnTo>
                    <a:pt x="31038" y="13970"/>
                  </a:lnTo>
                  <a:lnTo>
                    <a:pt x="0" y="25400"/>
                  </a:lnTo>
                  <a:lnTo>
                    <a:pt x="168300" y="25400"/>
                  </a:lnTo>
                  <a:lnTo>
                    <a:pt x="200431" y="13970"/>
                  </a:lnTo>
                  <a:lnTo>
                    <a:pt x="204012" y="12700"/>
                  </a:lnTo>
                  <a:lnTo>
                    <a:pt x="239712" y="0"/>
                  </a:lnTo>
                  <a:close/>
                </a:path>
                <a:path w="2404745" h="25400">
                  <a:moveTo>
                    <a:pt x="1973516" y="0"/>
                  </a:moveTo>
                  <a:lnTo>
                    <a:pt x="1893150" y="0"/>
                  </a:lnTo>
                  <a:lnTo>
                    <a:pt x="1890864" y="12700"/>
                  </a:lnTo>
                  <a:lnTo>
                    <a:pt x="1890636" y="13970"/>
                  </a:lnTo>
                  <a:lnTo>
                    <a:pt x="1888566" y="25400"/>
                  </a:lnTo>
                  <a:lnTo>
                    <a:pt x="1967128" y="25400"/>
                  </a:lnTo>
                  <a:lnTo>
                    <a:pt x="1969985" y="13970"/>
                  </a:lnTo>
                  <a:lnTo>
                    <a:pt x="1970316" y="12700"/>
                  </a:lnTo>
                  <a:lnTo>
                    <a:pt x="1973516" y="0"/>
                  </a:lnTo>
                  <a:close/>
                </a:path>
                <a:path w="2404745" h="25400">
                  <a:moveTo>
                    <a:pt x="2404427" y="25400"/>
                  </a:moveTo>
                  <a:lnTo>
                    <a:pt x="2394864" y="13970"/>
                  </a:lnTo>
                  <a:lnTo>
                    <a:pt x="2393810" y="12700"/>
                  </a:lnTo>
                  <a:lnTo>
                    <a:pt x="2383180" y="0"/>
                  </a:lnTo>
                  <a:lnTo>
                    <a:pt x="2376665" y="0"/>
                  </a:lnTo>
                  <a:lnTo>
                    <a:pt x="2388336" y="13970"/>
                  </a:lnTo>
                  <a:lnTo>
                    <a:pt x="2397899" y="25400"/>
                  </a:lnTo>
                  <a:lnTo>
                    <a:pt x="2404427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849721" y="4853939"/>
              <a:ext cx="2490470" cy="12700"/>
            </a:xfrm>
            <a:custGeom>
              <a:avLst/>
              <a:gdLst/>
              <a:ahLst/>
              <a:cxnLst/>
              <a:rect l="l" t="t" r="r" b="b"/>
              <a:pathLst>
                <a:path w="2490470" h="12700">
                  <a:moveTo>
                    <a:pt x="20167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5963" y="12700"/>
                  </a:lnTo>
                  <a:lnTo>
                    <a:pt x="201676" y="0"/>
                  </a:lnTo>
                  <a:close/>
                </a:path>
                <a:path w="2490470" h="12700">
                  <a:moveTo>
                    <a:pt x="2029764" y="0"/>
                  </a:moveTo>
                  <a:lnTo>
                    <a:pt x="1952015" y="0"/>
                  </a:lnTo>
                  <a:lnTo>
                    <a:pt x="1949729" y="12700"/>
                  </a:lnTo>
                  <a:lnTo>
                    <a:pt x="2026577" y="12700"/>
                  </a:lnTo>
                  <a:lnTo>
                    <a:pt x="2029764" y="0"/>
                  </a:lnTo>
                  <a:close/>
                </a:path>
                <a:path w="2490470" h="12700">
                  <a:moveTo>
                    <a:pt x="2490127" y="12700"/>
                  </a:moveTo>
                  <a:lnTo>
                    <a:pt x="2479497" y="0"/>
                  </a:lnTo>
                  <a:lnTo>
                    <a:pt x="2472969" y="0"/>
                  </a:lnTo>
                  <a:lnTo>
                    <a:pt x="2483586" y="12700"/>
                  </a:lnTo>
                  <a:lnTo>
                    <a:pt x="2490127" y="1270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7788567" y="4914900"/>
              <a:ext cx="602615" cy="12700"/>
            </a:xfrm>
            <a:custGeom>
              <a:avLst/>
              <a:gdLst/>
              <a:ahLst/>
              <a:cxnLst/>
              <a:rect l="l" t="t" r="r" b="b"/>
              <a:pathLst>
                <a:path w="602615" h="12700">
                  <a:moveTo>
                    <a:pt x="74168" y="0"/>
                  </a:moveTo>
                  <a:lnTo>
                    <a:pt x="1143" y="0"/>
                  </a:lnTo>
                  <a:lnTo>
                    <a:pt x="1143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72694" y="12700"/>
                  </a:lnTo>
                  <a:lnTo>
                    <a:pt x="72694" y="11430"/>
                  </a:lnTo>
                  <a:lnTo>
                    <a:pt x="74168" y="11430"/>
                  </a:lnTo>
                  <a:lnTo>
                    <a:pt x="74168" y="0"/>
                  </a:lnTo>
                  <a:close/>
                </a:path>
                <a:path w="602615" h="12700">
                  <a:moveTo>
                    <a:pt x="602284" y="12700"/>
                  </a:moveTo>
                  <a:lnTo>
                    <a:pt x="591667" y="0"/>
                  </a:lnTo>
                  <a:lnTo>
                    <a:pt x="585101" y="0"/>
                  </a:lnTo>
                  <a:lnTo>
                    <a:pt x="595718" y="12700"/>
                  </a:lnTo>
                  <a:lnTo>
                    <a:pt x="602284" y="1270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7784097" y="4939029"/>
              <a:ext cx="626110" cy="12700"/>
            </a:xfrm>
            <a:custGeom>
              <a:avLst/>
              <a:gdLst/>
              <a:ahLst/>
              <a:cxnLst/>
              <a:rect l="l" t="t" r="r" b="b"/>
              <a:pathLst>
                <a:path w="626109" h="12700">
                  <a:moveTo>
                    <a:pt x="76581" y="0"/>
                  </a:moveTo>
                  <a:lnTo>
                    <a:pt x="2286" y="0"/>
                  </a:lnTo>
                  <a:lnTo>
                    <a:pt x="0" y="12700"/>
                  </a:lnTo>
                  <a:lnTo>
                    <a:pt x="75958" y="12700"/>
                  </a:lnTo>
                  <a:lnTo>
                    <a:pt x="76581" y="0"/>
                  </a:lnTo>
                  <a:close/>
                </a:path>
                <a:path w="626109" h="12700">
                  <a:moveTo>
                    <a:pt x="625525" y="12700"/>
                  </a:moveTo>
                  <a:lnTo>
                    <a:pt x="616000" y="0"/>
                  </a:lnTo>
                  <a:lnTo>
                    <a:pt x="609752" y="0"/>
                  </a:lnTo>
                  <a:lnTo>
                    <a:pt x="620369" y="12700"/>
                  </a:lnTo>
                  <a:lnTo>
                    <a:pt x="625525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7777455" y="4975859"/>
              <a:ext cx="660400" cy="12700"/>
            </a:xfrm>
            <a:custGeom>
              <a:avLst/>
              <a:gdLst/>
              <a:ahLst/>
              <a:cxnLst/>
              <a:rect l="l" t="t" r="r" b="b"/>
              <a:pathLst>
                <a:path w="660400" h="12700">
                  <a:moveTo>
                    <a:pt x="81432" y="0"/>
                  </a:moveTo>
                  <a:lnTo>
                    <a:pt x="2286" y="0"/>
                  </a:lnTo>
                  <a:lnTo>
                    <a:pt x="0" y="12700"/>
                  </a:lnTo>
                  <a:lnTo>
                    <a:pt x="80810" y="12700"/>
                  </a:lnTo>
                  <a:lnTo>
                    <a:pt x="81432" y="0"/>
                  </a:lnTo>
                  <a:close/>
                </a:path>
                <a:path w="660400" h="12700">
                  <a:moveTo>
                    <a:pt x="659790" y="12700"/>
                  </a:moveTo>
                  <a:lnTo>
                    <a:pt x="650265" y="0"/>
                  </a:lnTo>
                  <a:lnTo>
                    <a:pt x="647192" y="0"/>
                  </a:lnTo>
                  <a:lnTo>
                    <a:pt x="657809" y="12700"/>
                  </a:lnTo>
                  <a:lnTo>
                    <a:pt x="659790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7775698" y="5012689"/>
              <a:ext cx="81915" cy="12700"/>
            </a:xfrm>
            <a:custGeom>
              <a:avLst/>
              <a:gdLst/>
              <a:ahLst/>
              <a:cxnLst/>
              <a:rect l="l" t="t" r="r" b="b"/>
              <a:pathLst>
                <a:path w="81915" h="12700">
                  <a:moveTo>
                    <a:pt x="8139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80776" y="12700"/>
                  </a:lnTo>
                  <a:lnTo>
                    <a:pt x="81395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5388242" y="5036819"/>
              <a:ext cx="2468245" cy="12700"/>
            </a:xfrm>
            <a:custGeom>
              <a:avLst/>
              <a:gdLst/>
              <a:ahLst/>
              <a:cxnLst/>
              <a:rect l="l" t="t" r="r" b="b"/>
              <a:pathLst>
                <a:path w="2468245" h="12700">
                  <a:moveTo>
                    <a:pt x="148958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13245" y="12700"/>
                  </a:lnTo>
                  <a:lnTo>
                    <a:pt x="148958" y="0"/>
                  </a:lnTo>
                  <a:close/>
                </a:path>
                <a:path w="2468245" h="12700">
                  <a:moveTo>
                    <a:pt x="2467673" y="0"/>
                  </a:moveTo>
                  <a:lnTo>
                    <a:pt x="2389251" y="0"/>
                  </a:lnTo>
                  <a:lnTo>
                    <a:pt x="2390203" y="12700"/>
                  </a:lnTo>
                  <a:lnTo>
                    <a:pt x="2467051" y="12700"/>
                  </a:lnTo>
                  <a:lnTo>
                    <a:pt x="2467673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5337200" y="5060950"/>
              <a:ext cx="2517775" cy="12700"/>
            </a:xfrm>
            <a:custGeom>
              <a:avLst/>
              <a:gdLst/>
              <a:ahLst/>
              <a:cxnLst/>
              <a:rect l="l" t="t" r="r" b="b"/>
              <a:pathLst>
                <a:path w="2517775" h="12700">
                  <a:moveTo>
                    <a:pt x="132156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96443" y="12700"/>
                  </a:lnTo>
                  <a:lnTo>
                    <a:pt x="132156" y="0"/>
                  </a:lnTo>
                  <a:close/>
                </a:path>
                <a:path w="2517775" h="12700">
                  <a:moveTo>
                    <a:pt x="2517533" y="0"/>
                  </a:moveTo>
                  <a:lnTo>
                    <a:pt x="2442095" y="0"/>
                  </a:lnTo>
                  <a:lnTo>
                    <a:pt x="2443048" y="12700"/>
                  </a:lnTo>
                  <a:lnTo>
                    <a:pt x="2516924" y="12700"/>
                  </a:lnTo>
                  <a:lnTo>
                    <a:pt x="2517533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5259311" y="5097779"/>
              <a:ext cx="2593975" cy="12700"/>
            </a:xfrm>
            <a:custGeom>
              <a:avLst/>
              <a:gdLst/>
              <a:ahLst/>
              <a:cxnLst/>
              <a:rect l="l" t="t" r="r" b="b"/>
              <a:pathLst>
                <a:path w="2593975" h="12700">
                  <a:moveTo>
                    <a:pt x="106489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70789" y="12700"/>
                  </a:lnTo>
                  <a:lnTo>
                    <a:pt x="106489" y="0"/>
                  </a:lnTo>
                  <a:close/>
                </a:path>
                <a:path w="2593975" h="12700">
                  <a:moveTo>
                    <a:pt x="2593632" y="0"/>
                  </a:moveTo>
                  <a:lnTo>
                    <a:pt x="2522740" y="0"/>
                  </a:lnTo>
                  <a:lnTo>
                    <a:pt x="2523680" y="12700"/>
                  </a:lnTo>
                  <a:lnTo>
                    <a:pt x="2593009" y="12700"/>
                  </a:lnTo>
                  <a:lnTo>
                    <a:pt x="2593632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5208282" y="5121909"/>
              <a:ext cx="2643505" cy="12700"/>
            </a:xfrm>
            <a:custGeom>
              <a:avLst/>
              <a:gdLst/>
              <a:ahLst/>
              <a:cxnLst/>
              <a:rect l="l" t="t" r="r" b="b"/>
              <a:pathLst>
                <a:path w="2643504" h="12700">
                  <a:moveTo>
                    <a:pt x="8967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53962" y="12700"/>
                  </a:lnTo>
                  <a:lnTo>
                    <a:pt x="89674" y="0"/>
                  </a:lnTo>
                  <a:close/>
                </a:path>
                <a:path w="2643504" h="12700">
                  <a:moveTo>
                    <a:pt x="2643492" y="0"/>
                  </a:moveTo>
                  <a:lnTo>
                    <a:pt x="2575560" y="0"/>
                  </a:lnTo>
                  <a:lnTo>
                    <a:pt x="2576512" y="12700"/>
                  </a:lnTo>
                  <a:lnTo>
                    <a:pt x="2642870" y="12700"/>
                  </a:lnTo>
                  <a:lnTo>
                    <a:pt x="2643492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7792958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7794761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796563" y="529208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7797511" y="530478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798364" y="5316220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799313" y="5328920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78" name="object 1578"/>
          <p:cNvGrpSpPr/>
          <p:nvPr/>
        </p:nvGrpSpPr>
        <p:grpSpPr>
          <a:xfrm>
            <a:off x="7800261" y="5341620"/>
            <a:ext cx="118745" cy="681990"/>
            <a:chOff x="7800261" y="5341620"/>
            <a:chExt cx="118745" cy="681990"/>
          </a:xfrm>
        </p:grpSpPr>
        <p:sp>
          <p:nvSpPr>
            <p:cNvPr id="1579" name="object 1579"/>
            <p:cNvSpPr/>
            <p:nvPr/>
          </p:nvSpPr>
          <p:spPr>
            <a:xfrm>
              <a:off x="7800261" y="5341620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7801115" y="5353050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7802063" y="5365750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7803012" y="53784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7803865" y="5389880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7805100" y="5402580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06321" y="5414010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07678" y="5426710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09035" y="5439410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10256" y="5450840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11614" y="5463540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12835" y="547497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14192" y="548767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15413" y="54991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16770" y="55118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18127" y="552450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19349" y="553593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20706" y="554863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22063" y="556133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23284" y="557276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24641" y="558546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25863" y="559689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27220" y="560959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28577" y="562229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29798" y="563372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31155" y="564642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32376" y="565785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33734" y="567055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34955" y="568198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36312" y="569468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37669" y="570738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38890" y="571881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40247" y="573151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41604" y="574421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42826" y="575564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44183" y="576834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845404" y="577977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846761" y="579247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848118" y="580517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7849340" y="581660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7850697" y="582930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7851918" y="584073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7853275" y="585343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7854497" y="586486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7855854" y="587756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7857211" y="589026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7858432" y="590169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7859789" y="591439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7861146" y="592709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7862367" y="593852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7863724" y="595122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7864946" y="596265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7866303" y="597535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7867660" y="59880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7868881" y="5999480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7870238" y="6012180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35" name="object 1635"/>
          <p:cNvSpPr txBox="1"/>
          <p:nvPr/>
        </p:nvSpPr>
        <p:spPr>
          <a:xfrm>
            <a:off x="8403590" y="6282690"/>
            <a:ext cx="20447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5" dirty="0">
                <a:solidFill>
                  <a:srgbClr val="FFFFFF"/>
                </a:solidFill>
                <a:latin typeface="Times New Roman"/>
                <a:cs typeface="Times New Roman"/>
              </a:rPr>
              <a:t>3</a:t>
            </a: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0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636" name="object 1636"/>
          <p:cNvSpPr txBox="1">
            <a:spLocks noGrp="1"/>
          </p:cNvSpPr>
          <p:nvPr>
            <p:ph type="title"/>
          </p:nvPr>
        </p:nvSpPr>
        <p:spPr>
          <a:xfrm>
            <a:off x="359409" y="567690"/>
            <a:ext cx="8022590" cy="27063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marR="5080">
              <a:lnSpc>
                <a:spcPct val="99900"/>
              </a:lnSpc>
              <a:spcBef>
                <a:spcPts val="105"/>
              </a:spcBef>
              <a:tabLst>
                <a:tab pos="3815079" algn="l"/>
              </a:tabLst>
            </a:pPr>
            <a:r>
              <a:rPr sz="4400" spc="-5" dirty="0">
                <a:solidFill>
                  <a:srgbClr val="FF0066"/>
                </a:solidFill>
              </a:rPr>
              <a:t>Debentures Intere</a:t>
            </a:r>
            <a:r>
              <a:rPr sz="4400" u="sng" spc="-5" dirty="0">
                <a:solidFill>
                  <a:srgbClr val="FF0066"/>
                </a:solidFill>
                <a:uFill>
                  <a:solidFill>
                    <a:srgbClr val="C6B0B9"/>
                  </a:solidFill>
                </a:uFill>
              </a:rPr>
              <a:t>s</a:t>
            </a:r>
            <a:r>
              <a:rPr sz="4400" spc="-5" dirty="0">
                <a:solidFill>
                  <a:srgbClr val="FF0066"/>
                </a:solidFill>
              </a:rPr>
              <a:t>t</a:t>
            </a:r>
            <a:r>
              <a:rPr sz="4400" spc="5" dirty="0">
                <a:solidFill>
                  <a:srgbClr val="FF0066"/>
                </a:solidFill>
              </a:rPr>
              <a:t> </a:t>
            </a:r>
            <a:r>
              <a:rPr sz="4400" spc="-5" dirty="0">
                <a:solidFill>
                  <a:srgbClr val="FF0066"/>
                </a:solidFill>
              </a:rPr>
              <a:t>A/c </a:t>
            </a:r>
            <a:r>
              <a:rPr sz="4400" dirty="0">
                <a:solidFill>
                  <a:srgbClr val="FF0066"/>
                </a:solidFill>
              </a:rPr>
              <a:t>is </a:t>
            </a:r>
            <a:r>
              <a:rPr sz="4400" spc="-5" dirty="0">
                <a:solidFill>
                  <a:srgbClr val="FF0066"/>
                </a:solidFill>
              </a:rPr>
              <a:t>shown</a:t>
            </a:r>
            <a:r>
              <a:rPr sz="4400" dirty="0">
                <a:solidFill>
                  <a:srgbClr val="FF0066"/>
                </a:solidFill>
              </a:rPr>
              <a:t> in </a:t>
            </a:r>
            <a:r>
              <a:rPr sz="4400" spc="-1085" dirty="0">
                <a:solidFill>
                  <a:srgbClr val="FF0066"/>
                </a:solidFill>
              </a:rPr>
              <a:t> </a:t>
            </a:r>
            <a:r>
              <a:rPr sz="4400" dirty="0">
                <a:solidFill>
                  <a:srgbClr val="FF0066"/>
                </a:solidFill>
              </a:rPr>
              <a:t>the</a:t>
            </a:r>
            <a:r>
              <a:rPr sz="4400" spc="10" dirty="0">
                <a:solidFill>
                  <a:srgbClr val="FF0066"/>
                </a:solidFill>
              </a:rPr>
              <a:t> </a:t>
            </a:r>
            <a:r>
              <a:rPr sz="4400" spc="-5" dirty="0">
                <a:solidFill>
                  <a:srgbClr val="FF0066"/>
                </a:solidFill>
              </a:rPr>
              <a:t>Statement</a:t>
            </a:r>
            <a:r>
              <a:rPr sz="4400" spc="5" dirty="0">
                <a:solidFill>
                  <a:srgbClr val="FF0066"/>
                </a:solidFill>
              </a:rPr>
              <a:t> </a:t>
            </a:r>
            <a:r>
              <a:rPr sz="4400" dirty="0">
                <a:solidFill>
                  <a:srgbClr val="FF0066"/>
                </a:solidFill>
              </a:rPr>
              <a:t>of	</a:t>
            </a:r>
            <a:r>
              <a:rPr sz="4400" spc="-5" dirty="0">
                <a:solidFill>
                  <a:srgbClr val="FF0066"/>
                </a:solidFill>
              </a:rPr>
              <a:t>Profit </a:t>
            </a:r>
            <a:r>
              <a:rPr sz="4400" dirty="0">
                <a:solidFill>
                  <a:srgbClr val="FF0066"/>
                </a:solidFill>
              </a:rPr>
              <a:t>and </a:t>
            </a:r>
            <a:r>
              <a:rPr sz="4400" spc="-260" dirty="0">
                <a:solidFill>
                  <a:srgbClr val="FF0066"/>
                </a:solidFill>
              </a:rPr>
              <a:t>Lo</a:t>
            </a:r>
            <a:r>
              <a:rPr sz="4400" u="sng" spc="-260" dirty="0">
                <a:solidFill>
                  <a:srgbClr val="FF0066"/>
                </a:solidFill>
                <a:uFill>
                  <a:solidFill>
                    <a:srgbClr val="BA7B30"/>
                  </a:solidFill>
                </a:uFill>
              </a:rPr>
              <a:t>ss</a:t>
            </a:r>
            <a:r>
              <a:rPr sz="4400" u="sng" spc="-254" dirty="0">
                <a:solidFill>
                  <a:srgbClr val="FF0066"/>
                </a:solidFill>
                <a:uFill>
                  <a:solidFill>
                    <a:srgbClr val="BA7B30"/>
                  </a:solidFill>
                </a:uFill>
              </a:rPr>
              <a:t> </a:t>
            </a:r>
            <a:r>
              <a:rPr sz="4400" u="sng" spc="-5" dirty="0">
                <a:solidFill>
                  <a:srgbClr val="FF0066"/>
                </a:solidFill>
                <a:uFill>
                  <a:solidFill>
                    <a:srgbClr val="BA7B30"/>
                  </a:solidFill>
                </a:uFill>
              </a:rPr>
              <a:t>i</a:t>
            </a:r>
            <a:r>
              <a:rPr sz="4400" spc="-5" dirty="0">
                <a:solidFill>
                  <a:srgbClr val="FF0066"/>
                </a:solidFill>
              </a:rPr>
              <a:t>n </a:t>
            </a:r>
            <a:r>
              <a:rPr sz="4400" dirty="0">
                <a:solidFill>
                  <a:srgbClr val="FF0066"/>
                </a:solidFill>
              </a:rPr>
              <a:t> the </a:t>
            </a:r>
            <a:r>
              <a:rPr sz="4400" spc="-5" dirty="0">
                <a:solidFill>
                  <a:srgbClr val="FF0066"/>
                </a:solidFill>
              </a:rPr>
              <a:t>Expense Pa</a:t>
            </a:r>
            <a:r>
              <a:rPr sz="4400" strike="sngStrike" spc="-5" dirty="0">
                <a:solidFill>
                  <a:srgbClr val="FF0066"/>
                </a:solidFill>
              </a:rPr>
              <a:t>rt</a:t>
            </a:r>
            <a:r>
              <a:rPr sz="4400" strike="noStrike" spc="-5" dirty="0">
                <a:solidFill>
                  <a:srgbClr val="FF0066"/>
                </a:solidFill>
              </a:rPr>
              <a:t> under </a:t>
            </a:r>
            <a:r>
              <a:rPr sz="4400" strike="noStrike" dirty="0">
                <a:solidFill>
                  <a:srgbClr val="FF0066"/>
                </a:solidFill>
              </a:rPr>
              <a:t>the </a:t>
            </a:r>
            <a:r>
              <a:rPr sz="4400" strike="noStrike" spc="-5" dirty="0">
                <a:solidFill>
                  <a:srgbClr val="FF0066"/>
                </a:solidFill>
              </a:rPr>
              <a:t>head </a:t>
            </a:r>
            <a:r>
              <a:rPr sz="4400" strike="noStrike" dirty="0">
                <a:solidFill>
                  <a:srgbClr val="FF0066"/>
                </a:solidFill>
              </a:rPr>
              <a:t> </a:t>
            </a:r>
            <a:r>
              <a:rPr sz="4400" strike="noStrike" spc="-5" dirty="0">
                <a:solidFill>
                  <a:srgbClr val="6F2F9F"/>
                </a:solidFill>
              </a:rPr>
              <a:t>‘Finance</a:t>
            </a:r>
            <a:r>
              <a:rPr sz="4400" strike="noStrike" spc="-10" dirty="0">
                <a:solidFill>
                  <a:srgbClr val="6F2F9F"/>
                </a:solidFill>
              </a:rPr>
              <a:t> </a:t>
            </a:r>
            <a:r>
              <a:rPr sz="4400" strike="noStrike" spc="-5" dirty="0">
                <a:solidFill>
                  <a:srgbClr val="6F2F9F"/>
                </a:solidFill>
              </a:rPr>
              <a:t>Costs’</a:t>
            </a:r>
            <a:endParaRPr sz="4400"/>
          </a:p>
        </p:txBody>
      </p:sp>
      <p:sp>
        <p:nvSpPr>
          <p:cNvPr id="1637" name="object 1637"/>
          <p:cNvSpPr txBox="1"/>
          <p:nvPr/>
        </p:nvSpPr>
        <p:spPr>
          <a:xfrm>
            <a:off x="359409" y="3919220"/>
            <a:ext cx="7761605" cy="27063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marR="5080">
              <a:lnSpc>
                <a:spcPct val="99900"/>
              </a:lnSpc>
              <a:spcBef>
                <a:spcPts val="105"/>
              </a:spcBef>
              <a:tabLst>
                <a:tab pos="7478395" algn="l"/>
              </a:tabLst>
            </a:pPr>
            <a:r>
              <a:rPr sz="4400" spc="-220" dirty="0">
                <a:solidFill>
                  <a:srgbClr val="FF00FF"/>
                </a:solidFill>
                <a:latin typeface="Times New Roman"/>
                <a:cs typeface="Times New Roman"/>
              </a:rPr>
              <a:t>an</a:t>
            </a:r>
            <a:r>
              <a:rPr sz="4400" u="sng" spc="-220" dirty="0">
                <a:solidFill>
                  <a:srgbClr val="FF00FF"/>
                </a:solidFill>
                <a:uFill>
                  <a:solidFill>
                    <a:srgbClr val="C6B3BF"/>
                  </a:solidFill>
                </a:uFill>
                <a:latin typeface="Times New Roman"/>
                <a:cs typeface="Times New Roman"/>
              </a:rPr>
              <a:t>d</a:t>
            </a:r>
            <a:r>
              <a:rPr sz="4400" strike="sngStrike" spc="64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4400" strike="sng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In</a:t>
            </a:r>
            <a:r>
              <a:rPr sz="44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terest</a:t>
            </a:r>
            <a:r>
              <a:rPr sz="4400" strike="noStrike" spc="-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4400" strike="sngStrike" dirty="0">
                <a:solidFill>
                  <a:srgbClr val="FF00FF"/>
                </a:solidFill>
                <a:latin typeface="Times New Roman"/>
                <a:cs typeface="Times New Roman"/>
              </a:rPr>
              <a:t>o</a:t>
            </a:r>
            <a:r>
              <a:rPr sz="44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n </a:t>
            </a:r>
            <a:r>
              <a:rPr sz="44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Own</a:t>
            </a:r>
            <a:r>
              <a:rPr sz="4400" strike="noStrike" spc="-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4400" strike="noStrike" spc="-280" dirty="0">
                <a:solidFill>
                  <a:srgbClr val="FF00FF"/>
                </a:solidFill>
                <a:latin typeface="Times New Roman"/>
                <a:cs typeface="Times New Roman"/>
              </a:rPr>
              <a:t>Deben</a:t>
            </a:r>
            <a:r>
              <a:rPr sz="4400" u="sng" strike="noStrike" spc="-280" dirty="0">
                <a:solidFill>
                  <a:srgbClr val="FF00FF"/>
                </a:solidFill>
                <a:uFill>
                  <a:solidFill>
                    <a:srgbClr val="C09674"/>
                  </a:solidFill>
                </a:uFill>
                <a:latin typeface="Times New Roman"/>
                <a:cs typeface="Times New Roman"/>
              </a:rPr>
              <a:t>tu</a:t>
            </a:r>
            <a:r>
              <a:rPr sz="4400" u="sng" strike="noStrike" spc="10" dirty="0">
                <a:solidFill>
                  <a:srgbClr val="FF00FF"/>
                </a:solidFill>
                <a:uFill>
                  <a:solidFill>
                    <a:srgbClr val="C09674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44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r</a:t>
            </a:r>
            <a:r>
              <a:rPr sz="4400" u="sng" strike="noStrike" spc="-5" dirty="0">
                <a:solidFill>
                  <a:srgbClr val="FF00FF"/>
                </a:solidFill>
                <a:uFill>
                  <a:solidFill>
                    <a:srgbClr val="C19B81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4400" strike="dbl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s </a:t>
            </a:r>
            <a:r>
              <a:rPr sz="44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	</a:t>
            </a:r>
            <a:r>
              <a:rPr sz="4400" u="dbl" strike="noStrike" dirty="0">
                <a:solidFill>
                  <a:srgbClr val="FF00FF"/>
                </a:solidFill>
                <a:uFill>
                  <a:solidFill>
                    <a:srgbClr val="C19B81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4400" u="dbl" strike="noStrike" spc="-80" dirty="0">
                <a:solidFill>
                  <a:srgbClr val="FF00FF"/>
                </a:solidFill>
                <a:uFill>
                  <a:solidFill>
                    <a:srgbClr val="C19B81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4400" strike="noStrike" spc="-8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44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A</a:t>
            </a:r>
            <a:r>
              <a:rPr sz="44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/</a:t>
            </a:r>
            <a:r>
              <a:rPr sz="44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c</a:t>
            </a:r>
            <a:r>
              <a:rPr sz="44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 i</a:t>
            </a:r>
            <a:r>
              <a:rPr sz="44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s </a:t>
            </a:r>
            <a:r>
              <a:rPr sz="4400" strike="noStrike" spc="-1045" dirty="0">
                <a:solidFill>
                  <a:srgbClr val="FF00FF"/>
                </a:solidFill>
                <a:latin typeface="Times New Roman"/>
                <a:cs typeface="Times New Roman"/>
              </a:rPr>
              <a:t>s</a:t>
            </a:r>
            <a:r>
              <a:rPr sz="4400" u="sng" strike="noStrike" spc="-55" dirty="0">
                <a:solidFill>
                  <a:srgbClr val="FF00FF"/>
                </a:solidFill>
                <a:uFill>
                  <a:solidFill>
                    <a:srgbClr val="C19A7E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44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hown</a:t>
            </a:r>
            <a:r>
              <a:rPr sz="44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44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i</a:t>
            </a:r>
            <a:r>
              <a:rPr sz="44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n </a:t>
            </a:r>
            <a:r>
              <a:rPr sz="44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t</a:t>
            </a:r>
            <a:r>
              <a:rPr sz="44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he In</a:t>
            </a:r>
            <a:r>
              <a:rPr sz="44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c</a:t>
            </a:r>
            <a:r>
              <a:rPr sz="4400" strike="dblStrike" spc="-1095" dirty="0">
                <a:solidFill>
                  <a:srgbClr val="FF00FF"/>
                </a:solidFill>
                <a:latin typeface="Times New Roman"/>
                <a:cs typeface="Times New Roman"/>
              </a:rPr>
              <a:t>o</a:t>
            </a:r>
            <a:r>
              <a:rPr sz="4400" strike="dblStrike" spc="-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4400" strike="dblStrike" spc="5" dirty="0">
                <a:solidFill>
                  <a:srgbClr val="FF00FF"/>
                </a:solidFill>
                <a:latin typeface="Times New Roman"/>
                <a:cs typeface="Times New Roman"/>
              </a:rPr>
              <a:t>m</a:t>
            </a:r>
            <a:r>
              <a:rPr sz="44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e </a:t>
            </a:r>
            <a:r>
              <a:rPr sz="44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P</a:t>
            </a:r>
            <a:r>
              <a:rPr sz="44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a</a:t>
            </a:r>
            <a:r>
              <a:rPr sz="44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r</a:t>
            </a:r>
            <a:r>
              <a:rPr sz="44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t  </a:t>
            </a:r>
            <a:r>
              <a:rPr sz="44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under</a:t>
            </a:r>
            <a:r>
              <a:rPr sz="4400" strike="noStrike" spc="-1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44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the</a:t>
            </a:r>
            <a:r>
              <a:rPr sz="4400" strike="noStrike" spc="-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44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head</a:t>
            </a:r>
            <a:endParaRPr sz="4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7037705" algn="l"/>
              </a:tabLst>
            </a:pPr>
            <a:r>
              <a:rPr sz="4400" dirty="0">
                <a:solidFill>
                  <a:srgbClr val="00AF4F"/>
                </a:solidFill>
                <a:latin typeface="Times New Roman"/>
                <a:cs typeface="Times New Roman"/>
              </a:rPr>
              <a:t>‘Other</a:t>
            </a:r>
            <a:r>
              <a:rPr sz="4400" spc="-5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4400" dirty="0">
                <a:solidFill>
                  <a:srgbClr val="00AF4F"/>
                </a:solidFill>
                <a:latin typeface="Times New Roman"/>
                <a:cs typeface="Times New Roman"/>
              </a:rPr>
              <a:t>Income</a:t>
            </a:r>
            <a:r>
              <a:rPr sz="4400" strike="sngStrike" dirty="0">
                <a:solidFill>
                  <a:srgbClr val="00AF4F"/>
                </a:solidFill>
                <a:latin typeface="Times New Roman"/>
                <a:cs typeface="Times New Roman"/>
              </a:rPr>
              <a:t>’.	</a:t>
            </a:r>
            <a:endParaRPr sz="44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416290" y="6314750"/>
            <a:ext cx="186690" cy="2051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590"/>
              </a:lnSpc>
            </a:pPr>
            <a:r>
              <a:rPr sz="2100" spc="-960" baseline="1984" dirty="0">
                <a:solidFill>
                  <a:srgbClr val="FFFFFF"/>
                </a:solidFill>
                <a:latin typeface="Times New Roman"/>
                <a:cs typeface="Times New Roman"/>
              </a:rPr>
              <a:t>3</a:t>
            </a:r>
            <a:r>
              <a:rPr sz="1400" spc="-55" dirty="0">
                <a:latin typeface="Times New Roman"/>
                <a:cs typeface="Times New Roman"/>
              </a:rPr>
              <a:t>3</a:t>
            </a:r>
            <a:r>
              <a:rPr sz="2100" spc="-960" baseline="1984" dirty="0">
                <a:solidFill>
                  <a:srgbClr val="FFFFFF"/>
                </a:solidFill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1</a:t>
            </a:r>
            <a:endParaRPr sz="1400">
              <a:latin typeface="Times New Roman"/>
              <a:cs typeface="Times New Roman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3967143" y="5749290"/>
            <a:ext cx="47771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923290" algn="l"/>
              </a:tabLst>
            </a:pPr>
            <a:endParaRPr sz="3200" dirty="0"/>
          </a:p>
        </p:txBody>
      </p:sp>
    </p:spTree>
  </p:cSld>
  <p:clrMapOvr>
    <a:masterClrMapping/>
  </p:clrMapOvr>
  <p:transition>
    <p:blinds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43" y="4234179"/>
              <a:ext cx="1971039" cy="11430"/>
            </a:xfrm>
            <a:custGeom>
              <a:avLst/>
              <a:gdLst/>
              <a:ahLst/>
              <a:cxnLst/>
              <a:rect l="l" t="t" r="r" b="b"/>
              <a:pathLst>
                <a:path w="1971039" h="11429">
                  <a:moveTo>
                    <a:pt x="41186" y="0"/>
                  </a:moveTo>
                  <a:lnTo>
                    <a:pt x="17449" y="0"/>
                  </a:lnTo>
                  <a:lnTo>
                    <a:pt x="0" y="11430"/>
                  </a:lnTo>
                  <a:lnTo>
                    <a:pt x="24028" y="11430"/>
                  </a:lnTo>
                  <a:lnTo>
                    <a:pt x="41186" y="0"/>
                  </a:lnTo>
                  <a:close/>
                </a:path>
                <a:path w="1971039" h="11429">
                  <a:moveTo>
                    <a:pt x="1971040" y="11430"/>
                  </a:moveTo>
                  <a:lnTo>
                    <a:pt x="1946541" y="0"/>
                  </a:lnTo>
                  <a:lnTo>
                    <a:pt x="1845614" y="0"/>
                  </a:lnTo>
                  <a:lnTo>
                    <a:pt x="1769186" y="11430"/>
                  </a:lnTo>
                  <a:lnTo>
                    <a:pt x="1971040" y="1143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360193" y="4345939"/>
              <a:ext cx="332105" cy="10160"/>
            </a:xfrm>
            <a:custGeom>
              <a:avLst/>
              <a:gdLst/>
              <a:ahLst/>
              <a:cxnLst/>
              <a:rect l="l" t="t" r="r" b="b"/>
              <a:pathLst>
                <a:path w="332105" h="10160">
                  <a:moveTo>
                    <a:pt x="331546" y="0"/>
                  </a:moveTo>
                  <a:lnTo>
                    <a:pt x="84150" y="0"/>
                  </a:lnTo>
                  <a:lnTo>
                    <a:pt x="84150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293776" y="10160"/>
                  </a:lnTo>
                  <a:lnTo>
                    <a:pt x="293776" y="2540"/>
                  </a:lnTo>
                  <a:lnTo>
                    <a:pt x="331546" y="2540"/>
                  </a:lnTo>
                  <a:lnTo>
                    <a:pt x="331546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082800" y="4356100"/>
              <a:ext cx="542925" cy="10160"/>
            </a:xfrm>
            <a:custGeom>
              <a:avLst/>
              <a:gdLst/>
              <a:ahLst/>
              <a:cxnLst/>
              <a:rect l="l" t="t" r="r" b="b"/>
              <a:pathLst>
                <a:path w="542925" h="10160">
                  <a:moveTo>
                    <a:pt x="542840" y="0"/>
                  </a:moveTo>
                  <a:lnTo>
                    <a:pt x="201748" y="0"/>
                  </a:lnTo>
                  <a:lnTo>
                    <a:pt x="0" y="10160"/>
                  </a:lnTo>
                  <a:lnTo>
                    <a:pt x="467291" y="10160"/>
                  </a:lnTo>
                  <a:lnTo>
                    <a:pt x="542840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7" y="4436109"/>
              <a:ext cx="445770" cy="11430"/>
            </a:xfrm>
            <a:custGeom>
              <a:avLst/>
              <a:gdLst/>
              <a:ahLst/>
              <a:cxnLst/>
              <a:rect l="l" t="t" r="r" b="b"/>
              <a:pathLst>
                <a:path w="445769" h="11429">
                  <a:moveTo>
                    <a:pt x="445475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258785" y="11429"/>
                  </a:lnTo>
                  <a:lnTo>
                    <a:pt x="44547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002582" y="4486909"/>
              <a:ext cx="183515" cy="11430"/>
            </a:xfrm>
            <a:custGeom>
              <a:avLst/>
              <a:gdLst/>
              <a:ahLst/>
              <a:cxnLst/>
              <a:rect l="l" t="t" r="r" b="b"/>
              <a:pathLst>
                <a:path w="183515" h="11429">
                  <a:moveTo>
                    <a:pt x="17090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83288" y="11429"/>
                  </a:lnTo>
                  <a:lnTo>
                    <a:pt x="170903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5908" y="4497069"/>
              <a:ext cx="198120" cy="11430"/>
            </a:xfrm>
            <a:custGeom>
              <a:avLst/>
              <a:gdLst/>
              <a:ahLst/>
              <a:cxnLst/>
              <a:rect l="l" t="t" r="r" b="b"/>
              <a:pathLst>
                <a:path w="198119" h="11429">
                  <a:moveTo>
                    <a:pt x="197523" y="5080"/>
                  </a:moveTo>
                  <a:lnTo>
                    <a:pt x="191338" y="5080"/>
                  </a:lnTo>
                  <a:lnTo>
                    <a:pt x="191338" y="0"/>
                  </a:lnTo>
                  <a:lnTo>
                    <a:pt x="6057" y="0"/>
                  </a:lnTo>
                  <a:lnTo>
                    <a:pt x="6057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197523" y="11430"/>
                  </a:lnTo>
                  <a:lnTo>
                    <a:pt x="197523" y="508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77531" y="4507229"/>
              <a:ext cx="229235" cy="10160"/>
            </a:xfrm>
            <a:custGeom>
              <a:avLst/>
              <a:gdLst/>
              <a:ahLst/>
              <a:cxnLst/>
              <a:rect l="l" t="t" r="r" b="b"/>
              <a:pathLst>
                <a:path w="229234" h="10160">
                  <a:moveTo>
                    <a:pt x="217971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28980" y="10160"/>
                  </a:lnTo>
                  <a:lnTo>
                    <a:pt x="217971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62046" y="4517389"/>
              <a:ext cx="255904" cy="10160"/>
            </a:xfrm>
            <a:custGeom>
              <a:avLst/>
              <a:gdLst/>
              <a:ahLst/>
              <a:cxnLst/>
              <a:rect l="l" t="t" r="r" b="b"/>
              <a:pathLst>
                <a:path w="255905" h="10160">
                  <a:moveTo>
                    <a:pt x="244465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55474" y="10160"/>
                  </a:lnTo>
                  <a:lnTo>
                    <a:pt x="244465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6560" y="4527550"/>
              <a:ext cx="282575" cy="10160"/>
            </a:xfrm>
            <a:custGeom>
              <a:avLst/>
              <a:gdLst/>
              <a:ahLst/>
              <a:cxnLst/>
              <a:rect l="l" t="t" r="r" b="b"/>
              <a:pathLst>
                <a:path w="282575" h="10160">
                  <a:moveTo>
                    <a:pt x="270960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81968" y="10160"/>
                  </a:lnTo>
                  <a:lnTo>
                    <a:pt x="270960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29139" y="4537709"/>
              <a:ext cx="311785" cy="11430"/>
            </a:xfrm>
            <a:custGeom>
              <a:avLst/>
              <a:gdLst/>
              <a:ahLst/>
              <a:cxnLst/>
              <a:rect l="l" t="t" r="r" b="b"/>
              <a:pathLst>
                <a:path w="311784" h="11429">
                  <a:moveTo>
                    <a:pt x="299389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311774" y="11429"/>
                  </a:lnTo>
                  <a:lnTo>
                    <a:pt x="299389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202488" y="0"/>
                  </a:moveTo>
                  <a:lnTo>
                    <a:pt x="7734" y="0"/>
                  </a:lnTo>
                  <a:lnTo>
                    <a:pt x="7734" y="1270"/>
                  </a:ln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lnTo>
                    <a:pt x="202488" y="1270"/>
                  </a:lnTo>
                  <a:lnTo>
                    <a:pt x="202488" y="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32524" y="4982209"/>
              <a:ext cx="727710" cy="11430"/>
            </a:xfrm>
            <a:custGeom>
              <a:avLst/>
              <a:gdLst/>
              <a:ahLst/>
              <a:cxnLst/>
              <a:rect l="l" t="t" r="r" b="b"/>
              <a:pathLst>
                <a:path w="72771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72771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18323" y="5265420"/>
              <a:ext cx="70485" cy="11430"/>
            </a:xfrm>
            <a:custGeom>
              <a:avLst/>
              <a:gdLst/>
              <a:ahLst/>
              <a:cxnLst/>
              <a:rect l="l" t="t" r="r" b="b"/>
              <a:pathLst>
                <a:path w="70484" h="11429">
                  <a:moveTo>
                    <a:pt x="68859" y="0"/>
                  </a:moveTo>
                  <a:lnTo>
                    <a:pt x="0" y="0"/>
                  </a:lnTo>
                  <a:lnTo>
                    <a:pt x="654" y="11429"/>
                  </a:lnTo>
                  <a:lnTo>
                    <a:pt x="70043" y="11429"/>
                  </a:lnTo>
                  <a:lnTo>
                    <a:pt x="6885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4025377" y="6130289"/>
              <a:ext cx="3072765" cy="33020"/>
            </a:xfrm>
            <a:custGeom>
              <a:avLst/>
              <a:gdLst/>
              <a:ahLst/>
              <a:cxnLst/>
              <a:rect l="l" t="t" r="r" b="b"/>
              <a:pathLst>
                <a:path w="3072765" h="33020">
                  <a:moveTo>
                    <a:pt x="2987429" y="0"/>
                  </a:moveTo>
                  <a:lnTo>
                    <a:pt x="65567" y="0"/>
                  </a:lnTo>
                  <a:lnTo>
                    <a:pt x="47512" y="2540"/>
                  </a:lnTo>
                  <a:lnTo>
                    <a:pt x="0" y="33020"/>
                  </a:lnTo>
                  <a:lnTo>
                    <a:pt x="3072342" y="33020"/>
                  </a:lnTo>
                  <a:lnTo>
                    <a:pt x="3002802" y="12700"/>
                  </a:lnTo>
                  <a:lnTo>
                    <a:pt x="29874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979843" y="6160770"/>
              <a:ext cx="3218180" cy="31750"/>
            </a:xfrm>
            <a:custGeom>
              <a:avLst/>
              <a:gdLst/>
              <a:ahLst/>
              <a:cxnLst/>
              <a:rect l="l" t="t" r="r" b="b"/>
              <a:pathLst>
                <a:path w="3218179" h="31750">
                  <a:moveTo>
                    <a:pt x="3109183" y="0"/>
                  </a:moveTo>
                  <a:lnTo>
                    <a:pt x="49492" y="0"/>
                  </a:lnTo>
                  <a:lnTo>
                    <a:pt x="0" y="31749"/>
                  </a:lnTo>
                  <a:lnTo>
                    <a:pt x="3217838" y="31749"/>
                  </a:lnTo>
                  <a:lnTo>
                    <a:pt x="3109183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931531" y="6189979"/>
              <a:ext cx="3366135" cy="31750"/>
            </a:xfrm>
            <a:custGeom>
              <a:avLst/>
              <a:gdLst/>
              <a:ahLst/>
              <a:cxnLst/>
              <a:rect l="l" t="t" r="r" b="b"/>
              <a:pathLst>
                <a:path w="3366134" h="31750">
                  <a:moveTo>
                    <a:pt x="3257458" y="0"/>
                  </a:moveTo>
                  <a:lnTo>
                    <a:pt x="52271" y="0"/>
                  </a:lnTo>
                  <a:lnTo>
                    <a:pt x="6738" y="29210"/>
                  </a:lnTo>
                  <a:lnTo>
                    <a:pt x="0" y="31750"/>
                  </a:lnTo>
                  <a:lnTo>
                    <a:pt x="3366114" y="31750"/>
                  </a:lnTo>
                  <a:lnTo>
                    <a:pt x="3257458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854040" y="6219189"/>
              <a:ext cx="3543935" cy="31750"/>
            </a:xfrm>
            <a:custGeom>
              <a:avLst/>
              <a:gdLst/>
              <a:ahLst/>
              <a:cxnLst/>
              <a:rect l="l" t="t" r="r" b="b"/>
              <a:pathLst>
                <a:path w="3543934" h="31750">
                  <a:moveTo>
                    <a:pt x="3434912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3543568" y="31750"/>
                  </a:lnTo>
                  <a:lnTo>
                    <a:pt x="343491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773180" y="6248400"/>
              <a:ext cx="3694429" cy="33020"/>
            </a:xfrm>
            <a:custGeom>
              <a:avLst/>
              <a:gdLst/>
              <a:ahLst/>
              <a:cxnLst/>
              <a:rect l="l" t="t" r="r" b="b"/>
              <a:pathLst>
                <a:path w="3694429" h="33020">
                  <a:moveTo>
                    <a:pt x="3615735" y="0"/>
                  </a:moveTo>
                  <a:lnTo>
                    <a:pt x="87598" y="0"/>
                  </a:lnTo>
                  <a:lnTo>
                    <a:pt x="0" y="33020"/>
                  </a:lnTo>
                  <a:lnTo>
                    <a:pt x="3693838" y="33020"/>
                  </a:lnTo>
                  <a:lnTo>
                    <a:pt x="3646159" y="8890"/>
                  </a:lnTo>
                  <a:lnTo>
                    <a:pt x="361573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3" name="object 27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74" name="object 274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748158" y="1873249"/>
              <a:ext cx="1017269" cy="10160"/>
            </a:xfrm>
            <a:custGeom>
              <a:avLst/>
              <a:gdLst/>
              <a:ahLst/>
              <a:cxnLst/>
              <a:rect l="l" t="t" r="r" b="b"/>
              <a:pathLst>
                <a:path w="1017270" h="10160">
                  <a:moveTo>
                    <a:pt x="313169" y="10160"/>
                  </a:moveTo>
                  <a:lnTo>
                    <a:pt x="277304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13169" y="10160"/>
                  </a:lnTo>
                  <a:close/>
                </a:path>
                <a:path w="1017270" h="10160">
                  <a:moveTo>
                    <a:pt x="1016698" y="0"/>
                  </a:moveTo>
                  <a:lnTo>
                    <a:pt x="713460" y="0"/>
                  </a:lnTo>
                  <a:lnTo>
                    <a:pt x="716851" y="10160"/>
                  </a:lnTo>
                  <a:lnTo>
                    <a:pt x="996010" y="10160"/>
                  </a:lnTo>
                  <a:lnTo>
                    <a:pt x="101669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817385" y="1883409"/>
              <a:ext cx="927100" cy="10160"/>
            </a:xfrm>
            <a:custGeom>
              <a:avLst/>
              <a:gdLst/>
              <a:ahLst/>
              <a:cxnLst/>
              <a:rect l="l" t="t" r="r" b="b"/>
              <a:pathLst>
                <a:path w="927100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  <a:path w="927100" h="10160">
                  <a:moveTo>
                    <a:pt x="926782" y="0"/>
                  </a:moveTo>
                  <a:lnTo>
                    <a:pt x="647623" y="0"/>
                  </a:lnTo>
                  <a:lnTo>
                    <a:pt x="651014" y="10160"/>
                  </a:lnTo>
                  <a:lnTo>
                    <a:pt x="906106" y="10160"/>
                  </a:lnTo>
                  <a:lnTo>
                    <a:pt x="926782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6853669" y="1892299"/>
              <a:ext cx="872490" cy="10160"/>
            </a:xfrm>
            <a:custGeom>
              <a:avLst/>
              <a:gdLst/>
              <a:ahLst/>
              <a:cxnLst/>
              <a:rect l="l" t="t" r="r" b="b"/>
              <a:pathLst>
                <a:path w="87249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  <a:path w="872490" h="10160">
                  <a:moveTo>
                    <a:pt x="872401" y="0"/>
                  </a:moveTo>
                  <a:lnTo>
                    <a:pt x="614299" y="0"/>
                  </a:lnTo>
                  <a:lnTo>
                    <a:pt x="617702" y="10160"/>
                  </a:lnTo>
                  <a:lnTo>
                    <a:pt x="851725" y="10160"/>
                  </a:lnTo>
                  <a:lnTo>
                    <a:pt x="87240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6873481" y="190245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60">
                  <a:moveTo>
                    <a:pt x="316585" y="10160"/>
                  </a:moveTo>
                  <a:lnTo>
                    <a:pt x="26022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16585" y="10160"/>
                  </a:lnTo>
                  <a:close/>
                </a:path>
                <a:path w="832484" h="10160">
                  <a:moveTo>
                    <a:pt x="831913" y="0"/>
                  </a:moveTo>
                  <a:lnTo>
                    <a:pt x="597890" y="0"/>
                  </a:lnTo>
                  <a:lnTo>
                    <a:pt x="601281" y="10160"/>
                  </a:lnTo>
                  <a:lnTo>
                    <a:pt x="811237" y="10160"/>
                  </a:lnTo>
                  <a:lnTo>
                    <a:pt x="83191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6901218" y="1911349"/>
              <a:ext cx="786130" cy="10160"/>
            </a:xfrm>
            <a:custGeom>
              <a:avLst/>
              <a:gdLst/>
              <a:ahLst/>
              <a:cxnLst/>
              <a:rect l="l" t="t" r="r" b="b"/>
              <a:pathLst>
                <a:path w="786129" h="10160">
                  <a:moveTo>
                    <a:pt x="338162" y="10160"/>
                  </a:moveTo>
                  <a:lnTo>
                    <a:pt x="281800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38162" y="10160"/>
                  </a:lnTo>
                  <a:close/>
                </a:path>
                <a:path w="786129" h="10160">
                  <a:moveTo>
                    <a:pt x="786079" y="0"/>
                  </a:moveTo>
                  <a:lnTo>
                    <a:pt x="573112" y="0"/>
                  </a:lnTo>
                  <a:lnTo>
                    <a:pt x="576503" y="10160"/>
                  </a:lnTo>
                  <a:lnTo>
                    <a:pt x="765403" y="10160"/>
                  </a:lnTo>
                  <a:lnTo>
                    <a:pt x="78607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6932917" y="1921509"/>
              <a:ext cx="734060" cy="10160"/>
            </a:xfrm>
            <a:custGeom>
              <a:avLst/>
              <a:gdLst/>
              <a:ahLst/>
              <a:cxnLst/>
              <a:rect l="l" t="t" r="r" b="b"/>
              <a:pathLst>
                <a:path w="734059" h="10160">
                  <a:moveTo>
                    <a:pt x="362813" y="10160"/>
                  </a:moveTo>
                  <a:lnTo>
                    <a:pt x="30646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62813" y="10160"/>
                  </a:lnTo>
                  <a:close/>
                </a:path>
                <a:path w="734059" h="10160">
                  <a:moveTo>
                    <a:pt x="733704" y="0"/>
                  </a:moveTo>
                  <a:lnTo>
                    <a:pt x="544804" y="0"/>
                  </a:lnTo>
                  <a:lnTo>
                    <a:pt x="548208" y="10160"/>
                  </a:lnTo>
                  <a:lnTo>
                    <a:pt x="713016" y="10160"/>
                  </a:lnTo>
                  <a:lnTo>
                    <a:pt x="733704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6960654" y="1930399"/>
              <a:ext cx="688340" cy="10160"/>
            </a:xfrm>
            <a:custGeom>
              <a:avLst/>
              <a:gdLst/>
              <a:ahLst/>
              <a:cxnLst/>
              <a:rect l="l" t="t" r="r" b="b"/>
              <a:pathLst>
                <a:path w="688340" h="10160">
                  <a:moveTo>
                    <a:pt x="384390" y="10160"/>
                  </a:moveTo>
                  <a:lnTo>
                    <a:pt x="328041" y="0"/>
                  </a:lnTo>
                  <a:lnTo>
                    <a:pt x="0" y="0"/>
                  </a:lnTo>
                  <a:lnTo>
                    <a:pt x="31686" y="10160"/>
                  </a:lnTo>
                  <a:lnTo>
                    <a:pt x="384390" y="10160"/>
                  </a:lnTo>
                  <a:close/>
                </a:path>
                <a:path w="688340" h="10160">
                  <a:moveTo>
                    <a:pt x="687870" y="0"/>
                  </a:moveTo>
                  <a:lnTo>
                    <a:pt x="520039" y="0"/>
                  </a:lnTo>
                  <a:lnTo>
                    <a:pt x="523430" y="10160"/>
                  </a:lnTo>
                  <a:lnTo>
                    <a:pt x="667181" y="10160"/>
                  </a:lnTo>
                  <a:lnTo>
                    <a:pt x="68787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079516" y="1968500"/>
              <a:ext cx="520065" cy="10160"/>
            </a:xfrm>
            <a:custGeom>
              <a:avLst/>
              <a:gdLst/>
              <a:ahLst/>
              <a:cxnLst/>
              <a:rect l="l" t="t" r="r" b="b"/>
              <a:pathLst>
                <a:path w="520065" h="10160">
                  <a:moveTo>
                    <a:pt x="519744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12375" y="10160"/>
                  </a:lnTo>
                  <a:lnTo>
                    <a:pt x="519744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111212" y="1978659"/>
              <a:ext cx="480695" cy="10160"/>
            </a:xfrm>
            <a:custGeom>
              <a:avLst/>
              <a:gdLst/>
              <a:ahLst/>
              <a:cxnLst/>
              <a:rect l="l" t="t" r="r" b="b"/>
              <a:pathLst>
                <a:path w="480695" h="10160">
                  <a:moveTo>
                    <a:pt x="48067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73310" y="10160"/>
                  </a:lnTo>
                  <a:lnTo>
                    <a:pt x="48067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138946" y="1987550"/>
              <a:ext cx="447040" cy="10160"/>
            </a:xfrm>
            <a:custGeom>
              <a:avLst/>
              <a:gdLst/>
              <a:ahLst/>
              <a:cxnLst/>
              <a:rect l="l" t="t" r="r" b="b"/>
              <a:pathLst>
                <a:path w="447040" h="10160">
                  <a:moveTo>
                    <a:pt x="446497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39128" y="10160"/>
                  </a:lnTo>
                  <a:lnTo>
                    <a:pt x="446497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170643" y="1997709"/>
              <a:ext cx="407670" cy="10160"/>
            </a:xfrm>
            <a:custGeom>
              <a:avLst/>
              <a:gdLst/>
              <a:ahLst/>
              <a:cxnLst/>
              <a:rect l="l" t="t" r="r" b="b"/>
              <a:pathLst>
                <a:path w="407670" h="10160">
                  <a:moveTo>
                    <a:pt x="40743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00063" y="10160"/>
                  </a:lnTo>
                  <a:lnTo>
                    <a:pt x="407432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198378" y="2006600"/>
              <a:ext cx="373380" cy="10160"/>
            </a:xfrm>
            <a:custGeom>
              <a:avLst/>
              <a:gdLst/>
              <a:ahLst/>
              <a:cxnLst/>
              <a:rect l="l" t="t" r="r" b="b"/>
              <a:pathLst>
                <a:path w="373379" h="10160">
                  <a:moveTo>
                    <a:pt x="373250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5881" y="10160"/>
                  </a:lnTo>
                  <a:lnTo>
                    <a:pt x="37325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230073" y="2016759"/>
              <a:ext cx="334645" cy="10160"/>
            </a:xfrm>
            <a:custGeom>
              <a:avLst/>
              <a:gdLst/>
              <a:ahLst/>
              <a:cxnLst/>
              <a:rect l="l" t="t" r="r" b="b"/>
              <a:pathLst>
                <a:path w="334645" h="10160">
                  <a:moveTo>
                    <a:pt x="334185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26816" y="10160"/>
                  </a:lnTo>
                  <a:lnTo>
                    <a:pt x="334185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257808" y="2025650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300003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92634" y="10160"/>
                  </a:lnTo>
                  <a:lnTo>
                    <a:pt x="300003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289505" y="2035809"/>
              <a:ext cx="260985" cy="10160"/>
            </a:xfrm>
            <a:custGeom>
              <a:avLst/>
              <a:gdLst/>
              <a:ahLst/>
              <a:cxnLst/>
              <a:rect l="l" t="t" r="r" b="b"/>
              <a:pathLst>
                <a:path w="260984" h="10160">
                  <a:moveTo>
                    <a:pt x="26093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53569" y="10160"/>
                  </a:lnTo>
                  <a:lnTo>
                    <a:pt x="26093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317239" y="2044700"/>
              <a:ext cx="227329" cy="10160"/>
            </a:xfrm>
            <a:custGeom>
              <a:avLst/>
              <a:gdLst/>
              <a:ahLst/>
              <a:cxnLst/>
              <a:rect l="l" t="t" r="r" b="b"/>
              <a:pathLst>
                <a:path w="227329" h="10160">
                  <a:moveTo>
                    <a:pt x="226756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19387" y="10160"/>
                  </a:lnTo>
                  <a:lnTo>
                    <a:pt x="22675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360818" y="2054859"/>
              <a:ext cx="173355" cy="10160"/>
            </a:xfrm>
            <a:custGeom>
              <a:avLst/>
              <a:gdLst/>
              <a:ahLst/>
              <a:cxnLst/>
              <a:rect l="l" t="t" r="r" b="b"/>
              <a:pathLst>
                <a:path w="173354" h="10160">
                  <a:moveTo>
                    <a:pt x="17303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166217" y="10160"/>
                  </a:lnTo>
                  <a:lnTo>
                    <a:pt x="166217" y="7620"/>
                  </a:lnTo>
                  <a:lnTo>
                    <a:pt x="173037" y="7620"/>
                  </a:lnTo>
                  <a:lnTo>
                    <a:pt x="173037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0" y="2590800"/>
              <a:ext cx="212725" cy="3810"/>
            </a:xfrm>
            <a:custGeom>
              <a:avLst/>
              <a:gdLst/>
              <a:ahLst/>
              <a:cxnLst/>
              <a:rect l="l" t="t" r="r" b="b"/>
              <a:pathLst>
                <a:path w="212725" h="3810">
                  <a:moveTo>
                    <a:pt x="2124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52400" y="3810"/>
                  </a:lnTo>
                  <a:lnTo>
                    <a:pt x="212440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0" y="2594609"/>
              <a:ext cx="152400" cy="3810"/>
            </a:xfrm>
            <a:custGeom>
              <a:avLst/>
              <a:gdLst/>
              <a:ahLst/>
              <a:cxnLst/>
              <a:rect l="l" t="t" r="r" b="b"/>
              <a:pathLst>
                <a:path w="152400" h="3810">
                  <a:moveTo>
                    <a:pt x="1524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32521" y="381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0" y="2598419"/>
              <a:ext cx="132715" cy="3810"/>
            </a:xfrm>
            <a:custGeom>
              <a:avLst/>
              <a:gdLst/>
              <a:ahLst/>
              <a:cxnLst/>
              <a:rect l="l" t="t" r="r" b="b"/>
              <a:pathLst>
                <a:path w="132715" h="3810">
                  <a:moveTo>
                    <a:pt x="132521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12643" y="3809"/>
                  </a:lnTo>
                  <a:lnTo>
                    <a:pt x="132521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2" name="object 84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43" name="object 843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9" name="object 106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70" name="object 1070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10853" y="9029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5" h="12700">
                  <a:moveTo>
                    <a:pt x="51214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1356" y="12700"/>
                  </a:lnTo>
                  <a:lnTo>
                    <a:pt x="51214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7477" y="1252219"/>
              <a:ext cx="1720214" cy="12700"/>
            </a:xfrm>
            <a:custGeom>
              <a:avLst/>
              <a:gdLst/>
              <a:ahLst/>
              <a:cxnLst/>
              <a:rect l="l" t="t" r="r" b="b"/>
              <a:pathLst>
                <a:path w="1720214" h="12700">
                  <a:moveTo>
                    <a:pt x="58166" y="12700"/>
                  </a:moveTo>
                  <a:lnTo>
                    <a:pt x="5695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58166" y="12700"/>
                  </a:lnTo>
                  <a:close/>
                </a:path>
                <a:path w="1720214" h="12700">
                  <a:moveTo>
                    <a:pt x="1719643" y="0"/>
                  </a:moveTo>
                  <a:lnTo>
                    <a:pt x="1628978" y="0"/>
                  </a:lnTo>
                  <a:lnTo>
                    <a:pt x="1628978" y="8890"/>
                  </a:lnTo>
                  <a:lnTo>
                    <a:pt x="1618691" y="8890"/>
                  </a:lnTo>
                  <a:lnTo>
                    <a:pt x="1618691" y="12700"/>
                  </a:lnTo>
                  <a:lnTo>
                    <a:pt x="1709280" y="12700"/>
                  </a:lnTo>
                  <a:lnTo>
                    <a:pt x="1709280" y="8890"/>
                  </a:lnTo>
                  <a:lnTo>
                    <a:pt x="1719643" y="8890"/>
                  </a:lnTo>
                  <a:lnTo>
                    <a:pt x="1719643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599282" y="2119629"/>
              <a:ext cx="368300" cy="12700"/>
            </a:xfrm>
            <a:custGeom>
              <a:avLst/>
              <a:gdLst/>
              <a:ahLst/>
              <a:cxnLst/>
              <a:rect l="l" t="t" r="r" b="b"/>
              <a:pathLst>
                <a:path w="368300" h="12700">
                  <a:moveTo>
                    <a:pt x="368042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49237" y="12700"/>
                  </a:lnTo>
                  <a:lnTo>
                    <a:pt x="368042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653551" y="2176779"/>
              <a:ext cx="222250" cy="10160"/>
            </a:xfrm>
            <a:custGeom>
              <a:avLst/>
              <a:gdLst/>
              <a:ahLst/>
              <a:cxnLst/>
              <a:rect l="l" t="t" r="r" b="b"/>
              <a:pathLst>
                <a:path w="222250" h="10160">
                  <a:moveTo>
                    <a:pt x="0" y="10160"/>
                  </a:moveTo>
                  <a:lnTo>
                    <a:pt x="221630" y="10160"/>
                  </a:lnTo>
                  <a:lnTo>
                    <a:pt x="221630" y="0"/>
                  </a:lnTo>
                  <a:lnTo>
                    <a:pt x="0" y="0"/>
                  </a:lnTo>
                  <a:lnTo>
                    <a:pt x="0" y="1016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908655" y="23456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1287779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  <a:path w="1287779" h="11430">
                  <a:moveTo>
                    <a:pt x="1287500" y="11430"/>
                  </a:moveTo>
                  <a:lnTo>
                    <a:pt x="1264564" y="3810"/>
                  </a:lnTo>
                  <a:lnTo>
                    <a:pt x="707339" y="11430"/>
                  </a:lnTo>
                  <a:lnTo>
                    <a:pt x="1287500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8" name="object 139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399" name="object 139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400" name="object 1400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7074704" y="3268979"/>
              <a:ext cx="67310" cy="12700"/>
            </a:xfrm>
            <a:custGeom>
              <a:avLst/>
              <a:gdLst/>
              <a:ahLst/>
              <a:cxnLst/>
              <a:rect l="l" t="t" r="r" b="b"/>
              <a:pathLst>
                <a:path w="67309" h="12700">
                  <a:moveTo>
                    <a:pt x="56190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67150" y="12700"/>
                  </a:lnTo>
                  <a:lnTo>
                    <a:pt x="5619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814847" y="3451859"/>
              <a:ext cx="1433830" cy="12700"/>
            </a:xfrm>
            <a:custGeom>
              <a:avLst/>
              <a:gdLst/>
              <a:ahLst/>
              <a:cxnLst/>
              <a:rect l="l" t="t" r="r" b="b"/>
              <a:pathLst>
                <a:path w="1433829" h="12700">
                  <a:moveTo>
                    <a:pt x="152565" y="12700"/>
                  </a:moveTo>
                  <a:lnTo>
                    <a:pt x="12861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2565" y="12700"/>
                  </a:lnTo>
                  <a:close/>
                </a:path>
                <a:path w="1433829" h="12700">
                  <a:moveTo>
                    <a:pt x="1433499" y="12700"/>
                  </a:moveTo>
                  <a:lnTo>
                    <a:pt x="1426400" y="0"/>
                  </a:lnTo>
                  <a:lnTo>
                    <a:pt x="1353997" y="0"/>
                  </a:lnTo>
                  <a:lnTo>
                    <a:pt x="1360538" y="12700"/>
                  </a:lnTo>
                  <a:lnTo>
                    <a:pt x="1433499" y="1270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881116" y="3488689"/>
              <a:ext cx="1388110" cy="12700"/>
            </a:xfrm>
            <a:custGeom>
              <a:avLst/>
              <a:gdLst/>
              <a:ahLst/>
              <a:cxnLst/>
              <a:rect l="l" t="t" r="r" b="b"/>
              <a:pathLst>
                <a:path w="1388109" h="12700">
                  <a:moveTo>
                    <a:pt x="155765" y="12700"/>
                  </a:moveTo>
                  <a:lnTo>
                    <a:pt x="1318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5765" y="12700"/>
                  </a:lnTo>
                  <a:close/>
                </a:path>
                <a:path w="1388109" h="12700">
                  <a:moveTo>
                    <a:pt x="1387830" y="12700"/>
                  </a:moveTo>
                  <a:lnTo>
                    <a:pt x="1380731" y="0"/>
                  </a:lnTo>
                  <a:lnTo>
                    <a:pt x="1306690" y="0"/>
                  </a:lnTo>
                  <a:lnTo>
                    <a:pt x="1313230" y="12700"/>
                  </a:lnTo>
                  <a:lnTo>
                    <a:pt x="1387830" y="1270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5924524" y="3512819"/>
              <a:ext cx="1358265" cy="12700"/>
            </a:xfrm>
            <a:custGeom>
              <a:avLst/>
              <a:gdLst/>
              <a:ahLst/>
              <a:cxnLst/>
              <a:rect l="l" t="t" r="r" b="b"/>
              <a:pathLst>
                <a:path w="1358265" h="12700">
                  <a:moveTo>
                    <a:pt x="157873" y="12700"/>
                  </a:moveTo>
                  <a:lnTo>
                    <a:pt x="13392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7873" y="12700"/>
                  </a:lnTo>
                  <a:close/>
                </a:path>
                <a:path w="1358265" h="12700">
                  <a:moveTo>
                    <a:pt x="1357922" y="12700"/>
                  </a:moveTo>
                  <a:lnTo>
                    <a:pt x="1350810" y="0"/>
                  </a:lnTo>
                  <a:lnTo>
                    <a:pt x="1275702" y="0"/>
                  </a:lnTo>
                  <a:lnTo>
                    <a:pt x="1282242" y="12700"/>
                  </a:lnTo>
                  <a:lnTo>
                    <a:pt x="1357922" y="1270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5990780" y="3549649"/>
              <a:ext cx="1312545" cy="12700"/>
            </a:xfrm>
            <a:custGeom>
              <a:avLst/>
              <a:gdLst/>
              <a:ahLst/>
              <a:cxnLst/>
              <a:rect l="l" t="t" r="r" b="b"/>
              <a:pathLst>
                <a:path w="1312545" h="12700">
                  <a:moveTo>
                    <a:pt x="161099" y="12700"/>
                  </a:moveTo>
                  <a:lnTo>
                    <a:pt x="13713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1099" y="12700"/>
                  </a:lnTo>
                  <a:close/>
                </a:path>
                <a:path w="1312545" h="12700">
                  <a:moveTo>
                    <a:pt x="1312252" y="12700"/>
                  </a:moveTo>
                  <a:lnTo>
                    <a:pt x="1305153" y="0"/>
                  </a:lnTo>
                  <a:lnTo>
                    <a:pt x="1228407" y="0"/>
                  </a:lnTo>
                  <a:lnTo>
                    <a:pt x="1234948" y="12700"/>
                  </a:lnTo>
                  <a:lnTo>
                    <a:pt x="1312252" y="1270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7231613" y="3573779"/>
              <a:ext cx="85090" cy="12700"/>
            </a:xfrm>
            <a:custGeom>
              <a:avLst/>
              <a:gdLst/>
              <a:ahLst/>
              <a:cxnLst/>
              <a:rect l="l" t="t" r="r" b="b"/>
              <a:pathLst>
                <a:path w="85090" h="12700">
                  <a:moveTo>
                    <a:pt x="77819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84920" y="12700"/>
                  </a:lnTo>
                  <a:lnTo>
                    <a:pt x="77819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7262994" y="3634739"/>
              <a:ext cx="87630" cy="12700"/>
            </a:xfrm>
            <a:custGeom>
              <a:avLst/>
              <a:gdLst/>
              <a:ahLst/>
              <a:cxnLst/>
              <a:rect l="l" t="t" r="r" b="b"/>
              <a:pathLst>
                <a:path w="87629" h="12700">
                  <a:moveTo>
                    <a:pt x="80524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87626" y="12700"/>
                  </a:lnTo>
                  <a:lnTo>
                    <a:pt x="80524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7281954" y="3671570"/>
              <a:ext cx="89535" cy="12700"/>
            </a:xfrm>
            <a:custGeom>
              <a:avLst/>
              <a:gdLst/>
              <a:ahLst/>
              <a:cxnLst/>
              <a:rect l="l" t="t" r="r" b="b"/>
              <a:pathLst>
                <a:path w="89534" h="12700">
                  <a:moveTo>
                    <a:pt x="82159" y="0"/>
                  </a:moveTo>
                  <a:lnTo>
                    <a:pt x="0" y="0"/>
                  </a:lnTo>
                  <a:lnTo>
                    <a:pt x="6537" y="12699"/>
                  </a:lnTo>
                  <a:lnTo>
                    <a:pt x="89260" y="12699"/>
                  </a:lnTo>
                  <a:lnTo>
                    <a:pt x="8215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7296951" y="3695700"/>
              <a:ext cx="88265" cy="12700"/>
            </a:xfrm>
            <a:custGeom>
              <a:avLst/>
              <a:gdLst/>
              <a:ahLst/>
              <a:cxnLst/>
              <a:rect l="l" t="t" r="r" b="b"/>
              <a:pathLst>
                <a:path w="88265" h="12700">
                  <a:moveTo>
                    <a:pt x="80654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7755" y="12700"/>
                  </a:lnTo>
                  <a:lnTo>
                    <a:pt x="8065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320942" y="3732529"/>
              <a:ext cx="1089660" cy="12700"/>
            </a:xfrm>
            <a:custGeom>
              <a:avLst/>
              <a:gdLst/>
              <a:ahLst/>
              <a:cxnLst/>
              <a:rect l="l" t="t" r="r" b="b"/>
              <a:pathLst>
                <a:path w="1089659" h="12700">
                  <a:moveTo>
                    <a:pt x="208699" y="1270"/>
                  </a:moveTo>
                  <a:lnTo>
                    <a:pt x="183946" y="1270"/>
                  </a:lnTo>
                  <a:lnTo>
                    <a:pt x="183946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11430" y="1270"/>
                  </a:lnTo>
                  <a:lnTo>
                    <a:pt x="11430" y="12700"/>
                  </a:lnTo>
                  <a:lnTo>
                    <a:pt x="208699" y="12700"/>
                  </a:lnTo>
                  <a:lnTo>
                    <a:pt x="208699" y="1270"/>
                  </a:lnTo>
                  <a:close/>
                </a:path>
                <a:path w="1089659" h="12700">
                  <a:moveTo>
                    <a:pt x="1089520" y="12700"/>
                  </a:moveTo>
                  <a:lnTo>
                    <a:pt x="1079195" y="0"/>
                  </a:lnTo>
                  <a:lnTo>
                    <a:pt x="1005636" y="0"/>
                  </a:lnTo>
                  <a:lnTo>
                    <a:pt x="1015847" y="12700"/>
                  </a:lnTo>
                  <a:lnTo>
                    <a:pt x="1089520" y="1270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363220" y="3756659"/>
              <a:ext cx="1067435" cy="12700"/>
            </a:xfrm>
            <a:custGeom>
              <a:avLst/>
              <a:gdLst/>
              <a:ahLst/>
              <a:cxnLst/>
              <a:rect l="l" t="t" r="r" b="b"/>
              <a:pathLst>
                <a:path w="1067434" h="12700">
                  <a:moveTo>
                    <a:pt x="288836" y="12700"/>
                  </a:moveTo>
                  <a:lnTo>
                    <a:pt x="236740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88836" y="12700"/>
                  </a:lnTo>
                  <a:close/>
                </a:path>
                <a:path w="1067434" h="12700">
                  <a:moveTo>
                    <a:pt x="1066876" y="12700"/>
                  </a:moveTo>
                  <a:lnTo>
                    <a:pt x="1056551" y="0"/>
                  </a:lnTo>
                  <a:lnTo>
                    <a:pt x="982764" y="0"/>
                  </a:lnTo>
                  <a:lnTo>
                    <a:pt x="992987" y="12700"/>
                  </a:lnTo>
                  <a:lnTo>
                    <a:pt x="1066876" y="1270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7395040" y="3817620"/>
              <a:ext cx="85090" cy="12700"/>
            </a:xfrm>
            <a:custGeom>
              <a:avLst/>
              <a:gdLst/>
              <a:ahLst/>
              <a:cxnLst/>
              <a:rect l="l" t="t" r="r" b="b"/>
              <a:pathLst>
                <a:path w="85090" h="12700">
                  <a:moveTo>
                    <a:pt x="74328" y="0"/>
                  </a:moveTo>
                  <a:lnTo>
                    <a:pt x="0" y="0"/>
                  </a:lnTo>
                  <a:lnTo>
                    <a:pt x="10217" y="12699"/>
                  </a:lnTo>
                  <a:lnTo>
                    <a:pt x="84660" y="12699"/>
                  </a:lnTo>
                  <a:lnTo>
                    <a:pt x="74328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7424672" y="3854450"/>
              <a:ext cx="85090" cy="12700"/>
            </a:xfrm>
            <a:custGeom>
              <a:avLst/>
              <a:gdLst/>
              <a:ahLst/>
              <a:cxnLst/>
              <a:rect l="l" t="t" r="r" b="b"/>
              <a:pathLst>
                <a:path w="85090" h="12700">
                  <a:moveTo>
                    <a:pt x="74662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4994" y="12700"/>
                  </a:lnTo>
                  <a:lnTo>
                    <a:pt x="74662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7444084" y="3878579"/>
              <a:ext cx="85725" cy="12700"/>
            </a:xfrm>
            <a:custGeom>
              <a:avLst/>
              <a:gdLst/>
              <a:ahLst/>
              <a:cxnLst/>
              <a:rect l="l" t="t" r="r" b="b"/>
              <a:pathLst>
                <a:path w="85725" h="12700">
                  <a:moveTo>
                    <a:pt x="74881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213" y="12700"/>
                  </a:lnTo>
                  <a:lnTo>
                    <a:pt x="74881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7473716" y="3915409"/>
              <a:ext cx="85725" cy="12700"/>
            </a:xfrm>
            <a:custGeom>
              <a:avLst/>
              <a:gdLst/>
              <a:ahLst/>
              <a:cxnLst/>
              <a:rect l="l" t="t" r="r" b="b"/>
              <a:pathLst>
                <a:path w="85725" h="12700">
                  <a:moveTo>
                    <a:pt x="75215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547" y="12700"/>
                  </a:lnTo>
                  <a:lnTo>
                    <a:pt x="75215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7132663" y="3939539"/>
              <a:ext cx="446405" cy="12700"/>
            </a:xfrm>
            <a:custGeom>
              <a:avLst/>
              <a:gdLst/>
              <a:ahLst/>
              <a:cxnLst/>
              <a:rect l="l" t="t" r="r" b="b"/>
              <a:pathLst>
                <a:path w="446404" h="12700">
                  <a:moveTo>
                    <a:pt x="144424" y="5080"/>
                  </a:moveTo>
                  <a:lnTo>
                    <a:pt x="131724" y="5080"/>
                  </a:lnTo>
                  <a:lnTo>
                    <a:pt x="131724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8249" y="5080"/>
                  </a:lnTo>
                  <a:lnTo>
                    <a:pt x="18249" y="12700"/>
                  </a:lnTo>
                  <a:lnTo>
                    <a:pt x="144424" y="12700"/>
                  </a:lnTo>
                  <a:lnTo>
                    <a:pt x="144424" y="5080"/>
                  </a:lnTo>
                  <a:close/>
                </a:path>
                <a:path w="446404" h="12700">
                  <a:moveTo>
                    <a:pt x="446227" y="12700"/>
                  </a:moveTo>
                  <a:lnTo>
                    <a:pt x="435889" y="0"/>
                  </a:lnTo>
                  <a:lnTo>
                    <a:pt x="360464" y="0"/>
                  </a:lnTo>
                  <a:lnTo>
                    <a:pt x="370674" y="12700"/>
                  </a:lnTo>
                  <a:lnTo>
                    <a:pt x="446227" y="1270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7248982" y="4000499"/>
              <a:ext cx="379730" cy="12700"/>
            </a:xfrm>
            <a:custGeom>
              <a:avLst/>
              <a:gdLst/>
              <a:ahLst/>
              <a:cxnLst/>
              <a:rect l="l" t="t" r="r" b="b"/>
              <a:pathLst>
                <a:path w="379729" h="12700">
                  <a:moveTo>
                    <a:pt x="157645" y="12700"/>
                  </a:moveTo>
                  <a:lnTo>
                    <a:pt x="132257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57645" y="12700"/>
                  </a:lnTo>
                  <a:close/>
                </a:path>
                <a:path w="379729" h="12700">
                  <a:moveTo>
                    <a:pt x="379501" y="12700"/>
                  </a:moveTo>
                  <a:lnTo>
                    <a:pt x="369176" y="0"/>
                  </a:lnTo>
                  <a:lnTo>
                    <a:pt x="293179" y="0"/>
                  </a:lnTo>
                  <a:lnTo>
                    <a:pt x="303403" y="12700"/>
                  </a:lnTo>
                  <a:lnTo>
                    <a:pt x="379501" y="1270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7294435" y="4024629"/>
              <a:ext cx="353695" cy="12700"/>
            </a:xfrm>
            <a:custGeom>
              <a:avLst/>
              <a:gdLst/>
              <a:ahLst/>
              <a:cxnLst/>
              <a:rect l="l" t="t" r="r" b="b"/>
              <a:pathLst>
                <a:path w="353695" h="12700">
                  <a:moveTo>
                    <a:pt x="160464" y="12700"/>
                  </a:moveTo>
                  <a:lnTo>
                    <a:pt x="135064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0464" y="12700"/>
                  </a:lnTo>
                  <a:close/>
                </a:path>
                <a:path w="353695" h="12700">
                  <a:moveTo>
                    <a:pt x="353682" y="12700"/>
                  </a:moveTo>
                  <a:lnTo>
                    <a:pt x="343357" y="0"/>
                  </a:lnTo>
                  <a:lnTo>
                    <a:pt x="267144" y="0"/>
                  </a:lnTo>
                  <a:lnTo>
                    <a:pt x="277368" y="12700"/>
                  </a:lnTo>
                  <a:lnTo>
                    <a:pt x="353682" y="1270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7363790" y="4061459"/>
              <a:ext cx="314325" cy="12700"/>
            </a:xfrm>
            <a:custGeom>
              <a:avLst/>
              <a:gdLst/>
              <a:ahLst/>
              <a:cxnLst/>
              <a:rect l="l" t="t" r="r" b="b"/>
              <a:pathLst>
                <a:path w="314325" h="12700">
                  <a:moveTo>
                    <a:pt x="164769" y="12700"/>
                  </a:moveTo>
                  <a:lnTo>
                    <a:pt x="139369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64769" y="12700"/>
                  </a:lnTo>
                  <a:close/>
                </a:path>
                <a:path w="314325" h="12700">
                  <a:moveTo>
                    <a:pt x="314299" y="12700"/>
                  </a:moveTo>
                  <a:lnTo>
                    <a:pt x="303961" y="0"/>
                  </a:lnTo>
                  <a:lnTo>
                    <a:pt x="227418" y="0"/>
                  </a:lnTo>
                  <a:lnTo>
                    <a:pt x="237642" y="12700"/>
                  </a:lnTo>
                  <a:lnTo>
                    <a:pt x="314299" y="1270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7620849" y="4098289"/>
              <a:ext cx="87630" cy="12700"/>
            </a:xfrm>
            <a:custGeom>
              <a:avLst/>
              <a:gdLst/>
              <a:ahLst/>
              <a:cxnLst/>
              <a:rect l="l" t="t" r="r" b="b"/>
              <a:pathLst>
                <a:path w="87629" h="12700">
                  <a:moveTo>
                    <a:pt x="76873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7206" y="12700"/>
                  </a:lnTo>
                  <a:lnTo>
                    <a:pt x="76873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3" name="object 148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84" name="object 1484"/>
            <p:cNvSpPr/>
            <p:nvPr/>
          </p:nvSpPr>
          <p:spPr>
            <a:xfrm>
              <a:off x="7608063" y="4281170"/>
              <a:ext cx="327025" cy="12700"/>
            </a:xfrm>
            <a:custGeom>
              <a:avLst/>
              <a:gdLst/>
              <a:ahLst/>
              <a:cxnLst/>
              <a:rect l="l" t="t" r="r" b="b"/>
              <a:pathLst>
                <a:path w="327025" h="12700">
                  <a:moveTo>
                    <a:pt x="301094" y="0"/>
                  </a:moveTo>
                  <a:lnTo>
                    <a:pt x="31350" y="0"/>
                  </a:lnTo>
                  <a:lnTo>
                    <a:pt x="0" y="12699"/>
                  </a:lnTo>
                  <a:lnTo>
                    <a:pt x="326705" y="12699"/>
                  </a:lnTo>
                  <a:lnTo>
                    <a:pt x="301094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7576713" y="4292600"/>
              <a:ext cx="382270" cy="13970"/>
            </a:xfrm>
            <a:custGeom>
              <a:avLst/>
              <a:gdLst/>
              <a:ahLst/>
              <a:cxnLst/>
              <a:rect l="l" t="t" r="r" b="b"/>
              <a:pathLst>
                <a:path w="382270" h="13970">
                  <a:moveTo>
                    <a:pt x="355494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81819" y="13969"/>
                  </a:lnTo>
                  <a:lnTo>
                    <a:pt x="381106" y="12700"/>
                  </a:lnTo>
                  <a:lnTo>
                    <a:pt x="355494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7548497" y="4305300"/>
              <a:ext cx="416559" cy="12700"/>
            </a:xfrm>
            <a:custGeom>
              <a:avLst/>
              <a:gdLst/>
              <a:ahLst/>
              <a:cxnLst/>
              <a:rect l="l" t="t" r="r" b="b"/>
              <a:pathLst>
                <a:path w="416559" h="12700">
                  <a:moveTo>
                    <a:pt x="409321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16450" y="12700"/>
                  </a:lnTo>
                  <a:lnTo>
                    <a:pt x="409321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7517147" y="4316729"/>
              <a:ext cx="455295" cy="13970"/>
            </a:xfrm>
            <a:custGeom>
              <a:avLst/>
              <a:gdLst/>
              <a:ahLst/>
              <a:cxnLst/>
              <a:rect l="l" t="t" r="r" b="b"/>
              <a:pathLst>
                <a:path w="455295" h="13970">
                  <a:moveTo>
                    <a:pt x="447088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454929" y="13970"/>
                  </a:lnTo>
                  <a:lnTo>
                    <a:pt x="447088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7016458" y="4488179"/>
              <a:ext cx="1051560" cy="12700"/>
            </a:xfrm>
            <a:custGeom>
              <a:avLst/>
              <a:gdLst/>
              <a:ahLst/>
              <a:cxnLst/>
              <a:rect l="l" t="t" r="r" b="b"/>
              <a:pathLst>
                <a:path w="1051559" h="12700">
                  <a:moveTo>
                    <a:pt x="278739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30759" y="12700"/>
                  </a:lnTo>
                  <a:lnTo>
                    <a:pt x="278739" y="0"/>
                  </a:lnTo>
                  <a:close/>
                </a:path>
                <a:path w="1051559" h="12700">
                  <a:moveTo>
                    <a:pt x="954938" y="0"/>
                  </a:moveTo>
                  <a:lnTo>
                    <a:pt x="821944" y="0"/>
                  </a:lnTo>
                  <a:lnTo>
                    <a:pt x="821613" y="12700"/>
                  </a:lnTo>
                  <a:lnTo>
                    <a:pt x="951738" y="12700"/>
                  </a:lnTo>
                  <a:lnTo>
                    <a:pt x="954938" y="0"/>
                  </a:lnTo>
                  <a:close/>
                </a:path>
                <a:path w="1051559" h="12700">
                  <a:moveTo>
                    <a:pt x="1051140" y="12700"/>
                  </a:moveTo>
                  <a:lnTo>
                    <a:pt x="1044016" y="0"/>
                  </a:lnTo>
                  <a:lnTo>
                    <a:pt x="1004544" y="0"/>
                  </a:lnTo>
                  <a:lnTo>
                    <a:pt x="1012367" y="12700"/>
                  </a:lnTo>
                  <a:lnTo>
                    <a:pt x="1051140" y="1270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148930" y="0"/>
                  </a:moveTo>
                  <a:lnTo>
                    <a:pt x="1029639" y="0"/>
                  </a:lnTo>
                  <a:lnTo>
                    <a:pt x="1029296" y="12700"/>
                  </a:lnTo>
                  <a:lnTo>
                    <a:pt x="1145730" y="12700"/>
                  </a:lnTo>
                  <a:lnTo>
                    <a:pt x="1148930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6708242" y="4573269"/>
              <a:ext cx="1405255" cy="12700"/>
            </a:xfrm>
            <a:custGeom>
              <a:avLst/>
              <a:gdLst/>
              <a:ahLst/>
              <a:cxnLst/>
              <a:rect l="l" t="t" r="r" b="b"/>
              <a:pathLst>
                <a:path w="1405254" h="12700">
                  <a:moveTo>
                    <a:pt x="269151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23799" y="12700"/>
                  </a:lnTo>
                  <a:lnTo>
                    <a:pt x="269151" y="0"/>
                  </a:lnTo>
                  <a:close/>
                </a:path>
                <a:path w="1405254" h="12700">
                  <a:moveTo>
                    <a:pt x="1241767" y="0"/>
                  </a:moveTo>
                  <a:lnTo>
                    <a:pt x="1127912" y="0"/>
                  </a:lnTo>
                  <a:lnTo>
                    <a:pt x="1127569" y="12700"/>
                  </a:lnTo>
                  <a:lnTo>
                    <a:pt x="1238580" y="12700"/>
                  </a:lnTo>
                  <a:lnTo>
                    <a:pt x="1241767" y="0"/>
                  </a:lnTo>
                  <a:close/>
                </a:path>
                <a:path w="1405254" h="12700">
                  <a:moveTo>
                    <a:pt x="1405153" y="1270"/>
                  </a:moveTo>
                  <a:lnTo>
                    <a:pt x="1400340" y="1270"/>
                  </a:lnTo>
                  <a:lnTo>
                    <a:pt x="1400340" y="0"/>
                  </a:lnTo>
                  <a:lnTo>
                    <a:pt x="1380261" y="0"/>
                  </a:lnTo>
                  <a:lnTo>
                    <a:pt x="1380261" y="1270"/>
                  </a:lnTo>
                  <a:lnTo>
                    <a:pt x="1385570" y="1270"/>
                  </a:lnTo>
                  <a:lnTo>
                    <a:pt x="1385570" y="12700"/>
                  </a:lnTo>
                  <a:lnTo>
                    <a:pt x="1405153" y="12700"/>
                  </a:lnTo>
                  <a:lnTo>
                    <a:pt x="1405153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6583540" y="4610100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26234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17004" y="12700"/>
                  </a:lnTo>
                  <a:lnTo>
                    <a:pt x="262343" y="0"/>
                  </a:lnTo>
                  <a:close/>
                </a:path>
                <a:path w="1563370" h="12700">
                  <a:moveTo>
                    <a:pt x="1357210" y="0"/>
                  </a:moveTo>
                  <a:lnTo>
                    <a:pt x="1251635" y="0"/>
                  </a:lnTo>
                  <a:lnTo>
                    <a:pt x="1251292" y="12700"/>
                  </a:lnTo>
                  <a:lnTo>
                    <a:pt x="1354023" y="12700"/>
                  </a:lnTo>
                  <a:lnTo>
                    <a:pt x="1357210" y="0"/>
                  </a:lnTo>
                  <a:close/>
                </a:path>
                <a:path w="1563370" h="12700">
                  <a:moveTo>
                    <a:pt x="1563027" y="12700"/>
                  </a:moveTo>
                  <a:lnTo>
                    <a:pt x="1553121" y="0"/>
                  </a:lnTo>
                  <a:lnTo>
                    <a:pt x="1535226" y="0"/>
                  </a:lnTo>
                  <a:lnTo>
                    <a:pt x="1545856" y="12700"/>
                  </a:lnTo>
                  <a:lnTo>
                    <a:pt x="1563027" y="1270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7833855" y="4646929"/>
              <a:ext cx="341630" cy="12700"/>
            </a:xfrm>
            <a:custGeom>
              <a:avLst/>
              <a:gdLst/>
              <a:ahLst/>
              <a:cxnLst/>
              <a:rect l="l" t="t" r="r" b="b"/>
              <a:pathLst>
                <a:path w="341629" h="12700">
                  <a:moveTo>
                    <a:pt x="97650" y="0"/>
                  </a:moveTo>
                  <a:lnTo>
                    <a:pt x="342" y="0"/>
                  </a:lnTo>
                  <a:lnTo>
                    <a:pt x="0" y="12700"/>
                  </a:lnTo>
                  <a:lnTo>
                    <a:pt x="94449" y="12700"/>
                  </a:lnTo>
                  <a:lnTo>
                    <a:pt x="97650" y="0"/>
                  </a:lnTo>
                  <a:close/>
                </a:path>
                <a:path w="341629" h="12700">
                  <a:moveTo>
                    <a:pt x="341426" y="12700"/>
                  </a:moveTo>
                  <a:lnTo>
                    <a:pt x="331520" y="0"/>
                  </a:lnTo>
                  <a:lnTo>
                    <a:pt x="315709" y="0"/>
                  </a:lnTo>
                  <a:lnTo>
                    <a:pt x="326339" y="12700"/>
                  </a:lnTo>
                  <a:lnTo>
                    <a:pt x="341426" y="1270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7832890" y="4671059"/>
              <a:ext cx="361315" cy="12700"/>
            </a:xfrm>
            <a:custGeom>
              <a:avLst/>
              <a:gdLst/>
              <a:ahLst/>
              <a:cxnLst/>
              <a:rect l="l" t="t" r="r" b="b"/>
              <a:pathLst>
                <a:path w="361315" h="12700">
                  <a:moveTo>
                    <a:pt x="91592" y="0"/>
                  </a:moveTo>
                  <a:lnTo>
                    <a:pt x="558" y="0"/>
                  </a:lnTo>
                  <a:lnTo>
                    <a:pt x="558" y="7620"/>
                  </a:lnTo>
                  <a:lnTo>
                    <a:pt x="0" y="7620"/>
                  </a:lnTo>
                  <a:lnTo>
                    <a:pt x="0" y="12700"/>
                  </a:lnTo>
                  <a:lnTo>
                    <a:pt x="89992" y="12700"/>
                  </a:lnTo>
                  <a:lnTo>
                    <a:pt x="89992" y="7620"/>
                  </a:lnTo>
                  <a:lnTo>
                    <a:pt x="91592" y="7620"/>
                  </a:lnTo>
                  <a:lnTo>
                    <a:pt x="91592" y="0"/>
                  </a:lnTo>
                  <a:close/>
                </a:path>
                <a:path w="361315" h="12700">
                  <a:moveTo>
                    <a:pt x="361200" y="12700"/>
                  </a:moveTo>
                  <a:lnTo>
                    <a:pt x="351294" y="0"/>
                  </a:lnTo>
                  <a:lnTo>
                    <a:pt x="336854" y="0"/>
                  </a:lnTo>
                  <a:lnTo>
                    <a:pt x="347484" y="12700"/>
                  </a:lnTo>
                  <a:lnTo>
                    <a:pt x="361200" y="1270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7821435" y="4732019"/>
              <a:ext cx="420370" cy="12700"/>
            </a:xfrm>
            <a:custGeom>
              <a:avLst/>
              <a:gdLst/>
              <a:ahLst/>
              <a:cxnLst/>
              <a:rect l="l" t="t" r="r" b="b"/>
              <a:pathLst>
                <a:path w="420370" h="12700">
                  <a:moveTo>
                    <a:pt x="88684" y="0"/>
                  </a:moveTo>
                  <a:lnTo>
                    <a:pt x="2298" y="0"/>
                  </a:lnTo>
                  <a:lnTo>
                    <a:pt x="0" y="12700"/>
                  </a:lnTo>
                  <a:lnTo>
                    <a:pt x="85496" y="12700"/>
                  </a:lnTo>
                  <a:lnTo>
                    <a:pt x="88684" y="0"/>
                  </a:lnTo>
                  <a:close/>
                </a:path>
                <a:path w="420370" h="12700">
                  <a:moveTo>
                    <a:pt x="420179" y="12700"/>
                  </a:moveTo>
                  <a:lnTo>
                    <a:pt x="410273" y="0"/>
                  </a:lnTo>
                  <a:lnTo>
                    <a:pt x="399300" y="0"/>
                  </a:lnTo>
                  <a:lnTo>
                    <a:pt x="409917" y="12700"/>
                  </a:lnTo>
                  <a:lnTo>
                    <a:pt x="420179" y="1270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7817091" y="4756150"/>
              <a:ext cx="443865" cy="12700"/>
            </a:xfrm>
            <a:custGeom>
              <a:avLst/>
              <a:gdLst/>
              <a:ahLst/>
              <a:cxnLst/>
              <a:rect l="l" t="t" r="r" b="b"/>
              <a:pathLst>
                <a:path w="443865" h="12700">
                  <a:moveTo>
                    <a:pt x="86969" y="0"/>
                  </a:moveTo>
                  <a:lnTo>
                    <a:pt x="2286" y="0"/>
                  </a:lnTo>
                  <a:lnTo>
                    <a:pt x="0" y="12700"/>
                  </a:lnTo>
                  <a:lnTo>
                    <a:pt x="83769" y="12700"/>
                  </a:lnTo>
                  <a:lnTo>
                    <a:pt x="86969" y="0"/>
                  </a:lnTo>
                  <a:close/>
                </a:path>
                <a:path w="443865" h="12700">
                  <a:moveTo>
                    <a:pt x="443331" y="12700"/>
                  </a:moveTo>
                  <a:lnTo>
                    <a:pt x="433425" y="0"/>
                  </a:lnTo>
                  <a:lnTo>
                    <a:pt x="423811" y="0"/>
                  </a:lnTo>
                  <a:lnTo>
                    <a:pt x="434441" y="12700"/>
                  </a:lnTo>
                  <a:lnTo>
                    <a:pt x="443331" y="1270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7810449" y="4792979"/>
              <a:ext cx="478790" cy="12700"/>
            </a:xfrm>
            <a:custGeom>
              <a:avLst/>
              <a:gdLst/>
              <a:ahLst/>
              <a:cxnLst/>
              <a:rect l="l" t="t" r="r" b="b"/>
              <a:pathLst>
                <a:path w="478790" h="12700">
                  <a:moveTo>
                    <a:pt x="84353" y="0"/>
                  </a:moveTo>
                  <a:lnTo>
                    <a:pt x="2286" y="0"/>
                  </a:lnTo>
                  <a:lnTo>
                    <a:pt x="0" y="12700"/>
                  </a:lnTo>
                  <a:lnTo>
                    <a:pt x="81165" y="12700"/>
                  </a:lnTo>
                  <a:lnTo>
                    <a:pt x="84353" y="0"/>
                  </a:lnTo>
                  <a:close/>
                </a:path>
                <a:path w="478790" h="12700">
                  <a:moveTo>
                    <a:pt x="478688" y="12700"/>
                  </a:moveTo>
                  <a:lnTo>
                    <a:pt x="468782" y="0"/>
                  </a:lnTo>
                  <a:lnTo>
                    <a:pt x="461264" y="0"/>
                  </a:lnTo>
                  <a:lnTo>
                    <a:pt x="471881" y="12700"/>
                  </a:lnTo>
                  <a:lnTo>
                    <a:pt x="478688" y="1270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5915228" y="4817109"/>
              <a:ext cx="2404745" cy="25400"/>
            </a:xfrm>
            <a:custGeom>
              <a:avLst/>
              <a:gdLst/>
              <a:ahLst/>
              <a:cxnLst/>
              <a:rect l="l" t="t" r="r" b="b"/>
              <a:pathLst>
                <a:path w="2404745" h="25400">
                  <a:moveTo>
                    <a:pt x="239712" y="0"/>
                  </a:moveTo>
                  <a:lnTo>
                    <a:pt x="68973" y="0"/>
                  </a:lnTo>
                  <a:lnTo>
                    <a:pt x="34480" y="12700"/>
                  </a:lnTo>
                  <a:lnTo>
                    <a:pt x="31038" y="13970"/>
                  </a:lnTo>
                  <a:lnTo>
                    <a:pt x="0" y="25400"/>
                  </a:lnTo>
                  <a:lnTo>
                    <a:pt x="168300" y="25400"/>
                  </a:lnTo>
                  <a:lnTo>
                    <a:pt x="200431" y="13970"/>
                  </a:lnTo>
                  <a:lnTo>
                    <a:pt x="204012" y="12700"/>
                  </a:lnTo>
                  <a:lnTo>
                    <a:pt x="239712" y="0"/>
                  </a:lnTo>
                  <a:close/>
                </a:path>
                <a:path w="2404745" h="25400">
                  <a:moveTo>
                    <a:pt x="1973516" y="0"/>
                  </a:moveTo>
                  <a:lnTo>
                    <a:pt x="1893150" y="0"/>
                  </a:lnTo>
                  <a:lnTo>
                    <a:pt x="1890864" y="12700"/>
                  </a:lnTo>
                  <a:lnTo>
                    <a:pt x="1890636" y="13970"/>
                  </a:lnTo>
                  <a:lnTo>
                    <a:pt x="1888566" y="25400"/>
                  </a:lnTo>
                  <a:lnTo>
                    <a:pt x="1967128" y="25400"/>
                  </a:lnTo>
                  <a:lnTo>
                    <a:pt x="1969985" y="13970"/>
                  </a:lnTo>
                  <a:lnTo>
                    <a:pt x="1970316" y="12700"/>
                  </a:lnTo>
                  <a:lnTo>
                    <a:pt x="1973516" y="0"/>
                  </a:lnTo>
                  <a:close/>
                </a:path>
                <a:path w="2404745" h="25400">
                  <a:moveTo>
                    <a:pt x="2404427" y="25400"/>
                  </a:moveTo>
                  <a:lnTo>
                    <a:pt x="2394864" y="13970"/>
                  </a:lnTo>
                  <a:lnTo>
                    <a:pt x="2393810" y="12700"/>
                  </a:lnTo>
                  <a:lnTo>
                    <a:pt x="2383180" y="0"/>
                  </a:lnTo>
                  <a:lnTo>
                    <a:pt x="2376665" y="0"/>
                  </a:lnTo>
                  <a:lnTo>
                    <a:pt x="2388336" y="13970"/>
                  </a:lnTo>
                  <a:lnTo>
                    <a:pt x="2397899" y="25400"/>
                  </a:lnTo>
                  <a:lnTo>
                    <a:pt x="2404427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5849721" y="4853939"/>
              <a:ext cx="2490470" cy="12700"/>
            </a:xfrm>
            <a:custGeom>
              <a:avLst/>
              <a:gdLst/>
              <a:ahLst/>
              <a:cxnLst/>
              <a:rect l="l" t="t" r="r" b="b"/>
              <a:pathLst>
                <a:path w="2490470" h="12700">
                  <a:moveTo>
                    <a:pt x="20167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5963" y="12700"/>
                  </a:lnTo>
                  <a:lnTo>
                    <a:pt x="201676" y="0"/>
                  </a:lnTo>
                  <a:close/>
                </a:path>
                <a:path w="2490470" h="12700">
                  <a:moveTo>
                    <a:pt x="2029764" y="0"/>
                  </a:moveTo>
                  <a:lnTo>
                    <a:pt x="1952015" y="0"/>
                  </a:lnTo>
                  <a:lnTo>
                    <a:pt x="1949729" y="12700"/>
                  </a:lnTo>
                  <a:lnTo>
                    <a:pt x="2026577" y="12700"/>
                  </a:lnTo>
                  <a:lnTo>
                    <a:pt x="2029764" y="0"/>
                  </a:lnTo>
                  <a:close/>
                </a:path>
                <a:path w="2490470" h="12700">
                  <a:moveTo>
                    <a:pt x="2490127" y="12700"/>
                  </a:moveTo>
                  <a:lnTo>
                    <a:pt x="2479497" y="0"/>
                  </a:lnTo>
                  <a:lnTo>
                    <a:pt x="2472969" y="0"/>
                  </a:lnTo>
                  <a:lnTo>
                    <a:pt x="2483586" y="12700"/>
                  </a:lnTo>
                  <a:lnTo>
                    <a:pt x="2490127" y="1270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8373673" y="4914900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79" h="12700">
                  <a:moveTo>
                    <a:pt x="6564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7191" y="12700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8393852" y="4939029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6245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5770" y="12700"/>
                  </a:lnTo>
                  <a:lnTo>
                    <a:pt x="6245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8424652" y="497585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3067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2592" y="12700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388242" y="5036819"/>
              <a:ext cx="2468245" cy="12700"/>
            </a:xfrm>
            <a:custGeom>
              <a:avLst/>
              <a:gdLst/>
              <a:ahLst/>
              <a:cxnLst/>
              <a:rect l="l" t="t" r="r" b="b"/>
              <a:pathLst>
                <a:path w="2468245" h="12700">
                  <a:moveTo>
                    <a:pt x="148958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13245" y="12700"/>
                  </a:lnTo>
                  <a:lnTo>
                    <a:pt x="148958" y="0"/>
                  </a:lnTo>
                  <a:close/>
                </a:path>
                <a:path w="2468245" h="12700">
                  <a:moveTo>
                    <a:pt x="2467673" y="0"/>
                  </a:moveTo>
                  <a:lnTo>
                    <a:pt x="2389251" y="0"/>
                  </a:lnTo>
                  <a:lnTo>
                    <a:pt x="2390203" y="12700"/>
                  </a:lnTo>
                  <a:lnTo>
                    <a:pt x="2467051" y="12700"/>
                  </a:lnTo>
                  <a:lnTo>
                    <a:pt x="2467673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337200" y="5060950"/>
              <a:ext cx="2517775" cy="12700"/>
            </a:xfrm>
            <a:custGeom>
              <a:avLst/>
              <a:gdLst/>
              <a:ahLst/>
              <a:cxnLst/>
              <a:rect l="l" t="t" r="r" b="b"/>
              <a:pathLst>
                <a:path w="2517775" h="12700">
                  <a:moveTo>
                    <a:pt x="132156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96443" y="12700"/>
                  </a:lnTo>
                  <a:lnTo>
                    <a:pt x="132156" y="0"/>
                  </a:lnTo>
                  <a:close/>
                </a:path>
                <a:path w="2517775" h="12700">
                  <a:moveTo>
                    <a:pt x="2517533" y="0"/>
                  </a:moveTo>
                  <a:lnTo>
                    <a:pt x="2442095" y="0"/>
                  </a:lnTo>
                  <a:lnTo>
                    <a:pt x="2443048" y="12700"/>
                  </a:lnTo>
                  <a:lnTo>
                    <a:pt x="2516924" y="12700"/>
                  </a:lnTo>
                  <a:lnTo>
                    <a:pt x="2517533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259311" y="5097779"/>
              <a:ext cx="2593975" cy="12700"/>
            </a:xfrm>
            <a:custGeom>
              <a:avLst/>
              <a:gdLst/>
              <a:ahLst/>
              <a:cxnLst/>
              <a:rect l="l" t="t" r="r" b="b"/>
              <a:pathLst>
                <a:path w="2593975" h="12700">
                  <a:moveTo>
                    <a:pt x="106489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70789" y="12700"/>
                  </a:lnTo>
                  <a:lnTo>
                    <a:pt x="106489" y="0"/>
                  </a:lnTo>
                  <a:close/>
                </a:path>
                <a:path w="2593975" h="12700">
                  <a:moveTo>
                    <a:pt x="2593632" y="0"/>
                  </a:moveTo>
                  <a:lnTo>
                    <a:pt x="2522740" y="0"/>
                  </a:lnTo>
                  <a:lnTo>
                    <a:pt x="2523680" y="12700"/>
                  </a:lnTo>
                  <a:lnTo>
                    <a:pt x="2593009" y="12700"/>
                  </a:lnTo>
                  <a:lnTo>
                    <a:pt x="2593632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208282" y="5121909"/>
              <a:ext cx="2643505" cy="12700"/>
            </a:xfrm>
            <a:custGeom>
              <a:avLst/>
              <a:gdLst/>
              <a:ahLst/>
              <a:cxnLst/>
              <a:rect l="l" t="t" r="r" b="b"/>
              <a:pathLst>
                <a:path w="2643504" h="12700">
                  <a:moveTo>
                    <a:pt x="8967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53962" y="12700"/>
                  </a:lnTo>
                  <a:lnTo>
                    <a:pt x="89674" y="0"/>
                  </a:lnTo>
                  <a:close/>
                </a:path>
                <a:path w="2643504" h="12700">
                  <a:moveTo>
                    <a:pt x="2643492" y="0"/>
                  </a:moveTo>
                  <a:lnTo>
                    <a:pt x="2575560" y="0"/>
                  </a:lnTo>
                  <a:lnTo>
                    <a:pt x="2576512" y="12700"/>
                  </a:lnTo>
                  <a:lnTo>
                    <a:pt x="2642870" y="12700"/>
                  </a:lnTo>
                  <a:lnTo>
                    <a:pt x="2643492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7792958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7794761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7796563" y="529208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7797511" y="530478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7798364" y="5316220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7799313" y="5328920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7800261" y="5341620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801114" y="5353050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802063" y="5365750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803011" y="53784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803865" y="5389879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805100" y="54025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7806321" y="541400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7807678" y="54267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7809035" y="54394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810257" y="545083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811613" y="546353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7812835" y="547497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814192" y="548767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815413" y="54991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7816770" y="55118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7818127" y="552450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7819348" y="55359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7820706" y="55486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7822063" y="556132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7823284" y="55727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7824641" y="558545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25863" y="559688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27219" y="56095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28576" y="56222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29798" y="563372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31155" y="564642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32376" y="565785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33733" y="567055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92" name="object 1592"/>
          <p:cNvGrpSpPr/>
          <p:nvPr/>
        </p:nvGrpSpPr>
        <p:grpSpPr>
          <a:xfrm>
            <a:off x="7834955" y="5681979"/>
            <a:ext cx="83820" cy="341630"/>
            <a:chOff x="7834955" y="5681979"/>
            <a:chExt cx="83820" cy="341630"/>
          </a:xfrm>
        </p:grpSpPr>
        <p:sp>
          <p:nvSpPr>
            <p:cNvPr id="1593" name="object 1593"/>
            <p:cNvSpPr/>
            <p:nvPr/>
          </p:nvSpPr>
          <p:spPr>
            <a:xfrm>
              <a:off x="7834955" y="56819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36312" y="56946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37669" y="570737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38890" y="571880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40247" y="573150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41604" y="574420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42826" y="575563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44183" y="576833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45404" y="577976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46761" y="57924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48118" y="58051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49339" y="581659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50696" y="582929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51918" y="584072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53275" y="585342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54496" y="58648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55853" y="58775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57210" y="589025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58432" y="590168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59789" y="591438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61146" y="592708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62367" y="593851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863724" y="595121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864946" y="596264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866303" y="597534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7867660" y="5988049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7868881" y="5999479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7870238" y="6012179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1" name="object 1621"/>
          <p:cNvSpPr txBox="1"/>
          <p:nvPr/>
        </p:nvSpPr>
        <p:spPr>
          <a:xfrm>
            <a:off x="8493759" y="6282690"/>
            <a:ext cx="1143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4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622" name="object 1622"/>
          <p:cNvSpPr txBox="1">
            <a:spLocks noGrp="1"/>
          </p:cNvSpPr>
          <p:nvPr>
            <p:ph type="title"/>
          </p:nvPr>
        </p:nvSpPr>
        <p:spPr>
          <a:xfrm>
            <a:off x="229870" y="34290"/>
            <a:ext cx="8395335" cy="2219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  <a:tabLst>
                <a:tab pos="2524760" algn="l"/>
                <a:tab pos="2729230" algn="l"/>
                <a:tab pos="7502525" algn="l"/>
              </a:tabLst>
            </a:pPr>
            <a:r>
              <a:rPr sz="3600" dirty="0"/>
              <a:t>3. </a:t>
            </a:r>
            <a:r>
              <a:rPr sz="3600" b="1" u="heavy" spc="-5" dirty="0"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Mode</a:t>
            </a:r>
            <a:r>
              <a:rPr sz="3600" spc="-5" dirty="0"/>
              <a:t>:</a:t>
            </a:r>
            <a:r>
              <a:rPr sz="3600" spc="-10" dirty="0"/>
              <a:t> </a:t>
            </a:r>
            <a:r>
              <a:rPr sz="3600" dirty="0"/>
              <a:t>How</a:t>
            </a:r>
            <a:r>
              <a:rPr sz="3600" spc="5" dirty="0"/>
              <a:t> </a:t>
            </a:r>
            <a:r>
              <a:rPr sz="3600" spc="-5" dirty="0"/>
              <a:t>the</a:t>
            </a:r>
            <a:r>
              <a:rPr sz="3600" dirty="0"/>
              <a:t> </a:t>
            </a:r>
            <a:r>
              <a:rPr sz="3600" spc="-5" dirty="0"/>
              <a:t>company</a:t>
            </a:r>
            <a:r>
              <a:rPr sz="3600" spc="30" dirty="0"/>
              <a:t> </a:t>
            </a:r>
            <a:r>
              <a:rPr sz="3600" spc="-5" dirty="0"/>
              <a:t>will</a:t>
            </a:r>
            <a:r>
              <a:rPr sz="3600" spc="-15" dirty="0"/>
              <a:t> </a:t>
            </a:r>
            <a:r>
              <a:rPr sz="3600" dirty="0"/>
              <a:t>pay</a:t>
            </a:r>
            <a:r>
              <a:rPr sz="3600" spc="30" dirty="0"/>
              <a:t> </a:t>
            </a:r>
            <a:r>
              <a:rPr sz="3600" dirty="0"/>
              <a:t>-	by </a:t>
            </a:r>
            <a:r>
              <a:rPr sz="3600" spc="5" dirty="0"/>
              <a:t> </a:t>
            </a:r>
            <a:r>
              <a:rPr sz="3600" spc="-5" dirty="0"/>
              <a:t>way</a:t>
            </a:r>
            <a:r>
              <a:rPr sz="3600" spc="20" dirty="0"/>
              <a:t> </a:t>
            </a:r>
            <a:r>
              <a:rPr sz="3600" dirty="0"/>
              <a:t>of</a:t>
            </a:r>
            <a:r>
              <a:rPr sz="3600" spc="-5" dirty="0"/>
              <a:t> </a:t>
            </a:r>
            <a:r>
              <a:rPr sz="3600" spc="-10" dirty="0"/>
              <a:t>Cash	through</a:t>
            </a:r>
            <a:r>
              <a:rPr sz="3600" spc="-20" dirty="0"/>
              <a:t> </a:t>
            </a:r>
            <a:r>
              <a:rPr sz="3600" spc="-5" dirty="0"/>
              <a:t>che</a:t>
            </a:r>
            <a:r>
              <a:rPr sz="3600" strike="sngStrike" spc="-5" dirty="0"/>
              <a:t>q</a:t>
            </a:r>
            <a:r>
              <a:rPr sz="3600" strike="noStrike" spc="-5" dirty="0"/>
              <a:t>ue</a:t>
            </a:r>
            <a:r>
              <a:rPr sz="3600" strike="noStrike" spc="-25" dirty="0"/>
              <a:t> </a:t>
            </a:r>
            <a:r>
              <a:rPr sz="3600" strike="noStrike" dirty="0"/>
              <a:t>on</a:t>
            </a:r>
            <a:r>
              <a:rPr sz="3600" strike="noStrike" spc="-5" dirty="0"/>
              <a:t> </a:t>
            </a:r>
            <a:r>
              <a:rPr sz="3600" strike="noStrike" dirty="0"/>
              <a:t>a</a:t>
            </a:r>
            <a:r>
              <a:rPr sz="3600" strike="noStrike" spc="-20" dirty="0"/>
              <a:t> </a:t>
            </a:r>
            <a:r>
              <a:rPr sz="3600" strike="noStrike" dirty="0"/>
              <a:t>due</a:t>
            </a:r>
            <a:r>
              <a:rPr sz="3600" strike="noStrike" spc="-10" dirty="0"/>
              <a:t> </a:t>
            </a:r>
            <a:r>
              <a:rPr sz="3600" strike="noStrike" spc="-5" dirty="0"/>
              <a:t>date</a:t>
            </a:r>
            <a:r>
              <a:rPr sz="3600" strike="noStrike" spc="-10" dirty="0"/>
              <a:t> </a:t>
            </a:r>
            <a:r>
              <a:rPr sz="3600" strike="noStrike" dirty="0"/>
              <a:t>or </a:t>
            </a:r>
            <a:r>
              <a:rPr sz="3600" strike="noStrike" spc="-885" dirty="0"/>
              <a:t> </a:t>
            </a:r>
            <a:r>
              <a:rPr sz="3600" strike="noStrike" dirty="0"/>
              <a:t>by</a:t>
            </a:r>
            <a:r>
              <a:rPr sz="3600" strike="noStrike" spc="20" dirty="0"/>
              <a:t> </a:t>
            </a:r>
            <a:r>
              <a:rPr sz="3600" strike="noStrike" spc="-5" dirty="0"/>
              <a:t>way</a:t>
            </a:r>
            <a:r>
              <a:rPr sz="3600" strike="noStrike" spc="30" dirty="0"/>
              <a:t> </a:t>
            </a:r>
            <a:r>
              <a:rPr sz="3600" strike="noStrike" dirty="0"/>
              <a:t>of</a:t>
            </a:r>
            <a:r>
              <a:rPr sz="3600" strike="noStrike" spc="-10" dirty="0"/>
              <a:t> </a:t>
            </a:r>
            <a:r>
              <a:rPr sz="3600" strike="noStrike" spc="-5" dirty="0"/>
              <a:t>kind</a:t>
            </a:r>
            <a:r>
              <a:rPr sz="3600" strike="noStrike" dirty="0"/>
              <a:t> </a:t>
            </a:r>
            <a:r>
              <a:rPr sz="3600" strike="noStrike" spc="-5" dirty="0"/>
              <a:t>issuing</a:t>
            </a:r>
            <a:r>
              <a:rPr sz="3600" strike="noStrike" dirty="0"/>
              <a:t> </a:t>
            </a:r>
            <a:r>
              <a:rPr sz="3600" strike="noStrike" spc="-10" dirty="0"/>
              <a:t>equity</a:t>
            </a:r>
            <a:r>
              <a:rPr sz="3600" strike="noStrike" spc="30" dirty="0"/>
              <a:t> </a:t>
            </a:r>
            <a:r>
              <a:rPr sz="3600" strike="noStrike" spc="-5" dirty="0"/>
              <a:t>shares</a:t>
            </a:r>
            <a:r>
              <a:rPr sz="3600" strike="noStrike" spc="5" dirty="0"/>
              <a:t> </a:t>
            </a:r>
            <a:r>
              <a:rPr sz="3600" strike="noStrike" dirty="0"/>
              <a:t>of</a:t>
            </a:r>
            <a:r>
              <a:rPr sz="3600" strike="noStrike" spc="-25" dirty="0"/>
              <a:t> </a:t>
            </a:r>
            <a:r>
              <a:rPr sz="3600" strike="noStrike" dirty="0"/>
              <a:t>a </a:t>
            </a:r>
            <a:r>
              <a:rPr sz="3600" strike="noStrike" spc="5" dirty="0"/>
              <a:t> </a:t>
            </a:r>
            <a:r>
              <a:rPr sz="3600" strike="noStrike" spc="-5" dirty="0"/>
              <a:t>company</a:t>
            </a:r>
            <a:r>
              <a:rPr sz="3600" strike="noStrike" spc="35" dirty="0"/>
              <a:t> </a:t>
            </a:r>
            <a:r>
              <a:rPr sz="3600" strike="noStrike" dirty="0"/>
              <a:t>on</a:t>
            </a:r>
            <a:r>
              <a:rPr sz="3600" strike="noStrike" spc="5" dirty="0"/>
              <a:t> </a:t>
            </a:r>
            <a:r>
              <a:rPr sz="3600" u="dbl" strike="noStrike" spc="-2295" dirty="0">
                <a:uFill>
                  <a:solidFill>
                    <a:srgbClr val="BF926B"/>
                  </a:solidFill>
                </a:uFill>
              </a:rPr>
              <a:t>m		</a:t>
            </a:r>
            <a:r>
              <a:rPr sz="3600" strike="noStrike" spc="-5" dirty="0"/>
              <a:t>aturity</a:t>
            </a:r>
            <a:r>
              <a:rPr sz="3600" strike="noStrike" spc="15" dirty="0"/>
              <a:t> </a:t>
            </a:r>
            <a:r>
              <a:rPr sz="3600" strike="noStrike" spc="-5" dirty="0"/>
              <a:t>date.</a:t>
            </a:r>
            <a:endParaRPr sz="3600">
              <a:latin typeface="Times New Roman"/>
              <a:cs typeface="Times New Roman"/>
            </a:endParaRPr>
          </a:p>
        </p:txBody>
      </p:sp>
      <p:sp>
        <p:nvSpPr>
          <p:cNvPr id="1623" name="object 1623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vert="horz" wrap="square" lIns="0" tIns="913130" rIns="0" bIns="0" rtlCol="0">
            <a:spAutoFit/>
          </a:bodyPr>
          <a:lstStyle/>
          <a:p>
            <a:pPr marL="13970" marR="5080">
              <a:lnSpc>
                <a:spcPct val="100000"/>
              </a:lnSpc>
              <a:spcBef>
                <a:spcPts val="100"/>
              </a:spcBef>
            </a:pPr>
            <a:r>
              <a:rPr sz="3600" dirty="0">
                <a:solidFill>
                  <a:srgbClr val="006FBF"/>
                </a:solidFill>
              </a:rPr>
              <a:t>4.</a:t>
            </a:r>
            <a:r>
              <a:rPr sz="3600" spc="-5" dirty="0">
                <a:solidFill>
                  <a:srgbClr val="006FBF"/>
                </a:solidFill>
              </a:rPr>
              <a:t> </a:t>
            </a:r>
            <a:r>
              <a:rPr sz="3600" b="1" u="heavy" spc="-5" dirty="0">
                <a:solidFill>
                  <a:srgbClr val="006FBF"/>
                </a:solidFill>
                <a:uFill>
                  <a:solidFill>
                    <a:srgbClr val="006FBF"/>
                  </a:solidFill>
                </a:uFill>
                <a:latin typeface="Times New Roman"/>
                <a:cs typeface="Times New Roman"/>
              </a:rPr>
              <a:t>Source</a:t>
            </a:r>
            <a:r>
              <a:rPr sz="3600" spc="-5" dirty="0">
                <a:solidFill>
                  <a:srgbClr val="006FBF"/>
                </a:solidFill>
              </a:rPr>
              <a:t>:</a:t>
            </a:r>
            <a:r>
              <a:rPr sz="3600" spc="-15" dirty="0">
                <a:solidFill>
                  <a:srgbClr val="006FBF"/>
                </a:solidFill>
              </a:rPr>
              <a:t> </a:t>
            </a:r>
            <a:r>
              <a:rPr sz="3600" spc="-5" dirty="0">
                <a:solidFill>
                  <a:srgbClr val="006FBF"/>
                </a:solidFill>
              </a:rPr>
              <a:t>Debentures</a:t>
            </a:r>
            <a:r>
              <a:rPr sz="3600" dirty="0">
                <a:solidFill>
                  <a:srgbClr val="006FBF"/>
                </a:solidFill>
              </a:rPr>
              <a:t> </a:t>
            </a:r>
            <a:r>
              <a:rPr sz="3600" spc="-5" dirty="0">
                <a:solidFill>
                  <a:srgbClr val="006FBF"/>
                </a:solidFill>
              </a:rPr>
              <a:t>can </a:t>
            </a:r>
            <a:r>
              <a:rPr sz="3600" spc="-685" dirty="0">
                <a:solidFill>
                  <a:srgbClr val="006FBF"/>
                </a:solidFill>
              </a:rPr>
              <a:t>be</a:t>
            </a:r>
            <a:r>
              <a:rPr sz="3600" u="sng" spc="-570" dirty="0">
                <a:solidFill>
                  <a:srgbClr val="006FBF"/>
                </a:solidFill>
                <a:uFill>
                  <a:solidFill>
                    <a:srgbClr val="C9C1E5"/>
                  </a:solidFill>
                </a:uFill>
              </a:rPr>
              <a:t> </a:t>
            </a:r>
            <a:r>
              <a:rPr sz="3600" u="sng" spc="-10" dirty="0">
                <a:solidFill>
                  <a:srgbClr val="006FBF"/>
                </a:solidFill>
                <a:uFill>
                  <a:solidFill>
                    <a:srgbClr val="C9C1E5"/>
                  </a:solidFill>
                </a:uFill>
              </a:rPr>
              <a:t>r</a:t>
            </a:r>
            <a:r>
              <a:rPr sz="3600" spc="-10" dirty="0">
                <a:solidFill>
                  <a:srgbClr val="006FBF"/>
                </a:solidFill>
              </a:rPr>
              <a:t>edeem</a:t>
            </a:r>
            <a:r>
              <a:rPr sz="3600" u="dbl" spc="-10" dirty="0">
                <a:solidFill>
                  <a:srgbClr val="006FBF"/>
                </a:solidFill>
                <a:uFill>
                  <a:solidFill>
                    <a:srgbClr val="C9C0E2"/>
                  </a:solidFill>
                </a:uFill>
              </a:rPr>
              <a:t>e</a:t>
            </a:r>
            <a:r>
              <a:rPr sz="3600" spc="-10" dirty="0">
                <a:solidFill>
                  <a:srgbClr val="006FBF"/>
                </a:solidFill>
              </a:rPr>
              <a:t>d </a:t>
            </a:r>
            <a:r>
              <a:rPr sz="3600" dirty="0">
                <a:solidFill>
                  <a:srgbClr val="006FBF"/>
                </a:solidFill>
              </a:rPr>
              <a:t>out</a:t>
            </a:r>
            <a:r>
              <a:rPr sz="3600" spc="-15" dirty="0">
                <a:solidFill>
                  <a:srgbClr val="006FBF"/>
                </a:solidFill>
              </a:rPr>
              <a:t> </a:t>
            </a:r>
            <a:r>
              <a:rPr sz="3600" dirty="0">
                <a:solidFill>
                  <a:srgbClr val="006FBF"/>
                </a:solidFill>
              </a:rPr>
              <a:t>of </a:t>
            </a:r>
            <a:r>
              <a:rPr sz="3600" spc="-885" dirty="0">
                <a:solidFill>
                  <a:srgbClr val="006FBF"/>
                </a:solidFill>
              </a:rPr>
              <a:t> </a:t>
            </a:r>
            <a:r>
              <a:rPr sz="3600" spc="-5" dirty="0">
                <a:solidFill>
                  <a:srgbClr val="006FBF"/>
                </a:solidFill>
              </a:rPr>
              <a:t>Capital</a:t>
            </a:r>
            <a:r>
              <a:rPr sz="3600" spc="-15" dirty="0">
                <a:solidFill>
                  <a:srgbClr val="006FBF"/>
                </a:solidFill>
              </a:rPr>
              <a:t> </a:t>
            </a:r>
            <a:r>
              <a:rPr sz="3600" dirty="0">
                <a:solidFill>
                  <a:srgbClr val="006FBF"/>
                </a:solidFill>
              </a:rPr>
              <a:t>or</a:t>
            </a:r>
            <a:r>
              <a:rPr sz="3600" spc="-5" dirty="0">
                <a:solidFill>
                  <a:srgbClr val="006FBF"/>
                </a:solidFill>
              </a:rPr>
              <a:t> Profits. </a:t>
            </a:r>
            <a:r>
              <a:rPr sz="3600" dirty="0">
                <a:solidFill>
                  <a:srgbClr val="006FBF"/>
                </a:solidFill>
              </a:rPr>
              <a:t>If</a:t>
            </a:r>
            <a:r>
              <a:rPr sz="3600" spc="-20" dirty="0">
                <a:solidFill>
                  <a:srgbClr val="006FBF"/>
                </a:solidFill>
              </a:rPr>
              <a:t> </a:t>
            </a:r>
            <a:r>
              <a:rPr sz="3600" spc="-5" dirty="0">
                <a:solidFill>
                  <a:srgbClr val="006FBF"/>
                </a:solidFill>
              </a:rPr>
              <a:t>the</a:t>
            </a:r>
            <a:r>
              <a:rPr sz="3600" spc="-20" dirty="0">
                <a:solidFill>
                  <a:srgbClr val="006FBF"/>
                </a:solidFill>
              </a:rPr>
              <a:t> </a:t>
            </a:r>
            <a:r>
              <a:rPr sz="3600" spc="-75" dirty="0">
                <a:solidFill>
                  <a:srgbClr val="006FBF"/>
                </a:solidFill>
              </a:rPr>
              <a:t>debentu</a:t>
            </a:r>
            <a:r>
              <a:rPr sz="3600" strike="sngStrike" spc="-75" dirty="0">
                <a:solidFill>
                  <a:srgbClr val="006FBF"/>
                </a:solidFill>
              </a:rPr>
              <a:t>re</a:t>
            </a:r>
            <a:r>
              <a:rPr sz="3600" strike="noStrike" spc="-75" dirty="0">
                <a:solidFill>
                  <a:srgbClr val="006FBF"/>
                </a:solidFill>
              </a:rPr>
              <a:t>s</a:t>
            </a:r>
            <a:r>
              <a:rPr sz="3600" u="sng" strike="noStrike" spc="705" dirty="0">
                <a:solidFill>
                  <a:srgbClr val="006FBF"/>
                </a:solidFill>
                <a:uFill>
                  <a:solidFill>
                    <a:srgbClr val="C6B0B8"/>
                  </a:solidFill>
                </a:uFill>
              </a:rPr>
              <a:t> </a:t>
            </a:r>
            <a:r>
              <a:rPr sz="3600" u="sng" strike="noStrike" spc="-5" dirty="0">
                <a:solidFill>
                  <a:srgbClr val="006FBF"/>
                </a:solidFill>
                <a:uFill>
                  <a:solidFill>
                    <a:srgbClr val="C5AFB5"/>
                  </a:solidFill>
                </a:uFill>
              </a:rPr>
              <a:t>a</a:t>
            </a:r>
            <a:r>
              <a:rPr sz="3600" u="sng" strike="noStrike" spc="-5" dirty="0">
                <a:solidFill>
                  <a:srgbClr val="006FBF"/>
                </a:solidFill>
                <a:uFill>
                  <a:solidFill>
                    <a:srgbClr val="C5ADB0"/>
                  </a:solidFill>
                </a:uFill>
              </a:rPr>
              <a:t>r</a:t>
            </a:r>
            <a:r>
              <a:rPr sz="3600" strike="noStrike" spc="-5" dirty="0">
                <a:solidFill>
                  <a:srgbClr val="006FBF"/>
                </a:solidFill>
              </a:rPr>
              <a:t>e</a:t>
            </a:r>
            <a:endParaRPr sz="3600">
              <a:latin typeface="Times New Roman"/>
              <a:cs typeface="Times New Roman"/>
            </a:endParaRPr>
          </a:p>
          <a:p>
            <a:pPr marL="13970" marR="259079">
              <a:lnSpc>
                <a:spcPct val="100000"/>
              </a:lnSpc>
            </a:pPr>
            <a:r>
              <a:rPr sz="3600" dirty="0">
                <a:solidFill>
                  <a:srgbClr val="006FBF"/>
                </a:solidFill>
              </a:rPr>
              <a:t>r</a:t>
            </a:r>
            <a:r>
              <a:rPr sz="3600" spc="-5" dirty="0">
                <a:solidFill>
                  <a:srgbClr val="006FBF"/>
                </a:solidFill>
              </a:rPr>
              <a:t>e</a:t>
            </a:r>
            <a:r>
              <a:rPr sz="3600" dirty="0">
                <a:solidFill>
                  <a:srgbClr val="006FBF"/>
                </a:solidFill>
              </a:rPr>
              <a:t>de</a:t>
            </a:r>
            <a:r>
              <a:rPr sz="3600" u="dbl" spc="-735" dirty="0">
                <a:solidFill>
                  <a:srgbClr val="006FBF"/>
                </a:solidFill>
                <a:uFill>
                  <a:solidFill>
                    <a:srgbClr val="C7B8CD"/>
                  </a:solidFill>
                </a:uFill>
              </a:rPr>
              <a:t>e</a:t>
            </a:r>
            <a:r>
              <a:rPr sz="3600" u="dbl" spc="-170" dirty="0">
                <a:solidFill>
                  <a:srgbClr val="006FBF"/>
                </a:solidFill>
                <a:uFill>
                  <a:solidFill>
                    <a:srgbClr val="C7B8CD"/>
                  </a:solidFill>
                </a:uFill>
              </a:rPr>
              <a:t> </a:t>
            </a:r>
            <a:r>
              <a:rPr sz="3600" u="dbl" spc="-15" dirty="0">
                <a:solidFill>
                  <a:srgbClr val="006FBF"/>
                </a:solidFill>
                <a:uFill>
                  <a:solidFill>
                    <a:srgbClr val="C7B8CD"/>
                  </a:solidFill>
                </a:uFill>
              </a:rPr>
              <a:t>m</a:t>
            </a:r>
            <a:r>
              <a:rPr sz="3600" u="dbl" spc="-10" dirty="0">
                <a:solidFill>
                  <a:srgbClr val="006FBF"/>
                </a:solidFill>
                <a:uFill>
                  <a:solidFill>
                    <a:srgbClr val="C7B8CD"/>
                  </a:solidFill>
                </a:uFill>
              </a:rPr>
              <a:t>e</a:t>
            </a:r>
            <a:r>
              <a:rPr sz="3600" spc="-919" dirty="0">
                <a:solidFill>
                  <a:srgbClr val="006FBF"/>
                </a:solidFill>
              </a:rPr>
              <a:t>d</a:t>
            </a:r>
            <a:r>
              <a:rPr sz="3600" u="sng" dirty="0">
                <a:solidFill>
                  <a:srgbClr val="006FBF"/>
                </a:solidFill>
                <a:uFill>
                  <a:solidFill>
                    <a:srgbClr val="C8B9D0"/>
                  </a:solidFill>
                </a:uFill>
              </a:rPr>
              <a:t> </a:t>
            </a:r>
            <a:r>
              <a:rPr sz="3600" u="sng" spc="10" dirty="0">
                <a:solidFill>
                  <a:srgbClr val="006FBF"/>
                </a:solidFill>
                <a:uFill>
                  <a:solidFill>
                    <a:srgbClr val="C8B9D0"/>
                  </a:solidFill>
                </a:uFill>
              </a:rPr>
              <a:t> </a:t>
            </a:r>
            <a:r>
              <a:rPr sz="3600" dirty="0">
                <a:solidFill>
                  <a:srgbClr val="006FBF"/>
                </a:solidFill>
              </a:rPr>
              <a:t>out</a:t>
            </a:r>
            <a:r>
              <a:rPr sz="3600" spc="-10" dirty="0">
                <a:solidFill>
                  <a:srgbClr val="006FBF"/>
                </a:solidFill>
              </a:rPr>
              <a:t> </a:t>
            </a:r>
            <a:r>
              <a:rPr sz="3600" dirty="0">
                <a:solidFill>
                  <a:srgbClr val="006FBF"/>
                </a:solidFill>
              </a:rPr>
              <a:t>of</a:t>
            </a:r>
            <a:r>
              <a:rPr sz="3600" spc="-10" dirty="0">
                <a:solidFill>
                  <a:srgbClr val="006FBF"/>
                </a:solidFill>
              </a:rPr>
              <a:t> </a:t>
            </a:r>
            <a:r>
              <a:rPr sz="3600" spc="-5" dirty="0">
                <a:solidFill>
                  <a:srgbClr val="006FBF"/>
                </a:solidFill>
              </a:rPr>
              <a:t>c</a:t>
            </a:r>
            <a:r>
              <a:rPr sz="3600" spc="-10" dirty="0">
                <a:solidFill>
                  <a:srgbClr val="006FBF"/>
                </a:solidFill>
              </a:rPr>
              <a:t>a</a:t>
            </a:r>
            <a:r>
              <a:rPr sz="3600" dirty="0">
                <a:solidFill>
                  <a:srgbClr val="006FBF"/>
                </a:solidFill>
              </a:rPr>
              <a:t>pi</a:t>
            </a:r>
            <a:r>
              <a:rPr sz="3600" spc="-10" dirty="0">
                <a:solidFill>
                  <a:srgbClr val="006FBF"/>
                </a:solidFill>
              </a:rPr>
              <a:t>ta</a:t>
            </a:r>
            <a:r>
              <a:rPr sz="3600" dirty="0">
                <a:solidFill>
                  <a:srgbClr val="006FBF"/>
                </a:solidFill>
              </a:rPr>
              <a:t>l</a:t>
            </a:r>
            <a:r>
              <a:rPr sz="3600" spc="-20" dirty="0">
                <a:solidFill>
                  <a:srgbClr val="006FBF"/>
                </a:solidFill>
              </a:rPr>
              <a:t> </a:t>
            </a:r>
            <a:r>
              <a:rPr sz="3600" spc="-15" dirty="0">
                <a:solidFill>
                  <a:srgbClr val="006FBF"/>
                </a:solidFill>
              </a:rPr>
              <a:t>m</a:t>
            </a:r>
            <a:r>
              <a:rPr sz="3600" spc="-10" dirty="0">
                <a:solidFill>
                  <a:srgbClr val="006FBF"/>
                </a:solidFill>
              </a:rPr>
              <a:t>e</a:t>
            </a:r>
            <a:r>
              <a:rPr sz="3600" spc="-5" dirty="0">
                <a:solidFill>
                  <a:srgbClr val="006FBF"/>
                </a:solidFill>
              </a:rPr>
              <a:t>an</a:t>
            </a:r>
            <a:r>
              <a:rPr sz="3600" dirty="0">
                <a:solidFill>
                  <a:srgbClr val="006FBF"/>
                </a:solidFill>
              </a:rPr>
              <a:t>s</a:t>
            </a:r>
            <a:r>
              <a:rPr sz="3600" spc="-10" dirty="0">
                <a:solidFill>
                  <a:srgbClr val="006FBF"/>
                </a:solidFill>
              </a:rPr>
              <a:t> </a:t>
            </a:r>
            <a:r>
              <a:rPr sz="3600" dirty="0">
                <a:solidFill>
                  <a:srgbClr val="006FBF"/>
                </a:solidFill>
              </a:rPr>
              <a:t>no</a:t>
            </a:r>
            <a:r>
              <a:rPr sz="3600" spc="5" dirty="0">
                <a:solidFill>
                  <a:srgbClr val="006FBF"/>
                </a:solidFill>
              </a:rPr>
              <a:t> </a:t>
            </a:r>
            <a:r>
              <a:rPr sz="3600" spc="-10" dirty="0">
                <a:solidFill>
                  <a:srgbClr val="006FBF"/>
                </a:solidFill>
              </a:rPr>
              <a:t>effe</a:t>
            </a:r>
            <a:r>
              <a:rPr sz="3600" u="sng" spc="-5" dirty="0">
                <a:solidFill>
                  <a:srgbClr val="006FBF"/>
                </a:solidFill>
                <a:uFill>
                  <a:solidFill>
                    <a:srgbClr val="C19B83"/>
                  </a:solidFill>
                </a:uFill>
              </a:rPr>
              <a:t>c</a:t>
            </a:r>
            <a:r>
              <a:rPr sz="3600" u="sng" strike="sngStrike" spc="-380" dirty="0">
                <a:solidFill>
                  <a:srgbClr val="006FBF"/>
                </a:solidFill>
                <a:uFill>
                  <a:solidFill>
                    <a:srgbClr val="C19B83"/>
                  </a:solidFill>
                </a:uFill>
              </a:rPr>
              <a:t>t</a:t>
            </a:r>
            <a:r>
              <a:rPr sz="3600" u="sng" strike="sngStrike" dirty="0">
                <a:solidFill>
                  <a:srgbClr val="006FBF"/>
                </a:solidFill>
                <a:uFill>
                  <a:solidFill>
                    <a:srgbClr val="C19B83"/>
                  </a:solidFill>
                </a:uFill>
              </a:rPr>
              <a:t> </a:t>
            </a:r>
            <a:r>
              <a:rPr sz="3600" u="sng" strike="sngStrike" spc="-530" dirty="0">
                <a:solidFill>
                  <a:srgbClr val="006FBF"/>
                </a:solidFill>
                <a:uFill>
                  <a:solidFill>
                    <a:srgbClr val="C19B83"/>
                  </a:solidFill>
                </a:uFill>
              </a:rPr>
              <a:t> </a:t>
            </a:r>
            <a:r>
              <a:rPr sz="3600" u="sng" strike="sngStrike" dirty="0">
                <a:solidFill>
                  <a:srgbClr val="006FBF"/>
                </a:solidFill>
                <a:uFill>
                  <a:solidFill>
                    <a:srgbClr val="C29F8B"/>
                  </a:solidFill>
                </a:uFill>
              </a:rPr>
              <a:t>on </a:t>
            </a:r>
            <a:r>
              <a:rPr sz="3600" strike="noStrike" dirty="0">
                <a:solidFill>
                  <a:srgbClr val="006FBF"/>
                </a:solidFill>
              </a:rPr>
              <a:t> </a:t>
            </a:r>
            <a:r>
              <a:rPr sz="3600" strike="noStrike" spc="-10" dirty="0">
                <a:solidFill>
                  <a:srgbClr val="006FBF"/>
                </a:solidFill>
              </a:rPr>
              <a:t>profits.</a:t>
            </a:r>
            <a:r>
              <a:rPr sz="3600" u="sng" strike="noStrike" spc="5" dirty="0">
                <a:solidFill>
                  <a:srgbClr val="006FBF"/>
                </a:solidFill>
                <a:uFill>
                  <a:solidFill>
                    <a:srgbClr val="C3A49A"/>
                  </a:solidFill>
                </a:uFill>
              </a:rPr>
              <a:t> </a:t>
            </a:r>
            <a:r>
              <a:rPr sz="3600" strike="noStrike" spc="-5" dirty="0">
                <a:solidFill>
                  <a:srgbClr val="006FBF"/>
                </a:solidFill>
              </a:rPr>
              <a:t>It</a:t>
            </a:r>
            <a:r>
              <a:rPr sz="3600" strike="noStrike" dirty="0">
                <a:solidFill>
                  <a:srgbClr val="006FBF"/>
                </a:solidFill>
              </a:rPr>
              <a:t> </a:t>
            </a:r>
            <a:r>
              <a:rPr sz="3600" strike="noStrike" spc="-5" dirty="0">
                <a:solidFill>
                  <a:srgbClr val="006FBF"/>
                </a:solidFill>
              </a:rPr>
              <a:t>will</a:t>
            </a:r>
            <a:r>
              <a:rPr sz="3600" strike="noStrike" spc="-10" dirty="0">
                <a:solidFill>
                  <a:srgbClr val="006FBF"/>
                </a:solidFill>
              </a:rPr>
              <a:t> </a:t>
            </a:r>
            <a:r>
              <a:rPr sz="3600" strike="noStrike" spc="-5" dirty="0">
                <a:solidFill>
                  <a:srgbClr val="006FBF"/>
                </a:solidFill>
              </a:rPr>
              <a:t>reduce</a:t>
            </a:r>
            <a:r>
              <a:rPr sz="3600" strike="noStrike" spc="-10" dirty="0">
                <a:solidFill>
                  <a:srgbClr val="006FBF"/>
                </a:solidFill>
              </a:rPr>
              <a:t> cash a</a:t>
            </a:r>
            <a:r>
              <a:rPr sz="3600" u="sng" strike="noStrike" spc="-10" dirty="0">
                <a:solidFill>
                  <a:srgbClr val="006FBF"/>
                </a:solidFill>
                <a:uFill>
                  <a:solidFill>
                    <a:srgbClr val="BD8A56"/>
                  </a:solidFill>
                </a:uFill>
              </a:rPr>
              <a:t>nd</a:t>
            </a:r>
            <a:r>
              <a:rPr sz="3600" strike="noStrike" dirty="0">
                <a:solidFill>
                  <a:srgbClr val="006FBF"/>
                </a:solidFill>
              </a:rPr>
              <a:t> </a:t>
            </a:r>
            <a:r>
              <a:rPr sz="3600" strike="sngStrike" spc="-10" dirty="0">
                <a:solidFill>
                  <a:srgbClr val="006FBF"/>
                </a:solidFill>
              </a:rPr>
              <a:t>li</a:t>
            </a:r>
            <a:r>
              <a:rPr sz="3600" strike="noStrike" spc="-10" dirty="0">
                <a:solidFill>
                  <a:srgbClr val="006FBF"/>
                </a:solidFill>
              </a:rPr>
              <a:t>ability</a:t>
            </a:r>
            <a:r>
              <a:rPr sz="3600" strike="noStrike" spc="35" dirty="0">
                <a:solidFill>
                  <a:srgbClr val="006FBF"/>
                </a:solidFill>
              </a:rPr>
              <a:t> </a:t>
            </a:r>
            <a:r>
              <a:rPr sz="3600" strike="noStrike" spc="5" dirty="0">
                <a:solidFill>
                  <a:srgbClr val="006FBF"/>
                </a:solidFill>
              </a:rPr>
              <a:t>o</a:t>
            </a:r>
            <a:r>
              <a:rPr sz="3600" u="dbl" strike="noStrike" spc="5" dirty="0">
                <a:solidFill>
                  <a:srgbClr val="006FBF"/>
                </a:solidFill>
                <a:uFill>
                  <a:solidFill>
                    <a:srgbClr val="BE8D5E"/>
                  </a:solidFill>
                </a:uFill>
              </a:rPr>
              <a:t>n</a:t>
            </a:r>
            <a:r>
              <a:rPr sz="3600" strike="noStrike" spc="5" dirty="0">
                <a:solidFill>
                  <a:srgbClr val="006FBF"/>
                </a:solidFill>
              </a:rPr>
              <a:t>ly. </a:t>
            </a:r>
            <a:r>
              <a:rPr sz="3600" strike="noStrike" spc="-885" dirty="0">
                <a:solidFill>
                  <a:srgbClr val="006FBF"/>
                </a:solidFill>
              </a:rPr>
              <a:t> </a:t>
            </a:r>
            <a:r>
              <a:rPr sz="3600" strike="noStrike" dirty="0">
                <a:solidFill>
                  <a:srgbClr val="006FBF"/>
                </a:solidFill>
              </a:rPr>
              <a:t>If </a:t>
            </a:r>
            <a:r>
              <a:rPr sz="3600" strike="noStrike" spc="-5" dirty="0">
                <a:solidFill>
                  <a:srgbClr val="006FBF"/>
                </a:solidFill>
              </a:rPr>
              <a:t>the deb</a:t>
            </a:r>
            <a:r>
              <a:rPr sz="3600" strike="sngStrike" spc="-5" dirty="0">
                <a:solidFill>
                  <a:srgbClr val="006FBF"/>
                </a:solidFill>
              </a:rPr>
              <a:t>e</a:t>
            </a:r>
            <a:r>
              <a:rPr sz="3600" strike="noStrike" spc="-5" dirty="0">
                <a:solidFill>
                  <a:srgbClr val="006FBF"/>
                </a:solidFill>
              </a:rPr>
              <a:t>ntures </a:t>
            </a:r>
            <a:r>
              <a:rPr sz="3600" strike="noStrike" spc="-10" dirty="0">
                <a:solidFill>
                  <a:srgbClr val="006FBF"/>
                </a:solidFill>
              </a:rPr>
              <a:t>are </a:t>
            </a:r>
            <a:r>
              <a:rPr sz="3600" strike="noStrike" spc="-5" dirty="0">
                <a:solidFill>
                  <a:srgbClr val="006FBF"/>
                </a:solidFill>
              </a:rPr>
              <a:t>redeemed </a:t>
            </a:r>
            <a:r>
              <a:rPr sz="3600" strike="noStrike" dirty="0">
                <a:solidFill>
                  <a:srgbClr val="006FBF"/>
                </a:solidFill>
              </a:rPr>
              <a:t>out of </a:t>
            </a:r>
            <a:r>
              <a:rPr sz="3600" strike="noStrike" spc="-5" dirty="0">
                <a:solidFill>
                  <a:srgbClr val="006FBF"/>
                </a:solidFill>
              </a:rPr>
              <a:t>profit </a:t>
            </a:r>
            <a:r>
              <a:rPr sz="3600" strike="noStrike" dirty="0">
                <a:solidFill>
                  <a:srgbClr val="006FBF"/>
                </a:solidFill>
              </a:rPr>
              <a:t> </a:t>
            </a:r>
            <a:r>
              <a:rPr sz="3600" strike="noStrike" spc="-10" dirty="0">
                <a:solidFill>
                  <a:srgbClr val="006FBF"/>
                </a:solidFill>
              </a:rPr>
              <a:t>means</a:t>
            </a:r>
            <a:r>
              <a:rPr sz="3600" strike="noStrike" dirty="0">
                <a:solidFill>
                  <a:srgbClr val="006FBF"/>
                </a:solidFill>
              </a:rPr>
              <a:t> </a:t>
            </a:r>
            <a:r>
              <a:rPr sz="3600" strike="noStrike" spc="-5" dirty="0">
                <a:solidFill>
                  <a:srgbClr val="006FBF"/>
                </a:solidFill>
              </a:rPr>
              <a:t>the </a:t>
            </a:r>
            <a:r>
              <a:rPr sz="3600" strike="noStrike" spc="-10" dirty="0">
                <a:solidFill>
                  <a:srgbClr val="006FBF"/>
                </a:solidFill>
              </a:rPr>
              <a:t>same</a:t>
            </a:r>
            <a:r>
              <a:rPr sz="3600" strike="noStrike" spc="-15" dirty="0">
                <a:solidFill>
                  <a:srgbClr val="006FBF"/>
                </a:solidFill>
              </a:rPr>
              <a:t> </a:t>
            </a:r>
            <a:r>
              <a:rPr sz="3600" strike="noStrike" spc="-5" dirty="0">
                <a:solidFill>
                  <a:srgbClr val="006FBF"/>
                </a:solidFill>
              </a:rPr>
              <a:t>amount</a:t>
            </a:r>
            <a:r>
              <a:rPr sz="3600" strike="noStrike" dirty="0">
                <a:solidFill>
                  <a:srgbClr val="006FBF"/>
                </a:solidFill>
              </a:rPr>
              <a:t> </a:t>
            </a:r>
            <a:r>
              <a:rPr sz="3600" strike="noStrike" spc="-5" dirty="0">
                <a:solidFill>
                  <a:srgbClr val="006FBF"/>
                </a:solidFill>
              </a:rPr>
              <a:t>will</a:t>
            </a:r>
            <a:r>
              <a:rPr sz="3600" strike="noStrike" spc="-15" dirty="0">
                <a:solidFill>
                  <a:srgbClr val="006FBF"/>
                </a:solidFill>
              </a:rPr>
              <a:t> </a:t>
            </a:r>
            <a:r>
              <a:rPr sz="3600" strike="noStrike" dirty="0">
                <a:solidFill>
                  <a:srgbClr val="006FBF"/>
                </a:solidFill>
              </a:rPr>
              <a:t>be</a:t>
            </a:r>
            <a:r>
              <a:rPr sz="3600" strike="noStrike" spc="-10" dirty="0">
                <a:solidFill>
                  <a:srgbClr val="006FBF"/>
                </a:solidFill>
              </a:rPr>
              <a:t> appropriated</a:t>
            </a:r>
            <a:endParaRPr sz="3600"/>
          </a:p>
        </p:txBody>
      </p:sp>
      <p:sp>
        <p:nvSpPr>
          <p:cNvPr id="1624" name="object 1624"/>
          <p:cNvSpPr txBox="1"/>
          <p:nvPr/>
        </p:nvSpPr>
        <p:spPr>
          <a:xfrm>
            <a:off x="229870" y="6069329"/>
            <a:ext cx="512254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dirty="0">
                <a:solidFill>
                  <a:srgbClr val="006FBF"/>
                </a:solidFill>
                <a:latin typeface="Times New Roman"/>
                <a:cs typeface="Times New Roman"/>
              </a:rPr>
              <a:t>out</a:t>
            </a:r>
            <a:r>
              <a:rPr sz="3600" spc="-25" dirty="0">
                <a:solidFill>
                  <a:srgbClr val="006FBF"/>
                </a:solidFill>
                <a:latin typeface="Times New Roman"/>
                <a:cs typeface="Times New Roman"/>
              </a:rPr>
              <a:t> </a:t>
            </a:r>
            <a:r>
              <a:rPr sz="3600" dirty="0">
                <a:solidFill>
                  <a:srgbClr val="006FBF"/>
                </a:solidFill>
                <a:latin typeface="Times New Roman"/>
                <a:cs typeface="Times New Roman"/>
              </a:rPr>
              <a:t>of</a:t>
            </a:r>
            <a:r>
              <a:rPr sz="3600" spc="-25" dirty="0">
                <a:solidFill>
                  <a:srgbClr val="006FB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006FBF"/>
                </a:solidFill>
                <a:latin typeface="Times New Roman"/>
                <a:cs typeface="Times New Roman"/>
              </a:rPr>
              <a:t>profits</a:t>
            </a:r>
            <a:r>
              <a:rPr sz="3600" spc="-20" dirty="0">
                <a:solidFill>
                  <a:srgbClr val="006FBF"/>
                </a:solidFill>
                <a:latin typeface="Times New Roman"/>
                <a:cs typeface="Times New Roman"/>
              </a:rPr>
              <a:t> </a:t>
            </a:r>
            <a:r>
              <a:rPr sz="3600" dirty="0">
                <a:solidFill>
                  <a:srgbClr val="006FBF"/>
                </a:solidFill>
                <a:latin typeface="Times New Roman"/>
                <a:cs typeface="Times New Roman"/>
              </a:rPr>
              <a:t>of</a:t>
            </a:r>
            <a:r>
              <a:rPr sz="3600" spc="-30" dirty="0">
                <a:solidFill>
                  <a:srgbClr val="006FBF"/>
                </a:solidFill>
                <a:latin typeface="Times New Roman"/>
                <a:cs typeface="Times New Roman"/>
              </a:rPr>
              <a:t> </a:t>
            </a:r>
            <a:r>
              <a:rPr sz="3600" dirty="0">
                <a:solidFill>
                  <a:srgbClr val="006FBF"/>
                </a:solidFill>
                <a:latin typeface="Times New Roman"/>
                <a:cs typeface="Times New Roman"/>
              </a:rPr>
              <a:t>a</a:t>
            </a:r>
            <a:r>
              <a:rPr sz="3600" spc="-20" dirty="0">
                <a:solidFill>
                  <a:srgbClr val="006FB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006FBF"/>
                </a:solidFill>
                <a:latin typeface="Times New Roman"/>
                <a:cs typeface="Times New Roman"/>
              </a:rPr>
              <a:t>company.</a:t>
            </a:r>
            <a:endParaRPr sz="36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43" y="4234179"/>
              <a:ext cx="1971039" cy="11430"/>
            </a:xfrm>
            <a:custGeom>
              <a:avLst/>
              <a:gdLst/>
              <a:ahLst/>
              <a:cxnLst/>
              <a:rect l="l" t="t" r="r" b="b"/>
              <a:pathLst>
                <a:path w="1971039" h="11429">
                  <a:moveTo>
                    <a:pt x="41186" y="0"/>
                  </a:moveTo>
                  <a:lnTo>
                    <a:pt x="17449" y="0"/>
                  </a:lnTo>
                  <a:lnTo>
                    <a:pt x="0" y="11430"/>
                  </a:lnTo>
                  <a:lnTo>
                    <a:pt x="24028" y="11430"/>
                  </a:lnTo>
                  <a:lnTo>
                    <a:pt x="41186" y="0"/>
                  </a:lnTo>
                  <a:close/>
                </a:path>
                <a:path w="1971039" h="11429">
                  <a:moveTo>
                    <a:pt x="1971040" y="11430"/>
                  </a:moveTo>
                  <a:lnTo>
                    <a:pt x="1946541" y="0"/>
                  </a:lnTo>
                  <a:lnTo>
                    <a:pt x="1845614" y="0"/>
                  </a:lnTo>
                  <a:lnTo>
                    <a:pt x="1769186" y="11430"/>
                  </a:lnTo>
                  <a:lnTo>
                    <a:pt x="1971040" y="1143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27607" y="434593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39" h="10160">
                  <a:moveTo>
                    <a:pt x="171234" y="2540"/>
                  </a:moveTo>
                  <a:lnTo>
                    <a:pt x="72644" y="2540"/>
                  </a:lnTo>
                  <a:lnTo>
                    <a:pt x="72644" y="0"/>
                  </a:lnTo>
                  <a:lnTo>
                    <a:pt x="10922" y="0"/>
                  </a:lnTo>
                  <a:lnTo>
                    <a:pt x="10922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71234" y="10160"/>
                  </a:lnTo>
                  <a:lnTo>
                    <a:pt x="171234" y="2540"/>
                  </a:lnTo>
                  <a:close/>
                </a:path>
                <a:path w="1564639" h="10160">
                  <a:moveTo>
                    <a:pt x="1564132" y="0"/>
                  </a:moveTo>
                  <a:lnTo>
                    <a:pt x="1316736" y="0"/>
                  </a:lnTo>
                  <a:lnTo>
                    <a:pt x="1316736" y="2540"/>
                  </a:lnTo>
                  <a:lnTo>
                    <a:pt x="1232585" y="2540"/>
                  </a:lnTo>
                  <a:lnTo>
                    <a:pt x="1232585" y="10160"/>
                  </a:lnTo>
                  <a:lnTo>
                    <a:pt x="1526362" y="10160"/>
                  </a:lnTo>
                  <a:lnTo>
                    <a:pt x="1526362" y="2540"/>
                  </a:lnTo>
                  <a:lnTo>
                    <a:pt x="1564132" y="2540"/>
                  </a:lnTo>
                  <a:lnTo>
                    <a:pt x="156413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097584" y="4356099"/>
              <a:ext cx="1528445" cy="10160"/>
            </a:xfrm>
            <a:custGeom>
              <a:avLst/>
              <a:gdLst/>
              <a:ahLst/>
              <a:cxnLst/>
              <a:rect l="l" t="t" r="r" b="b"/>
              <a:pathLst>
                <a:path w="1528445" h="10160">
                  <a:moveTo>
                    <a:pt x="572465" y="10160"/>
                  </a:moveTo>
                  <a:lnTo>
                    <a:pt x="302488" y="0"/>
                  </a:lnTo>
                  <a:lnTo>
                    <a:pt x="21831" y="0"/>
                  </a:lnTo>
                  <a:lnTo>
                    <a:pt x="0" y="10160"/>
                  </a:lnTo>
                  <a:lnTo>
                    <a:pt x="572465" y="10160"/>
                  </a:lnTo>
                  <a:close/>
                </a:path>
                <a:path w="1528445" h="10160">
                  <a:moveTo>
                    <a:pt x="1528051" y="0"/>
                  </a:moveTo>
                  <a:lnTo>
                    <a:pt x="1186954" y="0"/>
                  </a:lnTo>
                  <a:lnTo>
                    <a:pt x="985202" y="10160"/>
                  </a:lnTo>
                  <a:lnTo>
                    <a:pt x="1452499" y="10160"/>
                  </a:lnTo>
                  <a:lnTo>
                    <a:pt x="1528051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1" y="4436109"/>
              <a:ext cx="1021080" cy="11430"/>
            </a:xfrm>
            <a:custGeom>
              <a:avLst/>
              <a:gdLst/>
              <a:ahLst/>
              <a:cxnLst/>
              <a:rect l="l" t="t" r="r" b="b"/>
              <a:pathLst>
                <a:path w="1021080" h="11429">
                  <a:moveTo>
                    <a:pt x="445477" y="0"/>
                  </a:moveTo>
                  <a:lnTo>
                    <a:pt x="5461" y="0"/>
                  </a:lnTo>
                  <a:lnTo>
                    <a:pt x="0" y="11430"/>
                  </a:lnTo>
                  <a:lnTo>
                    <a:pt x="258787" y="11430"/>
                  </a:lnTo>
                  <a:lnTo>
                    <a:pt x="445477" y="0"/>
                  </a:lnTo>
                  <a:close/>
                </a:path>
                <a:path w="1021080" h="11429">
                  <a:moveTo>
                    <a:pt x="1020762" y="0"/>
                  </a:moveTo>
                  <a:lnTo>
                    <a:pt x="873048" y="0"/>
                  </a:lnTo>
                  <a:lnTo>
                    <a:pt x="1002588" y="2540"/>
                  </a:lnTo>
                  <a:lnTo>
                    <a:pt x="1020762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012300" y="4466589"/>
              <a:ext cx="151765" cy="11430"/>
            </a:xfrm>
            <a:custGeom>
              <a:avLst/>
              <a:gdLst/>
              <a:ahLst/>
              <a:cxnLst/>
              <a:rect l="l" t="t" r="r" b="b"/>
              <a:pathLst>
                <a:path w="151765" h="11429">
                  <a:moveTo>
                    <a:pt x="13916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51553" y="11430"/>
                  </a:lnTo>
                  <a:lnTo>
                    <a:pt x="139168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007441" y="4476750"/>
              <a:ext cx="167640" cy="11430"/>
            </a:xfrm>
            <a:custGeom>
              <a:avLst/>
              <a:gdLst/>
              <a:ahLst/>
              <a:cxnLst/>
              <a:rect l="l" t="t" r="r" b="b"/>
              <a:pathLst>
                <a:path w="167640" h="11429">
                  <a:moveTo>
                    <a:pt x="155036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67420" y="11430"/>
                  </a:lnTo>
                  <a:lnTo>
                    <a:pt x="1550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02582" y="4486909"/>
              <a:ext cx="183515" cy="11430"/>
            </a:xfrm>
            <a:custGeom>
              <a:avLst/>
              <a:gdLst/>
              <a:ahLst/>
              <a:cxnLst/>
              <a:rect l="l" t="t" r="r" b="b"/>
              <a:pathLst>
                <a:path w="183515" h="11429">
                  <a:moveTo>
                    <a:pt x="17090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83288" y="11429"/>
                  </a:lnTo>
                  <a:lnTo>
                    <a:pt x="170903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95908" y="4497069"/>
              <a:ext cx="198120" cy="11430"/>
            </a:xfrm>
            <a:custGeom>
              <a:avLst/>
              <a:gdLst/>
              <a:ahLst/>
              <a:cxnLst/>
              <a:rect l="l" t="t" r="r" b="b"/>
              <a:pathLst>
                <a:path w="198119" h="11429">
                  <a:moveTo>
                    <a:pt x="197523" y="5080"/>
                  </a:moveTo>
                  <a:lnTo>
                    <a:pt x="191338" y="5080"/>
                  </a:lnTo>
                  <a:lnTo>
                    <a:pt x="191338" y="0"/>
                  </a:lnTo>
                  <a:lnTo>
                    <a:pt x="6057" y="0"/>
                  </a:lnTo>
                  <a:lnTo>
                    <a:pt x="6057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197523" y="11430"/>
                  </a:lnTo>
                  <a:lnTo>
                    <a:pt x="197523" y="508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77531" y="4507229"/>
              <a:ext cx="229235" cy="10160"/>
            </a:xfrm>
            <a:custGeom>
              <a:avLst/>
              <a:gdLst/>
              <a:ahLst/>
              <a:cxnLst/>
              <a:rect l="l" t="t" r="r" b="b"/>
              <a:pathLst>
                <a:path w="229234" h="10160">
                  <a:moveTo>
                    <a:pt x="217971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28980" y="10160"/>
                  </a:lnTo>
                  <a:lnTo>
                    <a:pt x="217971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62046" y="4517389"/>
              <a:ext cx="255904" cy="10160"/>
            </a:xfrm>
            <a:custGeom>
              <a:avLst/>
              <a:gdLst/>
              <a:ahLst/>
              <a:cxnLst/>
              <a:rect l="l" t="t" r="r" b="b"/>
              <a:pathLst>
                <a:path w="255905" h="10160">
                  <a:moveTo>
                    <a:pt x="244465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55474" y="10160"/>
                  </a:lnTo>
                  <a:lnTo>
                    <a:pt x="244465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6560" y="4527550"/>
              <a:ext cx="282575" cy="10160"/>
            </a:xfrm>
            <a:custGeom>
              <a:avLst/>
              <a:gdLst/>
              <a:ahLst/>
              <a:cxnLst/>
              <a:rect l="l" t="t" r="r" b="b"/>
              <a:pathLst>
                <a:path w="282575" h="10160">
                  <a:moveTo>
                    <a:pt x="270960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81968" y="10160"/>
                  </a:lnTo>
                  <a:lnTo>
                    <a:pt x="270960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29139" y="4537709"/>
              <a:ext cx="311785" cy="11430"/>
            </a:xfrm>
            <a:custGeom>
              <a:avLst/>
              <a:gdLst/>
              <a:ahLst/>
              <a:cxnLst/>
              <a:rect l="l" t="t" r="r" b="b"/>
              <a:pathLst>
                <a:path w="311784" h="11429">
                  <a:moveTo>
                    <a:pt x="299389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311774" y="11429"/>
                  </a:lnTo>
                  <a:lnTo>
                    <a:pt x="299389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202488" y="0"/>
                  </a:moveTo>
                  <a:lnTo>
                    <a:pt x="7734" y="0"/>
                  </a:lnTo>
                  <a:lnTo>
                    <a:pt x="7734" y="1270"/>
                  </a:ln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lnTo>
                    <a:pt x="202488" y="1270"/>
                  </a:lnTo>
                  <a:lnTo>
                    <a:pt x="202488" y="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32524" y="4982209"/>
              <a:ext cx="1587500" cy="11430"/>
            </a:xfrm>
            <a:custGeom>
              <a:avLst/>
              <a:gdLst/>
              <a:ahLst/>
              <a:cxnLst/>
              <a:rect l="l" t="t" r="r" b="b"/>
              <a:pathLst>
                <a:path w="158750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158750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  <a:path w="1587500" h="11429">
                  <a:moveTo>
                    <a:pt x="1587220" y="6350"/>
                  </a:moveTo>
                  <a:lnTo>
                    <a:pt x="1581073" y="6350"/>
                  </a:lnTo>
                  <a:lnTo>
                    <a:pt x="1581073" y="0"/>
                  </a:lnTo>
                  <a:lnTo>
                    <a:pt x="1482293" y="0"/>
                  </a:lnTo>
                  <a:lnTo>
                    <a:pt x="1482293" y="6350"/>
                  </a:lnTo>
                  <a:lnTo>
                    <a:pt x="1488414" y="6350"/>
                  </a:lnTo>
                  <a:lnTo>
                    <a:pt x="1488414" y="11430"/>
                  </a:lnTo>
                  <a:lnTo>
                    <a:pt x="1587220" y="11430"/>
                  </a:lnTo>
                  <a:lnTo>
                    <a:pt x="1587220" y="635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18323" y="5265420"/>
              <a:ext cx="70485" cy="11430"/>
            </a:xfrm>
            <a:custGeom>
              <a:avLst/>
              <a:gdLst/>
              <a:ahLst/>
              <a:cxnLst/>
              <a:rect l="l" t="t" r="r" b="b"/>
              <a:pathLst>
                <a:path w="70484" h="11429">
                  <a:moveTo>
                    <a:pt x="68859" y="0"/>
                  </a:moveTo>
                  <a:lnTo>
                    <a:pt x="0" y="0"/>
                  </a:lnTo>
                  <a:lnTo>
                    <a:pt x="654" y="11429"/>
                  </a:lnTo>
                  <a:lnTo>
                    <a:pt x="70043" y="11429"/>
                  </a:lnTo>
                  <a:lnTo>
                    <a:pt x="6885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0" name="object 27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71" name="object 271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748163" y="1873250"/>
              <a:ext cx="313690" cy="10160"/>
            </a:xfrm>
            <a:custGeom>
              <a:avLst/>
              <a:gdLst/>
              <a:ahLst/>
              <a:cxnLst/>
              <a:rect l="l" t="t" r="r" b="b"/>
              <a:pathLst>
                <a:path w="313690" h="10160">
                  <a:moveTo>
                    <a:pt x="277308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13174" y="10160"/>
                  </a:lnTo>
                  <a:lnTo>
                    <a:pt x="27730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817385" y="1883409"/>
              <a:ext cx="273685" cy="10160"/>
            </a:xfrm>
            <a:custGeom>
              <a:avLst/>
              <a:gdLst/>
              <a:ahLst/>
              <a:cxnLst/>
              <a:rect l="l" t="t" r="r" b="b"/>
              <a:pathLst>
                <a:path w="273684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853669" y="1892299"/>
              <a:ext cx="273050" cy="10160"/>
            </a:xfrm>
            <a:custGeom>
              <a:avLst/>
              <a:gdLst/>
              <a:ahLst/>
              <a:cxnLst/>
              <a:rect l="l" t="t" r="r" b="b"/>
              <a:pathLst>
                <a:path w="27305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873490" y="1902459"/>
              <a:ext cx="316865" cy="10160"/>
            </a:xfrm>
            <a:custGeom>
              <a:avLst/>
              <a:gdLst/>
              <a:ahLst/>
              <a:cxnLst/>
              <a:rect l="l" t="t" r="r" b="b"/>
              <a:pathLst>
                <a:path w="316865" h="10160">
                  <a:moveTo>
                    <a:pt x="26021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16578" y="10160"/>
                  </a:lnTo>
                  <a:lnTo>
                    <a:pt x="260219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901224" y="1911350"/>
              <a:ext cx="338455" cy="10160"/>
            </a:xfrm>
            <a:custGeom>
              <a:avLst/>
              <a:gdLst/>
              <a:ahLst/>
              <a:cxnLst/>
              <a:rect l="l" t="t" r="r" b="b"/>
              <a:pathLst>
                <a:path w="338454" h="10160">
                  <a:moveTo>
                    <a:pt x="28179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38158" y="10160"/>
                  </a:lnTo>
                  <a:lnTo>
                    <a:pt x="28179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6932920" y="1921509"/>
              <a:ext cx="363220" cy="10160"/>
            </a:xfrm>
            <a:custGeom>
              <a:avLst/>
              <a:gdLst/>
              <a:ahLst/>
              <a:cxnLst/>
              <a:rect l="l" t="t" r="r" b="b"/>
              <a:pathLst>
                <a:path w="363220" h="10160">
                  <a:moveTo>
                    <a:pt x="30646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2821" y="10160"/>
                  </a:lnTo>
                  <a:lnTo>
                    <a:pt x="306462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6960655" y="1930400"/>
              <a:ext cx="384810" cy="10160"/>
            </a:xfrm>
            <a:custGeom>
              <a:avLst/>
              <a:gdLst/>
              <a:ahLst/>
              <a:cxnLst/>
              <a:rect l="l" t="t" r="r" b="b"/>
              <a:pathLst>
                <a:path w="384809" h="10160">
                  <a:moveTo>
                    <a:pt x="32804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84401" y="10160"/>
                  </a:lnTo>
                  <a:lnTo>
                    <a:pt x="328042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079516" y="1968500"/>
              <a:ext cx="520065" cy="10160"/>
            </a:xfrm>
            <a:custGeom>
              <a:avLst/>
              <a:gdLst/>
              <a:ahLst/>
              <a:cxnLst/>
              <a:rect l="l" t="t" r="r" b="b"/>
              <a:pathLst>
                <a:path w="520065" h="10160">
                  <a:moveTo>
                    <a:pt x="519744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12375" y="10160"/>
                  </a:lnTo>
                  <a:lnTo>
                    <a:pt x="519744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111212" y="1978659"/>
              <a:ext cx="480695" cy="10160"/>
            </a:xfrm>
            <a:custGeom>
              <a:avLst/>
              <a:gdLst/>
              <a:ahLst/>
              <a:cxnLst/>
              <a:rect l="l" t="t" r="r" b="b"/>
              <a:pathLst>
                <a:path w="480695" h="10160">
                  <a:moveTo>
                    <a:pt x="48067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73310" y="10160"/>
                  </a:lnTo>
                  <a:lnTo>
                    <a:pt x="48067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138946" y="1987550"/>
              <a:ext cx="447040" cy="10160"/>
            </a:xfrm>
            <a:custGeom>
              <a:avLst/>
              <a:gdLst/>
              <a:ahLst/>
              <a:cxnLst/>
              <a:rect l="l" t="t" r="r" b="b"/>
              <a:pathLst>
                <a:path w="447040" h="10160">
                  <a:moveTo>
                    <a:pt x="446497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39128" y="10160"/>
                  </a:lnTo>
                  <a:lnTo>
                    <a:pt x="446497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170643" y="1997709"/>
              <a:ext cx="407670" cy="10160"/>
            </a:xfrm>
            <a:custGeom>
              <a:avLst/>
              <a:gdLst/>
              <a:ahLst/>
              <a:cxnLst/>
              <a:rect l="l" t="t" r="r" b="b"/>
              <a:pathLst>
                <a:path w="407670" h="10160">
                  <a:moveTo>
                    <a:pt x="40743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00063" y="10160"/>
                  </a:lnTo>
                  <a:lnTo>
                    <a:pt x="407432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198378" y="2006600"/>
              <a:ext cx="373380" cy="10160"/>
            </a:xfrm>
            <a:custGeom>
              <a:avLst/>
              <a:gdLst/>
              <a:ahLst/>
              <a:cxnLst/>
              <a:rect l="l" t="t" r="r" b="b"/>
              <a:pathLst>
                <a:path w="373379" h="10160">
                  <a:moveTo>
                    <a:pt x="373250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5881" y="10160"/>
                  </a:lnTo>
                  <a:lnTo>
                    <a:pt x="37325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230073" y="2016759"/>
              <a:ext cx="334645" cy="10160"/>
            </a:xfrm>
            <a:custGeom>
              <a:avLst/>
              <a:gdLst/>
              <a:ahLst/>
              <a:cxnLst/>
              <a:rect l="l" t="t" r="r" b="b"/>
              <a:pathLst>
                <a:path w="334645" h="10160">
                  <a:moveTo>
                    <a:pt x="334185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26816" y="10160"/>
                  </a:lnTo>
                  <a:lnTo>
                    <a:pt x="334185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257808" y="2025650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300003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92634" y="10160"/>
                  </a:lnTo>
                  <a:lnTo>
                    <a:pt x="300003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289505" y="2035809"/>
              <a:ext cx="260985" cy="10160"/>
            </a:xfrm>
            <a:custGeom>
              <a:avLst/>
              <a:gdLst/>
              <a:ahLst/>
              <a:cxnLst/>
              <a:rect l="l" t="t" r="r" b="b"/>
              <a:pathLst>
                <a:path w="260984" h="10160">
                  <a:moveTo>
                    <a:pt x="26093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53569" y="10160"/>
                  </a:lnTo>
                  <a:lnTo>
                    <a:pt x="26093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4" name="object 83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35" name="object 835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1" name="object 106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62" name="object 1062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710853" y="902969"/>
              <a:ext cx="2305685" cy="12700"/>
            </a:xfrm>
            <a:custGeom>
              <a:avLst/>
              <a:gdLst/>
              <a:ahLst/>
              <a:cxnLst/>
              <a:rect l="l" t="t" r="r" b="b"/>
              <a:pathLst>
                <a:path w="2305685" h="12700">
                  <a:moveTo>
                    <a:pt x="51346" y="12700"/>
                  </a:moveTo>
                  <a:lnTo>
                    <a:pt x="5120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1346" y="12700"/>
                  </a:lnTo>
                  <a:close/>
                </a:path>
                <a:path w="2305685" h="12700">
                  <a:moveTo>
                    <a:pt x="2305253" y="0"/>
                  </a:moveTo>
                  <a:lnTo>
                    <a:pt x="2214854" y="0"/>
                  </a:lnTo>
                  <a:lnTo>
                    <a:pt x="2214854" y="5080"/>
                  </a:lnTo>
                  <a:lnTo>
                    <a:pt x="2204567" y="5080"/>
                  </a:lnTo>
                  <a:lnTo>
                    <a:pt x="2204567" y="12700"/>
                  </a:lnTo>
                  <a:lnTo>
                    <a:pt x="2295652" y="12700"/>
                  </a:lnTo>
                  <a:lnTo>
                    <a:pt x="2295652" y="5080"/>
                  </a:lnTo>
                  <a:lnTo>
                    <a:pt x="2305253" y="5080"/>
                  </a:lnTo>
                  <a:lnTo>
                    <a:pt x="2305253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27477" y="1252219"/>
              <a:ext cx="1720214" cy="12700"/>
            </a:xfrm>
            <a:custGeom>
              <a:avLst/>
              <a:gdLst/>
              <a:ahLst/>
              <a:cxnLst/>
              <a:rect l="l" t="t" r="r" b="b"/>
              <a:pathLst>
                <a:path w="1720214" h="12700">
                  <a:moveTo>
                    <a:pt x="58166" y="12700"/>
                  </a:moveTo>
                  <a:lnTo>
                    <a:pt x="5695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58166" y="12700"/>
                  </a:lnTo>
                  <a:close/>
                </a:path>
                <a:path w="1720214" h="12700">
                  <a:moveTo>
                    <a:pt x="1719643" y="0"/>
                  </a:moveTo>
                  <a:lnTo>
                    <a:pt x="1628978" y="0"/>
                  </a:lnTo>
                  <a:lnTo>
                    <a:pt x="1628978" y="8890"/>
                  </a:lnTo>
                  <a:lnTo>
                    <a:pt x="1618691" y="8890"/>
                  </a:lnTo>
                  <a:lnTo>
                    <a:pt x="1618691" y="12700"/>
                  </a:lnTo>
                  <a:lnTo>
                    <a:pt x="1709280" y="12700"/>
                  </a:lnTo>
                  <a:lnTo>
                    <a:pt x="1709280" y="8890"/>
                  </a:lnTo>
                  <a:lnTo>
                    <a:pt x="1719643" y="8890"/>
                  </a:lnTo>
                  <a:lnTo>
                    <a:pt x="1719643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653551" y="2176779"/>
              <a:ext cx="222250" cy="10160"/>
            </a:xfrm>
            <a:custGeom>
              <a:avLst/>
              <a:gdLst/>
              <a:ahLst/>
              <a:cxnLst/>
              <a:rect l="l" t="t" r="r" b="b"/>
              <a:pathLst>
                <a:path w="222250" h="10160">
                  <a:moveTo>
                    <a:pt x="0" y="10160"/>
                  </a:moveTo>
                  <a:lnTo>
                    <a:pt x="221630" y="10160"/>
                  </a:lnTo>
                  <a:lnTo>
                    <a:pt x="221630" y="0"/>
                  </a:lnTo>
                  <a:lnTo>
                    <a:pt x="0" y="0"/>
                  </a:lnTo>
                  <a:lnTo>
                    <a:pt x="0" y="1016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908655" y="2345689"/>
              <a:ext cx="513715" cy="11430"/>
            </a:xfrm>
            <a:custGeom>
              <a:avLst/>
              <a:gdLst/>
              <a:ahLst/>
              <a:cxnLst/>
              <a:rect l="l" t="t" r="r" b="b"/>
              <a:pathLst>
                <a:path w="513714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513714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89" name="object 13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390" name="object 139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391" name="object 1391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485828" y="3268979"/>
              <a:ext cx="1656080" cy="12700"/>
            </a:xfrm>
            <a:custGeom>
              <a:avLst/>
              <a:gdLst/>
              <a:ahLst/>
              <a:cxnLst/>
              <a:rect l="l" t="t" r="r" b="b"/>
              <a:pathLst>
                <a:path w="1656079" h="12700">
                  <a:moveTo>
                    <a:pt x="136626" y="12700"/>
                  </a:moveTo>
                  <a:lnTo>
                    <a:pt x="1126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6626" y="12700"/>
                  </a:lnTo>
                  <a:close/>
                </a:path>
                <a:path w="1656079" h="12700">
                  <a:moveTo>
                    <a:pt x="1656016" y="12700"/>
                  </a:moveTo>
                  <a:lnTo>
                    <a:pt x="1645056" y="0"/>
                  </a:lnTo>
                  <a:lnTo>
                    <a:pt x="1588871" y="0"/>
                  </a:lnTo>
                  <a:lnTo>
                    <a:pt x="1595412" y="12700"/>
                  </a:lnTo>
                  <a:lnTo>
                    <a:pt x="1656016" y="1270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661761" y="3366769"/>
              <a:ext cx="1539240" cy="12700"/>
            </a:xfrm>
            <a:custGeom>
              <a:avLst/>
              <a:gdLst/>
              <a:ahLst/>
              <a:cxnLst/>
              <a:rect l="l" t="t" r="r" b="b"/>
              <a:pathLst>
                <a:path w="1539240" h="12700">
                  <a:moveTo>
                    <a:pt x="145148" y="12700"/>
                  </a:moveTo>
                  <a:lnTo>
                    <a:pt x="1211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5148" y="12700"/>
                  </a:lnTo>
                  <a:close/>
                </a:path>
                <a:path w="1539240" h="12700">
                  <a:moveTo>
                    <a:pt x="1539011" y="12700"/>
                  </a:moveTo>
                  <a:lnTo>
                    <a:pt x="1531912" y="0"/>
                  </a:lnTo>
                  <a:lnTo>
                    <a:pt x="1463281" y="0"/>
                  </a:lnTo>
                  <a:lnTo>
                    <a:pt x="1469821" y="12700"/>
                  </a:lnTo>
                  <a:lnTo>
                    <a:pt x="1539011" y="1270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814847" y="3451859"/>
              <a:ext cx="1433830" cy="12700"/>
            </a:xfrm>
            <a:custGeom>
              <a:avLst/>
              <a:gdLst/>
              <a:ahLst/>
              <a:cxnLst/>
              <a:rect l="l" t="t" r="r" b="b"/>
              <a:pathLst>
                <a:path w="1433829" h="12700">
                  <a:moveTo>
                    <a:pt x="152565" y="12700"/>
                  </a:moveTo>
                  <a:lnTo>
                    <a:pt x="12861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2565" y="12700"/>
                  </a:lnTo>
                  <a:close/>
                </a:path>
                <a:path w="1433829" h="12700">
                  <a:moveTo>
                    <a:pt x="1433499" y="12700"/>
                  </a:moveTo>
                  <a:lnTo>
                    <a:pt x="1426400" y="0"/>
                  </a:lnTo>
                  <a:lnTo>
                    <a:pt x="1353997" y="0"/>
                  </a:lnTo>
                  <a:lnTo>
                    <a:pt x="1360538" y="12700"/>
                  </a:lnTo>
                  <a:lnTo>
                    <a:pt x="1433499" y="1270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881116" y="3488689"/>
              <a:ext cx="1388110" cy="12700"/>
            </a:xfrm>
            <a:custGeom>
              <a:avLst/>
              <a:gdLst/>
              <a:ahLst/>
              <a:cxnLst/>
              <a:rect l="l" t="t" r="r" b="b"/>
              <a:pathLst>
                <a:path w="1388109" h="12700">
                  <a:moveTo>
                    <a:pt x="155765" y="12700"/>
                  </a:moveTo>
                  <a:lnTo>
                    <a:pt x="1318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5765" y="12700"/>
                  </a:lnTo>
                  <a:close/>
                </a:path>
                <a:path w="1388109" h="12700">
                  <a:moveTo>
                    <a:pt x="1387830" y="12700"/>
                  </a:moveTo>
                  <a:lnTo>
                    <a:pt x="1380731" y="0"/>
                  </a:lnTo>
                  <a:lnTo>
                    <a:pt x="1306690" y="0"/>
                  </a:lnTo>
                  <a:lnTo>
                    <a:pt x="1313230" y="12700"/>
                  </a:lnTo>
                  <a:lnTo>
                    <a:pt x="1387830" y="1270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924524" y="3512819"/>
              <a:ext cx="1358265" cy="12700"/>
            </a:xfrm>
            <a:custGeom>
              <a:avLst/>
              <a:gdLst/>
              <a:ahLst/>
              <a:cxnLst/>
              <a:rect l="l" t="t" r="r" b="b"/>
              <a:pathLst>
                <a:path w="1358265" h="12700">
                  <a:moveTo>
                    <a:pt x="157873" y="12700"/>
                  </a:moveTo>
                  <a:lnTo>
                    <a:pt x="13392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7873" y="12700"/>
                  </a:lnTo>
                  <a:close/>
                </a:path>
                <a:path w="1358265" h="12700">
                  <a:moveTo>
                    <a:pt x="1357922" y="12700"/>
                  </a:moveTo>
                  <a:lnTo>
                    <a:pt x="1350810" y="0"/>
                  </a:lnTo>
                  <a:lnTo>
                    <a:pt x="1275702" y="0"/>
                  </a:lnTo>
                  <a:lnTo>
                    <a:pt x="1282242" y="12700"/>
                  </a:lnTo>
                  <a:lnTo>
                    <a:pt x="1357922" y="1270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7219190" y="3549650"/>
              <a:ext cx="84455" cy="12700"/>
            </a:xfrm>
            <a:custGeom>
              <a:avLst/>
              <a:gdLst/>
              <a:ahLst/>
              <a:cxnLst/>
              <a:rect l="l" t="t" r="r" b="b"/>
              <a:pathLst>
                <a:path w="84454" h="12700">
                  <a:moveTo>
                    <a:pt x="76748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83850" y="12700"/>
                  </a:lnTo>
                  <a:lnTo>
                    <a:pt x="76748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7231613" y="3573779"/>
              <a:ext cx="85090" cy="12700"/>
            </a:xfrm>
            <a:custGeom>
              <a:avLst/>
              <a:gdLst/>
              <a:ahLst/>
              <a:cxnLst/>
              <a:rect l="l" t="t" r="r" b="b"/>
              <a:pathLst>
                <a:path w="85090" h="12700">
                  <a:moveTo>
                    <a:pt x="77819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84920" y="12700"/>
                  </a:lnTo>
                  <a:lnTo>
                    <a:pt x="77819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6143875" y="3634739"/>
              <a:ext cx="184150" cy="12700"/>
            </a:xfrm>
            <a:custGeom>
              <a:avLst/>
              <a:gdLst/>
              <a:ahLst/>
              <a:cxnLst/>
              <a:rect l="l" t="t" r="r" b="b"/>
              <a:pathLst>
                <a:path w="184150" h="12700">
                  <a:moveTo>
                    <a:pt x="157610" y="0"/>
                  </a:moveTo>
                  <a:lnTo>
                    <a:pt x="0" y="0"/>
                  </a:lnTo>
                  <a:lnTo>
                    <a:pt x="22848" y="12700"/>
                  </a:lnTo>
                  <a:lnTo>
                    <a:pt x="183856" y="12700"/>
                  </a:lnTo>
                  <a:lnTo>
                    <a:pt x="157610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6210135" y="3671569"/>
              <a:ext cx="1161415" cy="12700"/>
            </a:xfrm>
            <a:custGeom>
              <a:avLst/>
              <a:gdLst/>
              <a:ahLst/>
              <a:cxnLst/>
              <a:rect l="l" t="t" r="r" b="b"/>
              <a:pathLst>
                <a:path w="1161415" h="12700">
                  <a:moveTo>
                    <a:pt x="193713" y="12700"/>
                  </a:moveTo>
                  <a:lnTo>
                    <a:pt x="16746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93713" y="12700"/>
                  </a:lnTo>
                  <a:close/>
                </a:path>
                <a:path w="1161415" h="12700">
                  <a:moveTo>
                    <a:pt x="1161072" y="12700"/>
                  </a:moveTo>
                  <a:lnTo>
                    <a:pt x="1153972" y="0"/>
                  </a:lnTo>
                  <a:lnTo>
                    <a:pt x="1071816" y="0"/>
                  </a:lnTo>
                  <a:lnTo>
                    <a:pt x="1078357" y="12700"/>
                  </a:lnTo>
                  <a:lnTo>
                    <a:pt x="1161072" y="1270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253543" y="3695699"/>
              <a:ext cx="1131570" cy="12700"/>
            </a:xfrm>
            <a:custGeom>
              <a:avLst/>
              <a:gdLst/>
              <a:ahLst/>
              <a:cxnLst/>
              <a:rect l="l" t="t" r="r" b="b"/>
              <a:pathLst>
                <a:path w="1131570" h="12700">
                  <a:moveTo>
                    <a:pt x="200164" y="12700"/>
                  </a:moveTo>
                  <a:lnTo>
                    <a:pt x="1739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00164" y="12700"/>
                  </a:lnTo>
                  <a:close/>
                </a:path>
                <a:path w="1131570" h="12700">
                  <a:moveTo>
                    <a:pt x="1131163" y="12700"/>
                  </a:moveTo>
                  <a:lnTo>
                    <a:pt x="1124051" y="0"/>
                  </a:lnTo>
                  <a:lnTo>
                    <a:pt x="1043406" y="0"/>
                  </a:lnTo>
                  <a:lnTo>
                    <a:pt x="1053617" y="12700"/>
                  </a:lnTo>
                  <a:lnTo>
                    <a:pt x="1131163" y="1270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7326583" y="3732529"/>
              <a:ext cx="84455" cy="12700"/>
            </a:xfrm>
            <a:custGeom>
              <a:avLst/>
              <a:gdLst/>
              <a:ahLst/>
              <a:cxnLst/>
              <a:rect l="l" t="t" r="r" b="b"/>
              <a:pathLst>
                <a:path w="84454" h="12700">
                  <a:moveTo>
                    <a:pt x="73556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3889" y="12700"/>
                  </a:lnTo>
                  <a:lnTo>
                    <a:pt x="7355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7345996" y="3756659"/>
              <a:ext cx="84455" cy="12700"/>
            </a:xfrm>
            <a:custGeom>
              <a:avLst/>
              <a:gdLst/>
              <a:ahLst/>
              <a:cxnLst/>
              <a:rect l="l" t="t" r="r" b="b"/>
              <a:pathLst>
                <a:path w="84454" h="12700">
                  <a:moveTo>
                    <a:pt x="73775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4108" y="12700"/>
                  </a:lnTo>
                  <a:lnTo>
                    <a:pt x="73775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7395040" y="3817620"/>
              <a:ext cx="85090" cy="12700"/>
            </a:xfrm>
            <a:custGeom>
              <a:avLst/>
              <a:gdLst/>
              <a:ahLst/>
              <a:cxnLst/>
              <a:rect l="l" t="t" r="r" b="b"/>
              <a:pathLst>
                <a:path w="85090" h="12700">
                  <a:moveTo>
                    <a:pt x="74328" y="0"/>
                  </a:moveTo>
                  <a:lnTo>
                    <a:pt x="0" y="0"/>
                  </a:lnTo>
                  <a:lnTo>
                    <a:pt x="10217" y="12699"/>
                  </a:lnTo>
                  <a:lnTo>
                    <a:pt x="84660" y="12699"/>
                  </a:lnTo>
                  <a:lnTo>
                    <a:pt x="74328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750571" y="3854449"/>
              <a:ext cx="759460" cy="12700"/>
            </a:xfrm>
            <a:custGeom>
              <a:avLst/>
              <a:gdLst/>
              <a:ahLst/>
              <a:cxnLst/>
              <a:rect l="l" t="t" r="r" b="b"/>
              <a:pathLst>
                <a:path w="759459" h="12700">
                  <a:moveTo>
                    <a:pt x="302577" y="12700"/>
                  </a:moveTo>
                  <a:lnTo>
                    <a:pt x="250482" y="0"/>
                  </a:lnTo>
                  <a:lnTo>
                    <a:pt x="0" y="0"/>
                  </a:lnTo>
                  <a:lnTo>
                    <a:pt x="55384" y="12700"/>
                  </a:lnTo>
                  <a:lnTo>
                    <a:pt x="302577" y="12700"/>
                  </a:lnTo>
                  <a:close/>
                </a:path>
                <a:path w="759459" h="12700">
                  <a:moveTo>
                    <a:pt x="759091" y="12700"/>
                  </a:moveTo>
                  <a:lnTo>
                    <a:pt x="748753" y="0"/>
                  </a:lnTo>
                  <a:lnTo>
                    <a:pt x="674090" y="0"/>
                  </a:lnTo>
                  <a:lnTo>
                    <a:pt x="684314" y="12700"/>
                  </a:lnTo>
                  <a:lnTo>
                    <a:pt x="759091" y="1270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855790" y="3878579"/>
              <a:ext cx="673735" cy="12700"/>
            </a:xfrm>
            <a:custGeom>
              <a:avLst/>
              <a:gdLst/>
              <a:ahLst/>
              <a:cxnLst/>
              <a:rect l="l" t="t" r="r" b="b"/>
              <a:pathLst>
                <a:path w="673734" h="12700">
                  <a:moveTo>
                    <a:pt x="296329" y="12700"/>
                  </a:moveTo>
                  <a:lnTo>
                    <a:pt x="244233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96329" y="12700"/>
                  </a:lnTo>
                  <a:close/>
                </a:path>
                <a:path w="673734" h="12700">
                  <a:moveTo>
                    <a:pt x="673506" y="12700"/>
                  </a:moveTo>
                  <a:lnTo>
                    <a:pt x="663168" y="0"/>
                  </a:lnTo>
                  <a:lnTo>
                    <a:pt x="588289" y="0"/>
                  </a:lnTo>
                  <a:lnTo>
                    <a:pt x="598500" y="12700"/>
                  </a:lnTo>
                  <a:lnTo>
                    <a:pt x="673506" y="1270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7016382" y="3915409"/>
              <a:ext cx="542925" cy="12700"/>
            </a:xfrm>
            <a:custGeom>
              <a:avLst/>
              <a:gdLst/>
              <a:ahLst/>
              <a:cxnLst/>
              <a:rect l="l" t="t" r="r" b="b"/>
              <a:pathLst>
                <a:path w="542925" h="12700">
                  <a:moveTo>
                    <a:pt x="220078" y="12700"/>
                  </a:moveTo>
                  <a:lnTo>
                    <a:pt x="194678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20078" y="12700"/>
                  </a:lnTo>
                  <a:close/>
                </a:path>
                <a:path w="542925" h="12700">
                  <a:moveTo>
                    <a:pt x="542874" y="12700"/>
                  </a:moveTo>
                  <a:lnTo>
                    <a:pt x="532549" y="0"/>
                  </a:lnTo>
                  <a:lnTo>
                    <a:pt x="457327" y="0"/>
                  </a:lnTo>
                  <a:lnTo>
                    <a:pt x="467550" y="12700"/>
                  </a:lnTo>
                  <a:lnTo>
                    <a:pt x="542874" y="1270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7132663" y="3939539"/>
              <a:ext cx="446405" cy="12700"/>
            </a:xfrm>
            <a:custGeom>
              <a:avLst/>
              <a:gdLst/>
              <a:ahLst/>
              <a:cxnLst/>
              <a:rect l="l" t="t" r="r" b="b"/>
              <a:pathLst>
                <a:path w="446404" h="12700">
                  <a:moveTo>
                    <a:pt x="144424" y="5080"/>
                  </a:moveTo>
                  <a:lnTo>
                    <a:pt x="131724" y="5080"/>
                  </a:lnTo>
                  <a:lnTo>
                    <a:pt x="131724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8249" y="5080"/>
                  </a:lnTo>
                  <a:lnTo>
                    <a:pt x="18249" y="12700"/>
                  </a:lnTo>
                  <a:lnTo>
                    <a:pt x="144424" y="12700"/>
                  </a:lnTo>
                  <a:lnTo>
                    <a:pt x="144424" y="5080"/>
                  </a:lnTo>
                  <a:close/>
                </a:path>
                <a:path w="446404" h="12700">
                  <a:moveTo>
                    <a:pt x="446227" y="12700"/>
                  </a:moveTo>
                  <a:lnTo>
                    <a:pt x="435889" y="0"/>
                  </a:lnTo>
                  <a:lnTo>
                    <a:pt x="360464" y="0"/>
                  </a:lnTo>
                  <a:lnTo>
                    <a:pt x="370674" y="12700"/>
                  </a:lnTo>
                  <a:lnTo>
                    <a:pt x="446227" y="1270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7248982" y="4000499"/>
              <a:ext cx="379730" cy="12700"/>
            </a:xfrm>
            <a:custGeom>
              <a:avLst/>
              <a:gdLst/>
              <a:ahLst/>
              <a:cxnLst/>
              <a:rect l="l" t="t" r="r" b="b"/>
              <a:pathLst>
                <a:path w="379729" h="12700">
                  <a:moveTo>
                    <a:pt x="157645" y="12700"/>
                  </a:moveTo>
                  <a:lnTo>
                    <a:pt x="132257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57645" y="12700"/>
                  </a:lnTo>
                  <a:close/>
                </a:path>
                <a:path w="379729" h="12700">
                  <a:moveTo>
                    <a:pt x="379501" y="12700"/>
                  </a:moveTo>
                  <a:lnTo>
                    <a:pt x="369176" y="0"/>
                  </a:lnTo>
                  <a:lnTo>
                    <a:pt x="293179" y="0"/>
                  </a:lnTo>
                  <a:lnTo>
                    <a:pt x="303403" y="12700"/>
                  </a:lnTo>
                  <a:lnTo>
                    <a:pt x="379501" y="1270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7294435" y="4024629"/>
              <a:ext cx="353695" cy="12700"/>
            </a:xfrm>
            <a:custGeom>
              <a:avLst/>
              <a:gdLst/>
              <a:ahLst/>
              <a:cxnLst/>
              <a:rect l="l" t="t" r="r" b="b"/>
              <a:pathLst>
                <a:path w="353695" h="12700">
                  <a:moveTo>
                    <a:pt x="160464" y="12700"/>
                  </a:moveTo>
                  <a:lnTo>
                    <a:pt x="135064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0464" y="12700"/>
                  </a:lnTo>
                  <a:close/>
                </a:path>
                <a:path w="353695" h="12700">
                  <a:moveTo>
                    <a:pt x="353682" y="12700"/>
                  </a:moveTo>
                  <a:lnTo>
                    <a:pt x="343357" y="0"/>
                  </a:lnTo>
                  <a:lnTo>
                    <a:pt x="267144" y="0"/>
                  </a:lnTo>
                  <a:lnTo>
                    <a:pt x="277368" y="12700"/>
                  </a:lnTo>
                  <a:lnTo>
                    <a:pt x="353682" y="1270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7363790" y="4061459"/>
              <a:ext cx="314325" cy="12700"/>
            </a:xfrm>
            <a:custGeom>
              <a:avLst/>
              <a:gdLst/>
              <a:ahLst/>
              <a:cxnLst/>
              <a:rect l="l" t="t" r="r" b="b"/>
              <a:pathLst>
                <a:path w="314325" h="12700">
                  <a:moveTo>
                    <a:pt x="164769" y="12700"/>
                  </a:moveTo>
                  <a:lnTo>
                    <a:pt x="139369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64769" y="12700"/>
                  </a:lnTo>
                  <a:close/>
                </a:path>
                <a:path w="314325" h="12700">
                  <a:moveTo>
                    <a:pt x="314299" y="12700"/>
                  </a:moveTo>
                  <a:lnTo>
                    <a:pt x="303961" y="0"/>
                  </a:lnTo>
                  <a:lnTo>
                    <a:pt x="227418" y="0"/>
                  </a:lnTo>
                  <a:lnTo>
                    <a:pt x="237642" y="12700"/>
                  </a:lnTo>
                  <a:lnTo>
                    <a:pt x="314299" y="1270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7433157" y="4098289"/>
              <a:ext cx="274955" cy="12700"/>
            </a:xfrm>
            <a:custGeom>
              <a:avLst/>
              <a:gdLst/>
              <a:ahLst/>
              <a:cxnLst/>
              <a:rect l="l" t="t" r="r" b="b"/>
              <a:pathLst>
                <a:path w="274954" h="12700">
                  <a:moveTo>
                    <a:pt x="169049" y="12700"/>
                  </a:moveTo>
                  <a:lnTo>
                    <a:pt x="143649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9049" y="12700"/>
                  </a:lnTo>
                  <a:close/>
                </a:path>
                <a:path w="274954" h="12700">
                  <a:moveTo>
                    <a:pt x="274891" y="12700"/>
                  </a:moveTo>
                  <a:lnTo>
                    <a:pt x="264553" y="0"/>
                  </a:lnTo>
                  <a:lnTo>
                    <a:pt x="187680" y="0"/>
                  </a:lnTo>
                  <a:lnTo>
                    <a:pt x="197904" y="12700"/>
                  </a:lnTo>
                  <a:lnTo>
                    <a:pt x="274891" y="1270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5" name="object 147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76" name="object 1476"/>
            <p:cNvSpPr/>
            <p:nvPr/>
          </p:nvSpPr>
          <p:spPr>
            <a:xfrm>
              <a:off x="7636279" y="4268470"/>
              <a:ext cx="275590" cy="13970"/>
            </a:xfrm>
            <a:custGeom>
              <a:avLst/>
              <a:gdLst/>
              <a:ahLst/>
              <a:cxnLst/>
              <a:rect l="l" t="t" r="r" b="b"/>
              <a:pathLst>
                <a:path w="275590" h="13970">
                  <a:moveTo>
                    <a:pt x="24726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75439" y="13969"/>
                  </a:lnTo>
                  <a:lnTo>
                    <a:pt x="247267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608063" y="4281170"/>
              <a:ext cx="327025" cy="12700"/>
            </a:xfrm>
            <a:custGeom>
              <a:avLst/>
              <a:gdLst/>
              <a:ahLst/>
              <a:cxnLst/>
              <a:rect l="l" t="t" r="r" b="b"/>
              <a:pathLst>
                <a:path w="327025" h="12700">
                  <a:moveTo>
                    <a:pt x="301094" y="0"/>
                  </a:moveTo>
                  <a:lnTo>
                    <a:pt x="31350" y="0"/>
                  </a:lnTo>
                  <a:lnTo>
                    <a:pt x="0" y="12699"/>
                  </a:lnTo>
                  <a:lnTo>
                    <a:pt x="326705" y="12699"/>
                  </a:lnTo>
                  <a:lnTo>
                    <a:pt x="301094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7576713" y="4292600"/>
              <a:ext cx="382270" cy="13970"/>
            </a:xfrm>
            <a:custGeom>
              <a:avLst/>
              <a:gdLst/>
              <a:ahLst/>
              <a:cxnLst/>
              <a:rect l="l" t="t" r="r" b="b"/>
              <a:pathLst>
                <a:path w="382270" h="13970">
                  <a:moveTo>
                    <a:pt x="355494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81819" y="13969"/>
                  </a:lnTo>
                  <a:lnTo>
                    <a:pt x="381106" y="12700"/>
                  </a:lnTo>
                  <a:lnTo>
                    <a:pt x="355494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7548497" y="4305300"/>
              <a:ext cx="416559" cy="12700"/>
            </a:xfrm>
            <a:custGeom>
              <a:avLst/>
              <a:gdLst/>
              <a:ahLst/>
              <a:cxnLst/>
              <a:rect l="l" t="t" r="r" b="b"/>
              <a:pathLst>
                <a:path w="416559" h="12700">
                  <a:moveTo>
                    <a:pt x="409321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16450" y="12700"/>
                  </a:lnTo>
                  <a:lnTo>
                    <a:pt x="409321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7517147" y="4316729"/>
              <a:ext cx="455295" cy="13970"/>
            </a:xfrm>
            <a:custGeom>
              <a:avLst/>
              <a:gdLst/>
              <a:ahLst/>
              <a:cxnLst/>
              <a:rect l="l" t="t" r="r" b="b"/>
              <a:pathLst>
                <a:path w="455295" h="13970">
                  <a:moveTo>
                    <a:pt x="447088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454929" y="13970"/>
                  </a:lnTo>
                  <a:lnTo>
                    <a:pt x="447088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7488932" y="4329429"/>
              <a:ext cx="489584" cy="12700"/>
            </a:xfrm>
            <a:custGeom>
              <a:avLst/>
              <a:gdLst/>
              <a:ahLst/>
              <a:cxnLst/>
              <a:rect l="l" t="t" r="r" b="b"/>
              <a:pathLst>
                <a:path w="489584" h="12700">
                  <a:moveTo>
                    <a:pt x="482432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89560" y="12700"/>
                  </a:lnTo>
                  <a:lnTo>
                    <a:pt x="48243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7471690" y="4342129"/>
              <a:ext cx="514350" cy="12700"/>
            </a:xfrm>
            <a:custGeom>
              <a:avLst/>
              <a:gdLst/>
              <a:ahLst/>
              <a:cxnLst/>
              <a:rect l="l" t="t" r="r" b="b"/>
              <a:pathLst>
                <a:path w="514350" h="12700">
                  <a:moveTo>
                    <a:pt x="513930" y="12700"/>
                  </a:moveTo>
                  <a:lnTo>
                    <a:pt x="507504" y="1270"/>
                  </a:lnTo>
                  <a:lnTo>
                    <a:pt x="507149" y="1270"/>
                  </a:lnTo>
                  <a:lnTo>
                    <a:pt x="507149" y="0"/>
                  </a:lnTo>
                  <a:lnTo>
                    <a:pt x="15671" y="0"/>
                  </a:lnTo>
                  <a:lnTo>
                    <a:pt x="15671" y="1270"/>
                  </a:lnTo>
                  <a:lnTo>
                    <a:pt x="0" y="1270"/>
                  </a:lnTo>
                  <a:lnTo>
                    <a:pt x="0" y="12700"/>
                  </a:lnTo>
                  <a:lnTo>
                    <a:pt x="348957" y="12700"/>
                  </a:lnTo>
                  <a:lnTo>
                    <a:pt x="348957" y="1270"/>
                  </a:lnTo>
                  <a:lnTo>
                    <a:pt x="370560" y="1270"/>
                  </a:lnTo>
                  <a:lnTo>
                    <a:pt x="370255" y="12700"/>
                  </a:lnTo>
                  <a:lnTo>
                    <a:pt x="513930" y="1270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7398004" y="4366259"/>
              <a:ext cx="601345" cy="12700"/>
            </a:xfrm>
            <a:custGeom>
              <a:avLst/>
              <a:gdLst/>
              <a:ahLst/>
              <a:cxnLst/>
              <a:rect l="l" t="t" r="r" b="b"/>
              <a:pathLst>
                <a:path w="601345" h="12700">
                  <a:moveTo>
                    <a:pt x="35786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309880" y="12700"/>
                  </a:lnTo>
                  <a:lnTo>
                    <a:pt x="357860" y="0"/>
                  </a:lnTo>
                  <a:close/>
                </a:path>
                <a:path w="601345" h="12700">
                  <a:moveTo>
                    <a:pt x="601154" y="12700"/>
                  </a:moveTo>
                  <a:lnTo>
                    <a:pt x="594029" y="0"/>
                  </a:lnTo>
                  <a:lnTo>
                    <a:pt x="443636" y="0"/>
                  </a:lnTo>
                  <a:lnTo>
                    <a:pt x="443293" y="12700"/>
                  </a:lnTo>
                  <a:lnTo>
                    <a:pt x="601154" y="1270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7338441" y="4390389"/>
              <a:ext cx="674370" cy="12700"/>
            </a:xfrm>
            <a:custGeom>
              <a:avLst/>
              <a:gdLst/>
              <a:ahLst/>
              <a:cxnLst/>
              <a:rect l="l" t="t" r="r" b="b"/>
              <a:pathLst>
                <a:path w="674370" h="12700">
                  <a:moveTo>
                    <a:pt x="32625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278269" y="12700"/>
                  </a:lnTo>
                  <a:lnTo>
                    <a:pt x="326250" y="0"/>
                  </a:lnTo>
                  <a:close/>
                </a:path>
                <a:path w="674370" h="12700">
                  <a:moveTo>
                    <a:pt x="674268" y="12700"/>
                  </a:moveTo>
                  <a:lnTo>
                    <a:pt x="667131" y="0"/>
                  </a:lnTo>
                  <a:lnTo>
                    <a:pt x="502551" y="0"/>
                  </a:lnTo>
                  <a:lnTo>
                    <a:pt x="502221" y="12700"/>
                  </a:lnTo>
                  <a:lnTo>
                    <a:pt x="674268" y="1270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7103872" y="4464050"/>
              <a:ext cx="950594" cy="12700"/>
            </a:xfrm>
            <a:custGeom>
              <a:avLst/>
              <a:gdLst/>
              <a:ahLst/>
              <a:cxnLst/>
              <a:rect l="l" t="t" r="r" b="b"/>
              <a:pathLst>
                <a:path w="950595" h="12700">
                  <a:moveTo>
                    <a:pt x="282498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34518" y="12700"/>
                  </a:lnTo>
                  <a:lnTo>
                    <a:pt x="282498" y="0"/>
                  </a:lnTo>
                  <a:close/>
                </a:path>
                <a:path w="950595" h="12700">
                  <a:moveTo>
                    <a:pt x="873582" y="0"/>
                  </a:moveTo>
                  <a:lnTo>
                    <a:pt x="735177" y="0"/>
                  </a:lnTo>
                  <a:lnTo>
                    <a:pt x="734834" y="12700"/>
                  </a:lnTo>
                  <a:lnTo>
                    <a:pt x="870394" y="12700"/>
                  </a:lnTo>
                  <a:lnTo>
                    <a:pt x="873582" y="0"/>
                  </a:lnTo>
                  <a:close/>
                </a:path>
                <a:path w="950595" h="12700">
                  <a:moveTo>
                    <a:pt x="950175" y="12700"/>
                  </a:moveTo>
                  <a:lnTo>
                    <a:pt x="943051" y="0"/>
                  </a:lnTo>
                  <a:lnTo>
                    <a:pt x="902246" y="0"/>
                  </a:lnTo>
                  <a:lnTo>
                    <a:pt x="910082" y="12700"/>
                  </a:lnTo>
                  <a:lnTo>
                    <a:pt x="950175" y="1270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7016458" y="4488179"/>
              <a:ext cx="1051560" cy="12700"/>
            </a:xfrm>
            <a:custGeom>
              <a:avLst/>
              <a:gdLst/>
              <a:ahLst/>
              <a:cxnLst/>
              <a:rect l="l" t="t" r="r" b="b"/>
              <a:pathLst>
                <a:path w="1051559" h="12700">
                  <a:moveTo>
                    <a:pt x="278739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30759" y="12700"/>
                  </a:lnTo>
                  <a:lnTo>
                    <a:pt x="278739" y="0"/>
                  </a:lnTo>
                  <a:close/>
                </a:path>
                <a:path w="1051559" h="12700">
                  <a:moveTo>
                    <a:pt x="954938" y="0"/>
                  </a:moveTo>
                  <a:lnTo>
                    <a:pt x="821944" y="0"/>
                  </a:lnTo>
                  <a:lnTo>
                    <a:pt x="821613" y="12700"/>
                  </a:lnTo>
                  <a:lnTo>
                    <a:pt x="951738" y="12700"/>
                  </a:lnTo>
                  <a:lnTo>
                    <a:pt x="954938" y="0"/>
                  </a:lnTo>
                  <a:close/>
                </a:path>
                <a:path w="1051559" h="12700">
                  <a:moveTo>
                    <a:pt x="1051140" y="12700"/>
                  </a:moveTo>
                  <a:lnTo>
                    <a:pt x="1044016" y="0"/>
                  </a:lnTo>
                  <a:lnTo>
                    <a:pt x="1004544" y="0"/>
                  </a:lnTo>
                  <a:lnTo>
                    <a:pt x="1012367" y="12700"/>
                  </a:lnTo>
                  <a:lnTo>
                    <a:pt x="1051140" y="1270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148930" y="0"/>
                  </a:moveTo>
                  <a:lnTo>
                    <a:pt x="1029639" y="0"/>
                  </a:lnTo>
                  <a:lnTo>
                    <a:pt x="1029296" y="12700"/>
                  </a:lnTo>
                  <a:lnTo>
                    <a:pt x="1145730" y="12700"/>
                  </a:lnTo>
                  <a:lnTo>
                    <a:pt x="1148930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6708242" y="4573269"/>
              <a:ext cx="1405255" cy="12700"/>
            </a:xfrm>
            <a:custGeom>
              <a:avLst/>
              <a:gdLst/>
              <a:ahLst/>
              <a:cxnLst/>
              <a:rect l="l" t="t" r="r" b="b"/>
              <a:pathLst>
                <a:path w="1405254" h="12700">
                  <a:moveTo>
                    <a:pt x="269151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23799" y="12700"/>
                  </a:lnTo>
                  <a:lnTo>
                    <a:pt x="269151" y="0"/>
                  </a:lnTo>
                  <a:close/>
                </a:path>
                <a:path w="1405254" h="12700">
                  <a:moveTo>
                    <a:pt x="1241767" y="0"/>
                  </a:moveTo>
                  <a:lnTo>
                    <a:pt x="1127912" y="0"/>
                  </a:lnTo>
                  <a:lnTo>
                    <a:pt x="1127569" y="12700"/>
                  </a:lnTo>
                  <a:lnTo>
                    <a:pt x="1238580" y="12700"/>
                  </a:lnTo>
                  <a:lnTo>
                    <a:pt x="1241767" y="0"/>
                  </a:lnTo>
                  <a:close/>
                </a:path>
                <a:path w="1405254" h="12700">
                  <a:moveTo>
                    <a:pt x="1405153" y="1270"/>
                  </a:moveTo>
                  <a:lnTo>
                    <a:pt x="1400340" y="1270"/>
                  </a:lnTo>
                  <a:lnTo>
                    <a:pt x="1400340" y="0"/>
                  </a:lnTo>
                  <a:lnTo>
                    <a:pt x="1380261" y="0"/>
                  </a:lnTo>
                  <a:lnTo>
                    <a:pt x="1380261" y="1270"/>
                  </a:lnTo>
                  <a:lnTo>
                    <a:pt x="1385570" y="1270"/>
                  </a:lnTo>
                  <a:lnTo>
                    <a:pt x="1385570" y="12700"/>
                  </a:lnTo>
                  <a:lnTo>
                    <a:pt x="1405153" y="12700"/>
                  </a:lnTo>
                  <a:lnTo>
                    <a:pt x="1405153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6583540" y="4610100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26234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17004" y="12700"/>
                  </a:lnTo>
                  <a:lnTo>
                    <a:pt x="262343" y="0"/>
                  </a:lnTo>
                  <a:close/>
                </a:path>
                <a:path w="1563370" h="12700">
                  <a:moveTo>
                    <a:pt x="1357210" y="0"/>
                  </a:moveTo>
                  <a:lnTo>
                    <a:pt x="1251635" y="0"/>
                  </a:lnTo>
                  <a:lnTo>
                    <a:pt x="1251292" y="12700"/>
                  </a:lnTo>
                  <a:lnTo>
                    <a:pt x="1354023" y="12700"/>
                  </a:lnTo>
                  <a:lnTo>
                    <a:pt x="1357210" y="0"/>
                  </a:lnTo>
                  <a:close/>
                </a:path>
                <a:path w="1563370" h="12700">
                  <a:moveTo>
                    <a:pt x="1563027" y="12700"/>
                  </a:moveTo>
                  <a:lnTo>
                    <a:pt x="1553121" y="0"/>
                  </a:lnTo>
                  <a:lnTo>
                    <a:pt x="1535226" y="0"/>
                  </a:lnTo>
                  <a:lnTo>
                    <a:pt x="1545856" y="12700"/>
                  </a:lnTo>
                  <a:lnTo>
                    <a:pt x="1563027" y="1270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6465900" y="4646929"/>
              <a:ext cx="1709420" cy="12700"/>
            </a:xfrm>
            <a:custGeom>
              <a:avLst/>
              <a:gdLst/>
              <a:ahLst/>
              <a:cxnLst/>
              <a:rect l="l" t="t" r="r" b="b"/>
              <a:pathLst>
                <a:path w="1709420" h="12700">
                  <a:moveTo>
                    <a:pt x="248488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03136" y="12700"/>
                  </a:lnTo>
                  <a:lnTo>
                    <a:pt x="248488" y="0"/>
                  </a:lnTo>
                  <a:close/>
                </a:path>
                <a:path w="1709420" h="12700">
                  <a:moveTo>
                    <a:pt x="1465605" y="0"/>
                  </a:moveTo>
                  <a:lnTo>
                    <a:pt x="1368298" y="0"/>
                  </a:lnTo>
                  <a:lnTo>
                    <a:pt x="1367955" y="12700"/>
                  </a:lnTo>
                  <a:lnTo>
                    <a:pt x="1462405" y="12700"/>
                  </a:lnTo>
                  <a:lnTo>
                    <a:pt x="1465605" y="0"/>
                  </a:lnTo>
                  <a:close/>
                </a:path>
                <a:path w="1709420" h="12700">
                  <a:moveTo>
                    <a:pt x="1709381" y="12700"/>
                  </a:moveTo>
                  <a:lnTo>
                    <a:pt x="1699475" y="0"/>
                  </a:lnTo>
                  <a:lnTo>
                    <a:pt x="1683664" y="0"/>
                  </a:lnTo>
                  <a:lnTo>
                    <a:pt x="1694294" y="12700"/>
                  </a:lnTo>
                  <a:lnTo>
                    <a:pt x="1709381" y="1270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6388836" y="4671059"/>
              <a:ext cx="1805305" cy="12700"/>
            </a:xfrm>
            <a:custGeom>
              <a:avLst/>
              <a:gdLst/>
              <a:ahLst/>
              <a:cxnLst/>
              <a:rect l="l" t="t" r="r" b="b"/>
              <a:pathLst>
                <a:path w="1805304" h="12700">
                  <a:moveTo>
                    <a:pt x="239395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94043" y="12700"/>
                  </a:lnTo>
                  <a:lnTo>
                    <a:pt x="239395" y="0"/>
                  </a:lnTo>
                  <a:close/>
                </a:path>
                <a:path w="1805304" h="12700">
                  <a:moveTo>
                    <a:pt x="1535645" y="0"/>
                  </a:moveTo>
                  <a:lnTo>
                    <a:pt x="1444612" y="0"/>
                  </a:lnTo>
                  <a:lnTo>
                    <a:pt x="1444612" y="7620"/>
                  </a:lnTo>
                  <a:lnTo>
                    <a:pt x="1444053" y="7620"/>
                  </a:lnTo>
                  <a:lnTo>
                    <a:pt x="1444053" y="12700"/>
                  </a:lnTo>
                  <a:lnTo>
                    <a:pt x="1534045" y="12700"/>
                  </a:lnTo>
                  <a:lnTo>
                    <a:pt x="1534045" y="7620"/>
                  </a:lnTo>
                  <a:lnTo>
                    <a:pt x="1535645" y="7620"/>
                  </a:lnTo>
                  <a:lnTo>
                    <a:pt x="1535645" y="0"/>
                  </a:lnTo>
                  <a:close/>
                </a:path>
                <a:path w="1805304" h="12700">
                  <a:moveTo>
                    <a:pt x="1805254" y="12700"/>
                  </a:moveTo>
                  <a:lnTo>
                    <a:pt x="1795348" y="0"/>
                  </a:lnTo>
                  <a:lnTo>
                    <a:pt x="1780908" y="0"/>
                  </a:lnTo>
                  <a:lnTo>
                    <a:pt x="1791538" y="12700"/>
                  </a:lnTo>
                  <a:lnTo>
                    <a:pt x="1805254" y="1270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194120" y="4732019"/>
              <a:ext cx="2047875" cy="12700"/>
            </a:xfrm>
            <a:custGeom>
              <a:avLst/>
              <a:gdLst/>
              <a:ahLst/>
              <a:cxnLst/>
              <a:rect l="l" t="t" r="r" b="b"/>
              <a:pathLst>
                <a:path w="2047875" h="12700">
                  <a:moveTo>
                    <a:pt x="21644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1107" y="12700"/>
                  </a:lnTo>
                  <a:lnTo>
                    <a:pt x="216446" y="0"/>
                  </a:lnTo>
                  <a:close/>
                </a:path>
                <a:path w="2047875" h="12700">
                  <a:moveTo>
                    <a:pt x="1715998" y="0"/>
                  </a:moveTo>
                  <a:lnTo>
                    <a:pt x="1629613" y="0"/>
                  </a:lnTo>
                  <a:lnTo>
                    <a:pt x="1627314" y="12700"/>
                  </a:lnTo>
                  <a:lnTo>
                    <a:pt x="1712810" y="12700"/>
                  </a:lnTo>
                  <a:lnTo>
                    <a:pt x="1715998" y="0"/>
                  </a:lnTo>
                  <a:close/>
                </a:path>
                <a:path w="2047875" h="12700">
                  <a:moveTo>
                    <a:pt x="2047494" y="12700"/>
                  </a:moveTo>
                  <a:lnTo>
                    <a:pt x="2037588" y="0"/>
                  </a:lnTo>
                  <a:lnTo>
                    <a:pt x="2026615" y="0"/>
                  </a:lnTo>
                  <a:lnTo>
                    <a:pt x="2037232" y="12700"/>
                  </a:lnTo>
                  <a:lnTo>
                    <a:pt x="2047494" y="1270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6117056" y="4756150"/>
              <a:ext cx="2143760" cy="12700"/>
            </a:xfrm>
            <a:custGeom>
              <a:avLst/>
              <a:gdLst/>
              <a:ahLst/>
              <a:cxnLst/>
              <a:rect l="l" t="t" r="r" b="b"/>
              <a:pathLst>
                <a:path w="2143759" h="12700">
                  <a:moveTo>
                    <a:pt x="20928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3583" y="12700"/>
                  </a:lnTo>
                  <a:lnTo>
                    <a:pt x="209283" y="0"/>
                  </a:lnTo>
                  <a:close/>
                </a:path>
                <a:path w="2143759" h="12700">
                  <a:moveTo>
                    <a:pt x="1787004" y="0"/>
                  </a:moveTo>
                  <a:lnTo>
                    <a:pt x="1702320" y="0"/>
                  </a:lnTo>
                  <a:lnTo>
                    <a:pt x="1700034" y="12700"/>
                  </a:lnTo>
                  <a:lnTo>
                    <a:pt x="1783803" y="12700"/>
                  </a:lnTo>
                  <a:lnTo>
                    <a:pt x="1787004" y="0"/>
                  </a:lnTo>
                  <a:close/>
                </a:path>
                <a:path w="2143759" h="12700">
                  <a:moveTo>
                    <a:pt x="2143366" y="12700"/>
                  </a:moveTo>
                  <a:lnTo>
                    <a:pt x="2133460" y="0"/>
                  </a:lnTo>
                  <a:lnTo>
                    <a:pt x="2123846" y="0"/>
                  </a:lnTo>
                  <a:lnTo>
                    <a:pt x="2134476" y="12700"/>
                  </a:lnTo>
                  <a:lnTo>
                    <a:pt x="2143366" y="1270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6015228" y="4792979"/>
              <a:ext cx="2273935" cy="12700"/>
            </a:xfrm>
            <a:custGeom>
              <a:avLst/>
              <a:gdLst/>
              <a:ahLst/>
              <a:cxnLst/>
              <a:rect l="l" t="t" r="r" b="b"/>
              <a:pathLst>
                <a:path w="2273934" h="12700">
                  <a:moveTo>
                    <a:pt x="20755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71856" y="12700"/>
                  </a:lnTo>
                  <a:lnTo>
                    <a:pt x="207556" y="0"/>
                  </a:lnTo>
                  <a:close/>
                </a:path>
                <a:path w="2273934" h="12700">
                  <a:moveTo>
                    <a:pt x="1879574" y="0"/>
                  </a:moveTo>
                  <a:lnTo>
                    <a:pt x="1797507" y="0"/>
                  </a:lnTo>
                  <a:lnTo>
                    <a:pt x="1795221" y="12700"/>
                  </a:lnTo>
                  <a:lnTo>
                    <a:pt x="1876386" y="12700"/>
                  </a:lnTo>
                  <a:lnTo>
                    <a:pt x="1879574" y="0"/>
                  </a:lnTo>
                  <a:close/>
                </a:path>
                <a:path w="2273934" h="12700">
                  <a:moveTo>
                    <a:pt x="2273909" y="12700"/>
                  </a:moveTo>
                  <a:lnTo>
                    <a:pt x="2264003" y="0"/>
                  </a:lnTo>
                  <a:lnTo>
                    <a:pt x="2256485" y="0"/>
                  </a:lnTo>
                  <a:lnTo>
                    <a:pt x="2267102" y="12700"/>
                  </a:lnTo>
                  <a:lnTo>
                    <a:pt x="2273909" y="1270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5915228" y="4817109"/>
              <a:ext cx="2404745" cy="25400"/>
            </a:xfrm>
            <a:custGeom>
              <a:avLst/>
              <a:gdLst/>
              <a:ahLst/>
              <a:cxnLst/>
              <a:rect l="l" t="t" r="r" b="b"/>
              <a:pathLst>
                <a:path w="2404745" h="25400">
                  <a:moveTo>
                    <a:pt x="239712" y="0"/>
                  </a:moveTo>
                  <a:lnTo>
                    <a:pt x="68973" y="0"/>
                  </a:lnTo>
                  <a:lnTo>
                    <a:pt x="34480" y="12700"/>
                  </a:lnTo>
                  <a:lnTo>
                    <a:pt x="31038" y="13970"/>
                  </a:lnTo>
                  <a:lnTo>
                    <a:pt x="0" y="25400"/>
                  </a:lnTo>
                  <a:lnTo>
                    <a:pt x="168300" y="25400"/>
                  </a:lnTo>
                  <a:lnTo>
                    <a:pt x="200431" y="13970"/>
                  </a:lnTo>
                  <a:lnTo>
                    <a:pt x="204012" y="12700"/>
                  </a:lnTo>
                  <a:lnTo>
                    <a:pt x="239712" y="0"/>
                  </a:lnTo>
                  <a:close/>
                </a:path>
                <a:path w="2404745" h="25400">
                  <a:moveTo>
                    <a:pt x="1973516" y="0"/>
                  </a:moveTo>
                  <a:lnTo>
                    <a:pt x="1893150" y="0"/>
                  </a:lnTo>
                  <a:lnTo>
                    <a:pt x="1890864" y="12700"/>
                  </a:lnTo>
                  <a:lnTo>
                    <a:pt x="1890636" y="13970"/>
                  </a:lnTo>
                  <a:lnTo>
                    <a:pt x="1888566" y="25400"/>
                  </a:lnTo>
                  <a:lnTo>
                    <a:pt x="1967128" y="25400"/>
                  </a:lnTo>
                  <a:lnTo>
                    <a:pt x="1969985" y="13970"/>
                  </a:lnTo>
                  <a:lnTo>
                    <a:pt x="1970316" y="12700"/>
                  </a:lnTo>
                  <a:lnTo>
                    <a:pt x="1973516" y="0"/>
                  </a:lnTo>
                  <a:close/>
                </a:path>
                <a:path w="2404745" h="25400">
                  <a:moveTo>
                    <a:pt x="2404427" y="25400"/>
                  </a:moveTo>
                  <a:lnTo>
                    <a:pt x="2394864" y="13970"/>
                  </a:lnTo>
                  <a:lnTo>
                    <a:pt x="2393810" y="12700"/>
                  </a:lnTo>
                  <a:lnTo>
                    <a:pt x="2383180" y="0"/>
                  </a:lnTo>
                  <a:lnTo>
                    <a:pt x="2376665" y="0"/>
                  </a:lnTo>
                  <a:lnTo>
                    <a:pt x="2388336" y="13970"/>
                  </a:lnTo>
                  <a:lnTo>
                    <a:pt x="2397899" y="25400"/>
                  </a:lnTo>
                  <a:lnTo>
                    <a:pt x="2404427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5849721" y="4853939"/>
              <a:ext cx="2490470" cy="12700"/>
            </a:xfrm>
            <a:custGeom>
              <a:avLst/>
              <a:gdLst/>
              <a:ahLst/>
              <a:cxnLst/>
              <a:rect l="l" t="t" r="r" b="b"/>
              <a:pathLst>
                <a:path w="2490470" h="12700">
                  <a:moveTo>
                    <a:pt x="20167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5963" y="12700"/>
                  </a:lnTo>
                  <a:lnTo>
                    <a:pt x="201676" y="0"/>
                  </a:lnTo>
                  <a:close/>
                </a:path>
                <a:path w="2490470" h="12700">
                  <a:moveTo>
                    <a:pt x="2029764" y="0"/>
                  </a:moveTo>
                  <a:lnTo>
                    <a:pt x="1952015" y="0"/>
                  </a:lnTo>
                  <a:lnTo>
                    <a:pt x="1949729" y="12700"/>
                  </a:lnTo>
                  <a:lnTo>
                    <a:pt x="2026577" y="12700"/>
                  </a:lnTo>
                  <a:lnTo>
                    <a:pt x="2029764" y="0"/>
                  </a:lnTo>
                  <a:close/>
                </a:path>
                <a:path w="2490470" h="12700">
                  <a:moveTo>
                    <a:pt x="2490127" y="12700"/>
                  </a:moveTo>
                  <a:lnTo>
                    <a:pt x="2479497" y="0"/>
                  </a:lnTo>
                  <a:lnTo>
                    <a:pt x="2472969" y="0"/>
                  </a:lnTo>
                  <a:lnTo>
                    <a:pt x="2483586" y="12700"/>
                  </a:lnTo>
                  <a:lnTo>
                    <a:pt x="2490127" y="1270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5684202" y="4914900"/>
              <a:ext cx="2707005" cy="12700"/>
            </a:xfrm>
            <a:custGeom>
              <a:avLst/>
              <a:gdLst/>
              <a:ahLst/>
              <a:cxnLst/>
              <a:rect l="l" t="t" r="r" b="b"/>
              <a:pathLst>
                <a:path w="2707004" h="12700">
                  <a:moveTo>
                    <a:pt x="195795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0083" y="12700"/>
                  </a:lnTo>
                  <a:lnTo>
                    <a:pt x="195795" y="0"/>
                  </a:lnTo>
                  <a:close/>
                </a:path>
                <a:path w="2707004" h="12700">
                  <a:moveTo>
                    <a:pt x="2178532" y="0"/>
                  </a:moveTo>
                  <a:lnTo>
                    <a:pt x="2105507" y="0"/>
                  </a:lnTo>
                  <a:lnTo>
                    <a:pt x="2105507" y="11430"/>
                  </a:lnTo>
                  <a:lnTo>
                    <a:pt x="2104364" y="11430"/>
                  </a:lnTo>
                  <a:lnTo>
                    <a:pt x="2104364" y="12700"/>
                  </a:lnTo>
                  <a:lnTo>
                    <a:pt x="2177059" y="12700"/>
                  </a:lnTo>
                  <a:lnTo>
                    <a:pt x="2177059" y="11430"/>
                  </a:lnTo>
                  <a:lnTo>
                    <a:pt x="2178532" y="11430"/>
                  </a:lnTo>
                  <a:lnTo>
                    <a:pt x="2178532" y="0"/>
                  </a:lnTo>
                  <a:close/>
                </a:path>
                <a:path w="2707004" h="12700">
                  <a:moveTo>
                    <a:pt x="2706649" y="12700"/>
                  </a:moveTo>
                  <a:lnTo>
                    <a:pt x="2696032" y="0"/>
                  </a:lnTo>
                  <a:lnTo>
                    <a:pt x="2689466" y="0"/>
                  </a:lnTo>
                  <a:lnTo>
                    <a:pt x="2700083" y="12700"/>
                  </a:lnTo>
                  <a:lnTo>
                    <a:pt x="2706649" y="1270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5618683" y="4939029"/>
              <a:ext cx="2791460" cy="12700"/>
            </a:xfrm>
            <a:custGeom>
              <a:avLst/>
              <a:gdLst/>
              <a:ahLst/>
              <a:cxnLst/>
              <a:rect l="l" t="t" r="r" b="b"/>
              <a:pathLst>
                <a:path w="2791459" h="12700">
                  <a:moveTo>
                    <a:pt x="193471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7759" y="12700"/>
                  </a:lnTo>
                  <a:lnTo>
                    <a:pt x="193471" y="0"/>
                  </a:lnTo>
                  <a:close/>
                </a:path>
                <a:path w="2791459" h="12700">
                  <a:moveTo>
                    <a:pt x="2241994" y="0"/>
                  </a:moveTo>
                  <a:lnTo>
                    <a:pt x="2167699" y="0"/>
                  </a:lnTo>
                  <a:lnTo>
                    <a:pt x="2165413" y="12700"/>
                  </a:lnTo>
                  <a:lnTo>
                    <a:pt x="2241372" y="12700"/>
                  </a:lnTo>
                  <a:lnTo>
                    <a:pt x="2241994" y="0"/>
                  </a:lnTo>
                  <a:close/>
                </a:path>
                <a:path w="2791459" h="12700">
                  <a:moveTo>
                    <a:pt x="2790939" y="12700"/>
                  </a:moveTo>
                  <a:lnTo>
                    <a:pt x="2781414" y="0"/>
                  </a:lnTo>
                  <a:lnTo>
                    <a:pt x="2775166" y="0"/>
                  </a:lnTo>
                  <a:lnTo>
                    <a:pt x="2785783" y="12700"/>
                  </a:lnTo>
                  <a:lnTo>
                    <a:pt x="2790939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5518696" y="4975859"/>
              <a:ext cx="2919095" cy="12700"/>
            </a:xfrm>
            <a:custGeom>
              <a:avLst/>
              <a:gdLst/>
              <a:ahLst/>
              <a:cxnLst/>
              <a:rect l="l" t="t" r="r" b="b"/>
              <a:pathLst>
                <a:path w="2919095" h="12700">
                  <a:moveTo>
                    <a:pt x="189903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4190" y="12700"/>
                  </a:lnTo>
                  <a:lnTo>
                    <a:pt x="189903" y="0"/>
                  </a:lnTo>
                  <a:close/>
                </a:path>
                <a:path w="2919095" h="12700">
                  <a:moveTo>
                    <a:pt x="2918549" y="12700"/>
                  </a:moveTo>
                  <a:lnTo>
                    <a:pt x="2909024" y="0"/>
                  </a:lnTo>
                  <a:lnTo>
                    <a:pt x="2905950" y="0"/>
                  </a:lnTo>
                  <a:lnTo>
                    <a:pt x="2916567" y="12700"/>
                  </a:lnTo>
                  <a:lnTo>
                    <a:pt x="2918549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337200" y="5060950"/>
              <a:ext cx="2517775" cy="12700"/>
            </a:xfrm>
            <a:custGeom>
              <a:avLst/>
              <a:gdLst/>
              <a:ahLst/>
              <a:cxnLst/>
              <a:rect l="l" t="t" r="r" b="b"/>
              <a:pathLst>
                <a:path w="2517775" h="12700">
                  <a:moveTo>
                    <a:pt x="132156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96443" y="12700"/>
                  </a:lnTo>
                  <a:lnTo>
                    <a:pt x="132156" y="0"/>
                  </a:lnTo>
                  <a:close/>
                </a:path>
                <a:path w="2517775" h="12700">
                  <a:moveTo>
                    <a:pt x="2517533" y="0"/>
                  </a:moveTo>
                  <a:lnTo>
                    <a:pt x="2442095" y="0"/>
                  </a:lnTo>
                  <a:lnTo>
                    <a:pt x="2443048" y="12700"/>
                  </a:lnTo>
                  <a:lnTo>
                    <a:pt x="2516924" y="12700"/>
                  </a:lnTo>
                  <a:lnTo>
                    <a:pt x="2517533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259318" y="5097779"/>
              <a:ext cx="106680" cy="12700"/>
            </a:xfrm>
            <a:custGeom>
              <a:avLst/>
              <a:gdLst/>
              <a:ahLst/>
              <a:cxnLst/>
              <a:rect l="l" t="t" r="r" b="b"/>
              <a:pathLst>
                <a:path w="106679" h="12700">
                  <a:moveTo>
                    <a:pt x="10649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70783" y="12700"/>
                  </a:lnTo>
                  <a:lnTo>
                    <a:pt x="106491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208282" y="5121909"/>
              <a:ext cx="2643505" cy="12700"/>
            </a:xfrm>
            <a:custGeom>
              <a:avLst/>
              <a:gdLst/>
              <a:ahLst/>
              <a:cxnLst/>
              <a:rect l="l" t="t" r="r" b="b"/>
              <a:pathLst>
                <a:path w="2643504" h="12700">
                  <a:moveTo>
                    <a:pt x="8967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53962" y="12700"/>
                  </a:lnTo>
                  <a:lnTo>
                    <a:pt x="89674" y="0"/>
                  </a:lnTo>
                  <a:close/>
                </a:path>
                <a:path w="2643504" h="12700">
                  <a:moveTo>
                    <a:pt x="2643492" y="0"/>
                  </a:moveTo>
                  <a:lnTo>
                    <a:pt x="2575560" y="0"/>
                  </a:lnTo>
                  <a:lnTo>
                    <a:pt x="2576512" y="12700"/>
                  </a:lnTo>
                  <a:lnTo>
                    <a:pt x="2642870" y="12700"/>
                  </a:lnTo>
                  <a:lnTo>
                    <a:pt x="2643492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7792958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7794761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7796563" y="529208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7797511" y="530478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7798364" y="5316220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7799313" y="5328920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7800261" y="5341620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7801114" y="5353050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7802063" y="5365750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7803011" y="53784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803865" y="5389879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805100" y="54025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806321" y="541400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807678" y="54267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809035" y="54394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7810257" y="545083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7811613" y="546353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7812835" y="547497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814192" y="548767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74" name="object 1574"/>
          <p:cNvGrpSpPr/>
          <p:nvPr/>
        </p:nvGrpSpPr>
        <p:grpSpPr>
          <a:xfrm>
            <a:off x="7815413" y="5499100"/>
            <a:ext cx="103505" cy="524510"/>
            <a:chOff x="7815413" y="5499100"/>
            <a:chExt cx="103505" cy="524510"/>
          </a:xfrm>
        </p:grpSpPr>
        <p:sp>
          <p:nvSpPr>
            <p:cNvPr id="1575" name="object 1575"/>
            <p:cNvSpPr/>
            <p:nvPr/>
          </p:nvSpPr>
          <p:spPr>
            <a:xfrm>
              <a:off x="7815413" y="54991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816770" y="55118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818127" y="552450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7819349" y="553593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7820706" y="554863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7822063" y="556133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7823284" y="557276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7824641" y="558546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7825862" y="559688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7827220" y="56095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28577" y="56222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29798" y="563372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31155" y="564642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32376" y="565785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33733" y="567055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34955" y="56819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36312" y="56946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37669" y="570737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38890" y="571880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40247" y="573150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41604" y="574420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42826" y="575564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44183" y="576834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45404" y="577977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46761" y="579247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48118" y="580517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49340" y="581660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50697" y="582930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51918" y="584072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53275" y="585342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54496" y="58648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55853" y="58775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57210" y="589025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58432" y="590169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59789" y="591439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61146" y="592709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62367" y="593851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63724" y="595121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64946" y="596265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66303" y="597535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867660" y="59880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868881" y="5999480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870238" y="6012180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18" name="object 1618"/>
          <p:cNvGrpSpPr/>
          <p:nvPr/>
        </p:nvGrpSpPr>
        <p:grpSpPr>
          <a:xfrm>
            <a:off x="1747927" y="0"/>
            <a:ext cx="6101715" cy="1481455"/>
            <a:chOff x="1747927" y="0"/>
            <a:chExt cx="6101715" cy="1481455"/>
          </a:xfrm>
        </p:grpSpPr>
        <p:sp>
          <p:nvSpPr>
            <p:cNvPr id="1619" name="object 1619"/>
            <p:cNvSpPr/>
            <p:nvPr/>
          </p:nvSpPr>
          <p:spPr>
            <a:xfrm>
              <a:off x="1823719" y="24129"/>
              <a:ext cx="6019800" cy="1447800"/>
            </a:xfrm>
            <a:custGeom>
              <a:avLst/>
              <a:gdLst/>
              <a:ahLst/>
              <a:cxnLst/>
              <a:rect l="l" t="t" r="r" b="b"/>
              <a:pathLst>
                <a:path w="6019800" h="1447800">
                  <a:moveTo>
                    <a:pt x="723900" y="0"/>
                  </a:moveTo>
                  <a:lnTo>
                    <a:pt x="0" y="723900"/>
                  </a:lnTo>
                  <a:lnTo>
                    <a:pt x="723900" y="1447800"/>
                  </a:lnTo>
                  <a:lnTo>
                    <a:pt x="723900" y="1085850"/>
                  </a:lnTo>
                  <a:lnTo>
                    <a:pt x="6019800" y="1085850"/>
                  </a:lnTo>
                  <a:lnTo>
                    <a:pt x="6019800" y="361950"/>
                  </a:lnTo>
                  <a:lnTo>
                    <a:pt x="723900" y="361950"/>
                  </a:lnTo>
                  <a:lnTo>
                    <a:pt x="723900" y="0"/>
                  </a:lnTo>
                  <a:close/>
                </a:path>
              </a:pathLst>
            </a:custGeom>
            <a:solidFill>
              <a:srgbClr val="000000">
                <a:alpha val="34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1824989" y="22860"/>
              <a:ext cx="6019800" cy="1449070"/>
            </a:xfrm>
            <a:custGeom>
              <a:avLst/>
              <a:gdLst/>
              <a:ahLst/>
              <a:cxnLst/>
              <a:rect l="l" t="t" r="r" b="b"/>
              <a:pathLst>
                <a:path w="6019800" h="1449070">
                  <a:moveTo>
                    <a:pt x="6019800" y="361950"/>
                  </a:moveTo>
                  <a:lnTo>
                    <a:pt x="722630" y="361950"/>
                  </a:lnTo>
                  <a:lnTo>
                    <a:pt x="722630" y="0"/>
                  </a:lnTo>
                  <a:lnTo>
                    <a:pt x="0" y="723900"/>
                  </a:lnTo>
                  <a:lnTo>
                    <a:pt x="722630" y="1449070"/>
                  </a:lnTo>
                  <a:lnTo>
                    <a:pt x="722630" y="1085850"/>
                  </a:lnTo>
                  <a:lnTo>
                    <a:pt x="6019800" y="1085850"/>
                  </a:lnTo>
                  <a:lnTo>
                    <a:pt x="6019800" y="361950"/>
                  </a:lnTo>
                  <a:close/>
                </a:path>
                <a:path w="6019800" h="1449070">
                  <a:moveTo>
                    <a:pt x="0" y="0"/>
                  </a:moveTo>
                  <a:lnTo>
                    <a:pt x="0" y="0"/>
                  </a:lnTo>
                </a:path>
                <a:path w="6019800" h="1449070">
                  <a:moveTo>
                    <a:pt x="6019800" y="1449070"/>
                  </a:moveTo>
                  <a:lnTo>
                    <a:pt x="6019800" y="1449070"/>
                  </a:lnTo>
                </a:path>
              </a:pathLst>
            </a:custGeom>
            <a:ln w="93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21" name="object 162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241549" y="1212849"/>
              <a:ext cx="234950" cy="234950"/>
            </a:xfrm>
            <a:prstGeom prst="rect">
              <a:avLst/>
            </a:prstGeom>
          </p:spPr>
        </p:pic>
        <p:sp>
          <p:nvSpPr>
            <p:cNvPr id="1622" name="object 1622"/>
            <p:cNvSpPr/>
            <p:nvPr/>
          </p:nvSpPr>
          <p:spPr>
            <a:xfrm>
              <a:off x="2216149" y="1187449"/>
              <a:ext cx="260350" cy="27940"/>
            </a:xfrm>
            <a:custGeom>
              <a:avLst/>
              <a:gdLst/>
              <a:ahLst/>
              <a:cxnLst/>
              <a:rect l="l" t="t" r="r" b="b"/>
              <a:pathLst>
                <a:path w="260350" h="27940">
                  <a:moveTo>
                    <a:pt x="260350" y="0"/>
                  </a:moveTo>
                  <a:lnTo>
                    <a:pt x="0" y="0"/>
                  </a:lnTo>
                  <a:lnTo>
                    <a:pt x="27939" y="27939"/>
                  </a:lnTo>
                  <a:lnTo>
                    <a:pt x="260350" y="27939"/>
                  </a:lnTo>
                  <a:lnTo>
                    <a:pt x="260350" y="0"/>
                  </a:lnTo>
                  <a:close/>
                </a:path>
              </a:pathLst>
            </a:custGeom>
            <a:solidFill>
              <a:srgbClr val="F6B9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2189479" y="1160779"/>
              <a:ext cx="287020" cy="29209"/>
            </a:xfrm>
            <a:custGeom>
              <a:avLst/>
              <a:gdLst/>
              <a:ahLst/>
              <a:cxnLst/>
              <a:rect l="l" t="t" r="r" b="b"/>
              <a:pathLst>
                <a:path w="287019" h="29209">
                  <a:moveTo>
                    <a:pt x="287020" y="0"/>
                  </a:moveTo>
                  <a:lnTo>
                    <a:pt x="0" y="0"/>
                  </a:lnTo>
                  <a:lnTo>
                    <a:pt x="29210" y="29210"/>
                  </a:lnTo>
                  <a:lnTo>
                    <a:pt x="287020" y="29210"/>
                  </a:lnTo>
                  <a:lnTo>
                    <a:pt x="287020" y="0"/>
                  </a:lnTo>
                  <a:close/>
                </a:path>
              </a:pathLst>
            </a:custGeom>
            <a:solidFill>
              <a:srgbClr val="F5B8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2164079" y="1135379"/>
              <a:ext cx="312420" cy="27940"/>
            </a:xfrm>
            <a:custGeom>
              <a:avLst/>
              <a:gdLst/>
              <a:ahLst/>
              <a:cxnLst/>
              <a:rect l="l" t="t" r="r" b="b"/>
              <a:pathLst>
                <a:path w="312419" h="27940">
                  <a:moveTo>
                    <a:pt x="312420" y="0"/>
                  </a:moveTo>
                  <a:lnTo>
                    <a:pt x="0" y="0"/>
                  </a:lnTo>
                  <a:lnTo>
                    <a:pt x="27940" y="27940"/>
                  </a:lnTo>
                  <a:lnTo>
                    <a:pt x="312420" y="27940"/>
                  </a:lnTo>
                  <a:lnTo>
                    <a:pt x="312420" y="0"/>
                  </a:lnTo>
                  <a:close/>
                </a:path>
              </a:pathLst>
            </a:custGeom>
            <a:solidFill>
              <a:srgbClr val="F4B8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2138679" y="1109979"/>
              <a:ext cx="337820" cy="27940"/>
            </a:xfrm>
            <a:custGeom>
              <a:avLst/>
              <a:gdLst/>
              <a:ahLst/>
              <a:cxnLst/>
              <a:rect l="l" t="t" r="r" b="b"/>
              <a:pathLst>
                <a:path w="337819" h="27940">
                  <a:moveTo>
                    <a:pt x="337820" y="0"/>
                  </a:moveTo>
                  <a:lnTo>
                    <a:pt x="0" y="0"/>
                  </a:lnTo>
                  <a:lnTo>
                    <a:pt x="27940" y="27940"/>
                  </a:lnTo>
                  <a:lnTo>
                    <a:pt x="337820" y="27940"/>
                  </a:lnTo>
                  <a:lnTo>
                    <a:pt x="337820" y="0"/>
                  </a:lnTo>
                  <a:close/>
                </a:path>
              </a:pathLst>
            </a:custGeom>
            <a:solidFill>
              <a:srgbClr val="F3B7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2112009" y="1083310"/>
              <a:ext cx="5660390" cy="29209"/>
            </a:xfrm>
            <a:custGeom>
              <a:avLst/>
              <a:gdLst/>
              <a:ahLst/>
              <a:cxnLst/>
              <a:rect l="l" t="t" r="r" b="b"/>
              <a:pathLst>
                <a:path w="5660390" h="29209">
                  <a:moveTo>
                    <a:pt x="5660390" y="0"/>
                  </a:moveTo>
                  <a:lnTo>
                    <a:pt x="0" y="0"/>
                  </a:lnTo>
                  <a:lnTo>
                    <a:pt x="29210" y="29210"/>
                  </a:lnTo>
                  <a:lnTo>
                    <a:pt x="364489" y="29210"/>
                  </a:lnTo>
                  <a:lnTo>
                    <a:pt x="364489" y="3810"/>
                  </a:lnTo>
                  <a:lnTo>
                    <a:pt x="5660390" y="3810"/>
                  </a:lnTo>
                  <a:lnTo>
                    <a:pt x="5660390" y="0"/>
                  </a:lnTo>
                  <a:close/>
                </a:path>
              </a:pathLst>
            </a:custGeom>
            <a:solidFill>
              <a:srgbClr val="F2B6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2086609" y="1057910"/>
              <a:ext cx="5685790" cy="27940"/>
            </a:xfrm>
            <a:custGeom>
              <a:avLst/>
              <a:gdLst/>
              <a:ahLst/>
              <a:cxnLst/>
              <a:rect l="l" t="t" r="r" b="b"/>
              <a:pathLst>
                <a:path w="5685790" h="27940">
                  <a:moveTo>
                    <a:pt x="5685790" y="0"/>
                  </a:moveTo>
                  <a:lnTo>
                    <a:pt x="0" y="0"/>
                  </a:lnTo>
                  <a:lnTo>
                    <a:pt x="27939" y="27939"/>
                  </a:lnTo>
                  <a:lnTo>
                    <a:pt x="5685790" y="27939"/>
                  </a:lnTo>
                  <a:lnTo>
                    <a:pt x="5685790" y="0"/>
                  </a:lnTo>
                  <a:close/>
                </a:path>
              </a:pathLst>
            </a:custGeom>
            <a:solidFill>
              <a:srgbClr val="F1B5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2061209" y="1032510"/>
              <a:ext cx="5711190" cy="27940"/>
            </a:xfrm>
            <a:custGeom>
              <a:avLst/>
              <a:gdLst/>
              <a:ahLst/>
              <a:cxnLst/>
              <a:rect l="l" t="t" r="r" b="b"/>
              <a:pathLst>
                <a:path w="5711190" h="27940">
                  <a:moveTo>
                    <a:pt x="5711190" y="0"/>
                  </a:moveTo>
                  <a:lnTo>
                    <a:pt x="0" y="0"/>
                  </a:lnTo>
                  <a:lnTo>
                    <a:pt x="27939" y="27939"/>
                  </a:lnTo>
                  <a:lnTo>
                    <a:pt x="5711190" y="27939"/>
                  </a:lnTo>
                  <a:lnTo>
                    <a:pt x="5711190" y="0"/>
                  </a:lnTo>
                  <a:close/>
                </a:path>
              </a:pathLst>
            </a:custGeom>
            <a:solidFill>
              <a:srgbClr val="F0B4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2034539" y="1005840"/>
              <a:ext cx="5737860" cy="29209"/>
            </a:xfrm>
            <a:custGeom>
              <a:avLst/>
              <a:gdLst/>
              <a:ahLst/>
              <a:cxnLst/>
              <a:rect l="l" t="t" r="r" b="b"/>
              <a:pathLst>
                <a:path w="5737859" h="29209">
                  <a:moveTo>
                    <a:pt x="5737860" y="0"/>
                  </a:moveTo>
                  <a:lnTo>
                    <a:pt x="0" y="0"/>
                  </a:lnTo>
                  <a:lnTo>
                    <a:pt x="29210" y="29210"/>
                  </a:lnTo>
                  <a:lnTo>
                    <a:pt x="5737860" y="29210"/>
                  </a:lnTo>
                  <a:lnTo>
                    <a:pt x="5737860" y="0"/>
                  </a:lnTo>
                  <a:close/>
                </a:path>
              </a:pathLst>
            </a:custGeom>
            <a:solidFill>
              <a:srgbClr val="EFB4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2009139" y="980440"/>
              <a:ext cx="5763260" cy="27940"/>
            </a:xfrm>
            <a:custGeom>
              <a:avLst/>
              <a:gdLst/>
              <a:ahLst/>
              <a:cxnLst/>
              <a:rect l="l" t="t" r="r" b="b"/>
              <a:pathLst>
                <a:path w="5763259" h="27940">
                  <a:moveTo>
                    <a:pt x="5763260" y="0"/>
                  </a:moveTo>
                  <a:lnTo>
                    <a:pt x="0" y="0"/>
                  </a:lnTo>
                  <a:lnTo>
                    <a:pt x="27939" y="27939"/>
                  </a:lnTo>
                  <a:lnTo>
                    <a:pt x="5763260" y="27939"/>
                  </a:lnTo>
                  <a:lnTo>
                    <a:pt x="5763260" y="0"/>
                  </a:lnTo>
                  <a:close/>
                </a:path>
              </a:pathLst>
            </a:custGeom>
            <a:solidFill>
              <a:srgbClr val="EEB3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1982469" y="953770"/>
              <a:ext cx="5789930" cy="29209"/>
            </a:xfrm>
            <a:custGeom>
              <a:avLst/>
              <a:gdLst/>
              <a:ahLst/>
              <a:cxnLst/>
              <a:rect l="l" t="t" r="r" b="b"/>
              <a:pathLst>
                <a:path w="5789930" h="29209">
                  <a:moveTo>
                    <a:pt x="5789930" y="0"/>
                  </a:moveTo>
                  <a:lnTo>
                    <a:pt x="0" y="0"/>
                  </a:lnTo>
                  <a:lnTo>
                    <a:pt x="29209" y="29209"/>
                  </a:lnTo>
                  <a:lnTo>
                    <a:pt x="5789930" y="29209"/>
                  </a:lnTo>
                  <a:lnTo>
                    <a:pt x="5789930" y="0"/>
                  </a:lnTo>
                  <a:close/>
                </a:path>
              </a:pathLst>
            </a:custGeom>
            <a:solidFill>
              <a:srgbClr val="EDB2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1957069" y="928370"/>
              <a:ext cx="5815330" cy="27940"/>
            </a:xfrm>
            <a:custGeom>
              <a:avLst/>
              <a:gdLst/>
              <a:ahLst/>
              <a:cxnLst/>
              <a:rect l="l" t="t" r="r" b="b"/>
              <a:pathLst>
                <a:path w="5815330" h="27940">
                  <a:moveTo>
                    <a:pt x="5815330" y="0"/>
                  </a:moveTo>
                  <a:lnTo>
                    <a:pt x="0" y="0"/>
                  </a:lnTo>
                  <a:lnTo>
                    <a:pt x="27940" y="27939"/>
                  </a:lnTo>
                  <a:lnTo>
                    <a:pt x="5815330" y="27939"/>
                  </a:lnTo>
                  <a:lnTo>
                    <a:pt x="5815330" y="0"/>
                  </a:lnTo>
                  <a:close/>
                </a:path>
              </a:pathLst>
            </a:custGeom>
            <a:solidFill>
              <a:srgbClr val="ECB1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1931669" y="902970"/>
              <a:ext cx="5840730" cy="27940"/>
            </a:xfrm>
            <a:custGeom>
              <a:avLst/>
              <a:gdLst/>
              <a:ahLst/>
              <a:cxnLst/>
              <a:rect l="l" t="t" r="r" b="b"/>
              <a:pathLst>
                <a:path w="5840730" h="27940">
                  <a:moveTo>
                    <a:pt x="5840730" y="0"/>
                  </a:moveTo>
                  <a:lnTo>
                    <a:pt x="0" y="0"/>
                  </a:lnTo>
                  <a:lnTo>
                    <a:pt x="27940" y="27939"/>
                  </a:lnTo>
                  <a:lnTo>
                    <a:pt x="5840730" y="27939"/>
                  </a:lnTo>
                  <a:lnTo>
                    <a:pt x="5840730" y="0"/>
                  </a:lnTo>
                  <a:close/>
                </a:path>
              </a:pathLst>
            </a:custGeom>
            <a:solidFill>
              <a:srgbClr val="EBB0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1904999" y="876299"/>
              <a:ext cx="5867400" cy="29209"/>
            </a:xfrm>
            <a:custGeom>
              <a:avLst/>
              <a:gdLst/>
              <a:ahLst/>
              <a:cxnLst/>
              <a:rect l="l" t="t" r="r" b="b"/>
              <a:pathLst>
                <a:path w="5867400" h="29209">
                  <a:moveTo>
                    <a:pt x="5867400" y="0"/>
                  </a:moveTo>
                  <a:lnTo>
                    <a:pt x="0" y="0"/>
                  </a:lnTo>
                  <a:lnTo>
                    <a:pt x="29210" y="29210"/>
                  </a:lnTo>
                  <a:lnTo>
                    <a:pt x="5867400" y="29210"/>
                  </a:lnTo>
                  <a:lnTo>
                    <a:pt x="5867400" y="0"/>
                  </a:lnTo>
                  <a:close/>
                </a:path>
              </a:pathLst>
            </a:custGeom>
            <a:solidFill>
              <a:srgbClr val="EAB0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1879599" y="850899"/>
              <a:ext cx="5892800" cy="27940"/>
            </a:xfrm>
            <a:custGeom>
              <a:avLst/>
              <a:gdLst/>
              <a:ahLst/>
              <a:cxnLst/>
              <a:rect l="l" t="t" r="r" b="b"/>
              <a:pathLst>
                <a:path w="5892800" h="27940">
                  <a:moveTo>
                    <a:pt x="5892800" y="0"/>
                  </a:moveTo>
                  <a:lnTo>
                    <a:pt x="0" y="0"/>
                  </a:lnTo>
                  <a:lnTo>
                    <a:pt x="27939" y="27939"/>
                  </a:lnTo>
                  <a:lnTo>
                    <a:pt x="5892800" y="27939"/>
                  </a:lnTo>
                  <a:lnTo>
                    <a:pt x="5892800" y="0"/>
                  </a:lnTo>
                  <a:close/>
                </a:path>
              </a:pathLst>
            </a:custGeom>
            <a:solidFill>
              <a:srgbClr val="E9AF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1852929" y="824229"/>
              <a:ext cx="5919470" cy="29209"/>
            </a:xfrm>
            <a:custGeom>
              <a:avLst/>
              <a:gdLst/>
              <a:ahLst/>
              <a:cxnLst/>
              <a:rect l="l" t="t" r="r" b="b"/>
              <a:pathLst>
                <a:path w="5919470" h="29209">
                  <a:moveTo>
                    <a:pt x="5919470" y="0"/>
                  </a:moveTo>
                  <a:lnTo>
                    <a:pt x="0" y="0"/>
                  </a:lnTo>
                  <a:lnTo>
                    <a:pt x="29210" y="29210"/>
                  </a:lnTo>
                  <a:lnTo>
                    <a:pt x="5919470" y="29210"/>
                  </a:lnTo>
                  <a:lnTo>
                    <a:pt x="5919470" y="0"/>
                  </a:lnTo>
                  <a:close/>
                </a:path>
              </a:pathLst>
            </a:custGeom>
            <a:solidFill>
              <a:srgbClr val="E8A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1827529" y="798829"/>
              <a:ext cx="5944870" cy="27940"/>
            </a:xfrm>
            <a:custGeom>
              <a:avLst/>
              <a:gdLst/>
              <a:ahLst/>
              <a:cxnLst/>
              <a:rect l="l" t="t" r="r" b="b"/>
              <a:pathLst>
                <a:path w="5944870" h="27940">
                  <a:moveTo>
                    <a:pt x="5944870" y="0"/>
                  </a:moveTo>
                  <a:lnTo>
                    <a:pt x="0" y="0"/>
                  </a:lnTo>
                  <a:lnTo>
                    <a:pt x="27940" y="27940"/>
                  </a:lnTo>
                  <a:lnTo>
                    <a:pt x="5944870" y="27940"/>
                  </a:lnTo>
                  <a:lnTo>
                    <a:pt x="5944870" y="0"/>
                  </a:lnTo>
                  <a:close/>
                </a:path>
              </a:pathLst>
            </a:custGeom>
            <a:solidFill>
              <a:srgbClr val="E7A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1802129" y="773429"/>
              <a:ext cx="5970270" cy="27940"/>
            </a:xfrm>
            <a:custGeom>
              <a:avLst/>
              <a:gdLst/>
              <a:ahLst/>
              <a:cxnLst/>
              <a:rect l="l" t="t" r="r" b="b"/>
              <a:pathLst>
                <a:path w="5970270" h="27940">
                  <a:moveTo>
                    <a:pt x="5970270" y="0"/>
                  </a:moveTo>
                  <a:lnTo>
                    <a:pt x="0" y="0"/>
                  </a:lnTo>
                  <a:lnTo>
                    <a:pt x="27940" y="27940"/>
                  </a:lnTo>
                  <a:lnTo>
                    <a:pt x="5970270" y="27940"/>
                  </a:lnTo>
                  <a:lnTo>
                    <a:pt x="5970270" y="0"/>
                  </a:lnTo>
                  <a:close/>
                </a:path>
              </a:pathLst>
            </a:custGeom>
            <a:solidFill>
              <a:srgbClr val="E6AC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1775459" y="746760"/>
              <a:ext cx="5996940" cy="29209"/>
            </a:xfrm>
            <a:custGeom>
              <a:avLst/>
              <a:gdLst/>
              <a:ahLst/>
              <a:cxnLst/>
              <a:rect l="l" t="t" r="r" b="b"/>
              <a:pathLst>
                <a:path w="5996940" h="29209">
                  <a:moveTo>
                    <a:pt x="5996940" y="0"/>
                  </a:moveTo>
                  <a:lnTo>
                    <a:pt x="0" y="0"/>
                  </a:lnTo>
                  <a:lnTo>
                    <a:pt x="29210" y="29210"/>
                  </a:lnTo>
                  <a:lnTo>
                    <a:pt x="5996940" y="29210"/>
                  </a:lnTo>
                  <a:lnTo>
                    <a:pt x="5996940" y="0"/>
                  </a:lnTo>
                  <a:close/>
                </a:path>
              </a:pathLst>
            </a:custGeom>
            <a:solidFill>
              <a:srgbClr val="E5AC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1752599" y="721360"/>
              <a:ext cx="6019800" cy="27940"/>
            </a:xfrm>
            <a:custGeom>
              <a:avLst/>
              <a:gdLst/>
              <a:ahLst/>
              <a:cxnLst/>
              <a:rect l="l" t="t" r="r" b="b"/>
              <a:pathLst>
                <a:path w="6019800" h="27940">
                  <a:moveTo>
                    <a:pt x="6019800" y="0"/>
                  </a:moveTo>
                  <a:lnTo>
                    <a:pt x="2539" y="0"/>
                  </a:lnTo>
                  <a:lnTo>
                    <a:pt x="0" y="2539"/>
                  </a:lnTo>
                  <a:lnTo>
                    <a:pt x="25400" y="27939"/>
                  </a:lnTo>
                  <a:lnTo>
                    <a:pt x="6019800" y="27939"/>
                  </a:lnTo>
                  <a:lnTo>
                    <a:pt x="6019800" y="0"/>
                  </a:lnTo>
                  <a:close/>
                </a:path>
              </a:pathLst>
            </a:custGeom>
            <a:solidFill>
              <a:srgbClr val="E4AB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1752599" y="695960"/>
              <a:ext cx="6019800" cy="27940"/>
            </a:xfrm>
            <a:custGeom>
              <a:avLst/>
              <a:gdLst/>
              <a:ahLst/>
              <a:cxnLst/>
              <a:rect l="l" t="t" r="r" b="b"/>
              <a:pathLst>
                <a:path w="6019800" h="27940">
                  <a:moveTo>
                    <a:pt x="6019800" y="0"/>
                  </a:moveTo>
                  <a:lnTo>
                    <a:pt x="27939" y="0"/>
                  </a:lnTo>
                  <a:lnTo>
                    <a:pt x="0" y="27939"/>
                  </a:lnTo>
                  <a:lnTo>
                    <a:pt x="6019800" y="27939"/>
                  </a:lnTo>
                  <a:lnTo>
                    <a:pt x="6019800" y="0"/>
                  </a:lnTo>
                  <a:close/>
                </a:path>
              </a:pathLst>
            </a:custGeom>
            <a:solidFill>
              <a:srgbClr val="E3A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1777999" y="669290"/>
              <a:ext cx="5994400" cy="29209"/>
            </a:xfrm>
            <a:custGeom>
              <a:avLst/>
              <a:gdLst/>
              <a:ahLst/>
              <a:cxnLst/>
              <a:rect l="l" t="t" r="r" b="b"/>
              <a:pathLst>
                <a:path w="5994400" h="29209">
                  <a:moveTo>
                    <a:pt x="5994400" y="0"/>
                  </a:moveTo>
                  <a:lnTo>
                    <a:pt x="29210" y="0"/>
                  </a:lnTo>
                  <a:lnTo>
                    <a:pt x="0" y="29210"/>
                  </a:lnTo>
                  <a:lnTo>
                    <a:pt x="5994400" y="29210"/>
                  </a:lnTo>
                  <a:lnTo>
                    <a:pt x="5994400" y="0"/>
                  </a:lnTo>
                  <a:close/>
                </a:path>
              </a:pathLst>
            </a:custGeom>
            <a:solidFill>
              <a:srgbClr val="E2A9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1804669" y="643890"/>
              <a:ext cx="5967730" cy="27940"/>
            </a:xfrm>
            <a:custGeom>
              <a:avLst/>
              <a:gdLst/>
              <a:ahLst/>
              <a:cxnLst/>
              <a:rect l="l" t="t" r="r" b="b"/>
              <a:pathLst>
                <a:path w="5967730" h="27940">
                  <a:moveTo>
                    <a:pt x="5967730" y="0"/>
                  </a:moveTo>
                  <a:lnTo>
                    <a:pt x="27939" y="0"/>
                  </a:lnTo>
                  <a:lnTo>
                    <a:pt x="0" y="27939"/>
                  </a:lnTo>
                  <a:lnTo>
                    <a:pt x="5967730" y="27939"/>
                  </a:lnTo>
                  <a:lnTo>
                    <a:pt x="5967730" y="0"/>
                  </a:lnTo>
                  <a:close/>
                </a:path>
              </a:pathLst>
            </a:custGeom>
            <a:solidFill>
              <a:srgbClr val="E1A8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1830069" y="617219"/>
              <a:ext cx="5942330" cy="29209"/>
            </a:xfrm>
            <a:custGeom>
              <a:avLst/>
              <a:gdLst/>
              <a:ahLst/>
              <a:cxnLst/>
              <a:rect l="l" t="t" r="r" b="b"/>
              <a:pathLst>
                <a:path w="5942330" h="29209">
                  <a:moveTo>
                    <a:pt x="5942330" y="0"/>
                  </a:moveTo>
                  <a:lnTo>
                    <a:pt x="29209" y="0"/>
                  </a:lnTo>
                  <a:lnTo>
                    <a:pt x="0" y="29209"/>
                  </a:lnTo>
                  <a:lnTo>
                    <a:pt x="5942330" y="29209"/>
                  </a:lnTo>
                  <a:lnTo>
                    <a:pt x="5942330" y="0"/>
                  </a:lnTo>
                  <a:close/>
                </a:path>
              </a:pathLst>
            </a:custGeom>
            <a:solidFill>
              <a:srgbClr val="E0A7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1856739" y="591819"/>
              <a:ext cx="5915660" cy="27940"/>
            </a:xfrm>
            <a:custGeom>
              <a:avLst/>
              <a:gdLst/>
              <a:ahLst/>
              <a:cxnLst/>
              <a:rect l="l" t="t" r="r" b="b"/>
              <a:pathLst>
                <a:path w="5915659" h="27940">
                  <a:moveTo>
                    <a:pt x="5915660" y="0"/>
                  </a:moveTo>
                  <a:lnTo>
                    <a:pt x="27939" y="0"/>
                  </a:lnTo>
                  <a:lnTo>
                    <a:pt x="0" y="27939"/>
                  </a:lnTo>
                  <a:lnTo>
                    <a:pt x="5915660" y="27939"/>
                  </a:lnTo>
                  <a:lnTo>
                    <a:pt x="5915660" y="0"/>
                  </a:lnTo>
                  <a:close/>
                </a:path>
              </a:pathLst>
            </a:custGeom>
            <a:solidFill>
              <a:srgbClr val="DFA7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1882139" y="566419"/>
              <a:ext cx="5890260" cy="27940"/>
            </a:xfrm>
            <a:custGeom>
              <a:avLst/>
              <a:gdLst/>
              <a:ahLst/>
              <a:cxnLst/>
              <a:rect l="l" t="t" r="r" b="b"/>
              <a:pathLst>
                <a:path w="5890259" h="27940">
                  <a:moveTo>
                    <a:pt x="5890260" y="0"/>
                  </a:moveTo>
                  <a:lnTo>
                    <a:pt x="27939" y="0"/>
                  </a:lnTo>
                  <a:lnTo>
                    <a:pt x="0" y="27939"/>
                  </a:lnTo>
                  <a:lnTo>
                    <a:pt x="5890260" y="27939"/>
                  </a:lnTo>
                  <a:lnTo>
                    <a:pt x="5890260" y="0"/>
                  </a:lnTo>
                  <a:close/>
                </a:path>
              </a:pathLst>
            </a:custGeom>
            <a:solidFill>
              <a:srgbClr val="DEA6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1907539" y="539750"/>
              <a:ext cx="5864860" cy="29209"/>
            </a:xfrm>
            <a:custGeom>
              <a:avLst/>
              <a:gdLst/>
              <a:ahLst/>
              <a:cxnLst/>
              <a:rect l="l" t="t" r="r" b="b"/>
              <a:pathLst>
                <a:path w="5864859" h="29209">
                  <a:moveTo>
                    <a:pt x="5864860" y="0"/>
                  </a:moveTo>
                  <a:lnTo>
                    <a:pt x="29210" y="0"/>
                  </a:lnTo>
                  <a:lnTo>
                    <a:pt x="0" y="29210"/>
                  </a:lnTo>
                  <a:lnTo>
                    <a:pt x="5864860" y="29210"/>
                  </a:lnTo>
                  <a:lnTo>
                    <a:pt x="5864860" y="0"/>
                  </a:lnTo>
                  <a:close/>
                </a:path>
              </a:pathLst>
            </a:custGeom>
            <a:solidFill>
              <a:srgbClr val="DDA5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1934209" y="514350"/>
              <a:ext cx="5838190" cy="27940"/>
            </a:xfrm>
            <a:custGeom>
              <a:avLst/>
              <a:gdLst/>
              <a:ahLst/>
              <a:cxnLst/>
              <a:rect l="l" t="t" r="r" b="b"/>
              <a:pathLst>
                <a:path w="5838190" h="27940">
                  <a:moveTo>
                    <a:pt x="5838189" y="0"/>
                  </a:moveTo>
                  <a:lnTo>
                    <a:pt x="27939" y="0"/>
                  </a:lnTo>
                  <a:lnTo>
                    <a:pt x="0" y="27939"/>
                  </a:lnTo>
                  <a:lnTo>
                    <a:pt x="5838189" y="27939"/>
                  </a:lnTo>
                  <a:lnTo>
                    <a:pt x="5838189" y="0"/>
                  </a:lnTo>
                  <a:close/>
                </a:path>
              </a:pathLst>
            </a:custGeom>
            <a:solidFill>
              <a:srgbClr val="DCA4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1959609" y="487679"/>
              <a:ext cx="5812790" cy="29209"/>
            </a:xfrm>
            <a:custGeom>
              <a:avLst/>
              <a:gdLst/>
              <a:ahLst/>
              <a:cxnLst/>
              <a:rect l="l" t="t" r="r" b="b"/>
              <a:pathLst>
                <a:path w="5812790" h="29209">
                  <a:moveTo>
                    <a:pt x="5812789" y="0"/>
                  </a:moveTo>
                  <a:lnTo>
                    <a:pt x="29209" y="0"/>
                  </a:lnTo>
                  <a:lnTo>
                    <a:pt x="0" y="29210"/>
                  </a:lnTo>
                  <a:lnTo>
                    <a:pt x="5812789" y="29210"/>
                  </a:lnTo>
                  <a:lnTo>
                    <a:pt x="5812789" y="0"/>
                  </a:lnTo>
                  <a:close/>
                </a:path>
              </a:pathLst>
            </a:custGeom>
            <a:solidFill>
              <a:srgbClr val="DBA3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1986279" y="462279"/>
              <a:ext cx="5786120" cy="27940"/>
            </a:xfrm>
            <a:custGeom>
              <a:avLst/>
              <a:gdLst/>
              <a:ahLst/>
              <a:cxnLst/>
              <a:rect l="l" t="t" r="r" b="b"/>
              <a:pathLst>
                <a:path w="5786120" h="27940">
                  <a:moveTo>
                    <a:pt x="5786120" y="0"/>
                  </a:moveTo>
                  <a:lnTo>
                    <a:pt x="27940" y="0"/>
                  </a:lnTo>
                  <a:lnTo>
                    <a:pt x="0" y="27940"/>
                  </a:lnTo>
                  <a:lnTo>
                    <a:pt x="5786120" y="27940"/>
                  </a:lnTo>
                  <a:lnTo>
                    <a:pt x="5786120" y="0"/>
                  </a:lnTo>
                  <a:close/>
                </a:path>
              </a:pathLst>
            </a:custGeom>
            <a:solidFill>
              <a:srgbClr val="DAA3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2011679" y="436879"/>
              <a:ext cx="5760720" cy="27940"/>
            </a:xfrm>
            <a:custGeom>
              <a:avLst/>
              <a:gdLst/>
              <a:ahLst/>
              <a:cxnLst/>
              <a:rect l="l" t="t" r="r" b="b"/>
              <a:pathLst>
                <a:path w="5760720" h="27940">
                  <a:moveTo>
                    <a:pt x="5760720" y="0"/>
                  </a:moveTo>
                  <a:lnTo>
                    <a:pt x="27940" y="0"/>
                  </a:lnTo>
                  <a:lnTo>
                    <a:pt x="0" y="27940"/>
                  </a:lnTo>
                  <a:lnTo>
                    <a:pt x="5760720" y="27940"/>
                  </a:lnTo>
                  <a:lnTo>
                    <a:pt x="5760720" y="0"/>
                  </a:lnTo>
                  <a:close/>
                </a:path>
              </a:pathLst>
            </a:custGeom>
            <a:solidFill>
              <a:srgbClr val="D9A2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2037079" y="410210"/>
              <a:ext cx="5735320" cy="29209"/>
            </a:xfrm>
            <a:custGeom>
              <a:avLst/>
              <a:gdLst/>
              <a:ahLst/>
              <a:cxnLst/>
              <a:rect l="l" t="t" r="r" b="b"/>
              <a:pathLst>
                <a:path w="5735320" h="29209">
                  <a:moveTo>
                    <a:pt x="5735320" y="0"/>
                  </a:moveTo>
                  <a:lnTo>
                    <a:pt x="29210" y="0"/>
                  </a:lnTo>
                  <a:lnTo>
                    <a:pt x="0" y="29210"/>
                  </a:lnTo>
                  <a:lnTo>
                    <a:pt x="5735320" y="29210"/>
                  </a:lnTo>
                  <a:lnTo>
                    <a:pt x="5735320" y="0"/>
                  </a:lnTo>
                  <a:close/>
                </a:path>
              </a:pathLst>
            </a:custGeom>
            <a:solidFill>
              <a:srgbClr val="D8A1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2063749" y="384810"/>
              <a:ext cx="5708650" cy="27940"/>
            </a:xfrm>
            <a:custGeom>
              <a:avLst/>
              <a:gdLst/>
              <a:ahLst/>
              <a:cxnLst/>
              <a:rect l="l" t="t" r="r" b="b"/>
              <a:pathLst>
                <a:path w="5708650" h="27940">
                  <a:moveTo>
                    <a:pt x="5708650" y="0"/>
                  </a:moveTo>
                  <a:lnTo>
                    <a:pt x="27939" y="0"/>
                  </a:lnTo>
                  <a:lnTo>
                    <a:pt x="0" y="27939"/>
                  </a:lnTo>
                  <a:lnTo>
                    <a:pt x="5708650" y="27939"/>
                  </a:lnTo>
                  <a:lnTo>
                    <a:pt x="5708650" y="0"/>
                  </a:lnTo>
                  <a:close/>
                </a:path>
              </a:pathLst>
            </a:custGeom>
            <a:solidFill>
              <a:srgbClr val="D7A0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2089149" y="358139"/>
              <a:ext cx="5683250" cy="29209"/>
            </a:xfrm>
            <a:custGeom>
              <a:avLst/>
              <a:gdLst/>
              <a:ahLst/>
              <a:cxnLst/>
              <a:rect l="l" t="t" r="r" b="b"/>
              <a:pathLst>
                <a:path w="5683250" h="29210">
                  <a:moveTo>
                    <a:pt x="387350" y="0"/>
                  </a:moveTo>
                  <a:lnTo>
                    <a:pt x="29210" y="0"/>
                  </a:lnTo>
                  <a:lnTo>
                    <a:pt x="0" y="29210"/>
                  </a:lnTo>
                  <a:lnTo>
                    <a:pt x="5683250" y="29210"/>
                  </a:lnTo>
                  <a:lnTo>
                    <a:pt x="5683250" y="3810"/>
                  </a:lnTo>
                  <a:lnTo>
                    <a:pt x="387350" y="3810"/>
                  </a:lnTo>
                  <a:lnTo>
                    <a:pt x="387350" y="0"/>
                  </a:lnTo>
                  <a:close/>
                </a:path>
              </a:pathLst>
            </a:custGeom>
            <a:solidFill>
              <a:srgbClr val="D69F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2115819" y="332739"/>
              <a:ext cx="360680" cy="27940"/>
            </a:xfrm>
            <a:custGeom>
              <a:avLst/>
              <a:gdLst/>
              <a:ahLst/>
              <a:cxnLst/>
              <a:rect l="l" t="t" r="r" b="b"/>
              <a:pathLst>
                <a:path w="360680" h="27939">
                  <a:moveTo>
                    <a:pt x="360679" y="0"/>
                  </a:moveTo>
                  <a:lnTo>
                    <a:pt x="27939" y="0"/>
                  </a:lnTo>
                  <a:lnTo>
                    <a:pt x="0" y="27939"/>
                  </a:lnTo>
                  <a:lnTo>
                    <a:pt x="360679" y="27939"/>
                  </a:lnTo>
                  <a:lnTo>
                    <a:pt x="360679" y="0"/>
                  </a:lnTo>
                  <a:close/>
                </a:path>
              </a:pathLst>
            </a:custGeom>
            <a:solidFill>
              <a:srgbClr val="D59F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2141219" y="307339"/>
              <a:ext cx="335280" cy="27940"/>
            </a:xfrm>
            <a:custGeom>
              <a:avLst/>
              <a:gdLst/>
              <a:ahLst/>
              <a:cxnLst/>
              <a:rect l="l" t="t" r="r" b="b"/>
              <a:pathLst>
                <a:path w="335280" h="27939">
                  <a:moveTo>
                    <a:pt x="335279" y="0"/>
                  </a:moveTo>
                  <a:lnTo>
                    <a:pt x="27939" y="0"/>
                  </a:lnTo>
                  <a:lnTo>
                    <a:pt x="0" y="27939"/>
                  </a:lnTo>
                  <a:lnTo>
                    <a:pt x="335279" y="27939"/>
                  </a:lnTo>
                  <a:lnTo>
                    <a:pt x="335279" y="0"/>
                  </a:lnTo>
                  <a:close/>
                </a:path>
              </a:pathLst>
            </a:custGeom>
            <a:solidFill>
              <a:srgbClr val="D49E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2166619" y="280669"/>
              <a:ext cx="309880" cy="29209"/>
            </a:xfrm>
            <a:custGeom>
              <a:avLst/>
              <a:gdLst/>
              <a:ahLst/>
              <a:cxnLst/>
              <a:rect l="l" t="t" r="r" b="b"/>
              <a:pathLst>
                <a:path w="309880" h="29210">
                  <a:moveTo>
                    <a:pt x="309879" y="0"/>
                  </a:moveTo>
                  <a:lnTo>
                    <a:pt x="29209" y="0"/>
                  </a:lnTo>
                  <a:lnTo>
                    <a:pt x="0" y="29209"/>
                  </a:lnTo>
                  <a:lnTo>
                    <a:pt x="309879" y="29209"/>
                  </a:lnTo>
                  <a:lnTo>
                    <a:pt x="309879" y="0"/>
                  </a:lnTo>
                  <a:close/>
                </a:path>
              </a:pathLst>
            </a:custGeom>
            <a:solidFill>
              <a:srgbClr val="D39D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2193289" y="255269"/>
              <a:ext cx="283210" cy="27940"/>
            </a:xfrm>
            <a:custGeom>
              <a:avLst/>
              <a:gdLst/>
              <a:ahLst/>
              <a:cxnLst/>
              <a:rect l="l" t="t" r="r" b="b"/>
              <a:pathLst>
                <a:path w="283210" h="27939">
                  <a:moveTo>
                    <a:pt x="283210" y="0"/>
                  </a:moveTo>
                  <a:lnTo>
                    <a:pt x="27939" y="0"/>
                  </a:lnTo>
                  <a:lnTo>
                    <a:pt x="0" y="27939"/>
                  </a:lnTo>
                  <a:lnTo>
                    <a:pt x="283209" y="27939"/>
                  </a:lnTo>
                  <a:lnTo>
                    <a:pt x="283210" y="0"/>
                  </a:lnTo>
                  <a:close/>
                </a:path>
              </a:pathLst>
            </a:custGeom>
            <a:solidFill>
              <a:srgbClr val="D29C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2218689" y="229869"/>
              <a:ext cx="257810" cy="27940"/>
            </a:xfrm>
            <a:custGeom>
              <a:avLst/>
              <a:gdLst/>
              <a:ahLst/>
              <a:cxnLst/>
              <a:rect l="l" t="t" r="r" b="b"/>
              <a:pathLst>
                <a:path w="257810" h="27939">
                  <a:moveTo>
                    <a:pt x="257810" y="0"/>
                  </a:moveTo>
                  <a:lnTo>
                    <a:pt x="27939" y="0"/>
                  </a:lnTo>
                  <a:lnTo>
                    <a:pt x="0" y="27939"/>
                  </a:lnTo>
                  <a:lnTo>
                    <a:pt x="257809" y="27939"/>
                  </a:lnTo>
                  <a:lnTo>
                    <a:pt x="257810" y="0"/>
                  </a:lnTo>
                  <a:close/>
                </a:path>
              </a:pathLst>
            </a:custGeom>
            <a:solidFill>
              <a:srgbClr val="D19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60" name="object 166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244089" y="0"/>
              <a:ext cx="232410" cy="232409"/>
            </a:xfrm>
            <a:prstGeom prst="rect">
              <a:avLst/>
            </a:prstGeom>
          </p:spPr>
        </p:pic>
        <p:sp>
          <p:nvSpPr>
            <p:cNvPr id="1661" name="object 1661"/>
            <p:cNvSpPr/>
            <p:nvPr/>
          </p:nvSpPr>
          <p:spPr>
            <a:xfrm>
              <a:off x="1752599" y="0"/>
              <a:ext cx="6019800" cy="1447800"/>
            </a:xfrm>
            <a:custGeom>
              <a:avLst/>
              <a:gdLst/>
              <a:ahLst/>
              <a:cxnLst/>
              <a:rect l="l" t="t" r="r" b="b"/>
              <a:pathLst>
                <a:path w="6019800" h="1447800">
                  <a:moveTo>
                    <a:pt x="6019800" y="361950"/>
                  </a:moveTo>
                  <a:lnTo>
                    <a:pt x="723900" y="361950"/>
                  </a:lnTo>
                  <a:lnTo>
                    <a:pt x="723900" y="0"/>
                  </a:lnTo>
                  <a:lnTo>
                    <a:pt x="0" y="723900"/>
                  </a:lnTo>
                  <a:lnTo>
                    <a:pt x="723900" y="1447800"/>
                  </a:lnTo>
                  <a:lnTo>
                    <a:pt x="723900" y="1085850"/>
                  </a:lnTo>
                  <a:lnTo>
                    <a:pt x="6019800" y="1085850"/>
                  </a:lnTo>
                  <a:lnTo>
                    <a:pt x="6019800" y="361950"/>
                  </a:lnTo>
                  <a:close/>
                </a:path>
                <a:path w="6019800" h="1447800">
                  <a:moveTo>
                    <a:pt x="0" y="0"/>
                  </a:moveTo>
                  <a:lnTo>
                    <a:pt x="0" y="0"/>
                  </a:lnTo>
                </a:path>
                <a:path w="6019800" h="1447800">
                  <a:moveTo>
                    <a:pt x="6019800" y="1447800"/>
                  </a:moveTo>
                  <a:lnTo>
                    <a:pt x="6019800" y="1447800"/>
                  </a:lnTo>
                </a:path>
              </a:pathLst>
            </a:custGeom>
            <a:ln w="9344">
              <a:solidFill>
                <a:srgbClr val="FAC4A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2" name="object 1662"/>
          <p:cNvSpPr txBox="1"/>
          <p:nvPr/>
        </p:nvSpPr>
        <p:spPr>
          <a:xfrm>
            <a:off x="39369" y="490220"/>
            <a:ext cx="8832215" cy="62522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301240">
              <a:lnSpc>
                <a:spcPct val="100000"/>
              </a:lnSpc>
              <a:spcBef>
                <a:spcPts val="100"/>
              </a:spcBef>
            </a:pPr>
            <a:r>
              <a:rPr sz="4800" spc="-937" baseline="3472" dirty="0">
                <a:solidFill>
                  <a:srgbClr val="FFFFFF"/>
                </a:solidFill>
                <a:latin typeface="Times New Roman"/>
                <a:cs typeface="Times New Roman"/>
              </a:rPr>
              <a:t>D</a:t>
            </a:r>
            <a:r>
              <a:rPr sz="3200" spc="-625" dirty="0">
                <a:latin typeface="Times New Roman"/>
                <a:cs typeface="Times New Roman"/>
              </a:rPr>
              <a:t>De</a:t>
            </a:r>
            <a:r>
              <a:rPr sz="4800" spc="-937" baseline="3472" dirty="0">
                <a:solidFill>
                  <a:srgbClr val="FFFFFF"/>
                </a:solidFill>
                <a:latin typeface="Times New Roman"/>
                <a:cs typeface="Times New Roman"/>
              </a:rPr>
              <a:t>b</a:t>
            </a:r>
            <a:r>
              <a:rPr sz="3200" spc="-625" dirty="0">
                <a:latin typeface="Times New Roman"/>
                <a:cs typeface="Times New Roman"/>
              </a:rPr>
              <a:t>b</a:t>
            </a:r>
            <a:r>
              <a:rPr sz="4800" spc="-937" baseline="3472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3200" spc="-625" dirty="0">
                <a:latin typeface="Times New Roman"/>
                <a:cs typeface="Times New Roman"/>
              </a:rPr>
              <a:t>e</a:t>
            </a:r>
            <a:r>
              <a:rPr sz="4800" spc="-937" baseline="3472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3200" spc="-625" dirty="0">
                <a:latin typeface="Times New Roman"/>
                <a:cs typeface="Times New Roman"/>
              </a:rPr>
              <a:t>n</a:t>
            </a:r>
            <a:r>
              <a:rPr sz="4800" spc="-937" baseline="3472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3200" spc="-625" dirty="0">
                <a:latin typeface="Times New Roman"/>
                <a:cs typeface="Times New Roman"/>
              </a:rPr>
              <a:t>t</a:t>
            </a:r>
            <a:r>
              <a:rPr sz="4800" spc="-937" baseline="3472" dirty="0">
                <a:solidFill>
                  <a:srgbClr val="FFFFFF"/>
                </a:solidFill>
                <a:latin typeface="Times New Roman"/>
                <a:cs typeface="Times New Roman"/>
              </a:rPr>
              <a:t>u</a:t>
            </a:r>
            <a:r>
              <a:rPr sz="3200" spc="-625" dirty="0">
                <a:latin typeface="Times New Roman"/>
                <a:cs typeface="Times New Roman"/>
              </a:rPr>
              <a:t>u</a:t>
            </a:r>
            <a:r>
              <a:rPr sz="4800" spc="-937" baseline="3472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3200" spc="-625" dirty="0">
                <a:latin typeface="Times New Roman"/>
                <a:cs typeface="Times New Roman"/>
              </a:rPr>
              <a:t>re</a:t>
            </a:r>
            <a:r>
              <a:rPr sz="3200" spc="-505" dirty="0">
                <a:latin typeface="Times New Roman"/>
                <a:cs typeface="Times New Roman"/>
              </a:rPr>
              <a:t> </a:t>
            </a:r>
            <a:r>
              <a:rPr sz="3200" spc="-445" dirty="0">
                <a:latin typeface="Times New Roman"/>
                <a:cs typeface="Times New Roman"/>
              </a:rPr>
              <a:t>Redem</a:t>
            </a:r>
            <a:r>
              <a:rPr sz="4800" spc="-667" baseline="3472" dirty="0">
                <a:solidFill>
                  <a:srgbClr val="FFFFFF"/>
                </a:solidFill>
                <a:latin typeface="Times New Roman"/>
                <a:cs typeface="Times New Roman"/>
              </a:rPr>
              <a:t>p</a:t>
            </a:r>
            <a:r>
              <a:rPr sz="3200" spc="-445" dirty="0">
                <a:latin typeface="Times New Roman"/>
                <a:cs typeface="Times New Roman"/>
              </a:rPr>
              <a:t>p</a:t>
            </a:r>
            <a:r>
              <a:rPr sz="4800" spc="-667" baseline="3472" dirty="0">
                <a:solidFill>
                  <a:srgbClr val="FFFFFF"/>
                </a:solidFill>
                <a:latin typeface="Times New Roman"/>
                <a:cs typeface="Times New Roman"/>
              </a:rPr>
              <a:t>t</a:t>
            </a:r>
            <a:r>
              <a:rPr sz="3200" spc="-445" dirty="0">
                <a:latin typeface="Times New Roman"/>
                <a:cs typeface="Times New Roman"/>
              </a:rPr>
              <a:t>t</a:t>
            </a:r>
            <a:r>
              <a:rPr sz="4800" spc="-667" baseline="3472" dirty="0">
                <a:solidFill>
                  <a:srgbClr val="FFFFFF"/>
                </a:solidFill>
                <a:latin typeface="Times New Roman"/>
                <a:cs typeface="Times New Roman"/>
              </a:rPr>
              <a:t>i</a:t>
            </a:r>
            <a:r>
              <a:rPr sz="3200" spc="-445" dirty="0">
                <a:latin typeface="Times New Roman"/>
                <a:cs typeface="Times New Roman"/>
              </a:rPr>
              <a:t>i</a:t>
            </a:r>
            <a:r>
              <a:rPr sz="4800" spc="-667" baseline="3472" dirty="0">
                <a:solidFill>
                  <a:srgbClr val="FFFFFF"/>
                </a:solidFill>
                <a:latin typeface="Times New Roman"/>
                <a:cs typeface="Times New Roman"/>
              </a:rPr>
              <a:t>o</a:t>
            </a:r>
            <a:r>
              <a:rPr sz="3200" spc="-445" dirty="0">
                <a:latin typeface="Times New Roman"/>
                <a:cs typeface="Times New Roman"/>
              </a:rPr>
              <a:t>o</a:t>
            </a:r>
            <a:r>
              <a:rPr sz="4800" spc="-667" baseline="3472" dirty="0">
                <a:solidFill>
                  <a:srgbClr val="FFFFFF"/>
                </a:solidFill>
                <a:latin typeface="Times New Roman"/>
                <a:cs typeface="Times New Roman"/>
              </a:rPr>
              <a:t>n</a:t>
            </a:r>
            <a:r>
              <a:rPr sz="3200" spc="-445" dirty="0">
                <a:latin typeface="Times New Roman"/>
                <a:cs typeface="Times New Roman"/>
              </a:rPr>
              <a:t>n</a:t>
            </a:r>
            <a:r>
              <a:rPr sz="3200" spc="-340" dirty="0">
                <a:latin typeface="Times New Roman"/>
                <a:cs typeface="Times New Roman"/>
              </a:rPr>
              <a:t> </a:t>
            </a:r>
            <a:r>
              <a:rPr sz="3200" spc="-484" dirty="0">
                <a:latin typeface="Times New Roman"/>
                <a:cs typeface="Times New Roman"/>
              </a:rPr>
              <a:t>R</a:t>
            </a:r>
            <a:r>
              <a:rPr sz="4800" spc="-727" baseline="3472" dirty="0">
                <a:solidFill>
                  <a:srgbClr val="FFFFFF"/>
                </a:solidFill>
                <a:latin typeface="Times New Roman"/>
                <a:cs typeface="Times New Roman"/>
              </a:rPr>
              <a:t>e</a:t>
            </a:r>
            <a:r>
              <a:rPr sz="3200" spc="-484" dirty="0">
                <a:latin typeface="Times New Roman"/>
                <a:cs typeface="Times New Roman"/>
              </a:rPr>
              <a:t>e</a:t>
            </a:r>
            <a:r>
              <a:rPr sz="4800" spc="-727" baseline="3472" dirty="0">
                <a:solidFill>
                  <a:srgbClr val="FFFFFF"/>
                </a:solidFill>
                <a:latin typeface="Times New Roman"/>
                <a:cs typeface="Times New Roman"/>
              </a:rPr>
              <a:t>s</a:t>
            </a:r>
            <a:r>
              <a:rPr sz="3200" spc="-484" dirty="0">
                <a:latin typeface="Times New Roman"/>
                <a:cs typeface="Times New Roman"/>
              </a:rPr>
              <a:t>se</a:t>
            </a:r>
            <a:r>
              <a:rPr sz="4800" spc="-727" baseline="3472" dirty="0">
                <a:solidFill>
                  <a:srgbClr val="FFFFFF"/>
                </a:solidFill>
                <a:latin typeface="Times New Roman"/>
                <a:cs typeface="Times New Roman"/>
              </a:rPr>
              <a:t>r</a:t>
            </a:r>
            <a:r>
              <a:rPr sz="3200" spc="-484" dirty="0">
                <a:latin typeface="Times New Roman"/>
                <a:cs typeface="Times New Roman"/>
              </a:rPr>
              <a:t>r</a:t>
            </a:r>
            <a:r>
              <a:rPr sz="4800" spc="-727" baseline="3472" dirty="0">
                <a:solidFill>
                  <a:srgbClr val="FFFFFF"/>
                </a:solidFill>
                <a:latin typeface="Times New Roman"/>
                <a:cs typeface="Times New Roman"/>
              </a:rPr>
              <a:t>v</a:t>
            </a:r>
            <a:r>
              <a:rPr sz="3200" spc="-484" dirty="0">
                <a:latin typeface="Times New Roman"/>
                <a:cs typeface="Times New Roman"/>
              </a:rPr>
              <a:t>ve</a:t>
            </a:r>
            <a:endParaRPr sz="3200">
              <a:latin typeface="Times New Roman"/>
              <a:cs typeface="Times New Roman"/>
            </a:endParaRPr>
          </a:p>
          <a:p>
            <a:pPr marL="50800" marR="17780" indent="715010">
              <a:lnSpc>
                <a:spcPct val="99900"/>
              </a:lnSpc>
              <a:spcBef>
                <a:spcPts val="2970"/>
              </a:spcBef>
              <a:tabLst>
                <a:tab pos="4275455" algn="l"/>
              </a:tabLst>
            </a:pP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For Redemption best source </a:t>
            </a:r>
            <a:r>
              <a:rPr sz="3200" spc="-5" dirty="0">
                <a:solidFill>
                  <a:srgbClr val="00AF4F"/>
                </a:solidFill>
                <a:latin typeface="Times New Roman"/>
                <a:cs typeface="Times New Roman"/>
              </a:rPr>
              <a:t>is 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out of </a:t>
            </a:r>
            <a:r>
              <a:rPr sz="3200" spc="-5" dirty="0">
                <a:solidFill>
                  <a:srgbClr val="00AF4F"/>
                </a:solidFill>
                <a:latin typeface="Times New Roman"/>
                <a:cs typeface="Times New Roman"/>
              </a:rPr>
              <a:t>pro</a:t>
            </a:r>
            <a:r>
              <a:rPr sz="3200" u="dbl" spc="-5" dirty="0">
                <a:solidFill>
                  <a:srgbClr val="00AF4F"/>
                </a:solidFill>
                <a:uFill>
                  <a:solidFill>
                    <a:srgbClr val="BB7F3A"/>
                  </a:solidFill>
                </a:uFill>
                <a:latin typeface="Times New Roman"/>
                <a:cs typeface="Times New Roman"/>
              </a:rPr>
              <a:t>f</a:t>
            </a:r>
            <a:r>
              <a:rPr sz="3200" u="dbl" spc="-5" dirty="0">
                <a:solidFill>
                  <a:srgbClr val="00AF4F"/>
                </a:solidFill>
                <a:uFill>
                  <a:solidFill>
                    <a:srgbClr val="BB7E38"/>
                  </a:solidFill>
                </a:uFill>
                <a:latin typeface="Times New Roman"/>
                <a:cs typeface="Times New Roman"/>
              </a:rPr>
              <a:t>i</a:t>
            </a:r>
            <a:r>
              <a:rPr sz="3200" spc="-5" dirty="0">
                <a:solidFill>
                  <a:srgbClr val="00AF4F"/>
                </a:solidFill>
                <a:latin typeface="Times New Roman"/>
                <a:cs typeface="Times New Roman"/>
              </a:rPr>
              <a:t>ts. 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 There </a:t>
            </a:r>
            <a:r>
              <a:rPr sz="3200" spc="-5" dirty="0">
                <a:solidFill>
                  <a:srgbClr val="00AF4F"/>
                </a:solidFill>
                <a:latin typeface="Times New Roman"/>
                <a:cs typeface="Times New Roman"/>
              </a:rPr>
              <a:t>is 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an </a:t>
            </a:r>
            <a:r>
              <a:rPr sz="3200" spc="-45" dirty="0">
                <a:solidFill>
                  <a:srgbClr val="00AF4F"/>
                </a:solidFill>
                <a:latin typeface="Times New Roman"/>
                <a:cs typeface="Times New Roman"/>
              </a:rPr>
              <a:t>Inst</a:t>
            </a:r>
            <a:r>
              <a:rPr sz="3200" strike="dblStrike" spc="-45" dirty="0">
                <a:solidFill>
                  <a:srgbClr val="00AF4F"/>
                </a:solidFill>
                <a:latin typeface="Times New Roman"/>
                <a:cs typeface="Times New Roman"/>
              </a:rPr>
              <a:t>itu</a:t>
            </a:r>
            <a:r>
              <a:rPr sz="3200" strike="noStrike" spc="-45" dirty="0">
                <a:solidFill>
                  <a:srgbClr val="00AF4F"/>
                </a:solidFill>
                <a:latin typeface="Times New Roman"/>
                <a:cs typeface="Times New Roman"/>
              </a:rPr>
              <a:t>tion</a:t>
            </a:r>
            <a:r>
              <a:rPr sz="3200" u="sng" strike="noStrike" spc="-40" dirty="0">
                <a:solidFill>
                  <a:srgbClr val="00AF4F"/>
                </a:solidFill>
                <a:uFill>
                  <a:solidFill>
                    <a:srgbClr val="BE8B58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dirty="0">
                <a:solidFill>
                  <a:srgbClr val="00AF4F"/>
                </a:solidFill>
                <a:uFill>
                  <a:solidFill>
                    <a:srgbClr val="BE8B58"/>
                  </a:solidFill>
                </a:uFill>
                <a:latin typeface="Times New Roman"/>
                <a:cs typeface="Times New Roman"/>
              </a:rPr>
              <a:t>cal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led 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Securities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Exch</a:t>
            </a:r>
            <a:r>
              <a:rPr sz="3200" strike="dblStrike" dirty="0">
                <a:solidFill>
                  <a:srgbClr val="00AF4F"/>
                </a:solidFill>
                <a:latin typeface="Times New Roman"/>
                <a:cs typeface="Times New Roman"/>
              </a:rPr>
              <a:t>a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nge 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dblStrike" dirty="0">
                <a:solidFill>
                  <a:srgbClr val="00AF4F"/>
                </a:solidFill>
                <a:latin typeface="Times New Roman"/>
                <a:cs typeface="Times New Roman"/>
              </a:rPr>
              <a:t>B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oard of</a:t>
            </a:r>
            <a:r>
              <a:rPr sz="3200" strike="noStrike" spc="-1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India. 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This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 body</a:t>
            </a:r>
            <a:r>
              <a:rPr sz="3200" strike="noStrike" spc="1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was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exercising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and 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controlling</a:t>
            </a:r>
            <a:r>
              <a:rPr sz="3200" strike="noStrike" spc="1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on</a:t>
            </a:r>
            <a:r>
              <a:rPr sz="3200" strike="noStrike" spc="1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this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point.	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It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has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 to</a:t>
            </a:r>
            <a:r>
              <a:rPr sz="3200" u="dbl" strike="noStrike" spc="-5" dirty="0">
                <a:solidFill>
                  <a:srgbClr val="00AF4F"/>
                </a:solidFill>
                <a:uFill>
                  <a:solidFill>
                    <a:srgbClr val="C9C0E2"/>
                  </a:solidFill>
                </a:uFill>
                <a:latin typeface="Times New Roman"/>
                <a:cs typeface="Times New Roman"/>
              </a:rPr>
              <a:t>l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d the </a:t>
            </a:r>
            <a:r>
              <a:rPr sz="3200" strike="noStrike" spc="-655" dirty="0">
                <a:solidFill>
                  <a:srgbClr val="00AF4F"/>
                </a:solidFill>
                <a:latin typeface="Times New Roman"/>
                <a:cs typeface="Times New Roman"/>
              </a:rPr>
              <a:t>com</a:t>
            </a:r>
            <a:r>
              <a:rPr sz="3200" strike="noStrike" spc="-60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pany</a:t>
            </a:r>
            <a:r>
              <a:rPr sz="3200" strike="noStrike" spc="1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that </a:t>
            </a:r>
            <a:r>
              <a:rPr sz="3200" strike="noStrike" spc="-78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you</a:t>
            </a:r>
            <a:r>
              <a:rPr sz="3200" strike="noStrike" spc="6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have</a:t>
            </a:r>
            <a:r>
              <a:rPr sz="3200" strike="noStrike" spc="6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to</a:t>
            </a:r>
            <a:r>
              <a:rPr sz="3200" strike="noStrike" spc="7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redeem</a:t>
            </a:r>
            <a:r>
              <a:rPr sz="3200" strike="noStrike" spc="4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the</a:t>
            </a:r>
            <a:r>
              <a:rPr sz="3200" strike="noStrike" spc="6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debentures</a:t>
            </a:r>
            <a:r>
              <a:rPr sz="3200" strike="noStrike" spc="6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o</a:t>
            </a:r>
            <a:r>
              <a:rPr sz="3200" strike="dblStrike" dirty="0">
                <a:solidFill>
                  <a:srgbClr val="00AF4F"/>
                </a:solidFill>
                <a:latin typeface="Times New Roman"/>
                <a:cs typeface="Times New Roman"/>
              </a:rPr>
              <a:t>n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l</a:t>
            </a:r>
            <a:r>
              <a:rPr sz="3200" u="dbl" strike="noStrike" dirty="0">
                <a:solidFill>
                  <a:srgbClr val="00AF4F"/>
                </a:solidFill>
                <a:uFill>
                  <a:solidFill>
                    <a:srgbClr val="C6B3BF"/>
                  </a:solidFill>
                </a:uFill>
                <a:latin typeface="Times New Roman"/>
                <a:cs typeface="Times New Roman"/>
              </a:rPr>
              <a:t>y</a:t>
            </a:r>
            <a:r>
              <a:rPr sz="3200" strike="noStrike" spc="7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u="sng" strike="noStrike" dirty="0">
                <a:solidFill>
                  <a:srgbClr val="00AF4F"/>
                </a:solidFill>
                <a:uFill>
                  <a:solidFill>
                    <a:srgbClr val="C6B0B8"/>
                  </a:solidFill>
                </a:uFill>
                <a:latin typeface="Times New Roman"/>
                <a:cs typeface="Times New Roman"/>
              </a:rPr>
              <a:t>o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ut</a:t>
            </a:r>
            <a:r>
              <a:rPr sz="3200" strike="noStrike" spc="5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sngStrike" dirty="0">
                <a:solidFill>
                  <a:srgbClr val="00AF4F"/>
                </a:solidFill>
                <a:latin typeface="Times New Roman"/>
                <a:cs typeface="Times New Roman"/>
              </a:rPr>
              <a:t>o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f 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profits.</a:t>
            </a:r>
            <a:endParaRPr sz="3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3300">
              <a:latin typeface="Times New Roman"/>
              <a:cs typeface="Times New Roman"/>
            </a:endParaRPr>
          </a:p>
          <a:p>
            <a:pPr marL="50800" marR="104775" indent="612140">
              <a:lnSpc>
                <a:spcPct val="100000"/>
              </a:lnSpc>
              <a:spcBef>
                <a:spcPts val="5"/>
              </a:spcBef>
              <a:tabLst>
                <a:tab pos="7997190" algn="l"/>
              </a:tabLst>
            </a:pP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On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e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-20" dirty="0">
                <a:solidFill>
                  <a:srgbClr val="FF00FF"/>
                </a:solidFill>
                <a:latin typeface="Times New Roman"/>
                <a:cs typeface="Times New Roman"/>
              </a:rPr>
              <a:t>m</a:t>
            </a:r>
            <a:r>
              <a:rPr sz="3200" spc="-665" dirty="0">
                <a:solidFill>
                  <a:srgbClr val="FF00FF"/>
                </a:solidFill>
                <a:latin typeface="Times New Roman"/>
                <a:cs typeface="Times New Roman"/>
              </a:rPr>
              <a:t>o</a:t>
            </a:r>
            <a:r>
              <a:rPr sz="3200" u="sng" spc="-135" dirty="0">
                <a:solidFill>
                  <a:srgbClr val="FF00FF"/>
                </a:solidFill>
                <a:uFill>
                  <a:solidFill>
                    <a:srgbClr val="C19A7E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re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t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h</a:t>
            </a:r>
            <a:r>
              <a:rPr sz="3200" spc="-10" dirty="0">
                <a:solidFill>
                  <a:srgbClr val="FF00FF"/>
                </a:solidFill>
                <a:latin typeface="Times New Roman"/>
                <a:cs typeface="Times New Roman"/>
              </a:rPr>
              <a:t>i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n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g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t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h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a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t</a:t>
            </a:r>
            <a:r>
              <a:rPr sz="3200" spc="-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u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-20" dirty="0">
                <a:solidFill>
                  <a:srgbClr val="FF00FF"/>
                </a:solidFill>
                <a:latin typeface="Times New Roman"/>
                <a:cs typeface="Times New Roman"/>
              </a:rPr>
              <a:t>m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u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st</a:t>
            </a:r>
            <a:r>
              <a:rPr sz="3200" spc="-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k</a:t>
            </a:r>
            <a:r>
              <a:rPr sz="3200" strike="dblStrike" spc="5" dirty="0">
                <a:solidFill>
                  <a:srgbClr val="FF00FF"/>
                </a:solidFill>
                <a:latin typeface="Times New Roman"/>
                <a:cs typeface="Times New Roman"/>
              </a:rPr>
              <a:t>e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e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p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20" dirty="0">
                <a:solidFill>
                  <a:srgbClr val="FF00FF"/>
                </a:solidFill>
                <a:latin typeface="Times New Roman"/>
                <a:cs typeface="Times New Roman"/>
              </a:rPr>
              <a:t>m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i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n</a:t>
            </a:r>
            <a:r>
              <a:rPr sz="3200" strike="noStrike" spc="-10" dirty="0">
                <a:solidFill>
                  <a:srgbClr val="FF00FF"/>
                </a:solidFill>
                <a:latin typeface="Times New Roman"/>
                <a:cs typeface="Times New Roman"/>
              </a:rPr>
              <a:t>i</a:t>
            </a:r>
            <a:r>
              <a:rPr sz="3200" strike="noStrike" spc="-20" dirty="0">
                <a:solidFill>
                  <a:srgbClr val="FF00FF"/>
                </a:solidFill>
                <a:latin typeface="Times New Roman"/>
                <a:cs typeface="Times New Roman"/>
              </a:rPr>
              <a:t>m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u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m</a:t>
            </a:r>
            <a:r>
              <a:rPr sz="3200" strike="noStrike" spc="-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dblStrike" spc="5" dirty="0">
                <a:solidFill>
                  <a:srgbClr val="FF00FF"/>
                </a:solidFill>
                <a:latin typeface="Times New Roman"/>
                <a:cs typeface="Times New Roman"/>
              </a:rPr>
              <a:t>5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0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%  of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amount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which u have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to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redeem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in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a special 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 ac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c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o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un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t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ca</a:t>
            </a:r>
            <a:r>
              <a:rPr sz="3200" strike="noStrike" spc="-10" dirty="0">
                <a:solidFill>
                  <a:srgbClr val="FF00FF"/>
                </a:solidFill>
                <a:latin typeface="Times New Roman"/>
                <a:cs typeface="Times New Roman"/>
              </a:rPr>
              <a:t>l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l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e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d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 De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b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en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tu</a:t>
            </a:r>
            <a:r>
              <a:rPr sz="3200" u="dbl" strike="noStrike" spc="-5" dirty="0">
                <a:solidFill>
                  <a:srgbClr val="FF00FF"/>
                </a:solidFill>
                <a:uFill>
                  <a:solidFill>
                    <a:srgbClr val="ECCCFF"/>
                  </a:solidFill>
                </a:uFill>
                <a:latin typeface="Times New Roman"/>
                <a:cs typeface="Times New Roman"/>
              </a:rPr>
              <a:t>r</a:t>
            </a:r>
            <a:r>
              <a:rPr sz="3200" u="dbl" strike="noStrike" dirty="0">
                <a:solidFill>
                  <a:srgbClr val="FF00FF"/>
                </a:solidFill>
                <a:uFill>
                  <a:solidFill>
                    <a:srgbClr val="ECCCFF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3200" u="dbl" strike="noStrike" spc="10" dirty="0">
                <a:solidFill>
                  <a:srgbClr val="FF00FF"/>
                </a:solidFill>
                <a:uFill>
                  <a:solidFill>
                    <a:srgbClr val="ECCC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strike="noStrike" spc="-5" dirty="0">
                <a:solidFill>
                  <a:srgbClr val="FF00FF"/>
                </a:solidFill>
                <a:uFill>
                  <a:solidFill>
                    <a:srgbClr val="ECCCFF"/>
                  </a:solidFill>
                </a:uFill>
                <a:latin typeface="Times New Roman"/>
                <a:cs typeface="Times New Roman"/>
              </a:rPr>
              <a:t>R</a:t>
            </a:r>
            <a:r>
              <a:rPr sz="3200" u="dbl" strike="noStrike" spc="5" dirty="0">
                <a:solidFill>
                  <a:srgbClr val="FF00FF"/>
                </a:solidFill>
                <a:uFill>
                  <a:solidFill>
                    <a:srgbClr val="ECCCFF"/>
                  </a:solidFill>
                </a:uFill>
                <a:latin typeface="Times New Roman"/>
                <a:cs typeface="Times New Roman"/>
              </a:rPr>
              <a:t>ede</a:t>
            </a:r>
            <a:r>
              <a:rPr sz="3200" u="dbl" strike="noStrike" spc="-20" dirty="0">
                <a:solidFill>
                  <a:srgbClr val="FF00FF"/>
                </a:solidFill>
                <a:uFill>
                  <a:solidFill>
                    <a:srgbClr val="ECCCFF"/>
                  </a:solidFill>
                </a:uFill>
                <a:latin typeface="Times New Roman"/>
                <a:cs typeface="Times New Roman"/>
              </a:rPr>
              <a:t>m</a:t>
            </a:r>
            <a:r>
              <a:rPr sz="3200" u="dbl" strike="noStrike" dirty="0">
                <a:solidFill>
                  <a:srgbClr val="FF00FF"/>
                </a:solidFill>
                <a:uFill>
                  <a:solidFill>
                    <a:srgbClr val="ECCCFF"/>
                  </a:solidFill>
                </a:uFill>
                <a:latin typeface="Times New Roman"/>
                <a:cs typeface="Times New Roman"/>
              </a:rPr>
              <a:t>pti</a:t>
            </a:r>
            <a:r>
              <a:rPr sz="3200" u="dbl" strike="noStrike" spc="5" dirty="0">
                <a:solidFill>
                  <a:srgbClr val="FF00FF"/>
                </a:solidFill>
                <a:uFill>
                  <a:solidFill>
                    <a:srgbClr val="ECCCFF"/>
                  </a:solidFill>
                </a:uFill>
                <a:latin typeface="Times New Roman"/>
                <a:cs typeface="Times New Roman"/>
              </a:rPr>
              <a:t>o</a:t>
            </a:r>
            <a:r>
              <a:rPr sz="3200" u="dbl" strike="noStrike" dirty="0">
                <a:solidFill>
                  <a:srgbClr val="FF00FF"/>
                </a:solidFill>
                <a:uFill>
                  <a:solidFill>
                    <a:srgbClr val="ECCCFF"/>
                  </a:solidFill>
                </a:uFill>
                <a:latin typeface="Times New Roman"/>
                <a:cs typeface="Times New Roman"/>
              </a:rPr>
              <a:t>n</a:t>
            </a:r>
            <a:r>
              <a:rPr sz="3200" u="dbl" strike="noStrike" spc="5" dirty="0">
                <a:solidFill>
                  <a:srgbClr val="FF00FF"/>
                </a:solidFill>
                <a:uFill>
                  <a:solidFill>
                    <a:srgbClr val="ECCC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dbl" strike="noStrike" dirty="0">
                <a:solidFill>
                  <a:srgbClr val="FF00FF"/>
                </a:solidFill>
                <a:uFill>
                  <a:solidFill>
                    <a:srgbClr val="ECCCFF"/>
                  </a:solidFill>
                </a:uFill>
                <a:latin typeface="Times New Roman"/>
                <a:cs typeface="Times New Roman"/>
              </a:rPr>
              <a:t>R</a:t>
            </a:r>
            <a:r>
              <a:rPr sz="3200" u="dbl" strike="noStrike" spc="-5" dirty="0">
                <a:solidFill>
                  <a:srgbClr val="FF00FF"/>
                </a:solidFill>
                <a:uFill>
                  <a:solidFill>
                    <a:srgbClr val="ECCCFF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3200" u="dbl" strike="noStrike" dirty="0">
                <a:solidFill>
                  <a:srgbClr val="FF00FF"/>
                </a:solidFill>
                <a:uFill>
                  <a:solidFill>
                    <a:srgbClr val="ECCCFF"/>
                  </a:solidFill>
                </a:uFill>
                <a:latin typeface="Times New Roman"/>
                <a:cs typeface="Times New Roman"/>
              </a:rPr>
              <a:t>s</a:t>
            </a:r>
            <a:r>
              <a:rPr sz="3200" u="dbl" strike="noStrike" spc="5" dirty="0">
                <a:solidFill>
                  <a:srgbClr val="FF00FF"/>
                </a:solidFill>
                <a:uFill>
                  <a:solidFill>
                    <a:srgbClr val="ECCCFF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3200" u="dbl" strike="noStrike" dirty="0">
                <a:solidFill>
                  <a:srgbClr val="FF00FF"/>
                </a:solidFill>
                <a:uFill>
                  <a:solidFill>
                    <a:srgbClr val="EFCCFF"/>
                  </a:solidFill>
                </a:uFill>
                <a:latin typeface="Times New Roman"/>
                <a:cs typeface="Times New Roman"/>
              </a:rPr>
              <a:t>r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v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e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.	</a:t>
            </a:r>
            <a:r>
              <a:rPr sz="3200" strike="noStrike" spc="-10" dirty="0">
                <a:solidFill>
                  <a:srgbClr val="FF00FF"/>
                </a:solidFill>
                <a:latin typeface="Times New Roman"/>
                <a:cs typeface="Times New Roman"/>
              </a:rPr>
              <a:t>T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h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is 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was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what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SEBI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has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directed</a:t>
            </a:r>
            <a:r>
              <a:rPr sz="3200" strike="noStrike" spc="1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before</a:t>
            </a:r>
            <a:r>
              <a:rPr sz="3200" strike="noStrike" spc="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2013</a:t>
            </a:r>
            <a:r>
              <a:rPr sz="3200" strike="noStrike" spc="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105" dirty="0">
                <a:solidFill>
                  <a:srgbClr val="FF00FF"/>
                </a:solidFill>
                <a:latin typeface="Times New Roman"/>
                <a:cs typeface="Times New Roman"/>
              </a:rPr>
              <a:t>Compani</a:t>
            </a:r>
            <a:r>
              <a:rPr sz="3000" strike="noStrike" spc="-157" baseline="22222" dirty="0">
                <a:solidFill>
                  <a:srgbClr val="FF0000"/>
                </a:solidFill>
                <a:latin typeface="Times New Roman"/>
                <a:cs typeface="Times New Roman"/>
              </a:rPr>
              <a:t>5</a:t>
            </a:r>
            <a:r>
              <a:rPr sz="3200" strike="noStrike" spc="-105" dirty="0">
                <a:solidFill>
                  <a:srgbClr val="FF00FF"/>
                </a:solidFill>
                <a:latin typeface="Times New Roman"/>
                <a:cs typeface="Times New Roman"/>
              </a:rPr>
              <a:t>es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43" y="4234179"/>
              <a:ext cx="1971039" cy="11430"/>
            </a:xfrm>
            <a:custGeom>
              <a:avLst/>
              <a:gdLst/>
              <a:ahLst/>
              <a:cxnLst/>
              <a:rect l="l" t="t" r="r" b="b"/>
              <a:pathLst>
                <a:path w="1971039" h="11429">
                  <a:moveTo>
                    <a:pt x="41186" y="0"/>
                  </a:moveTo>
                  <a:lnTo>
                    <a:pt x="17449" y="0"/>
                  </a:lnTo>
                  <a:lnTo>
                    <a:pt x="0" y="11430"/>
                  </a:lnTo>
                  <a:lnTo>
                    <a:pt x="24028" y="11430"/>
                  </a:lnTo>
                  <a:lnTo>
                    <a:pt x="41186" y="0"/>
                  </a:lnTo>
                  <a:close/>
                </a:path>
                <a:path w="1971039" h="11429">
                  <a:moveTo>
                    <a:pt x="1971040" y="11430"/>
                  </a:moveTo>
                  <a:lnTo>
                    <a:pt x="1946541" y="0"/>
                  </a:lnTo>
                  <a:lnTo>
                    <a:pt x="1845614" y="0"/>
                  </a:lnTo>
                  <a:lnTo>
                    <a:pt x="1769186" y="11430"/>
                  </a:lnTo>
                  <a:lnTo>
                    <a:pt x="1971040" y="1143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360193" y="4345939"/>
              <a:ext cx="332105" cy="10160"/>
            </a:xfrm>
            <a:custGeom>
              <a:avLst/>
              <a:gdLst/>
              <a:ahLst/>
              <a:cxnLst/>
              <a:rect l="l" t="t" r="r" b="b"/>
              <a:pathLst>
                <a:path w="332105" h="10160">
                  <a:moveTo>
                    <a:pt x="331546" y="0"/>
                  </a:moveTo>
                  <a:lnTo>
                    <a:pt x="84150" y="0"/>
                  </a:lnTo>
                  <a:lnTo>
                    <a:pt x="84150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293776" y="10160"/>
                  </a:lnTo>
                  <a:lnTo>
                    <a:pt x="293776" y="2540"/>
                  </a:lnTo>
                  <a:lnTo>
                    <a:pt x="331546" y="2540"/>
                  </a:lnTo>
                  <a:lnTo>
                    <a:pt x="331546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082800" y="4356100"/>
              <a:ext cx="542925" cy="10160"/>
            </a:xfrm>
            <a:custGeom>
              <a:avLst/>
              <a:gdLst/>
              <a:ahLst/>
              <a:cxnLst/>
              <a:rect l="l" t="t" r="r" b="b"/>
              <a:pathLst>
                <a:path w="542925" h="10160">
                  <a:moveTo>
                    <a:pt x="542840" y="0"/>
                  </a:moveTo>
                  <a:lnTo>
                    <a:pt x="201748" y="0"/>
                  </a:lnTo>
                  <a:lnTo>
                    <a:pt x="0" y="10160"/>
                  </a:lnTo>
                  <a:lnTo>
                    <a:pt x="467291" y="10160"/>
                  </a:lnTo>
                  <a:lnTo>
                    <a:pt x="542840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1" y="4436109"/>
              <a:ext cx="1021080" cy="11430"/>
            </a:xfrm>
            <a:custGeom>
              <a:avLst/>
              <a:gdLst/>
              <a:ahLst/>
              <a:cxnLst/>
              <a:rect l="l" t="t" r="r" b="b"/>
              <a:pathLst>
                <a:path w="1021080" h="11429">
                  <a:moveTo>
                    <a:pt x="445477" y="0"/>
                  </a:moveTo>
                  <a:lnTo>
                    <a:pt x="5461" y="0"/>
                  </a:lnTo>
                  <a:lnTo>
                    <a:pt x="0" y="11430"/>
                  </a:lnTo>
                  <a:lnTo>
                    <a:pt x="258787" y="11430"/>
                  </a:lnTo>
                  <a:lnTo>
                    <a:pt x="445477" y="0"/>
                  </a:lnTo>
                  <a:close/>
                </a:path>
                <a:path w="1021080" h="11429">
                  <a:moveTo>
                    <a:pt x="1020762" y="0"/>
                  </a:moveTo>
                  <a:lnTo>
                    <a:pt x="873048" y="0"/>
                  </a:lnTo>
                  <a:lnTo>
                    <a:pt x="1002588" y="2540"/>
                  </a:lnTo>
                  <a:lnTo>
                    <a:pt x="1020762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012300" y="4466589"/>
              <a:ext cx="151765" cy="11430"/>
            </a:xfrm>
            <a:custGeom>
              <a:avLst/>
              <a:gdLst/>
              <a:ahLst/>
              <a:cxnLst/>
              <a:rect l="l" t="t" r="r" b="b"/>
              <a:pathLst>
                <a:path w="151765" h="11429">
                  <a:moveTo>
                    <a:pt x="13916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51553" y="11430"/>
                  </a:lnTo>
                  <a:lnTo>
                    <a:pt x="139168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007441" y="4476750"/>
              <a:ext cx="167640" cy="11430"/>
            </a:xfrm>
            <a:custGeom>
              <a:avLst/>
              <a:gdLst/>
              <a:ahLst/>
              <a:cxnLst/>
              <a:rect l="l" t="t" r="r" b="b"/>
              <a:pathLst>
                <a:path w="167640" h="11429">
                  <a:moveTo>
                    <a:pt x="155036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67420" y="11430"/>
                  </a:lnTo>
                  <a:lnTo>
                    <a:pt x="1550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02582" y="4486909"/>
              <a:ext cx="183515" cy="11430"/>
            </a:xfrm>
            <a:custGeom>
              <a:avLst/>
              <a:gdLst/>
              <a:ahLst/>
              <a:cxnLst/>
              <a:rect l="l" t="t" r="r" b="b"/>
              <a:pathLst>
                <a:path w="183515" h="11429">
                  <a:moveTo>
                    <a:pt x="17090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83288" y="11429"/>
                  </a:lnTo>
                  <a:lnTo>
                    <a:pt x="170903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95908" y="4497069"/>
              <a:ext cx="198120" cy="11430"/>
            </a:xfrm>
            <a:custGeom>
              <a:avLst/>
              <a:gdLst/>
              <a:ahLst/>
              <a:cxnLst/>
              <a:rect l="l" t="t" r="r" b="b"/>
              <a:pathLst>
                <a:path w="198119" h="11429">
                  <a:moveTo>
                    <a:pt x="197523" y="5080"/>
                  </a:moveTo>
                  <a:lnTo>
                    <a:pt x="191338" y="5080"/>
                  </a:lnTo>
                  <a:lnTo>
                    <a:pt x="191338" y="0"/>
                  </a:lnTo>
                  <a:lnTo>
                    <a:pt x="6057" y="0"/>
                  </a:lnTo>
                  <a:lnTo>
                    <a:pt x="6057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197523" y="11430"/>
                  </a:lnTo>
                  <a:lnTo>
                    <a:pt x="197523" y="508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77531" y="4507229"/>
              <a:ext cx="229235" cy="10160"/>
            </a:xfrm>
            <a:custGeom>
              <a:avLst/>
              <a:gdLst/>
              <a:ahLst/>
              <a:cxnLst/>
              <a:rect l="l" t="t" r="r" b="b"/>
              <a:pathLst>
                <a:path w="229234" h="10160">
                  <a:moveTo>
                    <a:pt x="217971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28980" y="10160"/>
                  </a:lnTo>
                  <a:lnTo>
                    <a:pt x="217971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62046" y="4517389"/>
              <a:ext cx="255904" cy="10160"/>
            </a:xfrm>
            <a:custGeom>
              <a:avLst/>
              <a:gdLst/>
              <a:ahLst/>
              <a:cxnLst/>
              <a:rect l="l" t="t" r="r" b="b"/>
              <a:pathLst>
                <a:path w="255905" h="10160">
                  <a:moveTo>
                    <a:pt x="244465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55474" y="10160"/>
                  </a:lnTo>
                  <a:lnTo>
                    <a:pt x="244465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46560" y="4527550"/>
              <a:ext cx="282575" cy="10160"/>
            </a:xfrm>
            <a:custGeom>
              <a:avLst/>
              <a:gdLst/>
              <a:ahLst/>
              <a:cxnLst/>
              <a:rect l="l" t="t" r="r" b="b"/>
              <a:pathLst>
                <a:path w="282575" h="10160">
                  <a:moveTo>
                    <a:pt x="270960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81968" y="10160"/>
                  </a:lnTo>
                  <a:lnTo>
                    <a:pt x="270960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29139" y="4537709"/>
              <a:ext cx="311785" cy="11430"/>
            </a:xfrm>
            <a:custGeom>
              <a:avLst/>
              <a:gdLst/>
              <a:ahLst/>
              <a:cxnLst/>
              <a:rect l="l" t="t" r="r" b="b"/>
              <a:pathLst>
                <a:path w="311784" h="11429">
                  <a:moveTo>
                    <a:pt x="299389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311774" y="11429"/>
                  </a:lnTo>
                  <a:lnTo>
                    <a:pt x="299389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202488" y="0"/>
                  </a:moveTo>
                  <a:lnTo>
                    <a:pt x="7734" y="0"/>
                  </a:lnTo>
                  <a:lnTo>
                    <a:pt x="7734" y="1270"/>
                  </a:ln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lnTo>
                    <a:pt x="202488" y="1270"/>
                  </a:lnTo>
                  <a:lnTo>
                    <a:pt x="202488" y="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32524" y="4982209"/>
              <a:ext cx="1587500" cy="11430"/>
            </a:xfrm>
            <a:custGeom>
              <a:avLst/>
              <a:gdLst/>
              <a:ahLst/>
              <a:cxnLst/>
              <a:rect l="l" t="t" r="r" b="b"/>
              <a:pathLst>
                <a:path w="158750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158750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  <a:path w="1587500" h="11429">
                  <a:moveTo>
                    <a:pt x="1587220" y="6350"/>
                  </a:moveTo>
                  <a:lnTo>
                    <a:pt x="1581073" y="6350"/>
                  </a:lnTo>
                  <a:lnTo>
                    <a:pt x="1581073" y="0"/>
                  </a:lnTo>
                  <a:lnTo>
                    <a:pt x="1482293" y="0"/>
                  </a:lnTo>
                  <a:lnTo>
                    <a:pt x="1482293" y="6350"/>
                  </a:lnTo>
                  <a:lnTo>
                    <a:pt x="1488414" y="6350"/>
                  </a:lnTo>
                  <a:lnTo>
                    <a:pt x="1488414" y="11430"/>
                  </a:lnTo>
                  <a:lnTo>
                    <a:pt x="1587220" y="11430"/>
                  </a:lnTo>
                  <a:lnTo>
                    <a:pt x="1587220" y="635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18323" y="5265420"/>
              <a:ext cx="70485" cy="11430"/>
            </a:xfrm>
            <a:custGeom>
              <a:avLst/>
              <a:gdLst/>
              <a:ahLst/>
              <a:cxnLst/>
              <a:rect l="l" t="t" r="r" b="b"/>
              <a:pathLst>
                <a:path w="70484" h="11429">
                  <a:moveTo>
                    <a:pt x="68859" y="0"/>
                  </a:moveTo>
                  <a:lnTo>
                    <a:pt x="0" y="0"/>
                  </a:lnTo>
                  <a:lnTo>
                    <a:pt x="654" y="11429"/>
                  </a:lnTo>
                  <a:lnTo>
                    <a:pt x="70043" y="11429"/>
                  </a:lnTo>
                  <a:lnTo>
                    <a:pt x="6885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4025377" y="6130289"/>
              <a:ext cx="3072765" cy="33020"/>
            </a:xfrm>
            <a:custGeom>
              <a:avLst/>
              <a:gdLst/>
              <a:ahLst/>
              <a:cxnLst/>
              <a:rect l="l" t="t" r="r" b="b"/>
              <a:pathLst>
                <a:path w="3072765" h="33020">
                  <a:moveTo>
                    <a:pt x="2987429" y="0"/>
                  </a:moveTo>
                  <a:lnTo>
                    <a:pt x="65567" y="0"/>
                  </a:lnTo>
                  <a:lnTo>
                    <a:pt x="47512" y="2540"/>
                  </a:lnTo>
                  <a:lnTo>
                    <a:pt x="0" y="33020"/>
                  </a:lnTo>
                  <a:lnTo>
                    <a:pt x="3072342" y="33020"/>
                  </a:lnTo>
                  <a:lnTo>
                    <a:pt x="3002802" y="12700"/>
                  </a:lnTo>
                  <a:lnTo>
                    <a:pt x="29874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979843" y="6160770"/>
              <a:ext cx="3218180" cy="31750"/>
            </a:xfrm>
            <a:custGeom>
              <a:avLst/>
              <a:gdLst/>
              <a:ahLst/>
              <a:cxnLst/>
              <a:rect l="l" t="t" r="r" b="b"/>
              <a:pathLst>
                <a:path w="3218179" h="31750">
                  <a:moveTo>
                    <a:pt x="3109183" y="0"/>
                  </a:moveTo>
                  <a:lnTo>
                    <a:pt x="49492" y="0"/>
                  </a:lnTo>
                  <a:lnTo>
                    <a:pt x="0" y="31749"/>
                  </a:lnTo>
                  <a:lnTo>
                    <a:pt x="3217838" y="31749"/>
                  </a:lnTo>
                  <a:lnTo>
                    <a:pt x="3109183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931531" y="6189979"/>
              <a:ext cx="3366135" cy="31750"/>
            </a:xfrm>
            <a:custGeom>
              <a:avLst/>
              <a:gdLst/>
              <a:ahLst/>
              <a:cxnLst/>
              <a:rect l="l" t="t" r="r" b="b"/>
              <a:pathLst>
                <a:path w="3366134" h="31750">
                  <a:moveTo>
                    <a:pt x="3257458" y="0"/>
                  </a:moveTo>
                  <a:lnTo>
                    <a:pt x="52271" y="0"/>
                  </a:lnTo>
                  <a:lnTo>
                    <a:pt x="6738" y="29210"/>
                  </a:lnTo>
                  <a:lnTo>
                    <a:pt x="0" y="31750"/>
                  </a:lnTo>
                  <a:lnTo>
                    <a:pt x="3366114" y="31750"/>
                  </a:lnTo>
                  <a:lnTo>
                    <a:pt x="3257458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854040" y="6219189"/>
              <a:ext cx="3543935" cy="31750"/>
            </a:xfrm>
            <a:custGeom>
              <a:avLst/>
              <a:gdLst/>
              <a:ahLst/>
              <a:cxnLst/>
              <a:rect l="l" t="t" r="r" b="b"/>
              <a:pathLst>
                <a:path w="3543934" h="31750">
                  <a:moveTo>
                    <a:pt x="3434912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3543568" y="31750"/>
                  </a:lnTo>
                  <a:lnTo>
                    <a:pt x="343491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773180" y="6248400"/>
              <a:ext cx="3694429" cy="33020"/>
            </a:xfrm>
            <a:custGeom>
              <a:avLst/>
              <a:gdLst/>
              <a:ahLst/>
              <a:cxnLst/>
              <a:rect l="l" t="t" r="r" b="b"/>
              <a:pathLst>
                <a:path w="3694429" h="33020">
                  <a:moveTo>
                    <a:pt x="3615735" y="0"/>
                  </a:moveTo>
                  <a:lnTo>
                    <a:pt x="87598" y="0"/>
                  </a:lnTo>
                  <a:lnTo>
                    <a:pt x="0" y="33020"/>
                  </a:lnTo>
                  <a:lnTo>
                    <a:pt x="3693838" y="33020"/>
                  </a:lnTo>
                  <a:lnTo>
                    <a:pt x="3646159" y="8890"/>
                  </a:lnTo>
                  <a:lnTo>
                    <a:pt x="361573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5" name="object 27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76" name="object 276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6748163" y="1873250"/>
              <a:ext cx="313690" cy="10160"/>
            </a:xfrm>
            <a:custGeom>
              <a:avLst/>
              <a:gdLst/>
              <a:ahLst/>
              <a:cxnLst/>
              <a:rect l="l" t="t" r="r" b="b"/>
              <a:pathLst>
                <a:path w="313690" h="10160">
                  <a:moveTo>
                    <a:pt x="277308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13174" y="10160"/>
                  </a:lnTo>
                  <a:lnTo>
                    <a:pt x="27730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6817385" y="1883409"/>
              <a:ext cx="273685" cy="10160"/>
            </a:xfrm>
            <a:custGeom>
              <a:avLst/>
              <a:gdLst/>
              <a:ahLst/>
              <a:cxnLst/>
              <a:rect l="l" t="t" r="r" b="b"/>
              <a:pathLst>
                <a:path w="273684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6853669" y="1892299"/>
              <a:ext cx="273050" cy="10160"/>
            </a:xfrm>
            <a:custGeom>
              <a:avLst/>
              <a:gdLst/>
              <a:ahLst/>
              <a:cxnLst/>
              <a:rect l="l" t="t" r="r" b="b"/>
              <a:pathLst>
                <a:path w="27305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6873490" y="1902459"/>
              <a:ext cx="316865" cy="10160"/>
            </a:xfrm>
            <a:custGeom>
              <a:avLst/>
              <a:gdLst/>
              <a:ahLst/>
              <a:cxnLst/>
              <a:rect l="l" t="t" r="r" b="b"/>
              <a:pathLst>
                <a:path w="316865" h="10160">
                  <a:moveTo>
                    <a:pt x="26021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16578" y="10160"/>
                  </a:lnTo>
                  <a:lnTo>
                    <a:pt x="260219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6901224" y="1911350"/>
              <a:ext cx="338455" cy="10160"/>
            </a:xfrm>
            <a:custGeom>
              <a:avLst/>
              <a:gdLst/>
              <a:ahLst/>
              <a:cxnLst/>
              <a:rect l="l" t="t" r="r" b="b"/>
              <a:pathLst>
                <a:path w="338454" h="10160">
                  <a:moveTo>
                    <a:pt x="28179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38158" y="10160"/>
                  </a:lnTo>
                  <a:lnTo>
                    <a:pt x="28179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6932920" y="1921509"/>
              <a:ext cx="363220" cy="10160"/>
            </a:xfrm>
            <a:custGeom>
              <a:avLst/>
              <a:gdLst/>
              <a:ahLst/>
              <a:cxnLst/>
              <a:rect l="l" t="t" r="r" b="b"/>
              <a:pathLst>
                <a:path w="363220" h="10160">
                  <a:moveTo>
                    <a:pt x="30646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2821" y="10160"/>
                  </a:lnTo>
                  <a:lnTo>
                    <a:pt x="306462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6960655" y="1930400"/>
              <a:ext cx="384810" cy="10160"/>
            </a:xfrm>
            <a:custGeom>
              <a:avLst/>
              <a:gdLst/>
              <a:ahLst/>
              <a:cxnLst/>
              <a:rect l="l" t="t" r="r" b="b"/>
              <a:pathLst>
                <a:path w="384809" h="10160">
                  <a:moveTo>
                    <a:pt x="32804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84401" y="10160"/>
                  </a:lnTo>
                  <a:lnTo>
                    <a:pt x="328042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111212" y="1978659"/>
              <a:ext cx="480695" cy="10160"/>
            </a:xfrm>
            <a:custGeom>
              <a:avLst/>
              <a:gdLst/>
              <a:ahLst/>
              <a:cxnLst/>
              <a:rect l="l" t="t" r="r" b="b"/>
              <a:pathLst>
                <a:path w="480695" h="10160">
                  <a:moveTo>
                    <a:pt x="48067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73310" y="10160"/>
                  </a:lnTo>
                  <a:lnTo>
                    <a:pt x="48067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138946" y="1987550"/>
              <a:ext cx="447040" cy="10160"/>
            </a:xfrm>
            <a:custGeom>
              <a:avLst/>
              <a:gdLst/>
              <a:ahLst/>
              <a:cxnLst/>
              <a:rect l="l" t="t" r="r" b="b"/>
              <a:pathLst>
                <a:path w="447040" h="10160">
                  <a:moveTo>
                    <a:pt x="446497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39128" y="10160"/>
                  </a:lnTo>
                  <a:lnTo>
                    <a:pt x="446497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170643" y="1997709"/>
              <a:ext cx="407670" cy="10160"/>
            </a:xfrm>
            <a:custGeom>
              <a:avLst/>
              <a:gdLst/>
              <a:ahLst/>
              <a:cxnLst/>
              <a:rect l="l" t="t" r="r" b="b"/>
              <a:pathLst>
                <a:path w="407670" h="10160">
                  <a:moveTo>
                    <a:pt x="40743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00063" y="10160"/>
                  </a:lnTo>
                  <a:lnTo>
                    <a:pt x="407432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198378" y="2006600"/>
              <a:ext cx="373380" cy="10160"/>
            </a:xfrm>
            <a:custGeom>
              <a:avLst/>
              <a:gdLst/>
              <a:ahLst/>
              <a:cxnLst/>
              <a:rect l="l" t="t" r="r" b="b"/>
              <a:pathLst>
                <a:path w="373379" h="10160">
                  <a:moveTo>
                    <a:pt x="373250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5881" y="10160"/>
                  </a:lnTo>
                  <a:lnTo>
                    <a:pt x="37325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230073" y="2016759"/>
              <a:ext cx="334645" cy="10160"/>
            </a:xfrm>
            <a:custGeom>
              <a:avLst/>
              <a:gdLst/>
              <a:ahLst/>
              <a:cxnLst/>
              <a:rect l="l" t="t" r="r" b="b"/>
              <a:pathLst>
                <a:path w="334645" h="10160">
                  <a:moveTo>
                    <a:pt x="334185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26816" y="10160"/>
                  </a:lnTo>
                  <a:lnTo>
                    <a:pt x="334185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257808" y="2025650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300003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92634" y="10160"/>
                  </a:lnTo>
                  <a:lnTo>
                    <a:pt x="300003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289505" y="2035809"/>
              <a:ext cx="260985" cy="10160"/>
            </a:xfrm>
            <a:custGeom>
              <a:avLst/>
              <a:gdLst/>
              <a:ahLst/>
              <a:cxnLst/>
              <a:rect l="l" t="t" r="r" b="b"/>
              <a:pathLst>
                <a:path w="260984" h="10160">
                  <a:moveTo>
                    <a:pt x="26093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53569" y="10160"/>
                  </a:lnTo>
                  <a:lnTo>
                    <a:pt x="26093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317239" y="2044700"/>
              <a:ext cx="227329" cy="10160"/>
            </a:xfrm>
            <a:custGeom>
              <a:avLst/>
              <a:gdLst/>
              <a:ahLst/>
              <a:cxnLst/>
              <a:rect l="l" t="t" r="r" b="b"/>
              <a:pathLst>
                <a:path w="227329" h="10160">
                  <a:moveTo>
                    <a:pt x="226756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19387" y="10160"/>
                  </a:lnTo>
                  <a:lnTo>
                    <a:pt x="22675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360818" y="2054859"/>
              <a:ext cx="173355" cy="10160"/>
            </a:xfrm>
            <a:custGeom>
              <a:avLst/>
              <a:gdLst/>
              <a:ahLst/>
              <a:cxnLst/>
              <a:rect l="l" t="t" r="r" b="b"/>
              <a:pathLst>
                <a:path w="173354" h="10160">
                  <a:moveTo>
                    <a:pt x="17303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166217" y="10160"/>
                  </a:lnTo>
                  <a:lnTo>
                    <a:pt x="166217" y="7620"/>
                  </a:lnTo>
                  <a:lnTo>
                    <a:pt x="173037" y="7620"/>
                  </a:lnTo>
                  <a:lnTo>
                    <a:pt x="173037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0" y="2590800"/>
              <a:ext cx="212725" cy="3810"/>
            </a:xfrm>
            <a:custGeom>
              <a:avLst/>
              <a:gdLst/>
              <a:ahLst/>
              <a:cxnLst/>
              <a:rect l="l" t="t" r="r" b="b"/>
              <a:pathLst>
                <a:path w="212725" h="3810">
                  <a:moveTo>
                    <a:pt x="2124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52400" y="3810"/>
                  </a:lnTo>
                  <a:lnTo>
                    <a:pt x="212440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0" y="2594609"/>
              <a:ext cx="152400" cy="3810"/>
            </a:xfrm>
            <a:custGeom>
              <a:avLst/>
              <a:gdLst/>
              <a:ahLst/>
              <a:cxnLst/>
              <a:rect l="l" t="t" r="r" b="b"/>
              <a:pathLst>
                <a:path w="152400" h="3810">
                  <a:moveTo>
                    <a:pt x="1524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32521" y="381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0" y="2598419"/>
              <a:ext cx="132715" cy="3810"/>
            </a:xfrm>
            <a:custGeom>
              <a:avLst/>
              <a:gdLst/>
              <a:ahLst/>
              <a:cxnLst/>
              <a:rect l="l" t="t" r="r" b="b"/>
              <a:pathLst>
                <a:path w="132715" h="3810">
                  <a:moveTo>
                    <a:pt x="132521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12643" y="3809"/>
                  </a:lnTo>
                  <a:lnTo>
                    <a:pt x="132521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3" name="object 84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44" name="object 844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70" name="object 107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71" name="object 1071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10853" y="902969"/>
              <a:ext cx="2305685" cy="12700"/>
            </a:xfrm>
            <a:custGeom>
              <a:avLst/>
              <a:gdLst/>
              <a:ahLst/>
              <a:cxnLst/>
              <a:rect l="l" t="t" r="r" b="b"/>
              <a:pathLst>
                <a:path w="2305685" h="12700">
                  <a:moveTo>
                    <a:pt x="51346" y="12700"/>
                  </a:moveTo>
                  <a:lnTo>
                    <a:pt x="5120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1346" y="12700"/>
                  </a:lnTo>
                  <a:close/>
                </a:path>
                <a:path w="2305685" h="12700">
                  <a:moveTo>
                    <a:pt x="2305253" y="0"/>
                  </a:moveTo>
                  <a:lnTo>
                    <a:pt x="2214854" y="0"/>
                  </a:lnTo>
                  <a:lnTo>
                    <a:pt x="2214854" y="5080"/>
                  </a:lnTo>
                  <a:lnTo>
                    <a:pt x="2204567" y="5080"/>
                  </a:lnTo>
                  <a:lnTo>
                    <a:pt x="2204567" y="12700"/>
                  </a:lnTo>
                  <a:lnTo>
                    <a:pt x="2295652" y="12700"/>
                  </a:lnTo>
                  <a:lnTo>
                    <a:pt x="2295652" y="5080"/>
                  </a:lnTo>
                  <a:lnTo>
                    <a:pt x="2305253" y="5080"/>
                  </a:lnTo>
                  <a:lnTo>
                    <a:pt x="2305253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7477" y="1252219"/>
              <a:ext cx="1720214" cy="12700"/>
            </a:xfrm>
            <a:custGeom>
              <a:avLst/>
              <a:gdLst/>
              <a:ahLst/>
              <a:cxnLst/>
              <a:rect l="l" t="t" r="r" b="b"/>
              <a:pathLst>
                <a:path w="1720214" h="12700">
                  <a:moveTo>
                    <a:pt x="58166" y="12700"/>
                  </a:moveTo>
                  <a:lnTo>
                    <a:pt x="5695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58166" y="12700"/>
                  </a:lnTo>
                  <a:close/>
                </a:path>
                <a:path w="1720214" h="12700">
                  <a:moveTo>
                    <a:pt x="1719643" y="0"/>
                  </a:moveTo>
                  <a:lnTo>
                    <a:pt x="1628978" y="0"/>
                  </a:lnTo>
                  <a:lnTo>
                    <a:pt x="1628978" y="8890"/>
                  </a:lnTo>
                  <a:lnTo>
                    <a:pt x="1618691" y="8890"/>
                  </a:lnTo>
                  <a:lnTo>
                    <a:pt x="1618691" y="12700"/>
                  </a:lnTo>
                  <a:lnTo>
                    <a:pt x="1709280" y="12700"/>
                  </a:lnTo>
                  <a:lnTo>
                    <a:pt x="1709280" y="8890"/>
                  </a:lnTo>
                  <a:lnTo>
                    <a:pt x="1719643" y="8890"/>
                  </a:lnTo>
                  <a:lnTo>
                    <a:pt x="1719643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599282" y="2119629"/>
              <a:ext cx="368300" cy="12700"/>
            </a:xfrm>
            <a:custGeom>
              <a:avLst/>
              <a:gdLst/>
              <a:ahLst/>
              <a:cxnLst/>
              <a:rect l="l" t="t" r="r" b="b"/>
              <a:pathLst>
                <a:path w="368300" h="12700">
                  <a:moveTo>
                    <a:pt x="368042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49237" y="12700"/>
                  </a:lnTo>
                  <a:lnTo>
                    <a:pt x="368042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653550" y="2176779"/>
              <a:ext cx="222250" cy="11430"/>
            </a:xfrm>
            <a:custGeom>
              <a:avLst/>
              <a:gdLst/>
              <a:ahLst/>
              <a:cxnLst/>
              <a:rect l="l" t="t" r="r" b="b"/>
              <a:pathLst>
                <a:path w="222250" h="11430">
                  <a:moveTo>
                    <a:pt x="221627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7729" y="10160"/>
                  </a:lnTo>
                  <a:lnTo>
                    <a:pt x="17729" y="11430"/>
                  </a:lnTo>
                  <a:lnTo>
                    <a:pt x="216166" y="11430"/>
                  </a:lnTo>
                  <a:lnTo>
                    <a:pt x="216166" y="10160"/>
                  </a:lnTo>
                  <a:lnTo>
                    <a:pt x="221627" y="10160"/>
                  </a:lnTo>
                  <a:lnTo>
                    <a:pt x="221627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908655" y="2345689"/>
              <a:ext cx="513715" cy="11430"/>
            </a:xfrm>
            <a:custGeom>
              <a:avLst/>
              <a:gdLst/>
              <a:ahLst/>
              <a:cxnLst/>
              <a:rect l="l" t="t" r="r" b="b"/>
              <a:pathLst>
                <a:path w="513714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513714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9" name="object 139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400" name="object 140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401" name="object 1401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485828" y="3268979"/>
              <a:ext cx="1656080" cy="12700"/>
            </a:xfrm>
            <a:custGeom>
              <a:avLst/>
              <a:gdLst/>
              <a:ahLst/>
              <a:cxnLst/>
              <a:rect l="l" t="t" r="r" b="b"/>
              <a:pathLst>
                <a:path w="1656079" h="12700">
                  <a:moveTo>
                    <a:pt x="136626" y="12700"/>
                  </a:moveTo>
                  <a:lnTo>
                    <a:pt x="1126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6626" y="12700"/>
                  </a:lnTo>
                  <a:close/>
                </a:path>
                <a:path w="1656079" h="12700">
                  <a:moveTo>
                    <a:pt x="1656016" y="12700"/>
                  </a:moveTo>
                  <a:lnTo>
                    <a:pt x="1645056" y="0"/>
                  </a:lnTo>
                  <a:lnTo>
                    <a:pt x="1588871" y="0"/>
                  </a:lnTo>
                  <a:lnTo>
                    <a:pt x="1595412" y="12700"/>
                  </a:lnTo>
                  <a:lnTo>
                    <a:pt x="1656016" y="1270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814847" y="3451859"/>
              <a:ext cx="1433830" cy="12700"/>
            </a:xfrm>
            <a:custGeom>
              <a:avLst/>
              <a:gdLst/>
              <a:ahLst/>
              <a:cxnLst/>
              <a:rect l="l" t="t" r="r" b="b"/>
              <a:pathLst>
                <a:path w="1433829" h="12700">
                  <a:moveTo>
                    <a:pt x="152565" y="12700"/>
                  </a:moveTo>
                  <a:lnTo>
                    <a:pt x="12861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2565" y="12700"/>
                  </a:lnTo>
                  <a:close/>
                </a:path>
                <a:path w="1433829" h="12700">
                  <a:moveTo>
                    <a:pt x="1433499" y="12700"/>
                  </a:moveTo>
                  <a:lnTo>
                    <a:pt x="1426400" y="0"/>
                  </a:lnTo>
                  <a:lnTo>
                    <a:pt x="1353997" y="0"/>
                  </a:lnTo>
                  <a:lnTo>
                    <a:pt x="1360538" y="12700"/>
                  </a:lnTo>
                  <a:lnTo>
                    <a:pt x="1433499" y="1270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5881116" y="3488689"/>
              <a:ext cx="1388110" cy="12700"/>
            </a:xfrm>
            <a:custGeom>
              <a:avLst/>
              <a:gdLst/>
              <a:ahLst/>
              <a:cxnLst/>
              <a:rect l="l" t="t" r="r" b="b"/>
              <a:pathLst>
                <a:path w="1388109" h="12700">
                  <a:moveTo>
                    <a:pt x="155765" y="12700"/>
                  </a:moveTo>
                  <a:lnTo>
                    <a:pt x="1318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5765" y="12700"/>
                  </a:lnTo>
                  <a:close/>
                </a:path>
                <a:path w="1388109" h="12700">
                  <a:moveTo>
                    <a:pt x="1387830" y="12700"/>
                  </a:moveTo>
                  <a:lnTo>
                    <a:pt x="1380731" y="0"/>
                  </a:lnTo>
                  <a:lnTo>
                    <a:pt x="1306690" y="0"/>
                  </a:lnTo>
                  <a:lnTo>
                    <a:pt x="1313230" y="12700"/>
                  </a:lnTo>
                  <a:lnTo>
                    <a:pt x="1387830" y="1270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5924524" y="3512819"/>
              <a:ext cx="1358265" cy="12700"/>
            </a:xfrm>
            <a:custGeom>
              <a:avLst/>
              <a:gdLst/>
              <a:ahLst/>
              <a:cxnLst/>
              <a:rect l="l" t="t" r="r" b="b"/>
              <a:pathLst>
                <a:path w="1358265" h="12700">
                  <a:moveTo>
                    <a:pt x="157873" y="12700"/>
                  </a:moveTo>
                  <a:lnTo>
                    <a:pt x="13392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7873" y="12700"/>
                  </a:lnTo>
                  <a:close/>
                </a:path>
                <a:path w="1358265" h="12700">
                  <a:moveTo>
                    <a:pt x="1357922" y="12700"/>
                  </a:moveTo>
                  <a:lnTo>
                    <a:pt x="1350810" y="0"/>
                  </a:lnTo>
                  <a:lnTo>
                    <a:pt x="1275702" y="0"/>
                  </a:lnTo>
                  <a:lnTo>
                    <a:pt x="1282242" y="12700"/>
                  </a:lnTo>
                  <a:lnTo>
                    <a:pt x="1357922" y="1270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5990780" y="3549649"/>
              <a:ext cx="1312545" cy="12700"/>
            </a:xfrm>
            <a:custGeom>
              <a:avLst/>
              <a:gdLst/>
              <a:ahLst/>
              <a:cxnLst/>
              <a:rect l="l" t="t" r="r" b="b"/>
              <a:pathLst>
                <a:path w="1312545" h="12700">
                  <a:moveTo>
                    <a:pt x="161099" y="12700"/>
                  </a:moveTo>
                  <a:lnTo>
                    <a:pt x="13713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1099" y="12700"/>
                  </a:lnTo>
                  <a:close/>
                </a:path>
                <a:path w="1312545" h="12700">
                  <a:moveTo>
                    <a:pt x="1312252" y="12700"/>
                  </a:moveTo>
                  <a:lnTo>
                    <a:pt x="1305153" y="0"/>
                  </a:lnTo>
                  <a:lnTo>
                    <a:pt x="1228407" y="0"/>
                  </a:lnTo>
                  <a:lnTo>
                    <a:pt x="1234948" y="12700"/>
                  </a:lnTo>
                  <a:lnTo>
                    <a:pt x="1312252" y="1270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6034201" y="3573779"/>
              <a:ext cx="1282700" cy="12700"/>
            </a:xfrm>
            <a:custGeom>
              <a:avLst/>
              <a:gdLst/>
              <a:ahLst/>
              <a:cxnLst/>
              <a:rect l="l" t="t" r="r" b="b"/>
              <a:pathLst>
                <a:path w="1282700" h="12700">
                  <a:moveTo>
                    <a:pt x="167538" y="12700"/>
                  </a:moveTo>
                  <a:lnTo>
                    <a:pt x="14128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7538" y="12700"/>
                  </a:lnTo>
                  <a:close/>
                </a:path>
                <a:path w="1282700" h="12700">
                  <a:moveTo>
                    <a:pt x="1282331" y="12700"/>
                  </a:moveTo>
                  <a:lnTo>
                    <a:pt x="1275219" y="0"/>
                  </a:lnTo>
                  <a:lnTo>
                    <a:pt x="1197406" y="0"/>
                  </a:lnTo>
                  <a:lnTo>
                    <a:pt x="1203947" y="12700"/>
                  </a:lnTo>
                  <a:lnTo>
                    <a:pt x="1282331" y="1270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7262994" y="3634739"/>
              <a:ext cx="87630" cy="12700"/>
            </a:xfrm>
            <a:custGeom>
              <a:avLst/>
              <a:gdLst/>
              <a:ahLst/>
              <a:cxnLst/>
              <a:rect l="l" t="t" r="r" b="b"/>
              <a:pathLst>
                <a:path w="87629" h="12700">
                  <a:moveTo>
                    <a:pt x="80524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87626" y="12700"/>
                  </a:lnTo>
                  <a:lnTo>
                    <a:pt x="80524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7281954" y="3671570"/>
              <a:ext cx="89535" cy="12700"/>
            </a:xfrm>
            <a:custGeom>
              <a:avLst/>
              <a:gdLst/>
              <a:ahLst/>
              <a:cxnLst/>
              <a:rect l="l" t="t" r="r" b="b"/>
              <a:pathLst>
                <a:path w="89534" h="12700">
                  <a:moveTo>
                    <a:pt x="82159" y="0"/>
                  </a:moveTo>
                  <a:lnTo>
                    <a:pt x="0" y="0"/>
                  </a:lnTo>
                  <a:lnTo>
                    <a:pt x="6537" y="12699"/>
                  </a:lnTo>
                  <a:lnTo>
                    <a:pt x="89260" y="12699"/>
                  </a:lnTo>
                  <a:lnTo>
                    <a:pt x="8215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7296951" y="3695700"/>
              <a:ext cx="88265" cy="12700"/>
            </a:xfrm>
            <a:custGeom>
              <a:avLst/>
              <a:gdLst/>
              <a:ahLst/>
              <a:cxnLst/>
              <a:rect l="l" t="t" r="r" b="b"/>
              <a:pathLst>
                <a:path w="88265" h="12700">
                  <a:moveTo>
                    <a:pt x="80654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7755" y="12700"/>
                  </a:lnTo>
                  <a:lnTo>
                    <a:pt x="8065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320942" y="3732529"/>
              <a:ext cx="1089660" cy="12700"/>
            </a:xfrm>
            <a:custGeom>
              <a:avLst/>
              <a:gdLst/>
              <a:ahLst/>
              <a:cxnLst/>
              <a:rect l="l" t="t" r="r" b="b"/>
              <a:pathLst>
                <a:path w="1089659" h="12700">
                  <a:moveTo>
                    <a:pt x="208699" y="1270"/>
                  </a:moveTo>
                  <a:lnTo>
                    <a:pt x="183946" y="1270"/>
                  </a:lnTo>
                  <a:lnTo>
                    <a:pt x="183946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11430" y="1270"/>
                  </a:lnTo>
                  <a:lnTo>
                    <a:pt x="11430" y="12700"/>
                  </a:lnTo>
                  <a:lnTo>
                    <a:pt x="208699" y="12700"/>
                  </a:lnTo>
                  <a:lnTo>
                    <a:pt x="208699" y="1270"/>
                  </a:lnTo>
                  <a:close/>
                </a:path>
                <a:path w="1089659" h="12700">
                  <a:moveTo>
                    <a:pt x="1089520" y="12700"/>
                  </a:moveTo>
                  <a:lnTo>
                    <a:pt x="1079195" y="0"/>
                  </a:lnTo>
                  <a:lnTo>
                    <a:pt x="1005636" y="0"/>
                  </a:lnTo>
                  <a:lnTo>
                    <a:pt x="1015847" y="12700"/>
                  </a:lnTo>
                  <a:lnTo>
                    <a:pt x="1089520" y="1270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6363220" y="3756659"/>
              <a:ext cx="1067435" cy="12700"/>
            </a:xfrm>
            <a:custGeom>
              <a:avLst/>
              <a:gdLst/>
              <a:ahLst/>
              <a:cxnLst/>
              <a:rect l="l" t="t" r="r" b="b"/>
              <a:pathLst>
                <a:path w="1067434" h="12700">
                  <a:moveTo>
                    <a:pt x="288836" y="12700"/>
                  </a:moveTo>
                  <a:lnTo>
                    <a:pt x="236740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88836" y="12700"/>
                  </a:lnTo>
                  <a:close/>
                </a:path>
                <a:path w="1067434" h="12700">
                  <a:moveTo>
                    <a:pt x="1066876" y="12700"/>
                  </a:moveTo>
                  <a:lnTo>
                    <a:pt x="1056551" y="0"/>
                  </a:lnTo>
                  <a:lnTo>
                    <a:pt x="982764" y="0"/>
                  </a:lnTo>
                  <a:lnTo>
                    <a:pt x="992987" y="12700"/>
                  </a:lnTo>
                  <a:lnTo>
                    <a:pt x="1066876" y="1270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6589992" y="3817619"/>
              <a:ext cx="890269" cy="12700"/>
            </a:xfrm>
            <a:custGeom>
              <a:avLst/>
              <a:gdLst/>
              <a:ahLst/>
              <a:cxnLst/>
              <a:rect l="l" t="t" r="r" b="b"/>
              <a:pathLst>
                <a:path w="890270" h="12700">
                  <a:moveTo>
                    <a:pt x="312089" y="12700"/>
                  </a:moveTo>
                  <a:lnTo>
                    <a:pt x="260007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2089" y="12700"/>
                  </a:lnTo>
                  <a:close/>
                </a:path>
                <a:path w="890270" h="12700">
                  <a:moveTo>
                    <a:pt x="889698" y="12700"/>
                  </a:moveTo>
                  <a:lnTo>
                    <a:pt x="879373" y="0"/>
                  </a:lnTo>
                  <a:lnTo>
                    <a:pt x="805040" y="0"/>
                  </a:lnTo>
                  <a:lnTo>
                    <a:pt x="815263" y="12700"/>
                  </a:lnTo>
                  <a:lnTo>
                    <a:pt x="889698" y="1270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7424672" y="3854450"/>
              <a:ext cx="85090" cy="12700"/>
            </a:xfrm>
            <a:custGeom>
              <a:avLst/>
              <a:gdLst/>
              <a:ahLst/>
              <a:cxnLst/>
              <a:rect l="l" t="t" r="r" b="b"/>
              <a:pathLst>
                <a:path w="85090" h="12700">
                  <a:moveTo>
                    <a:pt x="74662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4994" y="12700"/>
                  </a:lnTo>
                  <a:lnTo>
                    <a:pt x="74662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6855790" y="3878579"/>
              <a:ext cx="673735" cy="12700"/>
            </a:xfrm>
            <a:custGeom>
              <a:avLst/>
              <a:gdLst/>
              <a:ahLst/>
              <a:cxnLst/>
              <a:rect l="l" t="t" r="r" b="b"/>
              <a:pathLst>
                <a:path w="673734" h="12700">
                  <a:moveTo>
                    <a:pt x="296329" y="12700"/>
                  </a:moveTo>
                  <a:lnTo>
                    <a:pt x="244233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96329" y="12700"/>
                  </a:lnTo>
                  <a:close/>
                </a:path>
                <a:path w="673734" h="12700">
                  <a:moveTo>
                    <a:pt x="673506" y="12700"/>
                  </a:moveTo>
                  <a:lnTo>
                    <a:pt x="663168" y="0"/>
                  </a:lnTo>
                  <a:lnTo>
                    <a:pt x="588289" y="0"/>
                  </a:lnTo>
                  <a:lnTo>
                    <a:pt x="598500" y="12700"/>
                  </a:lnTo>
                  <a:lnTo>
                    <a:pt x="673506" y="1270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7473716" y="3915409"/>
              <a:ext cx="85725" cy="12700"/>
            </a:xfrm>
            <a:custGeom>
              <a:avLst/>
              <a:gdLst/>
              <a:ahLst/>
              <a:cxnLst/>
              <a:rect l="l" t="t" r="r" b="b"/>
              <a:pathLst>
                <a:path w="85725" h="12700">
                  <a:moveTo>
                    <a:pt x="75215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547" y="12700"/>
                  </a:lnTo>
                  <a:lnTo>
                    <a:pt x="75215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7132663" y="3939539"/>
              <a:ext cx="446405" cy="12700"/>
            </a:xfrm>
            <a:custGeom>
              <a:avLst/>
              <a:gdLst/>
              <a:ahLst/>
              <a:cxnLst/>
              <a:rect l="l" t="t" r="r" b="b"/>
              <a:pathLst>
                <a:path w="446404" h="12700">
                  <a:moveTo>
                    <a:pt x="144424" y="5080"/>
                  </a:moveTo>
                  <a:lnTo>
                    <a:pt x="131724" y="5080"/>
                  </a:lnTo>
                  <a:lnTo>
                    <a:pt x="131724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8249" y="5080"/>
                  </a:lnTo>
                  <a:lnTo>
                    <a:pt x="18249" y="12700"/>
                  </a:lnTo>
                  <a:lnTo>
                    <a:pt x="144424" y="12700"/>
                  </a:lnTo>
                  <a:lnTo>
                    <a:pt x="144424" y="5080"/>
                  </a:lnTo>
                  <a:close/>
                </a:path>
                <a:path w="446404" h="12700">
                  <a:moveTo>
                    <a:pt x="446227" y="12700"/>
                  </a:moveTo>
                  <a:lnTo>
                    <a:pt x="435889" y="0"/>
                  </a:lnTo>
                  <a:lnTo>
                    <a:pt x="360464" y="0"/>
                  </a:lnTo>
                  <a:lnTo>
                    <a:pt x="370674" y="12700"/>
                  </a:lnTo>
                  <a:lnTo>
                    <a:pt x="446227" y="1270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248982" y="4000499"/>
              <a:ext cx="379730" cy="12700"/>
            </a:xfrm>
            <a:custGeom>
              <a:avLst/>
              <a:gdLst/>
              <a:ahLst/>
              <a:cxnLst/>
              <a:rect l="l" t="t" r="r" b="b"/>
              <a:pathLst>
                <a:path w="379729" h="12700">
                  <a:moveTo>
                    <a:pt x="157645" y="12700"/>
                  </a:moveTo>
                  <a:lnTo>
                    <a:pt x="132257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57645" y="12700"/>
                  </a:lnTo>
                  <a:close/>
                </a:path>
                <a:path w="379729" h="12700">
                  <a:moveTo>
                    <a:pt x="379501" y="12700"/>
                  </a:moveTo>
                  <a:lnTo>
                    <a:pt x="369176" y="0"/>
                  </a:lnTo>
                  <a:lnTo>
                    <a:pt x="293179" y="0"/>
                  </a:lnTo>
                  <a:lnTo>
                    <a:pt x="303403" y="12700"/>
                  </a:lnTo>
                  <a:lnTo>
                    <a:pt x="379501" y="1270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294435" y="4024629"/>
              <a:ext cx="353695" cy="12700"/>
            </a:xfrm>
            <a:custGeom>
              <a:avLst/>
              <a:gdLst/>
              <a:ahLst/>
              <a:cxnLst/>
              <a:rect l="l" t="t" r="r" b="b"/>
              <a:pathLst>
                <a:path w="353695" h="12700">
                  <a:moveTo>
                    <a:pt x="160464" y="12700"/>
                  </a:moveTo>
                  <a:lnTo>
                    <a:pt x="135064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0464" y="12700"/>
                  </a:lnTo>
                  <a:close/>
                </a:path>
                <a:path w="353695" h="12700">
                  <a:moveTo>
                    <a:pt x="353682" y="12700"/>
                  </a:moveTo>
                  <a:lnTo>
                    <a:pt x="343357" y="0"/>
                  </a:lnTo>
                  <a:lnTo>
                    <a:pt x="267144" y="0"/>
                  </a:lnTo>
                  <a:lnTo>
                    <a:pt x="277368" y="12700"/>
                  </a:lnTo>
                  <a:lnTo>
                    <a:pt x="353682" y="1270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7363790" y="4061459"/>
              <a:ext cx="314325" cy="12700"/>
            </a:xfrm>
            <a:custGeom>
              <a:avLst/>
              <a:gdLst/>
              <a:ahLst/>
              <a:cxnLst/>
              <a:rect l="l" t="t" r="r" b="b"/>
              <a:pathLst>
                <a:path w="314325" h="12700">
                  <a:moveTo>
                    <a:pt x="164769" y="12700"/>
                  </a:moveTo>
                  <a:lnTo>
                    <a:pt x="139369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64769" y="12700"/>
                  </a:lnTo>
                  <a:close/>
                </a:path>
                <a:path w="314325" h="12700">
                  <a:moveTo>
                    <a:pt x="314299" y="12700"/>
                  </a:moveTo>
                  <a:lnTo>
                    <a:pt x="303961" y="0"/>
                  </a:lnTo>
                  <a:lnTo>
                    <a:pt x="227418" y="0"/>
                  </a:lnTo>
                  <a:lnTo>
                    <a:pt x="237642" y="12700"/>
                  </a:lnTo>
                  <a:lnTo>
                    <a:pt x="314299" y="1270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7433157" y="4098289"/>
              <a:ext cx="274955" cy="12700"/>
            </a:xfrm>
            <a:custGeom>
              <a:avLst/>
              <a:gdLst/>
              <a:ahLst/>
              <a:cxnLst/>
              <a:rect l="l" t="t" r="r" b="b"/>
              <a:pathLst>
                <a:path w="274954" h="12700">
                  <a:moveTo>
                    <a:pt x="169049" y="12700"/>
                  </a:moveTo>
                  <a:lnTo>
                    <a:pt x="143649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9049" y="12700"/>
                  </a:lnTo>
                  <a:close/>
                </a:path>
                <a:path w="274954" h="12700">
                  <a:moveTo>
                    <a:pt x="274891" y="12700"/>
                  </a:moveTo>
                  <a:lnTo>
                    <a:pt x="264553" y="0"/>
                  </a:lnTo>
                  <a:lnTo>
                    <a:pt x="187680" y="0"/>
                  </a:lnTo>
                  <a:lnTo>
                    <a:pt x="197904" y="12700"/>
                  </a:lnTo>
                  <a:lnTo>
                    <a:pt x="274891" y="1270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4" name="object 148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85" name="object 1485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7103872" y="4464050"/>
              <a:ext cx="950594" cy="12700"/>
            </a:xfrm>
            <a:custGeom>
              <a:avLst/>
              <a:gdLst/>
              <a:ahLst/>
              <a:cxnLst/>
              <a:rect l="l" t="t" r="r" b="b"/>
              <a:pathLst>
                <a:path w="950595" h="12700">
                  <a:moveTo>
                    <a:pt x="282498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34518" y="12700"/>
                  </a:lnTo>
                  <a:lnTo>
                    <a:pt x="282498" y="0"/>
                  </a:lnTo>
                  <a:close/>
                </a:path>
                <a:path w="950595" h="12700">
                  <a:moveTo>
                    <a:pt x="873582" y="0"/>
                  </a:moveTo>
                  <a:lnTo>
                    <a:pt x="735177" y="0"/>
                  </a:lnTo>
                  <a:lnTo>
                    <a:pt x="734834" y="12700"/>
                  </a:lnTo>
                  <a:lnTo>
                    <a:pt x="870394" y="12700"/>
                  </a:lnTo>
                  <a:lnTo>
                    <a:pt x="873582" y="0"/>
                  </a:lnTo>
                  <a:close/>
                </a:path>
                <a:path w="950595" h="12700">
                  <a:moveTo>
                    <a:pt x="950175" y="12700"/>
                  </a:moveTo>
                  <a:lnTo>
                    <a:pt x="943051" y="0"/>
                  </a:lnTo>
                  <a:lnTo>
                    <a:pt x="902246" y="0"/>
                  </a:lnTo>
                  <a:lnTo>
                    <a:pt x="910082" y="12700"/>
                  </a:lnTo>
                  <a:lnTo>
                    <a:pt x="950175" y="1270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7016458" y="4488179"/>
              <a:ext cx="1051560" cy="12700"/>
            </a:xfrm>
            <a:custGeom>
              <a:avLst/>
              <a:gdLst/>
              <a:ahLst/>
              <a:cxnLst/>
              <a:rect l="l" t="t" r="r" b="b"/>
              <a:pathLst>
                <a:path w="1051559" h="12700">
                  <a:moveTo>
                    <a:pt x="278739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30759" y="12700"/>
                  </a:lnTo>
                  <a:lnTo>
                    <a:pt x="278739" y="0"/>
                  </a:lnTo>
                  <a:close/>
                </a:path>
                <a:path w="1051559" h="12700">
                  <a:moveTo>
                    <a:pt x="954938" y="0"/>
                  </a:moveTo>
                  <a:lnTo>
                    <a:pt x="821944" y="0"/>
                  </a:lnTo>
                  <a:lnTo>
                    <a:pt x="821613" y="12700"/>
                  </a:lnTo>
                  <a:lnTo>
                    <a:pt x="951738" y="12700"/>
                  </a:lnTo>
                  <a:lnTo>
                    <a:pt x="954938" y="0"/>
                  </a:lnTo>
                  <a:close/>
                </a:path>
                <a:path w="1051559" h="12700">
                  <a:moveTo>
                    <a:pt x="1051140" y="12700"/>
                  </a:moveTo>
                  <a:lnTo>
                    <a:pt x="1044016" y="0"/>
                  </a:lnTo>
                  <a:lnTo>
                    <a:pt x="1004544" y="0"/>
                  </a:lnTo>
                  <a:lnTo>
                    <a:pt x="1012367" y="12700"/>
                  </a:lnTo>
                  <a:lnTo>
                    <a:pt x="1051140" y="1270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148930" y="0"/>
                  </a:moveTo>
                  <a:lnTo>
                    <a:pt x="1029639" y="0"/>
                  </a:lnTo>
                  <a:lnTo>
                    <a:pt x="1029296" y="12700"/>
                  </a:lnTo>
                  <a:lnTo>
                    <a:pt x="1145730" y="12700"/>
                  </a:lnTo>
                  <a:lnTo>
                    <a:pt x="1148930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7835811" y="4573269"/>
              <a:ext cx="278130" cy="12700"/>
            </a:xfrm>
            <a:custGeom>
              <a:avLst/>
              <a:gdLst/>
              <a:ahLst/>
              <a:cxnLst/>
              <a:rect l="l" t="t" r="r" b="b"/>
              <a:pathLst>
                <a:path w="278129" h="12700">
                  <a:moveTo>
                    <a:pt x="114198" y="0"/>
                  </a:moveTo>
                  <a:lnTo>
                    <a:pt x="342" y="0"/>
                  </a:lnTo>
                  <a:lnTo>
                    <a:pt x="0" y="12700"/>
                  </a:lnTo>
                  <a:lnTo>
                    <a:pt x="111010" y="12700"/>
                  </a:lnTo>
                  <a:lnTo>
                    <a:pt x="114198" y="0"/>
                  </a:lnTo>
                  <a:close/>
                </a:path>
                <a:path w="278129" h="12700">
                  <a:moveTo>
                    <a:pt x="277583" y="1270"/>
                  </a:moveTo>
                  <a:lnTo>
                    <a:pt x="272770" y="1270"/>
                  </a:lnTo>
                  <a:lnTo>
                    <a:pt x="272770" y="0"/>
                  </a:lnTo>
                  <a:lnTo>
                    <a:pt x="252691" y="0"/>
                  </a:lnTo>
                  <a:lnTo>
                    <a:pt x="252691" y="1270"/>
                  </a:lnTo>
                  <a:lnTo>
                    <a:pt x="258000" y="1270"/>
                  </a:lnTo>
                  <a:lnTo>
                    <a:pt x="258000" y="12700"/>
                  </a:lnTo>
                  <a:lnTo>
                    <a:pt x="277583" y="12700"/>
                  </a:lnTo>
                  <a:lnTo>
                    <a:pt x="277583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7834833" y="4610100"/>
              <a:ext cx="311785" cy="12700"/>
            </a:xfrm>
            <a:custGeom>
              <a:avLst/>
              <a:gdLst/>
              <a:ahLst/>
              <a:cxnLst/>
              <a:rect l="l" t="t" r="r" b="b"/>
              <a:pathLst>
                <a:path w="311784" h="12700">
                  <a:moveTo>
                    <a:pt x="105918" y="0"/>
                  </a:moveTo>
                  <a:lnTo>
                    <a:pt x="342" y="0"/>
                  </a:lnTo>
                  <a:lnTo>
                    <a:pt x="0" y="12700"/>
                  </a:lnTo>
                  <a:lnTo>
                    <a:pt x="102730" y="12700"/>
                  </a:lnTo>
                  <a:lnTo>
                    <a:pt x="105918" y="0"/>
                  </a:lnTo>
                  <a:close/>
                </a:path>
                <a:path w="311784" h="12700">
                  <a:moveTo>
                    <a:pt x="311734" y="12700"/>
                  </a:moveTo>
                  <a:lnTo>
                    <a:pt x="301828" y="0"/>
                  </a:lnTo>
                  <a:lnTo>
                    <a:pt x="283933" y="0"/>
                  </a:lnTo>
                  <a:lnTo>
                    <a:pt x="294563" y="12700"/>
                  </a:lnTo>
                  <a:lnTo>
                    <a:pt x="311734" y="1270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7833855" y="4646929"/>
              <a:ext cx="341630" cy="12700"/>
            </a:xfrm>
            <a:custGeom>
              <a:avLst/>
              <a:gdLst/>
              <a:ahLst/>
              <a:cxnLst/>
              <a:rect l="l" t="t" r="r" b="b"/>
              <a:pathLst>
                <a:path w="341629" h="12700">
                  <a:moveTo>
                    <a:pt x="97650" y="0"/>
                  </a:moveTo>
                  <a:lnTo>
                    <a:pt x="342" y="0"/>
                  </a:lnTo>
                  <a:lnTo>
                    <a:pt x="0" y="12700"/>
                  </a:lnTo>
                  <a:lnTo>
                    <a:pt x="94449" y="12700"/>
                  </a:lnTo>
                  <a:lnTo>
                    <a:pt x="97650" y="0"/>
                  </a:lnTo>
                  <a:close/>
                </a:path>
                <a:path w="341629" h="12700">
                  <a:moveTo>
                    <a:pt x="341426" y="12700"/>
                  </a:moveTo>
                  <a:lnTo>
                    <a:pt x="331520" y="0"/>
                  </a:lnTo>
                  <a:lnTo>
                    <a:pt x="315709" y="0"/>
                  </a:lnTo>
                  <a:lnTo>
                    <a:pt x="326339" y="12700"/>
                  </a:lnTo>
                  <a:lnTo>
                    <a:pt x="341426" y="1270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6388836" y="4671059"/>
              <a:ext cx="1805305" cy="12700"/>
            </a:xfrm>
            <a:custGeom>
              <a:avLst/>
              <a:gdLst/>
              <a:ahLst/>
              <a:cxnLst/>
              <a:rect l="l" t="t" r="r" b="b"/>
              <a:pathLst>
                <a:path w="1805304" h="12700">
                  <a:moveTo>
                    <a:pt x="239395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94043" y="12700"/>
                  </a:lnTo>
                  <a:lnTo>
                    <a:pt x="239395" y="0"/>
                  </a:lnTo>
                  <a:close/>
                </a:path>
                <a:path w="1805304" h="12700">
                  <a:moveTo>
                    <a:pt x="1535645" y="0"/>
                  </a:moveTo>
                  <a:lnTo>
                    <a:pt x="1444612" y="0"/>
                  </a:lnTo>
                  <a:lnTo>
                    <a:pt x="1444612" y="7620"/>
                  </a:lnTo>
                  <a:lnTo>
                    <a:pt x="1444053" y="7620"/>
                  </a:lnTo>
                  <a:lnTo>
                    <a:pt x="1444053" y="12700"/>
                  </a:lnTo>
                  <a:lnTo>
                    <a:pt x="1534045" y="12700"/>
                  </a:lnTo>
                  <a:lnTo>
                    <a:pt x="1534045" y="7620"/>
                  </a:lnTo>
                  <a:lnTo>
                    <a:pt x="1535645" y="7620"/>
                  </a:lnTo>
                  <a:lnTo>
                    <a:pt x="1535645" y="0"/>
                  </a:lnTo>
                  <a:close/>
                </a:path>
                <a:path w="1805304" h="12700">
                  <a:moveTo>
                    <a:pt x="1805254" y="12700"/>
                  </a:moveTo>
                  <a:lnTo>
                    <a:pt x="1795348" y="0"/>
                  </a:lnTo>
                  <a:lnTo>
                    <a:pt x="1780908" y="0"/>
                  </a:lnTo>
                  <a:lnTo>
                    <a:pt x="1791538" y="12700"/>
                  </a:lnTo>
                  <a:lnTo>
                    <a:pt x="1805254" y="1270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194120" y="4732019"/>
              <a:ext cx="2047875" cy="12700"/>
            </a:xfrm>
            <a:custGeom>
              <a:avLst/>
              <a:gdLst/>
              <a:ahLst/>
              <a:cxnLst/>
              <a:rect l="l" t="t" r="r" b="b"/>
              <a:pathLst>
                <a:path w="2047875" h="12700">
                  <a:moveTo>
                    <a:pt x="21644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1107" y="12700"/>
                  </a:lnTo>
                  <a:lnTo>
                    <a:pt x="216446" y="0"/>
                  </a:lnTo>
                  <a:close/>
                </a:path>
                <a:path w="2047875" h="12700">
                  <a:moveTo>
                    <a:pt x="1715998" y="0"/>
                  </a:moveTo>
                  <a:lnTo>
                    <a:pt x="1629613" y="0"/>
                  </a:lnTo>
                  <a:lnTo>
                    <a:pt x="1627314" y="12700"/>
                  </a:lnTo>
                  <a:lnTo>
                    <a:pt x="1712810" y="12700"/>
                  </a:lnTo>
                  <a:lnTo>
                    <a:pt x="1715998" y="0"/>
                  </a:lnTo>
                  <a:close/>
                </a:path>
                <a:path w="2047875" h="12700">
                  <a:moveTo>
                    <a:pt x="2047494" y="12700"/>
                  </a:moveTo>
                  <a:lnTo>
                    <a:pt x="2037588" y="0"/>
                  </a:lnTo>
                  <a:lnTo>
                    <a:pt x="2026615" y="0"/>
                  </a:lnTo>
                  <a:lnTo>
                    <a:pt x="2037232" y="12700"/>
                  </a:lnTo>
                  <a:lnTo>
                    <a:pt x="2047494" y="1270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7817091" y="4756150"/>
              <a:ext cx="443865" cy="12700"/>
            </a:xfrm>
            <a:custGeom>
              <a:avLst/>
              <a:gdLst/>
              <a:ahLst/>
              <a:cxnLst/>
              <a:rect l="l" t="t" r="r" b="b"/>
              <a:pathLst>
                <a:path w="443865" h="12700">
                  <a:moveTo>
                    <a:pt x="86969" y="0"/>
                  </a:moveTo>
                  <a:lnTo>
                    <a:pt x="2286" y="0"/>
                  </a:lnTo>
                  <a:lnTo>
                    <a:pt x="0" y="12700"/>
                  </a:lnTo>
                  <a:lnTo>
                    <a:pt x="83769" y="12700"/>
                  </a:lnTo>
                  <a:lnTo>
                    <a:pt x="86969" y="0"/>
                  </a:lnTo>
                  <a:close/>
                </a:path>
                <a:path w="443865" h="12700">
                  <a:moveTo>
                    <a:pt x="443331" y="12700"/>
                  </a:moveTo>
                  <a:lnTo>
                    <a:pt x="433425" y="0"/>
                  </a:lnTo>
                  <a:lnTo>
                    <a:pt x="423811" y="0"/>
                  </a:lnTo>
                  <a:lnTo>
                    <a:pt x="434441" y="12700"/>
                  </a:lnTo>
                  <a:lnTo>
                    <a:pt x="443331" y="1270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8271714" y="4792979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79" h="12700">
                  <a:moveTo>
                    <a:pt x="7524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7425" y="12700"/>
                  </a:lnTo>
                  <a:lnTo>
                    <a:pt x="752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5946267" y="4817109"/>
              <a:ext cx="2373630" cy="25400"/>
            </a:xfrm>
            <a:custGeom>
              <a:avLst/>
              <a:gdLst/>
              <a:ahLst/>
              <a:cxnLst/>
              <a:rect l="l" t="t" r="r" b="b"/>
              <a:pathLst>
                <a:path w="2373629" h="25400">
                  <a:moveTo>
                    <a:pt x="208673" y="0"/>
                  </a:moveTo>
                  <a:lnTo>
                    <a:pt x="37934" y="0"/>
                  </a:lnTo>
                  <a:lnTo>
                    <a:pt x="0" y="13970"/>
                  </a:lnTo>
                  <a:lnTo>
                    <a:pt x="169405" y="13970"/>
                  </a:lnTo>
                  <a:lnTo>
                    <a:pt x="208673" y="0"/>
                  </a:lnTo>
                  <a:close/>
                </a:path>
                <a:path w="2373629" h="25400">
                  <a:moveTo>
                    <a:pt x="1942477" y="0"/>
                  </a:moveTo>
                  <a:lnTo>
                    <a:pt x="1862112" y="0"/>
                  </a:lnTo>
                  <a:lnTo>
                    <a:pt x="1859826" y="12700"/>
                  </a:lnTo>
                  <a:lnTo>
                    <a:pt x="1859597" y="13970"/>
                  </a:lnTo>
                  <a:lnTo>
                    <a:pt x="1857527" y="25400"/>
                  </a:lnTo>
                  <a:lnTo>
                    <a:pt x="1936089" y="25400"/>
                  </a:lnTo>
                  <a:lnTo>
                    <a:pt x="1938947" y="13970"/>
                  </a:lnTo>
                  <a:lnTo>
                    <a:pt x="1939277" y="12700"/>
                  </a:lnTo>
                  <a:lnTo>
                    <a:pt x="1942477" y="0"/>
                  </a:lnTo>
                  <a:close/>
                </a:path>
                <a:path w="2373629" h="25400">
                  <a:moveTo>
                    <a:pt x="2373388" y="25400"/>
                  </a:moveTo>
                  <a:lnTo>
                    <a:pt x="2363825" y="13970"/>
                  </a:lnTo>
                  <a:lnTo>
                    <a:pt x="2362771" y="12700"/>
                  </a:lnTo>
                  <a:lnTo>
                    <a:pt x="2352141" y="0"/>
                  </a:lnTo>
                  <a:lnTo>
                    <a:pt x="2345626" y="0"/>
                  </a:lnTo>
                  <a:lnTo>
                    <a:pt x="2357297" y="13970"/>
                  </a:lnTo>
                  <a:lnTo>
                    <a:pt x="2366861" y="25400"/>
                  </a:lnTo>
                  <a:lnTo>
                    <a:pt x="2373388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7799451" y="4853939"/>
              <a:ext cx="541020" cy="12700"/>
            </a:xfrm>
            <a:custGeom>
              <a:avLst/>
              <a:gdLst/>
              <a:ahLst/>
              <a:cxnLst/>
              <a:rect l="l" t="t" r="r" b="b"/>
              <a:pathLst>
                <a:path w="541020" h="12700">
                  <a:moveTo>
                    <a:pt x="80035" y="0"/>
                  </a:moveTo>
                  <a:lnTo>
                    <a:pt x="2286" y="0"/>
                  </a:lnTo>
                  <a:lnTo>
                    <a:pt x="0" y="12700"/>
                  </a:lnTo>
                  <a:lnTo>
                    <a:pt x="76847" y="12700"/>
                  </a:lnTo>
                  <a:lnTo>
                    <a:pt x="80035" y="0"/>
                  </a:lnTo>
                  <a:close/>
                </a:path>
                <a:path w="541020" h="12700">
                  <a:moveTo>
                    <a:pt x="540397" y="12700"/>
                  </a:moveTo>
                  <a:lnTo>
                    <a:pt x="529767" y="0"/>
                  </a:lnTo>
                  <a:lnTo>
                    <a:pt x="523240" y="0"/>
                  </a:lnTo>
                  <a:lnTo>
                    <a:pt x="533857" y="12700"/>
                  </a:lnTo>
                  <a:lnTo>
                    <a:pt x="540397" y="1270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5684202" y="4914900"/>
              <a:ext cx="2707005" cy="12700"/>
            </a:xfrm>
            <a:custGeom>
              <a:avLst/>
              <a:gdLst/>
              <a:ahLst/>
              <a:cxnLst/>
              <a:rect l="l" t="t" r="r" b="b"/>
              <a:pathLst>
                <a:path w="2707004" h="12700">
                  <a:moveTo>
                    <a:pt x="195795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0083" y="12700"/>
                  </a:lnTo>
                  <a:lnTo>
                    <a:pt x="195795" y="0"/>
                  </a:lnTo>
                  <a:close/>
                </a:path>
                <a:path w="2707004" h="12700">
                  <a:moveTo>
                    <a:pt x="2178532" y="0"/>
                  </a:moveTo>
                  <a:lnTo>
                    <a:pt x="2105507" y="0"/>
                  </a:lnTo>
                  <a:lnTo>
                    <a:pt x="2105507" y="11430"/>
                  </a:lnTo>
                  <a:lnTo>
                    <a:pt x="2104364" y="11430"/>
                  </a:lnTo>
                  <a:lnTo>
                    <a:pt x="2104364" y="12700"/>
                  </a:lnTo>
                  <a:lnTo>
                    <a:pt x="2177059" y="12700"/>
                  </a:lnTo>
                  <a:lnTo>
                    <a:pt x="2177059" y="11430"/>
                  </a:lnTo>
                  <a:lnTo>
                    <a:pt x="2178532" y="11430"/>
                  </a:lnTo>
                  <a:lnTo>
                    <a:pt x="2178532" y="0"/>
                  </a:lnTo>
                  <a:close/>
                </a:path>
                <a:path w="2707004" h="12700">
                  <a:moveTo>
                    <a:pt x="2706649" y="12700"/>
                  </a:moveTo>
                  <a:lnTo>
                    <a:pt x="2696032" y="0"/>
                  </a:lnTo>
                  <a:lnTo>
                    <a:pt x="2689466" y="0"/>
                  </a:lnTo>
                  <a:lnTo>
                    <a:pt x="2700083" y="12700"/>
                  </a:lnTo>
                  <a:lnTo>
                    <a:pt x="2706649" y="1270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5618683" y="4939029"/>
              <a:ext cx="2791460" cy="12700"/>
            </a:xfrm>
            <a:custGeom>
              <a:avLst/>
              <a:gdLst/>
              <a:ahLst/>
              <a:cxnLst/>
              <a:rect l="l" t="t" r="r" b="b"/>
              <a:pathLst>
                <a:path w="2791459" h="12700">
                  <a:moveTo>
                    <a:pt x="193471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7759" y="12700"/>
                  </a:lnTo>
                  <a:lnTo>
                    <a:pt x="193471" y="0"/>
                  </a:lnTo>
                  <a:close/>
                </a:path>
                <a:path w="2791459" h="12700">
                  <a:moveTo>
                    <a:pt x="2241994" y="0"/>
                  </a:moveTo>
                  <a:lnTo>
                    <a:pt x="2167699" y="0"/>
                  </a:lnTo>
                  <a:lnTo>
                    <a:pt x="2165413" y="12700"/>
                  </a:lnTo>
                  <a:lnTo>
                    <a:pt x="2241372" y="12700"/>
                  </a:lnTo>
                  <a:lnTo>
                    <a:pt x="2241994" y="0"/>
                  </a:lnTo>
                  <a:close/>
                </a:path>
                <a:path w="2791459" h="12700">
                  <a:moveTo>
                    <a:pt x="2790939" y="12700"/>
                  </a:moveTo>
                  <a:lnTo>
                    <a:pt x="2781414" y="0"/>
                  </a:lnTo>
                  <a:lnTo>
                    <a:pt x="2775166" y="0"/>
                  </a:lnTo>
                  <a:lnTo>
                    <a:pt x="2785783" y="12700"/>
                  </a:lnTo>
                  <a:lnTo>
                    <a:pt x="2790939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5518696" y="4975859"/>
              <a:ext cx="2919095" cy="12700"/>
            </a:xfrm>
            <a:custGeom>
              <a:avLst/>
              <a:gdLst/>
              <a:ahLst/>
              <a:cxnLst/>
              <a:rect l="l" t="t" r="r" b="b"/>
              <a:pathLst>
                <a:path w="2919095" h="12700">
                  <a:moveTo>
                    <a:pt x="189903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4190" y="12700"/>
                  </a:lnTo>
                  <a:lnTo>
                    <a:pt x="189903" y="0"/>
                  </a:lnTo>
                  <a:close/>
                </a:path>
                <a:path w="2919095" h="12700">
                  <a:moveTo>
                    <a:pt x="2340191" y="0"/>
                  </a:moveTo>
                  <a:lnTo>
                    <a:pt x="2261044" y="0"/>
                  </a:lnTo>
                  <a:lnTo>
                    <a:pt x="2258758" y="12700"/>
                  </a:lnTo>
                  <a:lnTo>
                    <a:pt x="2339568" y="12700"/>
                  </a:lnTo>
                  <a:lnTo>
                    <a:pt x="2340191" y="0"/>
                  </a:lnTo>
                  <a:close/>
                </a:path>
                <a:path w="2919095" h="12700">
                  <a:moveTo>
                    <a:pt x="2918549" y="12700"/>
                  </a:moveTo>
                  <a:lnTo>
                    <a:pt x="2909024" y="0"/>
                  </a:lnTo>
                  <a:lnTo>
                    <a:pt x="2905950" y="0"/>
                  </a:lnTo>
                  <a:lnTo>
                    <a:pt x="2916567" y="12700"/>
                  </a:lnTo>
                  <a:lnTo>
                    <a:pt x="2918549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5439270" y="5012689"/>
              <a:ext cx="2418080" cy="12700"/>
            </a:xfrm>
            <a:custGeom>
              <a:avLst/>
              <a:gdLst/>
              <a:ahLst/>
              <a:cxnLst/>
              <a:rect l="l" t="t" r="r" b="b"/>
              <a:pathLst>
                <a:path w="2418079" h="12700">
                  <a:moveTo>
                    <a:pt x="165773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30073" y="12700"/>
                  </a:lnTo>
                  <a:lnTo>
                    <a:pt x="165773" y="0"/>
                  </a:lnTo>
                  <a:close/>
                </a:path>
                <a:path w="2418079" h="12700">
                  <a:moveTo>
                    <a:pt x="2417813" y="0"/>
                  </a:moveTo>
                  <a:lnTo>
                    <a:pt x="2336419" y="0"/>
                  </a:lnTo>
                  <a:lnTo>
                    <a:pt x="2337371" y="12700"/>
                  </a:lnTo>
                  <a:lnTo>
                    <a:pt x="2417203" y="12700"/>
                  </a:lnTo>
                  <a:lnTo>
                    <a:pt x="2417813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388242" y="5036819"/>
              <a:ext cx="2468245" cy="12700"/>
            </a:xfrm>
            <a:custGeom>
              <a:avLst/>
              <a:gdLst/>
              <a:ahLst/>
              <a:cxnLst/>
              <a:rect l="l" t="t" r="r" b="b"/>
              <a:pathLst>
                <a:path w="2468245" h="12700">
                  <a:moveTo>
                    <a:pt x="148958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13245" y="12700"/>
                  </a:lnTo>
                  <a:lnTo>
                    <a:pt x="148958" y="0"/>
                  </a:lnTo>
                  <a:close/>
                </a:path>
                <a:path w="2468245" h="12700">
                  <a:moveTo>
                    <a:pt x="2467673" y="0"/>
                  </a:moveTo>
                  <a:lnTo>
                    <a:pt x="2389251" y="0"/>
                  </a:lnTo>
                  <a:lnTo>
                    <a:pt x="2390203" y="12700"/>
                  </a:lnTo>
                  <a:lnTo>
                    <a:pt x="2467051" y="12700"/>
                  </a:lnTo>
                  <a:lnTo>
                    <a:pt x="2467673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337200" y="5060950"/>
              <a:ext cx="2517775" cy="12700"/>
            </a:xfrm>
            <a:custGeom>
              <a:avLst/>
              <a:gdLst/>
              <a:ahLst/>
              <a:cxnLst/>
              <a:rect l="l" t="t" r="r" b="b"/>
              <a:pathLst>
                <a:path w="2517775" h="12700">
                  <a:moveTo>
                    <a:pt x="132156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96443" y="12700"/>
                  </a:lnTo>
                  <a:lnTo>
                    <a:pt x="132156" y="0"/>
                  </a:lnTo>
                  <a:close/>
                </a:path>
                <a:path w="2517775" h="12700">
                  <a:moveTo>
                    <a:pt x="2517533" y="0"/>
                  </a:moveTo>
                  <a:lnTo>
                    <a:pt x="2442095" y="0"/>
                  </a:lnTo>
                  <a:lnTo>
                    <a:pt x="2443048" y="12700"/>
                  </a:lnTo>
                  <a:lnTo>
                    <a:pt x="2516924" y="12700"/>
                  </a:lnTo>
                  <a:lnTo>
                    <a:pt x="2517533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259311" y="5097779"/>
              <a:ext cx="2593975" cy="12700"/>
            </a:xfrm>
            <a:custGeom>
              <a:avLst/>
              <a:gdLst/>
              <a:ahLst/>
              <a:cxnLst/>
              <a:rect l="l" t="t" r="r" b="b"/>
              <a:pathLst>
                <a:path w="2593975" h="12700">
                  <a:moveTo>
                    <a:pt x="106489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70789" y="12700"/>
                  </a:lnTo>
                  <a:lnTo>
                    <a:pt x="106489" y="0"/>
                  </a:lnTo>
                  <a:close/>
                </a:path>
                <a:path w="2593975" h="12700">
                  <a:moveTo>
                    <a:pt x="2593632" y="0"/>
                  </a:moveTo>
                  <a:lnTo>
                    <a:pt x="2522740" y="0"/>
                  </a:lnTo>
                  <a:lnTo>
                    <a:pt x="2523680" y="12700"/>
                  </a:lnTo>
                  <a:lnTo>
                    <a:pt x="2593009" y="12700"/>
                  </a:lnTo>
                  <a:lnTo>
                    <a:pt x="2593632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208282" y="5121909"/>
              <a:ext cx="2643505" cy="12700"/>
            </a:xfrm>
            <a:custGeom>
              <a:avLst/>
              <a:gdLst/>
              <a:ahLst/>
              <a:cxnLst/>
              <a:rect l="l" t="t" r="r" b="b"/>
              <a:pathLst>
                <a:path w="2643504" h="12700">
                  <a:moveTo>
                    <a:pt x="8967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53962" y="12700"/>
                  </a:lnTo>
                  <a:lnTo>
                    <a:pt x="89674" y="0"/>
                  </a:lnTo>
                  <a:close/>
                </a:path>
                <a:path w="2643504" h="12700">
                  <a:moveTo>
                    <a:pt x="2643492" y="0"/>
                  </a:moveTo>
                  <a:lnTo>
                    <a:pt x="2575560" y="0"/>
                  </a:lnTo>
                  <a:lnTo>
                    <a:pt x="2576512" y="12700"/>
                  </a:lnTo>
                  <a:lnTo>
                    <a:pt x="2642870" y="12700"/>
                  </a:lnTo>
                  <a:lnTo>
                    <a:pt x="2643492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7792958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7794761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7796563" y="529208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7797511" y="530478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7798364" y="5316220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7799313" y="5328920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7800261" y="5341620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7801114" y="5353050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802063" y="5365750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803011" y="53784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803865" y="5389879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805100" y="54025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806321" y="541400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7807678" y="54267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7809035" y="54394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7810257" y="545083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811613" y="546353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812835" y="547497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7814192" y="548767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815413" y="54991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816770" y="55118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7818127" y="552450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7819348" y="55359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7820706" y="55486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7822063" y="556132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82" name="object 1582"/>
          <p:cNvGrpSpPr/>
          <p:nvPr/>
        </p:nvGrpSpPr>
        <p:grpSpPr>
          <a:xfrm>
            <a:off x="7823284" y="5572759"/>
            <a:ext cx="95250" cy="450850"/>
            <a:chOff x="7823284" y="5572759"/>
            <a:chExt cx="95250" cy="450850"/>
          </a:xfrm>
        </p:grpSpPr>
        <p:sp>
          <p:nvSpPr>
            <p:cNvPr id="1583" name="object 1583"/>
            <p:cNvSpPr/>
            <p:nvPr/>
          </p:nvSpPr>
          <p:spPr>
            <a:xfrm>
              <a:off x="7823284" y="55727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7824641" y="558545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25862" y="559688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27219" y="56095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28577" y="56222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29798" y="563371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31155" y="564641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32376" y="565784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33733" y="567054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34955" y="56819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36312" y="56946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37669" y="570737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38890" y="571880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40247" y="573150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41604" y="574420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42826" y="575563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44183" y="576833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45404" y="577976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46761" y="57924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48118" y="58051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49339" y="581659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50697" y="582929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51918" y="584072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53275" y="585342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54496" y="58648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55853" y="58775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57210" y="589025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58432" y="590168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59789" y="591438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61146" y="592708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62367" y="593851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63724" y="595121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864946" y="596264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866303" y="597534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867660" y="5988049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7868881" y="5999479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7870238" y="6012179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0" name="object 1620"/>
          <p:cNvSpPr txBox="1"/>
          <p:nvPr/>
        </p:nvSpPr>
        <p:spPr>
          <a:xfrm>
            <a:off x="228600" y="949959"/>
            <a:ext cx="8604885" cy="5571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914400">
              <a:lnSpc>
                <a:spcPct val="99900"/>
              </a:lnSpc>
              <a:spcBef>
                <a:spcPts val="100"/>
              </a:spcBef>
              <a:tabLst>
                <a:tab pos="6471285" algn="l"/>
              </a:tabLst>
            </a:pP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This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DRR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is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made</a:t>
            </a:r>
            <a:r>
              <a:rPr sz="3200" spc="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out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of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 profits.	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Which 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profits?</a:t>
            </a:r>
            <a:r>
              <a:rPr sz="3200" spc="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the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profits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available</a:t>
            </a:r>
            <a:r>
              <a:rPr sz="3200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for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 dividend.</a:t>
            </a:r>
            <a:r>
              <a:rPr sz="3200" u="sng" spc="10" dirty="0">
                <a:solidFill>
                  <a:srgbClr val="FF0000"/>
                </a:solidFill>
                <a:uFill>
                  <a:solidFill>
                    <a:srgbClr val="BA7B3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pc="-5" dirty="0">
                <a:solidFill>
                  <a:srgbClr val="FF0000"/>
                </a:solidFill>
                <a:uFill>
                  <a:solidFill>
                    <a:srgbClr val="BA7B30"/>
                  </a:solidFill>
                </a:uFill>
                <a:latin typeface="Times New Roman"/>
                <a:cs typeface="Times New Roman"/>
              </a:rPr>
              <a:t>The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Company</a:t>
            </a:r>
            <a:r>
              <a:rPr sz="3200" spc="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earn</a:t>
            </a:r>
            <a:r>
              <a:rPr sz="3200" strike="dblStrike" dirty="0">
                <a:solidFill>
                  <a:srgbClr val="FF0000"/>
                </a:solidFill>
                <a:latin typeface="Times New Roman"/>
                <a:cs typeface="Times New Roman"/>
              </a:rPr>
              <a:t>s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dbl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p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rofi</a:t>
            </a:r>
            <a:r>
              <a:rPr sz="3200" u="sng" strike="noStrike" spc="-5" dirty="0">
                <a:solidFill>
                  <a:srgbClr val="FF0000"/>
                </a:solidFill>
                <a:uFill>
                  <a:solidFill>
                    <a:srgbClr val="BE8B58"/>
                  </a:solidFill>
                </a:uFill>
                <a:latin typeface="Times New Roman"/>
                <a:cs typeface="Times New Roman"/>
              </a:rPr>
              <a:t>ts</a:t>
            </a:r>
            <a:r>
              <a:rPr sz="3200" u="sng" strike="noStrike" dirty="0">
                <a:solidFill>
                  <a:srgbClr val="FF0000"/>
                </a:solidFill>
                <a:uFill>
                  <a:solidFill>
                    <a:srgbClr val="BE8B58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spc="-5" dirty="0">
                <a:solidFill>
                  <a:srgbClr val="FF0000"/>
                </a:solidFill>
                <a:uFill>
                  <a:solidFill>
                    <a:srgbClr val="BE8B58"/>
                  </a:solidFill>
                </a:uFill>
                <a:latin typeface="Times New Roman"/>
                <a:cs typeface="Times New Roman"/>
              </a:rPr>
              <a:t>it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pays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taxes,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after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 paying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the </a:t>
            </a:r>
            <a:r>
              <a:rPr sz="3200" strike="noStrike" spc="-78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taxes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 the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profit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is</a:t>
            </a:r>
            <a:r>
              <a:rPr sz="3200" strike="noStrike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available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for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the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dividend.</a:t>
            </a:r>
            <a:endParaRPr sz="3200">
              <a:latin typeface="Times New Roman"/>
              <a:cs typeface="Times New Roman"/>
            </a:endParaRPr>
          </a:p>
          <a:p>
            <a:pPr marL="12700" marR="161290" indent="914400">
              <a:lnSpc>
                <a:spcPct val="100000"/>
              </a:lnSpc>
              <a:tabLst>
                <a:tab pos="3335020" algn="l"/>
              </a:tabLst>
            </a:pP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T</a:t>
            </a: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h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e</a:t>
            </a: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 ou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t</a:t>
            </a:r>
            <a:r>
              <a:rPr sz="3200" spc="-1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o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f</a:t>
            </a:r>
            <a:r>
              <a:rPr sz="3200" spc="-1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AF4F"/>
                </a:solidFill>
                <a:latin typeface="Times New Roman"/>
                <a:cs typeface="Times New Roman"/>
              </a:rPr>
              <a:t>th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e</a:t>
            </a:r>
            <a:r>
              <a:rPr sz="3200" spc="1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pr</a:t>
            </a: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o</a:t>
            </a:r>
            <a:r>
              <a:rPr sz="3200" spc="-20" dirty="0">
                <a:solidFill>
                  <a:srgbClr val="00AF4F"/>
                </a:solidFill>
                <a:latin typeface="Times New Roman"/>
                <a:cs typeface="Times New Roman"/>
              </a:rPr>
              <a:t>f</a:t>
            </a:r>
            <a:r>
              <a:rPr sz="3200" spc="-10" dirty="0">
                <a:solidFill>
                  <a:srgbClr val="00AF4F"/>
                </a:solidFill>
                <a:latin typeface="Times New Roman"/>
                <a:cs typeface="Times New Roman"/>
              </a:rPr>
              <a:t>i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t </a:t>
            </a:r>
            <a:r>
              <a:rPr sz="3200" spc="-10" dirty="0">
                <a:solidFill>
                  <a:srgbClr val="00AF4F"/>
                </a:solidFill>
                <a:latin typeface="Times New Roman"/>
                <a:cs typeface="Times New Roman"/>
              </a:rPr>
              <a:t>i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s</a:t>
            </a: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AF4F"/>
                </a:solidFill>
                <a:latin typeface="Times New Roman"/>
                <a:cs typeface="Times New Roman"/>
              </a:rPr>
              <a:t>a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v</a:t>
            </a: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a</a:t>
            </a:r>
            <a:r>
              <a:rPr sz="3200" spc="-5" dirty="0">
                <a:solidFill>
                  <a:srgbClr val="00AF4F"/>
                </a:solidFill>
                <a:latin typeface="Times New Roman"/>
                <a:cs typeface="Times New Roman"/>
              </a:rPr>
              <a:t>i</a:t>
            </a:r>
            <a:r>
              <a:rPr sz="3200" u="dbl" spc="-10" dirty="0">
                <a:solidFill>
                  <a:srgbClr val="00AF4F"/>
                </a:solidFill>
                <a:uFill>
                  <a:solidFill>
                    <a:srgbClr val="C9C0E2"/>
                  </a:solidFill>
                </a:uFill>
                <a:latin typeface="Times New Roman"/>
                <a:cs typeface="Times New Roman"/>
              </a:rPr>
              <a:t>l</a:t>
            </a:r>
            <a:r>
              <a:rPr sz="3200" u="dbl" spc="5" dirty="0">
                <a:solidFill>
                  <a:srgbClr val="00AF4F"/>
                </a:solidFill>
                <a:uFill>
                  <a:solidFill>
                    <a:srgbClr val="C9C0E2"/>
                  </a:solidFill>
                </a:uFill>
                <a:latin typeface="Times New Roman"/>
                <a:cs typeface="Times New Roman"/>
              </a:rPr>
              <a:t>a</a:t>
            </a: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b</a:t>
            </a:r>
            <a:r>
              <a:rPr sz="3200" spc="-5" dirty="0">
                <a:solidFill>
                  <a:srgbClr val="00AF4F"/>
                </a:solidFill>
                <a:latin typeface="Times New Roman"/>
                <a:cs typeface="Times New Roman"/>
              </a:rPr>
              <a:t>l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e</a:t>
            </a: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pc="-10" dirty="0">
                <a:solidFill>
                  <a:srgbClr val="00AF4F"/>
                </a:solidFill>
                <a:latin typeface="Times New Roman"/>
                <a:cs typeface="Times New Roman"/>
              </a:rPr>
              <a:t>f</a:t>
            </a: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o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r </a:t>
            </a:r>
            <a:r>
              <a:rPr sz="3200" u="sng" spc="-630" dirty="0">
                <a:solidFill>
                  <a:srgbClr val="00AF4F"/>
                </a:solidFill>
                <a:uFill>
                  <a:solidFill>
                    <a:srgbClr val="C9C0E2"/>
                  </a:solidFill>
                </a:uFill>
                <a:latin typeface="Times New Roman"/>
                <a:cs typeface="Times New Roman"/>
              </a:rPr>
              <a:t>t</a:t>
            </a:r>
            <a:r>
              <a:rPr sz="3200" u="sng" spc="-185" dirty="0">
                <a:solidFill>
                  <a:srgbClr val="00AF4F"/>
                </a:solidFill>
                <a:uFill>
                  <a:solidFill>
                    <a:srgbClr val="C9C0E2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spc="5" dirty="0">
                <a:solidFill>
                  <a:srgbClr val="00AF4F"/>
                </a:solidFill>
                <a:latin typeface="Times New Roman"/>
                <a:cs typeface="Times New Roman"/>
              </a:rPr>
              <a:t>h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e  dividend please </a:t>
            </a:r>
            <a:r>
              <a:rPr sz="3200" spc="-5" dirty="0">
                <a:solidFill>
                  <a:srgbClr val="00AF4F"/>
                </a:solidFill>
                <a:latin typeface="Times New Roman"/>
                <a:cs typeface="Times New Roman"/>
              </a:rPr>
              <a:t>transfers </a:t>
            </a:r>
            <a:r>
              <a:rPr sz="3200" dirty="0">
                <a:solidFill>
                  <a:srgbClr val="00AF4F"/>
                </a:solidFill>
                <a:latin typeface="Times New Roman"/>
                <a:cs typeface="Times New Roman"/>
              </a:rPr>
              <a:t>50% of </a:t>
            </a:r>
            <a:r>
              <a:rPr sz="3200" spc="-80" dirty="0">
                <a:solidFill>
                  <a:srgbClr val="00AF4F"/>
                </a:solidFill>
                <a:latin typeface="Times New Roman"/>
                <a:cs typeface="Times New Roman"/>
              </a:rPr>
              <a:t>the</a:t>
            </a:r>
            <a:r>
              <a:rPr sz="3200" strike="sngStrike" spc="-7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sng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a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m</a:t>
            </a:r>
            <a:r>
              <a:rPr sz="3200" u="sng" strike="noStrike" spc="-5" dirty="0">
                <a:solidFill>
                  <a:srgbClr val="00AF4F"/>
                </a:solidFill>
                <a:uFill>
                  <a:solidFill>
                    <a:srgbClr val="C5AFB5"/>
                  </a:solidFill>
                </a:uFill>
                <a:latin typeface="Times New Roman"/>
                <a:cs typeface="Times New Roman"/>
              </a:rPr>
              <a:t>oun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t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due 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to </a:t>
            </a:r>
            <a:r>
              <a:rPr sz="3200" strike="noStrike" spc="-78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be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pa</a:t>
            </a:r>
            <a:r>
              <a:rPr sz="3200" u="dbl" strike="noStrike" dirty="0">
                <a:solidFill>
                  <a:srgbClr val="00AF4F"/>
                </a:solidFill>
                <a:uFill>
                  <a:solidFill>
                    <a:srgbClr val="C8BDD9"/>
                  </a:solidFill>
                </a:uFill>
                <a:latin typeface="Times New Roman"/>
                <a:cs typeface="Times New Roman"/>
              </a:rPr>
              <a:t>i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d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u="sng" strike="noStrike" spc="-5" dirty="0">
                <a:solidFill>
                  <a:srgbClr val="00AF4F"/>
                </a:solidFill>
                <a:uFill>
                  <a:solidFill>
                    <a:srgbClr val="C8BCD8"/>
                  </a:solidFill>
                </a:uFill>
                <a:latin typeface="Times New Roman"/>
                <a:cs typeface="Times New Roman"/>
              </a:rPr>
              <a:t>to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 DRR and not</a:t>
            </a:r>
            <a:r>
              <a:rPr sz="3200" strike="noStrike" spc="-1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use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 it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for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any</a:t>
            </a:r>
            <a:r>
              <a:rPr sz="3200" strike="noStrike" spc="1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other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u="dbl" strike="noStrike" dirty="0">
                <a:solidFill>
                  <a:srgbClr val="00AF4F"/>
                </a:solidFill>
                <a:uFill>
                  <a:solidFill>
                    <a:srgbClr val="C29F8B"/>
                  </a:solidFill>
                </a:uFill>
                <a:latin typeface="Times New Roman"/>
                <a:cs typeface="Times New Roman"/>
              </a:rPr>
              <a:t>purp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ose </a:t>
            </a:r>
            <a:r>
              <a:rPr sz="3200" strike="noStrike" spc="-78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excep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t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re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de</a:t>
            </a:r>
            <a:r>
              <a:rPr sz="3200" strike="noStrike" spc="-20" dirty="0">
                <a:solidFill>
                  <a:srgbClr val="00AF4F"/>
                </a:solidFill>
                <a:latin typeface="Times New Roman"/>
                <a:cs typeface="Times New Roman"/>
              </a:rPr>
              <a:t>m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p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t</a:t>
            </a:r>
            <a:r>
              <a:rPr sz="3200" strike="noStrike" spc="-10" dirty="0">
                <a:solidFill>
                  <a:srgbClr val="00AF4F"/>
                </a:solidFill>
                <a:latin typeface="Times New Roman"/>
                <a:cs typeface="Times New Roman"/>
              </a:rPr>
              <a:t>i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on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.	T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h</a:t>
            </a:r>
            <a:r>
              <a:rPr sz="3200" strike="noStrike" spc="-10" dirty="0">
                <a:solidFill>
                  <a:srgbClr val="00AF4F"/>
                </a:solidFill>
                <a:latin typeface="Times New Roman"/>
                <a:cs typeface="Times New Roman"/>
              </a:rPr>
              <a:t>i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s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w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a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s 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t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he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 d</a:t>
            </a:r>
            <a:r>
              <a:rPr sz="3200" u="sng" strike="noStrike" spc="-5" dirty="0">
                <a:solidFill>
                  <a:srgbClr val="00AF4F"/>
                </a:solidFill>
                <a:uFill>
                  <a:solidFill>
                    <a:srgbClr val="BF8F63"/>
                  </a:solidFill>
                </a:uFill>
                <a:latin typeface="Times New Roman"/>
                <a:cs typeface="Times New Roman"/>
              </a:rPr>
              <a:t>i</a:t>
            </a:r>
            <a:r>
              <a:rPr sz="3200" u="sng" strike="noStrike" spc="-10" dirty="0">
                <a:solidFill>
                  <a:srgbClr val="00AF4F"/>
                </a:solidFill>
                <a:uFill>
                  <a:solidFill>
                    <a:srgbClr val="BF8F63"/>
                  </a:solidFill>
                </a:uFill>
                <a:latin typeface="Times New Roman"/>
                <a:cs typeface="Times New Roman"/>
              </a:rPr>
              <a:t>r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ec</a:t>
            </a:r>
            <a:r>
              <a:rPr sz="3200" strike="sng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tio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n</a:t>
            </a:r>
            <a:r>
              <a:rPr sz="3200" strike="noStrike" spc="1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o</a:t>
            </a:r>
            <a:r>
              <a:rPr sz="32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f</a:t>
            </a:r>
            <a:r>
              <a:rPr sz="3200" strike="noStrike" spc="-1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994" dirty="0">
                <a:solidFill>
                  <a:srgbClr val="00AF4F"/>
                </a:solidFill>
                <a:latin typeface="Times New Roman"/>
                <a:cs typeface="Times New Roman"/>
              </a:rPr>
              <a:t>S</a:t>
            </a:r>
            <a:r>
              <a:rPr sz="3200" u="sng" strike="noStrike" spc="190" dirty="0">
                <a:solidFill>
                  <a:srgbClr val="00AF4F"/>
                </a:solidFill>
                <a:uFill>
                  <a:solidFill>
                    <a:srgbClr val="BF9168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E</a:t>
            </a:r>
            <a:r>
              <a:rPr sz="32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BI</a:t>
            </a:r>
            <a:endParaRPr sz="3200">
              <a:latin typeface="Times New Roman"/>
              <a:cs typeface="Times New Roman"/>
            </a:endParaRPr>
          </a:p>
          <a:p>
            <a:pPr marL="12700" marR="39370" indent="914400">
              <a:lnSpc>
                <a:spcPct val="99900"/>
              </a:lnSpc>
              <a:spcBef>
                <a:spcPts val="5"/>
              </a:spcBef>
              <a:tabLst>
                <a:tab pos="7178040" algn="l"/>
              </a:tabLst>
            </a:pP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B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u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t</a:t>
            </a:r>
            <a:r>
              <a:rPr sz="32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1750" dirty="0">
                <a:solidFill>
                  <a:srgbClr val="FF0000"/>
                </a:solidFill>
                <a:latin typeface="Times New Roman"/>
                <a:cs typeface="Times New Roman"/>
              </a:rPr>
              <a:t>w</a:t>
            </a:r>
            <a:r>
              <a:rPr sz="3200" u="sng" dirty="0">
                <a:solidFill>
                  <a:srgbClr val="FF0000"/>
                </a:solidFill>
                <a:uFill>
                  <a:solidFill>
                    <a:srgbClr val="C19A7E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pc="-5" dirty="0">
                <a:solidFill>
                  <a:srgbClr val="FF0000"/>
                </a:solidFill>
                <a:uFill>
                  <a:solidFill>
                    <a:srgbClr val="C19A7E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h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a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t </a:t>
            </a:r>
            <a:r>
              <a:rPr sz="3200" spc="-10" dirty="0">
                <a:solidFill>
                  <a:srgbClr val="FF0000"/>
                </a:solidFill>
                <a:latin typeface="Times New Roman"/>
                <a:cs typeface="Times New Roman"/>
              </a:rPr>
              <a:t>t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h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e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C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o</a:t>
            </a:r>
            <a:r>
              <a:rPr sz="3200" spc="-20" dirty="0">
                <a:solidFill>
                  <a:srgbClr val="FF0000"/>
                </a:solidFill>
                <a:latin typeface="Times New Roman"/>
                <a:cs typeface="Times New Roman"/>
              </a:rPr>
              <a:t>m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pa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ni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e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s 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a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r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e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ke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e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p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i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ng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10" dirty="0">
                <a:solidFill>
                  <a:srgbClr val="FF0000"/>
                </a:solidFill>
                <a:latin typeface="Times New Roman"/>
                <a:cs typeface="Times New Roman"/>
              </a:rPr>
              <a:t>f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or 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redemption</a:t>
            </a:r>
            <a:r>
              <a:rPr sz="3200" spc="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is</a:t>
            </a:r>
            <a:r>
              <a:rPr sz="3200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100%.</a:t>
            </a:r>
            <a:r>
              <a:rPr sz="3200" spc="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But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10" dirty="0">
                <a:solidFill>
                  <a:srgbClr val="FF0000"/>
                </a:solidFill>
                <a:latin typeface="Times New Roman"/>
                <a:cs typeface="Times New Roman"/>
              </a:rPr>
              <a:t>minimum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 is</a:t>
            </a:r>
            <a:r>
              <a:rPr sz="3200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50%	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it</a:t>
            </a:r>
            <a:r>
              <a:rPr sz="3200" spc="-5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can</a:t>
            </a:r>
            <a:r>
              <a:rPr sz="3200" spc="-3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be </a:t>
            </a:r>
            <a:r>
              <a:rPr sz="3200" spc="-78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more</a:t>
            </a:r>
            <a:r>
              <a:rPr sz="3200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than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50%</a:t>
            </a:r>
            <a:endParaRPr sz="3200">
              <a:latin typeface="Times New Roman"/>
              <a:cs typeface="Times New Roman"/>
            </a:endParaRPr>
          </a:p>
          <a:p>
            <a:pPr marR="229870" algn="r">
              <a:lnSpc>
                <a:spcPts val="1450"/>
              </a:lnSpc>
            </a:pP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6</a:t>
            </a:r>
            <a:endParaRPr sz="1400">
              <a:latin typeface="Times New Roman"/>
              <a:cs typeface="Times New Roman"/>
            </a:endParaRPr>
          </a:p>
        </p:txBody>
      </p:sp>
      <p:grpSp>
        <p:nvGrpSpPr>
          <p:cNvPr id="1621" name="object 1621"/>
          <p:cNvGrpSpPr/>
          <p:nvPr/>
        </p:nvGrpSpPr>
        <p:grpSpPr>
          <a:xfrm>
            <a:off x="1663640" y="139640"/>
            <a:ext cx="5893435" cy="711835"/>
            <a:chOff x="1663640" y="139640"/>
            <a:chExt cx="5893435" cy="711835"/>
          </a:xfrm>
        </p:grpSpPr>
        <p:sp>
          <p:nvSpPr>
            <p:cNvPr id="1622" name="object 1622"/>
            <p:cNvSpPr/>
            <p:nvPr/>
          </p:nvSpPr>
          <p:spPr>
            <a:xfrm>
              <a:off x="1676399" y="152399"/>
              <a:ext cx="5867400" cy="685800"/>
            </a:xfrm>
            <a:custGeom>
              <a:avLst/>
              <a:gdLst/>
              <a:ahLst/>
              <a:cxnLst/>
              <a:rect l="l" t="t" r="r" b="b"/>
              <a:pathLst>
                <a:path w="5867400" h="685800">
                  <a:moveTo>
                    <a:pt x="5867400" y="0"/>
                  </a:moveTo>
                  <a:lnTo>
                    <a:pt x="114300" y="0"/>
                  </a:lnTo>
                  <a:lnTo>
                    <a:pt x="102869" y="0"/>
                  </a:lnTo>
                  <a:lnTo>
                    <a:pt x="90169" y="2540"/>
                  </a:lnTo>
                  <a:lnTo>
                    <a:pt x="85089" y="3809"/>
                  </a:lnTo>
                  <a:lnTo>
                    <a:pt x="78739" y="5079"/>
                  </a:lnTo>
                  <a:lnTo>
                    <a:pt x="73660" y="7620"/>
                  </a:lnTo>
                  <a:lnTo>
                    <a:pt x="67310" y="8890"/>
                  </a:lnTo>
                  <a:lnTo>
                    <a:pt x="62230" y="12700"/>
                  </a:lnTo>
                  <a:lnTo>
                    <a:pt x="52069" y="17779"/>
                  </a:lnTo>
                  <a:lnTo>
                    <a:pt x="46989" y="21590"/>
                  </a:lnTo>
                  <a:lnTo>
                    <a:pt x="43180" y="25400"/>
                  </a:lnTo>
                  <a:lnTo>
                    <a:pt x="33019" y="33020"/>
                  </a:lnTo>
                  <a:lnTo>
                    <a:pt x="29210" y="36829"/>
                  </a:lnTo>
                  <a:lnTo>
                    <a:pt x="21589" y="46990"/>
                  </a:lnTo>
                  <a:lnTo>
                    <a:pt x="19050" y="50800"/>
                  </a:lnTo>
                  <a:lnTo>
                    <a:pt x="15239" y="55879"/>
                  </a:lnTo>
                  <a:lnTo>
                    <a:pt x="12700" y="62229"/>
                  </a:lnTo>
                  <a:lnTo>
                    <a:pt x="7619" y="72390"/>
                  </a:lnTo>
                  <a:lnTo>
                    <a:pt x="6350" y="78740"/>
                  </a:lnTo>
                  <a:lnTo>
                    <a:pt x="3810" y="83820"/>
                  </a:lnTo>
                  <a:lnTo>
                    <a:pt x="2539" y="90170"/>
                  </a:lnTo>
                  <a:lnTo>
                    <a:pt x="1269" y="95250"/>
                  </a:lnTo>
                  <a:lnTo>
                    <a:pt x="1269" y="101600"/>
                  </a:lnTo>
                  <a:lnTo>
                    <a:pt x="0" y="107950"/>
                  </a:lnTo>
                  <a:lnTo>
                    <a:pt x="0" y="685800"/>
                  </a:lnTo>
                  <a:lnTo>
                    <a:pt x="5759450" y="685800"/>
                  </a:lnTo>
                  <a:lnTo>
                    <a:pt x="5764530" y="684529"/>
                  </a:lnTo>
                  <a:lnTo>
                    <a:pt x="5770880" y="684529"/>
                  </a:lnTo>
                  <a:lnTo>
                    <a:pt x="5777230" y="683260"/>
                  </a:lnTo>
                  <a:lnTo>
                    <a:pt x="5782309" y="681989"/>
                  </a:lnTo>
                  <a:lnTo>
                    <a:pt x="5788659" y="679450"/>
                  </a:lnTo>
                  <a:lnTo>
                    <a:pt x="5793740" y="678179"/>
                  </a:lnTo>
                  <a:lnTo>
                    <a:pt x="5800090" y="675639"/>
                  </a:lnTo>
                  <a:lnTo>
                    <a:pt x="5810250" y="670560"/>
                  </a:lnTo>
                  <a:lnTo>
                    <a:pt x="5815330" y="666750"/>
                  </a:lnTo>
                  <a:lnTo>
                    <a:pt x="5820409" y="664210"/>
                  </a:lnTo>
                  <a:lnTo>
                    <a:pt x="5830570" y="656589"/>
                  </a:lnTo>
                  <a:lnTo>
                    <a:pt x="5834380" y="652779"/>
                  </a:lnTo>
                  <a:lnTo>
                    <a:pt x="5842000" y="642620"/>
                  </a:lnTo>
                  <a:lnTo>
                    <a:pt x="5845809" y="638810"/>
                  </a:lnTo>
                  <a:lnTo>
                    <a:pt x="5849620" y="633729"/>
                  </a:lnTo>
                  <a:lnTo>
                    <a:pt x="5854700" y="623570"/>
                  </a:lnTo>
                  <a:lnTo>
                    <a:pt x="5858509" y="617220"/>
                  </a:lnTo>
                  <a:lnTo>
                    <a:pt x="5859780" y="612139"/>
                  </a:lnTo>
                  <a:lnTo>
                    <a:pt x="5862320" y="607060"/>
                  </a:lnTo>
                  <a:lnTo>
                    <a:pt x="5864859" y="594360"/>
                  </a:lnTo>
                  <a:lnTo>
                    <a:pt x="5866130" y="589279"/>
                  </a:lnTo>
                  <a:lnTo>
                    <a:pt x="5867400" y="582929"/>
                  </a:lnTo>
                  <a:lnTo>
                    <a:pt x="5867400" y="0"/>
                  </a:lnTo>
                  <a:close/>
                </a:path>
              </a:pathLst>
            </a:custGeom>
            <a:solidFill>
              <a:srgbClr val="FF9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1676399" y="152399"/>
              <a:ext cx="5867400" cy="685800"/>
            </a:xfrm>
            <a:custGeom>
              <a:avLst/>
              <a:gdLst/>
              <a:ahLst/>
              <a:cxnLst/>
              <a:rect l="l" t="t" r="r" b="b"/>
              <a:pathLst>
                <a:path w="5867400" h="685800">
                  <a:moveTo>
                    <a:pt x="114300" y="0"/>
                  </a:moveTo>
                  <a:lnTo>
                    <a:pt x="5867400" y="0"/>
                  </a:lnTo>
                  <a:lnTo>
                    <a:pt x="5867400" y="571500"/>
                  </a:lnTo>
                  <a:lnTo>
                    <a:pt x="5867400" y="577850"/>
                  </a:lnTo>
                  <a:lnTo>
                    <a:pt x="5867400" y="582929"/>
                  </a:lnTo>
                  <a:lnTo>
                    <a:pt x="5866130" y="589279"/>
                  </a:lnTo>
                  <a:lnTo>
                    <a:pt x="5864859" y="594360"/>
                  </a:lnTo>
                  <a:lnTo>
                    <a:pt x="5863590" y="600710"/>
                  </a:lnTo>
                  <a:lnTo>
                    <a:pt x="5862320" y="607060"/>
                  </a:lnTo>
                  <a:lnTo>
                    <a:pt x="5859780" y="612139"/>
                  </a:lnTo>
                  <a:lnTo>
                    <a:pt x="5858509" y="617220"/>
                  </a:lnTo>
                  <a:lnTo>
                    <a:pt x="5854700" y="623570"/>
                  </a:lnTo>
                  <a:lnTo>
                    <a:pt x="5852159" y="628650"/>
                  </a:lnTo>
                  <a:lnTo>
                    <a:pt x="5849620" y="633729"/>
                  </a:lnTo>
                  <a:lnTo>
                    <a:pt x="5845809" y="638810"/>
                  </a:lnTo>
                  <a:lnTo>
                    <a:pt x="5842000" y="642620"/>
                  </a:lnTo>
                  <a:lnTo>
                    <a:pt x="5838190" y="647700"/>
                  </a:lnTo>
                  <a:lnTo>
                    <a:pt x="5834380" y="652779"/>
                  </a:lnTo>
                  <a:lnTo>
                    <a:pt x="5830570" y="656589"/>
                  </a:lnTo>
                  <a:lnTo>
                    <a:pt x="5825490" y="660400"/>
                  </a:lnTo>
                  <a:lnTo>
                    <a:pt x="5820409" y="664210"/>
                  </a:lnTo>
                  <a:lnTo>
                    <a:pt x="5815330" y="666750"/>
                  </a:lnTo>
                  <a:lnTo>
                    <a:pt x="5810250" y="670560"/>
                  </a:lnTo>
                  <a:lnTo>
                    <a:pt x="5805170" y="673100"/>
                  </a:lnTo>
                  <a:lnTo>
                    <a:pt x="5800090" y="675639"/>
                  </a:lnTo>
                  <a:lnTo>
                    <a:pt x="5793740" y="678179"/>
                  </a:lnTo>
                  <a:lnTo>
                    <a:pt x="5788659" y="679450"/>
                  </a:lnTo>
                  <a:lnTo>
                    <a:pt x="5782309" y="681989"/>
                  </a:lnTo>
                  <a:lnTo>
                    <a:pt x="5777230" y="683260"/>
                  </a:lnTo>
                  <a:lnTo>
                    <a:pt x="5770880" y="684529"/>
                  </a:lnTo>
                  <a:lnTo>
                    <a:pt x="5764530" y="684529"/>
                  </a:lnTo>
                  <a:lnTo>
                    <a:pt x="5759450" y="685800"/>
                  </a:lnTo>
                  <a:lnTo>
                    <a:pt x="5753100" y="685800"/>
                  </a:lnTo>
                  <a:lnTo>
                    <a:pt x="0" y="685800"/>
                  </a:lnTo>
                  <a:lnTo>
                    <a:pt x="0" y="113029"/>
                  </a:lnTo>
                  <a:lnTo>
                    <a:pt x="0" y="107950"/>
                  </a:lnTo>
                  <a:lnTo>
                    <a:pt x="1269" y="101600"/>
                  </a:lnTo>
                  <a:lnTo>
                    <a:pt x="1269" y="95250"/>
                  </a:lnTo>
                  <a:lnTo>
                    <a:pt x="2539" y="90170"/>
                  </a:lnTo>
                  <a:lnTo>
                    <a:pt x="3810" y="83820"/>
                  </a:lnTo>
                  <a:lnTo>
                    <a:pt x="6350" y="78740"/>
                  </a:lnTo>
                  <a:lnTo>
                    <a:pt x="7619" y="72390"/>
                  </a:lnTo>
                  <a:lnTo>
                    <a:pt x="10160" y="67309"/>
                  </a:lnTo>
                  <a:lnTo>
                    <a:pt x="12700" y="62229"/>
                  </a:lnTo>
                  <a:lnTo>
                    <a:pt x="15239" y="55879"/>
                  </a:lnTo>
                  <a:lnTo>
                    <a:pt x="19050" y="50800"/>
                  </a:lnTo>
                  <a:lnTo>
                    <a:pt x="43180" y="25400"/>
                  </a:lnTo>
                  <a:lnTo>
                    <a:pt x="46989" y="21590"/>
                  </a:lnTo>
                  <a:lnTo>
                    <a:pt x="52069" y="17779"/>
                  </a:lnTo>
                  <a:lnTo>
                    <a:pt x="57150" y="15240"/>
                  </a:lnTo>
                  <a:lnTo>
                    <a:pt x="62230" y="12700"/>
                  </a:lnTo>
                  <a:lnTo>
                    <a:pt x="67310" y="8890"/>
                  </a:lnTo>
                  <a:lnTo>
                    <a:pt x="73660" y="7620"/>
                  </a:lnTo>
                  <a:lnTo>
                    <a:pt x="78739" y="5079"/>
                  </a:lnTo>
                  <a:lnTo>
                    <a:pt x="85089" y="3809"/>
                  </a:lnTo>
                  <a:lnTo>
                    <a:pt x="90169" y="2540"/>
                  </a:lnTo>
                  <a:lnTo>
                    <a:pt x="96519" y="1270"/>
                  </a:lnTo>
                  <a:lnTo>
                    <a:pt x="102869" y="0"/>
                  </a:lnTo>
                  <a:lnTo>
                    <a:pt x="107950" y="0"/>
                  </a:lnTo>
                  <a:lnTo>
                    <a:pt x="114300" y="0"/>
                  </a:lnTo>
                  <a:close/>
                </a:path>
                <a:path w="5867400" h="685800">
                  <a:moveTo>
                    <a:pt x="0" y="0"/>
                  </a:moveTo>
                  <a:lnTo>
                    <a:pt x="0" y="0"/>
                  </a:lnTo>
                </a:path>
                <a:path w="5867400" h="685800">
                  <a:moveTo>
                    <a:pt x="5867400" y="685800"/>
                  </a:moveTo>
                  <a:lnTo>
                    <a:pt x="5867400" y="685800"/>
                  </a:lnTo>
                </a:path>
              </a:pathLst>
            </a:custGeom>
            <a:ln w="25518">
              <a:solidFill>
                <a:srgbClr val="BB6E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4" name="object 1624"/>
          <p:cNvSpPr txBox="1">
            <a:spLocks noGrp="1"/>
          </p:cNvSpPr>
          <p:nvPr>
            <p:ph type="title"/>
          </p:nvPr>
        </p:nvSpPr>
        <p:spPr>
          <a:xfrm>
            <a:off x="2068829" y="238759"/>
            <a:ext cx="507238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Where</a:t>
            </a:r>
            <a:r>
              <a:rPr sz="3200" spc="-5" dirty="0"/>
              <a:t> from</a:t>
            </a:r>
            <a:r>
              <a:rPr sz="3200" spc="-30" dirty="0"/>
              <a:t> </a:t>
            </a:r>
            <a:r>
              <a:rPr sz="3200" spc="-5" dirty="0"/>
              <a:t>the</a:t>
            </a:r>
            <a:r>
              <a:rPr sz="3200" dirty="0"/>
              <a:t> DRR</a:t>
            </a:r>
            <a:r>
              <a:rPr sz="3200" spc="-10" dirty="0"/>
              <a:t> </a:t>
            </a:r>
            <a:r>
              <a:rPr sz="3200" spc="-5" dirty="0"/>
              <a:t>is made?</a:t>
            </a:r>
            <a:endParaRPr sz="3200"/>
          </a:p>
        </p:txBody>
      </p:sp>
    </p:spTree>
  </p:cSld>
  <p:clrMapOvr>
    <a:masterClrMapping/>
  </p:clrMapOvr>
  <p:transition>
    <p:blinds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55" y="423417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1174" y="0"/>
                  </a:moveTo>
                  <a:lnTo>
                    <a:pt x="17445" y="0"/>
                  </a:lnTo>
                  <a:lnTo>
                    <a:pt x="0" y="11430"/>
                  </a:lnTo>
                  <a:lnTo>
                    <a:pt x="24029" y="11430"/>
                  </a:lnTo>
                  <a:lnTo>
                    <a:pt x="41174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27607" y="434593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39" h="10160">
                  <a:moveTo>
                    <a:pt x="171234" y="2540"/>
                  </a:moveTo>
                  <a:lnTo>
                    <a:pt x="72644" y="2540"/>
                  </a:lnTo>
                  <a:lnTo>
                    <a:pt x="72644" y="0"/>
                  </a:lnTo>
                  <a:lnTo>
                    <a:pt x="10922" y="0"/>
                  </a:lnTo>
                  <a:lnTo>
                    <a:pt x="10922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71234" y="10160"/>
                  </a:lnTo>
                  <a:lnTo>
                    <a:pt x="171234" y="2540"/>
                  </a:lnTo>
                  <a:close/>
                </a:path>
                <a:path w="1564639" h="10160">
                  <a:moveTo>
                    <a:pt x="1564132" y="0"/>
                  </a:moveTo>
                  <a:lnTo>
                    <a:pt x="1316736" y="0"/>
                  </a:lnTo>
                  <a:lnTo>
                    <a:pt x="1316736" y="2540"/>
                  </a:lnTo>
                  <a:lnTo>
                    <a:pt x="1232585" y="2540"/>
                  </a:lnTo>
                  <a:lnTo>
                    <a:pt x="1232585" y="10160"/>
                  </a:lnTo>
                  <a:lnTo>
                    <a:pt x="1526362" y="10160"/>
                  </a:lnTo>
                  <a:lnTo>
                    <a:pt x="1526362" y="2540"/>
                  </a:lnTo>
                  <a:lnTo>
                    <a:pt x="1564132" y="2540"/>
                  </a:lnTo>
                  <a:lnTo>
                    <a:pt x="156413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097584" y="4356099"/>
              <a:ext cx="1528445" cy="10160"/>
            </a:xfrm>
            <a:custGeom>
              <a:avLst/>
              <a:gdLst/>
              <a:ahLst/>
              <a:cxnLst/>
              <a:rect l="l" t="t" r="r" b="b"/>
              <a:pathLst>
                <a:path w="1528445" h="10160">
                  <a:moveTo>
                    <a:pt x="572465" y="10160"/>
                  </a:moveTo>
                  <a:lnTo>
                    <a:pt x="302488" y="0"/>
                  </a:lnTo>
                  <a:lnTo>
                    <a:pt x="21831" y="0"/>
                  </a:lnTo>
                  <a:lnTo>
                    <a:pt x="0" y="10160"/>
                  </a:lnTo>
                  <a:lnTo>
                    <a:pt x="572465" y="10160"/>
                  </a:lnTo>
                  <a:close/>
                </a:path>
                <a:path w="1528445" h="10160">
                  <a:moveTo>
                    <a:pt x="1528051" y="0"/>
                  </a:moveTo>
                  <a:lnTo>
                    <a:pt x="1186954" y="0"/>
                  </a:lnTo>
                  <a:lnTo>
                    <a:pt x="985202" y="10160"/>
                  </a:lnTo>
                  <a:lnTo>
                    <a:pt x="1452499" y="10160"/>
                  </a:lnTo>
                  <a:lnTo>
                    <a:pt x="1528051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7" y="4436109"/>
              <a:ext cx="445770" cy="11430"/>
            </a:xfrm>
            <a:custGeom>
              <a:avLst/>
              <a:gdLst/>
              <a:ahLst/>
              <a:cxnLst/>
              <a:rect l="l" t="t" r="r" b="b"/>
              <a:pathLst>
                <a:path w="445769" h="11429">
                  <a:moveTo>
                    <a:pt x="445475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258785" y="11429"/>
                  </a:lnTo>
                  <a:lnTo>
                    <a:pt x="44547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002582" y="4486909"/>
              <a:ext cx="183515" cy="11430"/>
            </a:xfrm>
            <a:custGeom>
              <a:avLst/>
              <a:gdLst/>
              <a:ahLst/>
              <a:cxnLst/>
              <a:rect l="l" t="t" r="r" b="b"/>
              <a:pathLst>
                <a:path w="183515" h="11429">
                  <a:moveTo>
                    <a:pt x="17090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83288" y="11429"/>
                  </a:lnTo>
                  <a:lnTo>
                    <a:pt x="170903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5908" y="4497069"/>
              <a:ext cx="198120" cy="11430"/>
            </a:xfrm>
            <a:custGeom>
              <a:avLst/>
              <a:gdLst/>
              <a:ahLst/>
              <a:cxnLst/>
              <a:rect l="l" t="t" r="r" b="b"/>
              <a:pathLst>
                <a:path w="198119" h="11429">
                  <a:moveTo>
                    <a:pt x="197523" y="5080"/>
                  </a:moveTo>
                  <a:lnTo>
                    <a:pt x="191338" y="5080"/>
                  </a:lnTo>
                  <a:lnTo>
                    <a:pt x="191338" y="0"/>
                  </a:lnTo>
                  <a:lnTo>
                    <a:pt x="6057" y="0"/>
                  </a:lnTo>
                  <a:lnTo>
                    <a:pt x="6057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197523" y="11430"/>
                  </a:lnTo>
                  <a:lnTo>
                    <a:pt x="197523" y="508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77531" y="4507229"/>
              <a:ext cx="229235" cy="10160"/>
            </a:xfrm>
            <a:custGeom>
              <a:avLst/>
              <a:gdLst/>
              <a:ahLst/>
              <a:cxnLst/>
              <a:rect l="l" t="t" r="r" b="b"/>
              <a:pathLst>
                <a:path w="229234" h="10160">
                  <a:moveTo>
                    <a:pt x="217971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28980" y="10160"/>
                  </a:lnTo>
                  <a:lnTo>
                    <a:pt x="217971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62046" y="4517389"/>
              <a:ext cx="255904" cy="10160"/>
            </a:xfrm>
            <a:custGeom>
              <a:avLst/>
              <a:gdLst/>
              <a:ahLst/>
              <a:cxnLst/>
              <a:rect l="l" t="t" r="r" b="b"/>
              <a:pathLst>
                <a:path w="255905" h="10160">
                  <a:moveTo>
                    <a:pt x="244465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55474" y="10160"/>
                  </a:lnTo>
                  <a:lnTo>
                    <a:pt x="244465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6560" y="4527550"/>
              <a:ext cx="282575" cy="10160"/>
            </a:xfrm>
            <a:custGeom>
              <a:avLst/>
              <a:gdLst/>
              <a:ahLst/>
              <a:cxnLst/>
              <a:rect l="l" t="t" r="r" b="b"/>
              <a:pathLst>
                <a:path w="282575" h="10160">
                  <a:moveTo>
                    <a:pt x="270960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81968" y="10160"/>
                  </a:lnTo>
                  <a:lnTo>
                    <a:pt x="270960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29139" y="4537709"/>
              <a:ext cx="311785" cy="11430"/>
            </a:xfrm>
            <a:custGeom>
              <a:avLst/>
              <a:gdLst/>
              <a:ahLst/>
              <a:cxnLst/>
              <a:rect l="l" t="t" r="r" b="b"/>
              <a:pathLst>
                <a:path w="311784" h="11429">
                  <a:moveTo>
                    <a:pt x="299389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311774" y="11429"/>
                  </a:lnTo>
                  <a:lnTo>
                    <a:pt x="299389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202488" y="0"/>
                  </a:moveTo>
                  <a:lnTo>
                    <a:pt x="7734" y="0"/>
                  </a:lnTo>
                  <a:lnTo>
                    <a:pt x="7734" y="1270"/>
                  </a:ln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lnTo>
                    <a:pt x="202488" y="1270"/>
                  </a:lnTo>
                  <a:lnTo>
                    <a:pt x="202488" y="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32524" y="4982209"/>
              <a:ext cx="727710" cy="11430"/>
            </a:xfrm>
            <a:custGeom>
              <a:avLst/>
              <a:gdLst/>
              <a:ahLst/>
              <a:cxnLst/>
              <a:rect l="l" t="t" r="r" b="b"/>
              <a:pathLst>
                <a:path w="72771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72771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18323" y="5265420"/>
              <a:ext cx="70485" cy="11430"/>
            </a:xfrm>
            <a:custGeom>
              <a:avLst/>
              <a:gdLst/>
              <a:ahLst/>
              <a:cxnLst/>
              <a:rect l="l" t="t" r="r" b="b"/>
              <a:pathLst>
                <a:path w="70484" h="11429">
                  <a:moveTo>
                    <a:pt x="68859" y="0"/>
                  </a:moveTo>
                  <a:lnTo>
                    <a:pt x="0" y="0"/>
                  </a:lnTo>
                  <a:lnTo>
                    <a:pt x="654" y="11429"/>
                  </a:lnTo>
                  <a:lnTo>
                    <a:pt x="70043" y="11429"/>
                  </a:lnTo>
                  <a:lnTo>
                    <a:pt x="6885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4025377" y="6130289"/>
              <a:ext cx="3072765" cy="33020"/>
            </a:xfrm>
            <a:custGeom>
              <a:avLst/>
              <a:gdLst/>
              <a:ahLst/>
              <a:cxnLst/>
              <a:rect l="l" t="t" r="r" b="b"/>
              <a:pathLst>
                <a:path w="3072765" h="33020">
                  <a:moveTo>
                    <a:pt x="2987429" y="0"/>
                  </a:moveTo>
                  <a:lnTo>
                    <a:pt x="65567" y="0"/>
                  </a:lnTo>
                  <a:lnTo>
                    <a:pt x="47512" y="2540"/>
                  </a:lnTo>
                  <a:lnTo>
                    <a:pt x="0" y="33020"/>
                  </a:lnTo>
                  <a:lnTo>
                    <a:pt x="3072342" y="33020"/>
                  </a:lnTo>
                  <a:lnTo>
                    <a:pt x="3002802" y="12700"/>
                  </a:lnTo>
                  <a:lnTo>
                    <a:pt x="29874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979843" y="6160770"/>
              <a:ext cx="3218180" cy="31750"/>
            </a:xfrm>
            <a:custGeom>
              <a:avLst/>
              <a:gdLst/>
              <a:ahLst/>
              <a:cxnLst/>
              <a:rect l="l" t="t" r="r" b="b"/>
              <a:pathLst>
                <a:path w="3218179" h="31750">
                  <a:moveTo>
                    <a:pt x="3109183" y="0"/>
                  </a:moveTo>
                  <a:lnTo>
                    <a:pt x="49492" y="0"/>
                  </a:lnTo>
                  <a:lnTo>
                    <a:pt x="0" y="31749"/>
                  </a:lnTo>
                  <a:lnTo>
                    <a:pt x="3217838" y="31749"/>
                  </a:lnTo>
                  <a:lnTo>
                    <a:pt x="3109183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773180" y="6248400"/>
              <a:ext cx="3694429" cy="33020"/>
            </a:xfrm>
            <a:custGeom>
              <a:avLst/>
              <a:gdLst/>
              <a:ahLst/>
              <a:cxnLst/>
              <a:rect l="l" t="t" r="r" b="b"/>
              <a:pathLst>
                <a:path w="3694429" h="33020">
                  <a:moveTo>
                    <a:pt x="3615735" y="0"/>
                  </a:moveTo>
                  <a:lnTo>
                    <a:pt x="87598" y="0"/>
                  </a:lnTo>
                  <a:lnTo>
                    <a:pt x="0" y="33020"/>
                  </a:lnTo>
                  <a:lnTo>
                    <a:pt x="3693838" y="33020"/>
                  </a:lnTo>
                  <a:lnTo>
                    <a:pt x="3646159" y="8890"/>
                  </a:lnTo>
                  <a:lnTo>
                    <a:pt x="361573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1" name="object 2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72" name="object 272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748163" y="1873250"/>
              <a:ext cx="313690" cy="10160"/>
            </a:xfrm>
            <a:custGeom>
              <a:avLst/>
              <a:gdLst/>
              <a:ahLst/>
              <a:cxnLst/>
              <a:rect l="l" t="t" r="r" b="b"/>
              <a:pathLst>
                <a:path w="313690" h="10160">
                  <a:moveTo>
                    <a:pt x="277308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13174" y="10160"/>
                  </a:lnTo>
                  <a:lnTo>
                    <a:pt x="27730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817385" y="1883409"/>
              <a:ext cx="273685" cy="10160"/>
            </a:xfrm>
            <a:custGeom>
              <a:avLst/>
              <a:gdLst/>
              <a:ahLst/>
              <a:cxnLst/>
              <a:rect l="l" t="t" r="r" b="b"/>
              <a:pathLst>
                <a:path w="273684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853669" y="1892299"/>
              <a:ext cx="273050" cy="10160"/>
            </a:xfrm>
            <a:custGeom>
              <a:avLst/>
              <a:gdLst/>
              <a:ahLst/>
              <a:cxnLst/>
              <a:rect l="l" t="t" r="r" b="b"/>
              <a:pathLst>
                <a:path w="27305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873481" y="190245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60">
                  <a:moveTo>
                    <a:pt x="316585" y="10160"/>
                  </a:moveTo>
                  <a:lnTo>
                    <a:pt x="26022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16585" y="10160"/>
                  </a:lnTo>
                  <a:close/>
                </a:path>
                <a:path w="832484" h="10160">
                  <a:moveTo>
                    <a:pt x="831913" y="0"/>
                  </a:moveTo>
                  <a:lnTo>
                    <a:pt x="597890" y="0"/>
                  </a:lnTo>
                  <a:lnTo>
                    <a:pt x="601281" y="10160"/>
                  </a:lnTo>
                  <a:lnTo>
                    <a:pt x="811237" y="10160"/>
                  </a:lnTo>
                  <a:lnTo>
                    <a:pt x="83191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6901218" y="1911349"/>
              <a:ext cx="786130" cy="10160"/>
            </a:xfrm>
            <a:custGeom>
              <a:avLst/>
              <a:gdLst/>
              <a:ahLst/>
              <a:cxnLst/>
              <a:rect l="l" t="t" r="r" b="b"/>
              <a:pathLst>
                <a:path w="786129" h="10160">
                  <a:moveTo>
                    <a:pt x="338162" y="10160"/>
                  </a:moveTo>
                  <a:lnTo>
                    <a:pt x="281800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38162" y="10160"/>
                  </a:lnTo>
                  <a:close/>
                </a:path>
                <a:path w="786129" h="10160">
                  <a:moveTo>
                    <a:pt x="786079" y="0"/>
                  </a:moveTo>
                  <a:lnTo>
                    <a:pt x="573112" y="0"/>
                  </a:lnTo>
                  <a:lnTo>
                    <a:pt x="576503" y="10160"/>
                  </a:lnTo>
                  <a:lnTo>
                    <a:pt x="765403" y="10160"/>
                  </a:lnTo>
                  <a:lnTo>
                    <a:pt x="78607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6932917" y="1921509"/>
              <a:ext cx="734060" cy="10160"/>
            </a:xfrm>
            <a:custGeom>
              <a:avLst/>
              <a:gdLst/>
              <a:ahLst/>
              <a:cxnLst/>
              <a:rect l="l" t="t" r="r" b="b"/>
              <a:pathLst>
                <a:path w="734059" h="10160">
                  <a:moveTo>
                    <a:pt x="362813" y="10160"/>
                  </a:moveTo>
                  <a:lnTo>
                    <a:pt x="30646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62813" y="10160"/>
                  </a:lnTo>
                  <a:close/>
                </a:path>
                <a:path w="734059" h="10160">
                  <a:moveTo>
                    <a:pt x="733704" y="0"/>
                  </a:moveTo>
                  <a:lnTo>
                    <a:pt x="544804" y="0"/>
                  </a:lnTo>
                  <a:lnTo>
                    <a:pt x="548208" y="10160"/>
                  </a:lnTo>
                  <a:lnTo>
                    <a:pt x="713016" y="10160"/>
                  </a:lnTo>
                  <a:lnTo>
                    <a:pt x="733704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6960654" y="1930399"/>
              <a:ext cx="688340" cy="10160"/>
            </a:xfrm>
            <a:custGeom>
              <a:avLst/>
              <a:gdLst/>
              <a:ahLst/>
              <a:cxnLst/>
              <a:rect l="l" t="t" r="r" b="b"/>
              <a:pathLst>
                <a:path w="688340" h="10160">
                  <a:moveTo>
                    <a:pt x="384390" y="10160"/>
                  </a:moveTo>
                  <a:lnTo>
                    <a:pt x="328041" y="0"/>
                  </a:lnTo>
                  <a:lnTo>
                    <a:pt x="0" y="0"/>
                  </a:lnTo>
                  <a:lnTo>
                    <a:pt x="31686" y="10160"/>
                  </a:lnTo>
                  <a:lnTo>
                    <a:pt x="384390" y="10160"/>
                  </a:lnTo>
                  <a:close/>
                </a:path>
                <a:path w="688340" h="10160">
                  <a:moveTo>
                    <a:pt x="687870" y="0"/>
                  </a:moveTo>
                  <a:lnTo>
                    <a:pt x="520039" y="0"/>
                  </a:lnTo>
                  <a:lnTo>
                    <a:pt x="523430" y="10160"/>
                  </a:lnTo>
                  <a:lnTo>
                    <a:pt x="667181" y="10160"/>
                  </a:lnTo>
                  <a:lnTo>
                    <a:pt x="68787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198378" y="2006600"/>
              <a:ext cx="373380" cy="10160"/>
            </a:xfrm>
            <a:custGeom>
              <a:avLst/>
              <a:gdLst/>
              <a:ahLst/>
              <a:cxnLst/>
              <a:rect l="l" t="t" r="r" b="b"/>
              <a:pathLst>
                <a:path w="373379" h="10160">
                  <a:moveTo>
                    <a:pt x="373250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5881" y="10160"/>
                  </a:lnTo>
                  <a:lnTo>
                    <a:pt x="37325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230073" y="2016759"/>
              <a:ext cx="334645" cy="10160"/>
            </a:xfrm>
            <a:custGeom>
              <a:avLst/>
              <a:gdLst/>
              <a:ahLst/>
              <a:cxnLst/>
              <a:rect l="l" t="t" r="r" b="b"/>
              <a:pathLst>
                <a:path w="334645" h="10160">
                  <a:moveTo>
                    <a:pt x="334185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26816" y="10160"/>
                  </a:lnTo>
                  <a:lnTo>
                    <a:pt x="334185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257808" y="2025650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300003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92634" y="10160"/>
                  </a:lnTo>
                  <a:lnTo>
                    <a:pt x="300003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289505" y="2035809"/>
              <a:ext cx="260985" cy="10160"/>
            </a:xfrm>
            <a:custGeom>
              <a:avLst/>
              <a:gdLst/>
              <a:ahLst/>
              <a:cxnLst/>
              <a:rect l="l" t="t" r="r" b="b"/>
              <a:pathLst>
                <a:path w="260984" h="10160">
                  <a:moveTo>
                    <a:pt x="26093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53569" y="10160"/>
                  </a:lnTo>
                  <a:lnTo>
                    <a:pt x="26093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317239" y="2044700"/>
              <a:ext cx="227329" cy="10160"/>
            </a:xfrm>
            <a:custGeom>
              <a:avLst/>
              <a:gdLst/>
              <a:ahLst/>
              <a:cxnLst/>
              <a:rect l="l" t="t" r="r" b="b"/>
              <a:pathLst>
                <a:path w="227329" h="10160">
                  <a:moveTo>
                    <a:pt x="226756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19387" y="10160"/>
                  </a:lnTo>
                  <a:lnTo>
                    <a:pt x="22675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0" y="2590800"/>
              <a:ext cx="212725" cy="3810"/>
            </a:xfrm>
            <a:custGeom>
              <a:avLst/>
              <a:gdLst/>
              <a:ahLst/>
              <a:cxnLst/>
              <a:rect l="l" t="t" r="r" b="b"/>
              <a:pathLst>
                <a:path w="212725" h="3810">
                  <a:moveTo>
                    <a:pt x="2124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52400" y="3810"/>
                  </a:lnTo>
                  <a:lnTo>
                    <a:pt x="212440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0" y="2594609"/>
              <a:ext cx="152400" cy="3810"/>
            </a:xfrm>
            <a:custGeom>
              <a:avLst/>
              <a:gdLst/>
              <a:ahLst/>
              <a:cxnLst/>
              <a:rect l="l" t="t" r="r" b="b"/>
              <a:pathLst>
                <a:path w="152400" h="3810">
                  <a:moveTo>
                    <a:pt x="1524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32521" y="381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0" y="2598419"/>
              <a:ext cx="132715" cy="3810"/>
            </a:xfrm>
            <a:custGeom>
              <a:avLst/>
              <a:gdLst/>
              <a:ahLst/>
              <a:cxnLst/>
              <a:rect l="l" t="t" r="r" b="b"/>
              <a:pathLst>
                <a:path w="132715" h="3810">
                  <a:moveTo>
                    <a:pt x="132521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12643" y="3809"/>
                  </a:lnTo>
                  <a:lnTo>
                    <a:pt x="132521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5" name="object 83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36" name="object 836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2" name="object 106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63" name="object 1063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10853" y="9029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5" h="12700">
                  <a:moveTo>
                    <a:pt x="51214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1356" y="12700"/>
                  </a:lnTo>
                  <a:lnTo>
                    <a:pt x="51214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27477" y="1252219"/>
              <a:ext cx="1720214" cy="12700"/>
            </a:xfrm>
            <a:custGeom>
              <a:avLst/>
              <a:gdLst/>
              <a:ahLst/>
              <a:cxnLst/>
              <a:rect l="l" t="t" r="r" b="b"/>
              <a:pathLst>
                <a:path w="1720214" h="12700">
                  <a:moveTo>
                    <a:pt x="58166" y="12700"/>
                  </a:moveTo>
                  <a:lnTo>
                    <a:pt x="5695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58166" y="12700"/>
                  </a:lnTo>
                  <a:close/>
                </a:path>
                <a:path w="1720214" h="12700">
                  <a:moveTo>
                    <a:pt x="1719643" y="0"/>
                  </a:moveTo>
                  <a:lnTo>
                    <a:pt x="1628978" y="0"/>
                  </a:lnTo>
                  <a:lnTo>
                    <a:pt x="1628978" y="8890"/>
                  </a:lnTo>
                  <a:lnTo>
                    <a:pt x="1618691" y="8890"/>
                  </a:lnTo>
                  <a:lnTo>
                    <a:pt x="1618691" y="12700"/>
                  </a:lnTo>
                  <a:lnTo>
                    <a:pt x="1709280" y="12700"/>
                  </a:lnTo>
                  <a:lnTo>
                    <a:pt x="1709280" y="8890"/>
                  </a:lnTo>
                  <a:lnTo>
                    <a:pt x="1719643" y="8890"/>
                  </a:lnTo>
                  <a:lnTo>
                    <a:pt x="1719643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599282" y="2119629"/>
              <a:ext cx="368300" cy="12700"/>
            </a:xfrm>
            <a:custGeom>
              <a:avLst/>
              <a:gdLst/>
              <a:ahLst/>
              <a:cxnLst/>
              <a:rect l="l" t="t" r="r" b="b"/>
              <a:pathLst>
                <a:path w="368300" h="12700">
                  <a:moveTo>
                    <a:pt x="368042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49237" y="12700"/>
                  </a:lnTo>
                  <a:lnTo>
                    <a:pt x="368042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606983" y="2131059"/>
              <a:ext cx="343535" cy="12700"/>
            </a:xfrm>
            <a:custGeom>
              <a:avLst/>
              <a:gdLst/>
              <a:ahLst/>
              <a:cxnLst/>
              <a:rect l="l" t="t" r="r" b="b"/>
              <a:pathLst>
                <a:path w="343535" h="12700">
                  <a:moveTo>
                    <a:pt x="343416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24612" y="12700"/>
                  </a:lnTo>
                  <a:lnTo>
                    <a:pt x="343416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614685" y="2142490"/>
              <a:ext cx="319405" cy="12700"/>
            </a:xfrm>
            <a:custGeom>
              <a:avLst/>
              <a:gdLst/>
              <a:ahLst/>
              <a:cxnLst/>
              <a:rect l="l" t="t" r="r" b="b"/>
              <a:pathLst>
                <a:path w="319405" h="12700">
                  <a:moveTo>
                    <a:pt x="318791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99986" y="12700"/>
                  </a:lnTo>
                  <a:lnTo>
                    <a:pt x="318791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622386" y="2153919"/>
              <a:ext cx="294640" cy="12700"/>
            </a:xfrm>
            <a:custGeom>
              <a:avLst/>
              <a:gdLst/>
              <a:ahLst/>
              <a:cxnLst/>
              <a:rect l="l" t="t" r="r" b="b"/>
              <a:pathLst>
                <a:path w="294639" h="12700">
                  <a:moveTo>
                    <a:pt x="294165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75360" y="12700"/>
                  </a:lnTo>
                  <a:lnTo>
                    <a:pt x="294165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633929" y="2165349"/>
              <a:ext cx="257810" cy="12700"/>
            </a:xfrm>
            <a:custGeom>
              <a:avLst/>
              <a:gdLst/>
              <a:ahLst/>
              <a:cxnLst/>
              <a:rect l="l" t="t" r="r" b="b"/>
              <a:pathLst>
                <a:path w="257810" h="12700">
                  <a:moveTo>
                    <a:pt x="257225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5829" y="11430"/>
                  </a:lnTo>
                  <a:lnTo>
                    <a:pt x="5829" y="12700"/>
                  </a:lnTo>
                  <a:lnTo>
                    <a:pt x="247827" y="12700"/>
                  </a:lnTo>
                  <a:lnTo>
                    <a:pt x="247827" y="11430"/>
                  </a:lnTo>
                  <a:lnTo>
                    <a:pt x="257225" y="11430"/>
                  </a:lnTo>
                  <a:lnTo>
                    <a:pt x="257225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653550" y="2176779"/>
              <a:ext cx="222250" cy="11430"/>
            </a:xfrm>
            <a:custGeom>
              <a:avLst/>
              <a:gdLst/>
              <a:ahLst/>
              <a:cxnLst/>
              <a:rect l="l" t="t" r="r" b="b"/>
              <a:pathLst>
                <a:path w="222250" h="11430">
                  <a:moveTo>
                    <a:pt x="221627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7729" y="10160"/>
                  </a:lnTo>
                  <a:lnTo>
                    <a:pt x="17729" y="11430"/>
                  </a:lnTo>
                  <a:lnTo>
                    <a:pt x="216166" y="11430"/>
                  </a:lnTo>
                  <a:lnTo>
                    <a:pt x="216166" y="10160"/>
                  </a:lnTo>
                  <a:lnTo>
                    <a:pt x="221627" y="10160"/>
                  </a:lnTo>
                  <a:lnTo>
                    <a:pt x="221627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908655" y="2345689"/>
              <a:ext cx="513715" cy="11430"/>
            </a:xfrm>
            <a:custGeom>
              <a:avLst/>
              <a:gdLst/>
              <a:ahLst/>
              <a:cxnLst/>
              <a:rect l="l" t="t" r="r" b="b"/>
              <a:pathLst>
                <a:path w="513714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513714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5" name="object 139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396" name="object 139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397" name="object 1397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485828" y="3268979"/>
              <a:ext cx="1656080" cy="12700"/>
            </a:xfrm>
            <a:custGeom>
              <a:avLst/>
              <a:gdLst/>
              <a:ahLst/>
              <a:cxnLst/>
              <a:rect l="l" t="t" r="r" b="b"/>
              <a:pathLst>
                <a:path w="1656079" h="12700">
                  <a:moveTo>
                    <a:pt x="136626" y="12700"/>
                  </a:moveTo>
                  <a:lnTo>
                    <a:pt x="1126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6626" y="12700"/>
                  </a:lnTo>
                  <a:close/>
                </a:path>
                <a:path w="1656079" h="12700">
                  <a:moveTo>
                    <a:pt x="1656016" y="12700"/>
                  </a:moveTo>
                  <a:lnTo>
                    <a:pt x="1645056" y="0"/>
                  </a:lnTo>
                  <a:lnTo>
                    <a:pt x="1588871" y="0"/>
                  </a:lnTo>
                  <a:lnTo>
                    <a:pt x="1595412" y="12700"/>
                  </a:lnTo>
                  <a:lnTo>
                    <a:pt x="1656016" y="1270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7106086" y="332993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6998" y="0"/>
                  </a:moveTo>
                  <a:lnTo>
                    <a:pt x="0" y="0"/>
                  </a:lnTo>
                  <a:lnTo>
                    <a:pt x="6537" y="12700"/>
                  </a:lnTo>
                  <a:lnTo>
                    <a:pt x="74099" y="12700"/>
                  </a:lnTo>
                  <a:lnTo>
                    <a:pt x="6699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661761" y="3366769"/>
              <a:ext cx="1539240" cy="12700"/>
            </a:xfrm>
            <a:custGeom>
              <a:avLst/>
              <a:gdLst/>
              <a:ahLst/>
              <a:cxnLst/>
              <a:rect l="l" t="t" r="r" b="b"/>
              <a:pathLst>
                <a:path w="1539240" h="12700">
                  <a:moveTo>
                    <a:pt x="145148" y="12700"/>
                  </a:moveTo>
                  <a:lnTo>
                    <a:pt x="1211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5148" y="12700"/>
                  </a:lnTo>
                  <a:close/>
                </a:path>
                <a:path w="1539240" h="12700">
                  <a:moveTo>
                    <a:pt x="1539011" y="12700"/>
                  </a:moveTo>
                  <a:lnTo>
                    <a:pt x="1531912" y="0"/>
                  </a:lnTo>
                  <a:lnTo>
                    <a:pt x="1463281" y="0"/>
                  </a:lnTo>
                  <a:lnTo>
                    <a:pt x="1469821" y="12700"/>
                  </a:lnTo>
                  <a:lnTo>
                    <a:pt x="1539011" y="1270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5990780" y="3549649"/>
              <a:ext cx="1312545" cy="12700"/>
            </a:xfrm>
            <a:custGeom>
              <a:avLst/>
              <a:gdLst/>
              <a:ahLst/>
              <a:cxnLst/>
              <a:rect l="l" t="t" r="r" b="b"/>
              <a:pathLst>
                <a:path w="1312545" h="12700">
                  <a:moveTo>
                    <a:pt x="161099" y="12700"/>
                  </a:moveTo>
                  <a:lnTo>
                    <a:pt x="13713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1099" y="12700"/>
                  </a:lnTo>
                  <a:close/>
                </a:path>
                <a:path w="1312545" h="12700">
                  <a:moveTo>
                    <a:pt x="1312252" y="12700"/>
                  </a:moveTo>
                  <a:lnTo>
                    <a:pt x="1305153" y="0"/>
                  </a:lnTo>
                  <a:lnTo>
                    <a:pt x="1228407" y="0"/>
                  </a:lnTo>
                  <a:lnTo>
                    <a:pt x="1234948" y="12700"/>
                  </a:lnTo>
                  <a:lnTo>
                    <a:pt x="1312252" y="1270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6034201" y="3573779"/>
              <a:ext cx="1282700" cy="12700"/>
            </a:xfrm>
            <a:custGeom>
              <a:avLst/>
              <a:gdLst/>
              <a:ahLst/>
              <a:cxnLst/>
              <a:rect l="l" t="t" r="r" b="b"/>
              <a:pathLst>
                <a:path w="1282700" h="12700">
                  <a:moveTo>
                    <a:pt x="167538" y="12700"/>
                  </a:moveTo>
                  <a:lnTo>
                    <a:pt x="14128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7538" y="12700"/>
                  </a:lnTo>
                  <a:close/>
                </a:path>
                <a:path w="1282700" h="12700">
                  <a:moveTo>
                    <a:pt x="1282331" y="12700"/>
                  </a:moveTo>
                  <a:lnTo>
                    <a:pt x="1275219" y="0"/>
                  </a:lnTo>
                  <a:lnTo>
                    <a:pt x="1197406" y="0"/>
                  </a:lnTo>
                  <a:lnTo>
                    <a:pt x="1203947" y="12700"/>
                  </a:lnTo>
                  <a:lnTo>
                    <a:pt x="1282331" y="1270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6143866" y="3634739"/>
              <a:ext cx="1207135" cy="12700"/>
            </a:xfrm>
            <a:custGeom>
              <a:avLst/>
              <a:gdLst/>
              <a:ahLst/>
              <a:cxnLst/>
              <a:rect l="l" t="t" r="r" b="b"/>
              <a:pathLst>
                <a:path w="1207134" h="12700">
                  <a:moveTo>
                    <a:pt x="183857" y="12700"/>
                  </a:moveTo>
                  <a:lnTo>
                    <a:pt x="15760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83857" y="12700"/>
                  </a:lnTo>
                  <a:close/>
                </a:path>
                <a:path w="1207134" h="12700">
                  <a:moveTo>
                    <a:pt x="1206754" y="12700"/>
                  </a:moveTo>
                  <a:lnTo>
                    <a:pt x="1199642" y="0"/>
                  </a:lnTo>
                  <a:lnTo>
                    <a:pt x="1119124" y="0"/>
                  </a:lnTo>
                  <a:lnTo>
                    <a:pt x="1125664" y="12700"/>
                  </a:lnTo>
                  <a:lnTo>
                    <a:pt x="1206754" y="1270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6210135" y="3671569"/>
              <a:ext cx="1161415" cy="12700"/>
            </a:xfrm>
            <a:custGeom>
              <a:avLst/>
              <a:gdLst/>
              <a:ahLst/>
              <a:cxnLst/>
              <a:rect l="l" t="t" r="r" b="b"/>
              <a:pathLst>
                <a:path w="1161415" h="12700">
                  <a:moveTo>
                    <a:pt x="193713" y="12700"/>
                  </a:moveTo>
                  <a:lnTo>
                    <a:pt x="16746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93713" y="12700"/>
                  </a:lnTo>
                  <a:close/>
                </a:path>
                <a:path w="1161415" h="12700">
                  <a:moveTo>
                    <a:pt x="1161072" y="12700"/>
                  </a:moveTo>
                  <a:lnTo>
                    <a:pt x="1153972" y="0"/>
                  </a:lnTo>
                  <a:lnTo>
                    <a:pt x="1071816" y="0"/>
                  </a:lnTo>
                  <a:lnTo>
                    <a:pt x="1078357" y="12700"/>
                  </a:lnTo>
                  <a:lnTo>
                    <a:pt x="1161072" y="1270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7296951" y="3695700"/>
              <a:ext cx="88265" cy="12700"/>
            </a:xfrm>
            <a:custGeom>
              <a:avLst/>
              <a:gdLst/>
              <a:ahLst/>
              <a:cxnLst/>
              <a:rect l="l" t="t" r="r" b="b"/>
              <a:pathLst>
                <a:path w="88265" h="12700">
                  <a:moveTo>
                    <a:pt x="80654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7755" y="12700"/>
                  </a:lnTo>
                  <a:lnTo>
                    <a:pt x="8065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7326583" y="3732529"/>
              <a:ext cx="84455" cy="12700"/>
            </a:xfrm>
            <a:custGeom>
              <a:avLst/>
              <a:gdLst/>
              <a:ahLst/>
              <a:cxnLst/>
              <a:rect l="l" t="t" r="r" b="b"/>
              <a:pathLst>
                <a:path w="84454" h="12700">
                  <a:moveTo>
                    <a:pt x="73556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3889" y="12700"/>
                  </a:lnTo>
                  <a:lnTo>
                    <a:pt x="7355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7345996" y="3756659"/>
              <a:ext cx="84455" cy="12700"/>
            </a:xfrm>
            <a:custGeom>
              <a:avLst/>
              <a:gdLst/>
              <a:ahLst/>
              <a:cxnLst/>
              <a:rect l="l" t="t" r="r" b="b"/>
              <a:pathLst>
                <a:path w="84454" h="12700">
                  <a:moveTo>
                    <a:pt x="73775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4108" y="12700"/>
                  </a:lnTo>
                  <a:lnTo>
                    <a:pt x="73775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7395040" y="3817620"/>
              <a:ext cx="85090" cy="12700"/>
            </a:xfrm>
            <a:custGeom>
              <a:avLst/>
              <a:gdLst/>
              <a:ahLst/>
              <a:cxnLst/>
              <a:rect l="l" t="t" r="r" b="b"/>
              <a:pathLst>
                <a:path w="85090" h="12700">
                  <a:moveTo>
                    <a:pt x="74328" y="0"/>
                  </a:moveTo>
                  <a:lnTo>
                    <a:pt x="0" y="0"/>
                  </a:lnTo>
                  <a:lnTo>
                    <a:pt x="10217" y="12699"/>
                  </a:lnTo>
                  <a:lnTo>
                    <a:pt x="84660" y="12699"/>
                  </a:lnTo>
                  <a:lnTo>
                    <a:pt x="74328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750571" y="3854449"/>
              <a:ext cx="759460" cy="12700"/>
            </a:xfrm>
            <a:custGeom>
              <a:avLst/>
              <a:gdLst/>
              <a:ahLst/>
              <a:cxnLst/>
              <a:rect l="l" t="t" r="r" b="b"/>
              <a:pathLst>
                <a:path w="759459" h="12700">
                  <a:moveTo>
                    <a:pt x="302577" y="12700"/>
                  </a:moveTo>
                  <a:lnTo>
                    <a:pt x="250482" y="0"/>
                  </a:lnTo>
                  <a:lnTo>
                    <a:pt x="0" y="0"/>
                  </a:lnTo>
                  <a:lnTo>
                    <a:pt x="55384" y="12700"/>
                  </a:lnTo>
                  <a:lnTo>
                    <a:pt x="302577" y="12700"/>
                  </a:lnTo>
                  <a:close/>
                </a:path>
                <a:path w="759459" h="12700">
                  <a:moveTo>
                    <a:pt x="759091" y="12700"/>
                  </a:moveTo>
                  <a:lnTo>
                    <a:pt x="748753" y="0"/>
                  </a:lnTo>
                  <a:lnTo>
                    <a:pt x="674090" y="0"/>
                  </a:lnTo>
                  <a:lnTo>
                    <a:pt x="684314" y="12700"/>
                  </a:lnTo>
                  <a:lnTo>
                    <a:pt x="759091" y="1270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6855790" y="3878579"/>
              <a:ext cx="673735" cy="12700"/>
            </a:xfrm>
            <a:custGeom>
              <a:avLst/>
              <a:gdLst/>
              <a:ahLst/>
              <a:cxnLst/>
              <a:rect l="l" t="t" r="r" b="b"/>
              <a:pathLst>
                <a:path w="673734" h="12700">
                  <a:moveTo>
                    <a:pt x="296329" y="12700"/>
                  </a:moveTo>
                  <a:lnTo>
                    <a:pt x="244233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96329" y="12700"/>
                  </a:lnTo>
                  <a:close/>
                </a:path>
                <a:path w="673734" h="12700">
                  <a:moveTo>
                    <a:pt x="673506" y="12700"/>
                  </a:moveTo>
                  <a:lnTo>
                    <a:pt x="663168" y="0"/>
                  </a:lnTo>
                  <a:lnTo>
                    <a:pt x="588289" y="0"/>
                  </a:lnTo>
                  <a:lnTo>
                    <a:pt x="598500" y="12700"/>
                  </a:lnTo>
                  <a:lnTo>
                    <a:pt x="673506" y="1270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7473716" y="3915409"/>
              <a:ext cx="85725" cy="12700"/>
            </a:xfrm>
            <a:custGeom>
              <a:avLst/>
              <a:gdLst/>
              <a:ahLst/>
              <a:cxnLst/>
              <a:rect l="l" t="t" r="r" b="b"/>
              <a:pathLst>
                <a:path w="85725" h="12700">
                  <a:moveTo>
                    <a:pt x="75215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547" y="12700"/>
                  </a:lnTo>
                  <a:lnTo>
                    <a:pt x="75215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7493129" y="3939539"/>
              <a:ext cx="86360" cy="12700"/>
            </a:xfrm>
            <a:custGeom>
              <a:avLst/>
              <a:gdLst/>
              <a:ahLst/>
              <a:cxnLst/>
              <a:rect l="l" t="t" r="r" b="b"/>
              <a:pathLst>
                <a:path w="86359" h="12700">
                  <a:moveTo>
                    <a:pt x="75433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766" y="12700"/>
                  </a:lnTo>
                  <a:lnTo>
                    <a:pt x="75433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7542174" y="4000500"/>
              <a:ext cx="86360" cy="12700"/>
            </a:xfrm>
            <a:custGeom>
              <a:avLst/>
              <a:gdLst/>
              <a:ahLst/>
              <a:cxnLst/>
              <a:rect l="l" t="t" r="r" b="b"/>
              <a:pathLst>
                <a:path w="86359" h="12700">
                  <a:moveTo>
                    <a:pt x="75986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6319" y="12700"/>
                  </a:lnTo>
                  <a:lnTo>
                    <a:pt x="75986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7561586" y="402462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6205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6538" y="12700"/>
                  </a:lnTo>
                  <a:lnTo>
                    <a:pt x="76205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363790" y="4061459"/>
              <a:ext cx="314325" cy="12700"/>
            </a:xfrm>
            <a:custGeom>
              <a:avLst/>
              <a:gdLst/>
              <a:ahLst/>
              <a:cxnLst/>
              <a:rect l="l" t="t" r="r" b="b"/>
              <a:pathLst>
                <a:path w="314325" h="12700">
                  <a:moveTo>
                    <a:pt x="164769" y="12700"/>
                  </a:moveTo>
                  <a:lnTo>
                    <a:pt x="139369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64769" y="12700"/>
                  </a:lnTo>
                  <a:close/>
                </a:path>
                <a:path w="314325" h="12700">
                  <a:moveTo>
                    <a:pt x="314299" y="12700"/>
                  </a:moveTo>
                  <a:lnTo>
                    <a:pt x="303961" y="0"/>
                  </a:lnTo>
                  <a:lnTo>
                    <a:pt x="227418" y="0"/>
                  </a:lnTo>
                  <a:lnTo>
                    <a:pt x="237642" y="12700"/>
                  </a:lnTo>
                  <a:lnTo>
                    <a:pt x="314299" y="1270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433157" y="4098289"/>
              <a:ext cx="274955" cy="12700"/>
            </a:xfrm>
            <a:custGeom>
              <a:avLst/>
              <a:gdLst/>
              <a:ahLst/>
              <a:cxnLst/>
              <a:rect l="l" t="t" r="r" b="b"/>
              <a:pathLst>
                <a:path w="274954" h="12700">
                  <a:moveTo>
                    <a:pt x="169049" y="12700"/>
                  </a:moveTo>
                  <a:lnTo>
                    <a:pt x="143649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9049" y="12700"/>
                  </a:lnTo>
                  <a:close/>
                </a:path>
                <a:path w="274954" h="12700">
                  <a:moveTo>
                    <a:pt x="274891" y="12700"/>
                  </a:moveTo>
                  <a:lnTo>
                    <a:pt x="264553" y="0"/>
                  </a:lnTo>
                  <a:lnTo>
                    <a:pt x="187680" y="0"/>
                  </a:lnTo>
                  <a:lnTo>
                    <a:pt x="197904" y="12700"/>
                  </a:lnTo>
                  <a:lnTo>
                    <a:pt x="274891" y="1270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9" name="object 147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80" name="object 1480"/>
            <p:cNvSpPr/>
            <p:nvPr/>
          </p:nvSpPr>
          <p:spPr>
            <a:xfrm>
              <a:off x="7636279" y="4268470"/>
              <a:ext cx="275590" cy="13970"/>
            </a:xfrm>
            <a:custGeom>
              <a:avLst/>
              <a:gdLst/>
              <a:ahLst/>
              <a:cxnLst/>
              <a:rect l="l" t="t" r="r" b="b"/>
              <a:pathLst>
                <a:path w="275590" h="13970">
                  <a:moveTo>
                    <a:pt x="24726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75439" y="13969"/>
                  </a:lnTo>
                  <a:lnTo>
                    <a:pt x="247267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7608063" y="4281170"/>
              <a:ext cx="327025" cy="12700"/>
            </a:xfrm>
            <a:custGeom>
              <a:avLst/>
              <a:gdLst/>
              <a:ahLst/>
              <a:cxnLst/>
              <a:rect l="l" t="t" r="r" b="b"/>
              <a:pathLst>
                <a:path w="327025" h="12700">
                  <a:moveTo>
                    <a:pt x="301094" y="0"/>
                  </a:moveTo>
                  <a:lnTo>
                    <a:pt x="31350" y="0"/>
                  </a:lnTo>
                  <a:lnTo>
                    <a:pt x="0" y="12699"/>
                  </a:lnTo>
                  <a:lnTo>
                    <a:pt x="326705" y="12699"/>
                  </a:lnTo>
                  <a:lnTo>
                    <a:pt x="301094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7576713" y="4292600"/>
              <a:ext cx="382270" cy="13970"/>
            </a:xfrm>
            <a:custGeom>
              <a:avLst/>
              <a:gdLst/>
              <a:ahLst/>
              <a:cxnLst/>
              <a:rect l="l" t="t" r="r" b="b"/>
              <a:pathLst>
                <a:path w="382270" h="13970">
                  <a:moveTo>
                    <a:pt x="355494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81819" y="13969"/>
                  </a:lnTo>
                  <a:lnTo>
                    <a:pt x="381106" y="12700"/>
                  </a:lnTo>
                  <a:lnTo>
                    <a:pt x="355494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7548497" y="4305300"/>
              <a:ext cx="416559" cy="12700"/>
            </a:xfrm>
            <a:custGeom>
              <a:avLst/>
              <a:gdLst/>
              <a:ahLst/>
              <a:cxnLst/>
              <a:rect l="l" t="t" r="r" b="b"/>
              <a:pathLst>
                <a:path w="416559" h="12700">
                  <a:moveTo>
                    <a:pt x="409321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16450" y="12700"/>
                  </a:lnTo>
                  <a:lnTo>
                    <a:pt x="409321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7517147" y="4316729"/>
              <a:ext cx="455295" cy="13970"/>
            </a:xfrm>
            <a:custGeom>
              <a:avLst/>
              <a:gdLst/>
              <a:ahLst/>
              <a:cxnLst/>
              <a:rect l="l" t="t" r="r" b="b"/>
              <a:pathLst>
                <a:path w="455295" h="13970">
                  <a:moveTo>
                    <a:pt x="447088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454929" y="13970"/>
                  </a:lnTo>
                  <a:lnTo>
                    <a:pt x="447088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7488932" y="4329429"/>
              <a:ext cx="489584" cy="12700"/>
            </a:xfrm>
            <a:custGeom>
              <a:avLst/>
              <a:gdLst/>
              <a:ahLst/>
              <a:cxnLst/>
              <a:rect l="l" t="t" r="r" b="b"/>
              <a:pathLst>
                <a:path w="489584" h="12700">
                  <a:moveTo>
                    <a:pt x="482432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89560" y="12700"/>
                  </a:lnTo>
                  <a:lnTo>
                    <a:pt x="48243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7471690" y="4342129"/>
              <a:ext cx="514350" cy="12700"/>
            </a:xfrm>
            <a:custGeom>
              <a:avLst/>
              <a:gdLst/>
              <a:ahLst/>
              <a:cxnLst/>
              <a:rect l="l" t="t" r="r" b="b"/>
              <a:pathLst>
                <a:path w="514350" h="12700">
                  <a:moveTo>
                    <a:pt x="513930" y="12700"/>
                  </a:moveTo>
                  <a:lnTo>
                    <a:pt x="507504" y="1270"/>
                  </a:lnTo>
                  <a:lnTo>
                    <a:pt x="507149" y="1270"/>
                  </a:lnTo>
                  <a:lnTo>
                    <a:pt x="507149" y="0"/>
                  </a:lnTo>
                  <a:lnTo>
                    <a:pt x="15671" y="0"/>
                  </a:lnTo>
                  <a:lnTo>
                    <a:pt x="15671" y="1270"/>
                  </a:lnTo>
                  <a:lnTo>
                    <a:pt x="0" y="1270"/>
                  </a:lnTo>
                  <a:lnTo>
                    <a:pt x="0" y="12700"/>
                  </a:lnTo>
                  <a:lnTo>
                    <a:pt x="348957" y="12700"/>
                  </a:lnTo>
                  <a:lnTo>
                    <a:pt x="348957" y="1270"/>
                  </a:lnTo>
                  <a:lnTo>
                    <a:pt x="370560" y="1270"/>
                  </a:lnTo>
                  <a:lnTo>
                    <a:pt x="370255" y="12700"/>
                  </a:lnTo>
                  <a:lnTo>
                    <a:pt x="513930" y="1270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7398004" y="4366259"/>
              <a:ext cx="601345" cy="12700"/>
            </a:xfrm>
            <a:custGeom>
              <a:avLst/>
              <a:gdLst/>
              <a:ahLst/>
              <a:cxnLst/>
              <a:rect l="l" t="t" r="r" b="b"/>
              <a:pathLst>
                <a:path w="601345" h="12700">
                  <a:moveTo>
                    <a:pt x="357860" y="0"/>
                  </a:moveTo>
                  <a:lnTo>
                    <a:pt x="31356" y="0"/>
                  </a:lnTo>
                  <a:lnTo>
                    <a:pt x="0" y="12700"/>
                  </a:lnTo>
                  <a:lnTo>
                    <a:pt x="309880" y="12700"/>
                  </a:lnTo>
                  <a:lnTo>
                    <a:pt x="357860" y="0"/>
                  </a:lnTo>
                  <a:close/>
                </a:path>
                <a:path w="601345" h="12700">
                  <a:moveTo>
                    <a:pt x="601154" y="12700"/>
                  </a:moveTo>
                  <a:lnTo>
                    <a:pt x="594029" y="0"/>
                  </a:lnTo>
                  <a:lnTo>
                    <a:pt x="443636" y="0"/>
                  </a:lnTo>
                  <a:lnTo>
                    <a:pt x="443293" y="12700"/>
                  </a:lnTo>
                  <a:lnTo>
                    <a:pt x="601154" y="1270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8021002" y="4488179"/>
              <a:ext cx="46990" cy="12700"/>
            </a:xfrm>
            <a:custGeom>
              <a:avLst/>
              <a:gdLst/>
              <a:ahLst/>
              <a:cxnLst/>
              <a:rect l="l" t="t" r="r" b="b"/>
              <a:pathLst>
                <a:path w="46990" h="12700">
                  <a:moveTo>
                    <a:pt x="39471" y="0"/>
                  </a:moveTo>
                  <a:lnTo>
                    <a:pt x="0" y="0"/>
                  </a:lnTo>
                  <a:lnTo>
                    <a:pt x="7831" y="12700"/>
                  </a:lnTo>
                  <a:lnTo>
                    <a:pt x="46600" y="12700"/>
                  </a:lnTo>
                  <a:lnTo>
                    <a:pt x="39471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148930" y="0"/>
                  </a:moveTo>
                  <a:lnTo>
                    <a:pt x="1029639" y="0"/>
                  </a:lnTo>
                  <a:lnTo>
                    <a:pt x="1029296" y="12700"/>
                  </a:lnTo>
                  <a:lnTo>
                    <a:pt x="1145730" y="12700"/>
                  </a:lnTo>
                  <a:lnTo>
                    <a:pt x="1148930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6708242" y="4573269"/>
              <a:ext cx="1405255" cy="12700"/>
            </a:xfrm>
            <a:custGeom>
              <a:avLst/>
              <a:gdLst/>
              <a:ahLst/>
              <a:cxnLst/>
              <a:rect l="l" t="t" r="r" b="b"/>
              <a:pathLst>
                <a:path w="1405254" h="12700">
                  <a:moveTo>
                    <a:pt x="269151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23799" y="12700"/>
                  </a:lnTo>
                  <a:lnTo>
                    <a:pt x="269151" y="0"/>
                  </a:lnTo>
                  <a:close/>
                </a:path>
                <a:path w="1405254" h="12700">
                  <a:moveTo>
                    <a:pt x="1241767" y="0"/>
                  </a:moveTo>
                  <a:lnTo>
                    <a:pt x="1127912" y="0"/>
                  </a:lnTo>
                  <a:lnTo>
                    <a:pt x="1127569" y="12700"/>
                  </a:lnTo>
                  <a:lnTo>
                    <a:pt x="1238580" y="12700"/>
                  </a:lnTo>
                  <a:lnTo>
                    <a:pt x="1241767" y="0"/>
                  </a:lnTo>
                  <a:close/>
                </a:path>
                <a:path w="1405254" h="12700">
                  <a:moveTo>
                    <a:pt x="1405153" y="1270"/>
                  </a:moveTo>
                  <a:lnTo>
                    <a:pt x="1400340" y="1270"/>
                  </a:lnTo>
                  <a:lnTo>
                    <a:pt x="1400340" y="0"/>
                  </a:lnTo>
                  <a:lnTo>
                    <a:pt x="1380261" y="0"/>
                  </a:lnTo>
                  <a:lnTo>
                    <a:pt x="1380261" y="1270"/>
                  </a:lnTo>
                  <a:lnTo>
                    <a:pt x="1385570" y="1270"/>
                  </a:lnTo>
                  <a:lnTo>
                    <a:pt x="1385570" y="12700"/>
                  </a:lnTo>
                  <a:lnTo>
                    <a:pt x="1405153" y="12700"/>
                  </a:lnTo>
                  <a:lnTo>
                    <a:pt x="1405153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6583540" y="4610100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26234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17004" y="12700"/>
                  </a:lnTo>
                  <a:lnTo>
                    <a:pt x="262343" y="0"/>
                  </a:lnTo>
                  <a:close/>
                </a:path>
                <a:path w="1563370" h="12700">
                  <a:moveTo>
                    <a:pt x="1357210" y="0"/>
                  </a:moveTo>
                  <a:lnTo>
                    <a:pt x="1251635" y="0"/>
                  </a:lnTo>
                  <a:lnTo>
                    <a:pt x="1251292" y="12700"/>
                  </a:lnTo>
                  <a:lnTo>
                    <a:pt x="1354023" y="12700"/>
                  </a:lnTo>
                  <a:lnTo>
                    <a:pt x="1357210" y="0"/>
                  </a:lnTo>
                  <a:close/>
                </a:path>
                <a:path w="1563370" h="12700">
                  <a:moveTo>
                    <a:pt x="1563027" y="12700"/>
                  </a:moveTo>
                  <a:lnTo>
                    <a:pt x="1553121" y="0"/>
                  </a:lnTo>
                  <a:lnTo>
                    <a:pt x="1535226" y="0"/>
                  </a:lnTo>
                  <a:lnTo>
                    <a:pt x="1545856" y="12700"/>
                  </a:lnTo>
                  <a:lnTo>
                    <a:pt x="1563027" y="1270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6465900" y="4646929"/>
              <a:ext cx="1709420" cy="12700"/>
            </a:xfrm>
            <a:custGeom>
              <a:avLst/>
              <a:gdLst/>
              <a:ahLst/>
              <a:cxnLst/>
              <a:rect l="l" t="t" r="r" b="b"/>
              <a:pathLst>
                <a:path w="1709420" h="12700">
                  <a:moveTo>
                    <a:pt x="248488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03136" y="12700"/>
                  </a:lnTo>
                  <a:lnTo>
                    <a:pt x="248488" y="0"/>
                  </a:lnTo>
                  <a:close/>
                </a:path>
                <a:path w="1709420" h="12700">
                  <a:moveTo>
                    <a:pt x="1465605" y="0"/>
                  </a:moveTo>
                  <a:lnTo>
                    <a:pt x="1368298" y="0"/>
                  </a:lnTo>
                  <a:lnTo>
                    <a:pt x="1367955" y="12700"/>
                  </a:lnTo>
                  <a:lnTo>
                    <a:pt x="1462405" y="12700"/>
                  </a:lnTo>
                  <a:lnTo>
                    <a:pt x="1465605" y="0"/>
                  </a:lnTo>
                  <a:close/>
                </a:path>
                <a:path w="1709420" h="12700">
                  <a:moveTo>
                    <a:pt x="1709381" y="12700"/>
                  </a:moveTo>
                  <a:lnTo>
                    <a:pt x="1699475" y="0"/>
                  </a:lnTo>
                  <a:lnTo>
                    <a:pt x="1683664" y="0"/>
                  </a:lnTo>
                  <a:lnTo>
                    <a:pt x="1694294" y="12700"/>
                  </a:lnTo>
                  <a:lnTo>
                    <a:pt x="1709381" y="1270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7832890" y="4671059"/>
              <a:ext cx="361315" cy="12700"/>
            </a:xfrm>
            <a:custGeom>
              <a:avLst/>
              <a:gdLst/>
              <a:ahLst/>
              <a:cxnLst/>
              <a:rect l="l" t="t" r="r" b="b"/>
              <a:pathLst>
                <a:path w="361315" h="12700">
                  <a:moveTo>
                    <a:pt x="91592" y="0"/>
                  </a:moveTo>
                  <a:lnTo>
                    <a:pt x="558" y="0"/>
                  </a:lnTo>
                  <a:lnTo>
                    <a:pt x="558" y="7620"/>
                  </a:lnTo>
                  <a:lnTo>
                    <a:pt x="0" y="7620"/>
                  </a:lnTo>
                  <a:lnTo>
                    <a:pt x="0" y="12700"/>
                  </a:lnTo>
                  <a:lnTo>
                    <a:pt x="89992" y="12700"/>
                  </a:lnTo>
                  <a:lnTo>
                    <a:pt x="89992" y="7620"/>
                  </a:lnTo>
                  <a:lnTo>
                    <a:pt x="91592" y="7620"/>
                  </a:lnTo>
                  <a:lnTo>
                    <a:pt x="91592" y="0"/>
                  </a:lnTo>
                  <a:close/>
                </a:path>
                <a:path w="361315" h="12700">
                  <a:moveTo>
                    <a:pt x="361200" y="12700"/>
                  </a:moveTo>
                  <a:lnTo>
                    <a:pt x="351294" y="0"/>
                  </a:lnTo>
                  <a:lnTo>
                    <a:pt x="336854" y="0"/>
                  </a:lnTo>
                  <a:lnTo>
                    <a:pt x="347484" y="12700"/>
                  </a:lnTo>
                  <a:lnTo>
                    <a:pt x="361200" y="1270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8220735" y="4732020"/>
              <a:ext cx="20955" cy="12700"/>
            </a:xfrm>
            <a:custGeom>
              <a:avLst/>
              <a:gdLst/>
              <a:ahLst/>
              <a:cxnLst/>
              <a:rect l="l" t="t" r="r" b="b"/>
              <a:pathLst>
                <a:path w="20954" h="12700">
                  <a:moveTo>
                    <a:pt x="10981" y="0"/>
                  </a:moveTo>
                  <a:lnTo>
                    <a:pt x="0" y="0"/>
                  </a:lnTo>
                  <a:lnTo>
                    <a:pt x="10620" y="12699"/>
                  </a:lnTo>
                  <a:lnTo>
                    <a:pt x="20881" y="12699"/>
                  </a:lnTo>
                  <a:lnTo>
                    <a:pt x="10981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8240914" y="4756150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4" h="12700">
                  <a:moveTo>
                    <a:pt x="9612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9513" y="12700"/>
                  </a:lnTo>
                  <a:lnTo>
                    <a:pt x="961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8271714" y="4792979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79" h="12700">
                  <a:moveTo>
                    <a:pt x="7524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7425" y="12700"/>
                  </a:lnTo>
                  <a:lnTo>
                    <a:pt x="752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5915228" y="4817109"/>
              <a:ext cx="2404745" cy="25400"/>
            </a:xfrm>
            <a:custGeom>
              <a:avLst/>
              <a:gdLst/>
              <a:ahLst/>
              <a:cxnLst/>
              <a:rect l="l" t="t" r="r" b="b"/>
              <a:pathLst>
                <a:path w="2404745" h="25400">
                  <a:moveTo>
                    <a:pt x="239712" y="0"/>
                  </a:moveTo>
                  <a:lnTo>
                    <a:pt x="68973" y="0"/>
                  </a:lnTo>
                  <a:lnTo>
                    <a:pt x="34480" y="12700"/>
                  </a:lnTo>
                  <a:lnTo>
                    <a:pt x="31038" y="13970"/>
                  </a:lnTo>
                  <a:lnTo>
                    <a:pt x="0" y="25400"/>
                  </a:lnTo>
                  <a:lnTo>
                    <a:pt x="168300" y="25400"/>
                  </a:lnTo>
                  <a:lnTo>
                    <a:pt x="200431" y="13970"/>
                  </a:lnTo>
                  <a:lnTo>
                    <a:pt x="204012" y="12700"/>
                  </a:lnTo>
                  <a:lnTo>
                    <a:pt x="239712" y="0"/>
                  </a:lnTo>
                  <a:close/>
                </a:path>
                <a:path w="2404745" h="25400">
                  <a:moveTo>
                    <a:pt x="1973516" y="0"/>
                  </a:moveTo>
                  <a:lnTo>
                    <a:pt x="1893150" y="0"/>
                  </a:lnTo>
                  <a:lnTo>
                    <a:pt x="1890864" y="12700"/>
                  </a:lnTo>
                  <a:lnTo>
                    <a:pt x="1890636" y="13970"/>
                  </a:lnTo>
                  <a:lnTo>
                    <a:pt x="1888566" y="25400"/>
                  </a:lnTo>
                  <a:lnTo>
                    <a:pt x="1967128" y="25400"/>
                  </a:lnTo>
                  <a:lnTo>
                    <a:pt x="1969985" y="13970"/>
                  </a:lnTo>
                  <a:lnTo>
                    <a:pt x="1970316" y="12700"/>
                  </a:lnTo>
                  <a:lnTo>
                    <a:pt x="1973516" y="0"/>
                  </a:lnTo>
                  <a:close/>
                </a:path>
                <a:path w="2404745" h="25400">
                  <a:moveTo>
                    <a:pt x="2404427" y="25400"/>
                  </a:moveTo>
                  <a:lnTo>
                    <a:pt x="2394864" y="13970"/>
                  </a:lnTo>
                  <a:lnTo>
                    <a:pt x="2393810" y="12700"/>
                  </a:lnTo>
                  <a:lnTo>
                    <a:pt x="2383180" y="0"/>
                  </a:lnTo>
                  <a:lnTo>
                    <a:pt x="2376665" y="0"/>
                  </a:lnTo>
                  <a:lnTo>
                    <a:pt x="2388336" y="13970"/>
                  </a:lnTo>
                  <a:lnTo>
                    <a:pt x="2397899" y="25400"/>
                  </a:lnTo>
                  <a:lnTo>
                    <a:pt x="2404427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5849721" y="4853939"/>
              <a:ext cx="2490470" cy="12700"/>
            </a:xfrm>
            <a:custGeom>
              <a:avLst/>
              <a:gdLst/>
              <a:ahLst/>
              <a:cxnLst/>
              <a:rect l="l" t="t" r="r" b="b"/>
              <a:pathLst>
                <a:path w="2490470" h="12700">
                  <a:moveTo>
                    <a:pt x="20167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5963" y="12700"/>
                  </a:lnTo>
                  <a:lnTo>
                    <a:pt x="201676" y="0"/>
                  </a:lnTo>
                  <a:close/>
                </a:path>
                <a:path w="2490470" h="12700">
                  <a:moveTo>
                    <a:pt x="2029764" y="0"/>
                  </a:moveTo>
                  <a:lnTo>
                    <a:pt x="1952015" y="0"/>
                  </a:lnTo>
                  <a:lnTo>
                    <a:pt x="1949729" y="12700"/>
                  </a:lnTo>
                  <a:lnTo>
                    <a:pt x="2026577" y="12700"/>
                  </a:lnTo>
                  <a:lnTo>
                    <a:pt x="2029764" y="0"/>
                  </a:lnTo>
                  <a:close/>
                </a:path>
                <a:path w="2490470" h="12700">
                  <a:moveTo>
                    <a:pt x="2490127" y="12700"/>
                  </a:moveTo>
                  <a:lnTo>
                    <a:pt x="2479497" y="0"/>
                  </a:lnTo>
                  <a:lnTo>
                    <a:pt x="2472969" y="0"/>
                  </a:lnTo>
                  <a:lnTo>
                    <a:pt x="2483586" y="12700"/>
                  </a:lnTo>
                  <a:lnTo>
                    <a:pt x="2490127" y="1270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8373673" y="4914900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79" h="12700">
                  <a:moveTo>
                    <a:pt x="6564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7191" y="12700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5618683" y="4939029"/>
              <a:ext cx="2791460" cy="12700"/>
            </a:xfrm>
            <a:custGeom>
              <a:avLst/>
              <a:gdLst/>
              <a:ahLst/>
              <a:cxnLst/>
              <a:rect l="l" t="t" r="r" b="b"/>
              <a:pathLst>
                <a:path w="2791459" h="12700">
                  <a:moveTo>
                    <a:pt x="193471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7759" y="12700"/>
                  </a:lnTo>
                  <a:lnTo>
                    <a:pt x="193471" y="0"/>
                  </a:lnTo>
                  <a:close/>
                </a:path>
                <a:path w="2791459" h="12700">
                  <a:moveTo>
                    <a:pt x="2790939" y="12700"/>
                  </a:moveTo>
                  <a:lnTo>
                    <a:pt x="2781414" y="0"/>
                  </a:lnTo>
                  <a:lnTo>
                    <a:pt x="2775166" y="0"/>
                  </a:lnTo>
                  <a:lnTo>
                    <a:pt x="2785783" y="12700"/>
                  </a:lnTo>
                  <a:lnTo>
                    <a:pt x="2790939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8424652" y="497585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3067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2592" y="12700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439270" y="5012689"/>
              <a:ext cx="2418080" cy="12700"/>
            </a:xfrm>
            <a:custGeom>
              <a:avLst/>
              <a:gdLst/>
              <a:ahLst/>
              <a:cxnLst/>
              <a:rect l="l" t="t" r="r" b="b"/>
              <a:pathLst>
                <a:path w="2418079" h="12700">
                  <a:moveTo>
                    <a:pt x="165773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30073" y="12700"/>
                  </a:lnTo>
                  <a:lnTo>
                    <a:pt x="165773" y="0"/>
                  </a:lnTo>
                  <a:close/>
                </a:path>
                <a:path w="2418079" h="12700">
                  <a:moveTo>
                    <a:pt x="2417813" y="0"/>
                  </a:moveTo>
                  <a:lnTo>
                    <a:pt x="2336419" y="0"/>
                  </a:lnTo>
                  <a:lnTo>
                    <a:pt x="2337371" y="12700"/>
                  </a:lnTo>
                  <a:lnTo>
                    <a:pt x="2417203" y="12700"/>
                  </a:lnTo>
                  <a:lnTo>
                    <a:pt x="2417813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388242" y="5036819"/>
              <a:ext cx="2468245" cy="12700"/>
            </a:xfrm>
            <a:custGeom>
              <a:avLst/>
              <a:gdLst/>
              <a:ahLst/>
              <a:cxnLst/>
              <a:rect l="l" t="t" r="r" b="b"/>
              <a:pathLst>
                <a:path w="2468245" h="12700">
                  <a:moveTo>
                    <a:pt x="148958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13245" y="12700"/>
                  </a:lnTo>
                  <a:lnTo>
                    <a:pt x="148958" y="0"/>
                  </a:lnTo>
                  <a:close/>
                </a:path>
                <a:path w="2468245" h="12700">
                  <a:moveTo>
                    <a:pt x="2467673" y="0"/>
                  </a:moveTo>
                  <a:lnTo>
                    <a:pt x="2389251" y="0"/>
                  </a:lnTo>
                  <a:lnTo>
                    <a:pt x="2390203" y="12700"/>
                  </a:lnTo>
                  <a:lnTo>
                    <a:pt x="2467051" y="12700"/>
                  </a:lnTo>
                  <a:lnTo>
                    <a:pt x="2467673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337200" y="5060950"/>
              <a:ext cx="2517775" cy="12700"/>
            </a:xfrm>
            <a:custGeom>
              <a:avLst/>
              <a:gdLst/>
              <a:ahLst/>
              <a:cxnLst/>
              <a:rect l="l" t="t" r="r" b="b"/>
              <a:pathLst>
                <a:path w="2517775" h="12700">
                  <a:moveTo>
                    <a:pt x="132156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96443" y="12700"/>
                  </a:lnTo>
                  <a:lnTo>
                    <a:pt x="132156" y="0"/>
                  </a:lnTo>
                  <a:close/>
                </a:path>
                <a:path w="2517775" h="12700">
                  <a:moveTo>
                    <a:pt x="2517533" y="0"/>
                  </a:moveTo>
                  <a:lnTo>
                    <a:pt x="2442095" y="0"/>
                  </a:lnTo>
                  <a:lnTo>
                    <a:pt x="2443048" y="12700"/>
                  </a:lnTo>
                  <a:lnTo>
                    <a:pt x="2516924" y="12700"/>
                  </a:lnTo>
                  <a:lnTo>
                    <a:pt x="2517533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259311" y="5097779"/>
              <a:ext cx="2593975" cy="12700"/>
            </a:xfrm>
            <a:custGeom>
              <a:avLst/>
              <a:gdLst/>
              <a:ahLst/>
              <a:cxnLst/>
              <a:rect l="l" t="t" r="r" b="b"/>
              <a:pathLst>
                <a:path w="2593975" h="12700">
                  <a:moveTo>
                    <a:pt x="106489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70789" y="12700"/>
                  </a:lnTo>
                  <a:lnTo>
                    <a:pt x="106489" y="0"/>
                  </a:lnTo>
                  <a:close/>
                </a:path>
                <a:path w="2593975" h="12700">
                  <a:moveTo>
                    <a:pt x="2593632" y="0"/>
                  </a:moveTo>
                  <a:lnTo>
                    <a:pt x="2522740" y="0"/>
                  </a:lnTo>
                  <a:lnTo>
                    <a:pt x="2523680" y="12700"/>
                  </a:lnTo>
                  <a:lnTo>
                    <a:pt x="2593009" y="12700"/>
                  </a:lnTo>
                  <a:lnTo>
                    <a:pt x="2593632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208282" y="5121909"/>
              <a:ext cx="2643505" cy="12700"/>
            </a:xfrm>
            <a:custGeom>
              <a:avLst/>
              <a:gdLst/>
              <a:ahLst/>
              <a:cxnLst/>
              <a:rect l="l" t="t" r="r" b="b"/>
              <a:pathLst>
                <a:path w="2643504" h="12700">
                  <a:moveTo>
                    <a:pt x="8967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53962" y="12700"/>
                  </a:lnTo>
                  <a:lnTo>
                    <a:pt x="89674" y="0"/>
                  </a:lnTo>
                  <a:close/>
                </a:path>
                <a:path w="2643504" h="12700">
                  <a:moveTo>
                    <a:pt x="2643492" y="0"/>
                  </a:moveTo>
                  <a:lnTo>
                    <a:pt x="2575560" y="0"/>
                  </a:lnTo>
                  <a:lnTo>
                    <a:pt x="2576512" y="12700"/>
                  </a:lnTo>
                  <a:lnTo>
                    <a:pt x="2642870" y="12700"/>
                  </a:lnTo>
                  <a:lnTo>
                    <a:pt x="2643492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7792958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7794761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7796563" y="529208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7797511" y="530478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7798364" y="5316220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7799313" y="5328920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800261" y="5341620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801114" y="5353050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802063" y="5365750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803011" y="53784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803865" y="5389879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7805100" y="54025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7806321" y="541400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7807678" y="54267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809035" y="54394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810257" y="545083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7811613" y="546353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812835" y="547497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814192" y="548767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7815413" y="54991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7816770" y="55118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7818127" y="552450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7819348" y="55359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7820706" y="55486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7822063" y="556132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7823284" y="55727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24641" y="558545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25863" y="559688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27219" y="56095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28576" y="56222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29798" y="563372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31155" y="564642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32376" y="565785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33733" y="567055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34955" y="56819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94" name="object 1594"/>
          <p:cNvGrpSpPr/>
          <p:nvPr/>
        </p:nvGrpSpPr>
        <p:grpSpPr>
          <a:xfrm>
            <a:off x="7836312" y="5694679"/>
            <a:ext cx="82550" cy="328930"/>
            <a:chOff x="7836312" y="5694679"/>
            <a:chExt cx="82550" cy="328930"/>
          </a:xfrm>
        </p:grpSpPr>
        <p:sp>
          <p:nvSpPr>
            <p:cNvPr id="1595" name="object 1595"/>
            <p:cNvSpPr/>
            <p:nvPr/>
          </p:nvSpPr>
          <p:spPr>
            <a:xfrm>
              <a:off x="7836312" y="56946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37669" y="570737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38890" y="571880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40247" y="573150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41604" y="5744209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42826" y="575563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44183" y="576833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45404" y="577976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46761" y="57924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48118" y="580516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49340" y="581659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50697" y="582929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51918" y="584072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53275" y="585342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54496" y="58648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55853" y="58775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57211" y="589025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58432" y="590168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59789" y="591438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61146" y="592708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862367" y="593851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863724" y="595121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864946" y="596264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7866303" y="5975349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7867660" y="5988049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7868881" y="5999479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7870238" y="6012179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2" name="object 1622"/>
          <p:cNvSpPr txBox="1"/>
          <p:nvPr/>
        </p:nvSpPr>
        <p:spPr>
          <a:xfrm>
            <a:off x="8493759" y="6282690"/>
            <a:ext cx="1143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7</a:t>
            </a:r>
            <a:endParaRPr sz="1400">
              <a:latin typeface="Times New Roman"/>
              <a:cs typeface="Times New Roman"/>
            </a:endParaRPr>
          </a:p>
        </p:txBody>
      </p:sp>
      <p:pic>
        <p:nvPicPr>
          <p:cNvPr id="1623" name="object 162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567180" y="0"/>
            <a:ext cx="5675630" cy="701039"/>
          </a:xfrm>
          <a:prstGeom prst="rect">
            <a:avLst/>
          </a:prstGeom>
        </p:spPr>
      </p:pic>
      <p:sp>
        <p:nvSpPr>
          <p:cNvPr id="1624" name="object 1624"/>
          <p:cNvSpPr txBox="1">
            <a:spLocks noGrp="1"/>
          </p:cNvSpPr>
          <p:nvPr>
            <p:ph type="title"/>
          </p:nvPr>
        </p:nvSpPr>
        <p:spPr>
          <a:xfrm>
            <a:off x="2186939" y="0"/>
            <a:ext cx="43141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spc="-5" dirty="0">
                <a:solidFill>
                  <a:srgbClr val="FFFFFF"/>
                </a:solidFill>
              </a:rPr>
              <a:t>Companies</a:t>
            </a:r>
            <a:r>
              <a:rPr sz="4000" spc="-35" dirty="0">
                <a:solidFill>
                  <a:srgbClr val="FFFFFF"/>
                </a:solidFill>
              </a:rPr>
              <a:t> </a:t>
            </a:r>
            <a:r>
              <a:rPr sz="4000" spc="-10" dirty="0">
                <a:solidFill>
                  <a:srgbClr val="FFFFFF"/>
                </a:solidFill>
              </a:rPr>
              <a:t>Act</a:t>
            </a:r>
            <a:r>
              <a:rPr sz="4000" spc="-25" dirty="0">
                <a:solidFill>
                  <a:srgbClr val="FFFFFF"/>
                </a:solidFill>
              </a:rPr>
              <a:t> </a:t>
            </a:r>
            <a:r>
              <a:rPr sz="4000" dirty="0">
                <a:solidFill>
                  <a:srgbClr val="FFFFFF"/>
                </a:solidFill>
              </a:rPr>
              <a:t>2013</a:t>
            </a:r>
            <a:endParaRPr sz="4000"/>
          </a:p>
        </p:txBody>
      </p:sp>
      <p:sp>
        <p:nvSpPr>
          <p:cNvPr id="1625" name="object 1625"/>
          <p:cNvSpPr txBox="1"/>
          <p:nvPr/>
        </p:nvSpPr>
        <p:spPr>
          <a:xfrm>
            <a:off x="158750" y="567690"/>
            <a:ext cx="8883015" cy="58750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99900"/>
              </a:lnSpc>
              <a:spcBef>
                <a:spcPts val="100"/>
              </a:spcBef>
              <a:tabLst>
                <a:tab pos="3004185" algn="l"/>
                <a:tab pos="8284209" algn="l"/>
              </a:tabLst>
            </a:pPr>
            <a:r>
              <a:rPr sz="3200" spc="-5" dirty="0">
                <a:solidFill>
                  <a:srgbClr val="0000FF"/>
                </a:solidFill>
                <a:latin typeface="Times New Roman"/>
                <a:cs typeface="Times New Roman"/>
              </a:rPr>
              <a:t>But there</a:t>
            </a:r>
            <a:r>
              <a:rPr sz="3200" spc="1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00FF"/>
                </a:solidFill>
                <a:latin typeface="Times New Roman"/>
                <a:cs typeface="Times New Roman"/>
              </a:rPr>
              <a:t>is</a:t>
            </a:r>
            <a:r>
              <a:rPr sz="3200" spc="1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00FF"/>
                </a:solidFill>
                <a:latin typeface="Times New Roman"/>
                <a:cs typeface="Times New Roman"/>
              </a:rPr>
              <a:t>a</a:t>
            </a:r>
            <a:r>
              <a:rPr sz="3200" spc="1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00FF"/>
                </a:solidFill>
                <a:latin typeface="Times New Roman"/>
                <a:cs typeface="Times New Roman"/>
              </a:rPr>
              <a:t>change</a:t>
            </a:r>
            <a:r>
              <a:rPr sz="3200" spc="1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00FF"/>
                </a:solidFill>
                <a:latin typeface="Times New Roman"/>
                <a:cs typeface="Times New Roman"/>
              </a:rPr>
              <a:t>in</a:t>
            </a:r>
            <a:r>
              <a:rPr sz="3200" spc="1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00FF"/>
                </a:solidFill>
                <a:latin typeface="Times New Roman"/>
                <a:cs typeface="Times New Roman"/>
              </a:rPr>
              <a:t>the</a:t>
            </a:r>
            <a:r>
              <a:rPr sz="3200" spc="1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00FF"/>
                </a:solidFill>
                <a:latin typeface="Times New Roman"/>
                <a:cs typeface="Times New Roman"/>
              </a:rPr>
              <a:t>C</a:t>
            </a:r>
            <a:r>
              <a:rPr sz="3200" strike="sngStrike" spc="-5" dirty="0">
                <a:solidFill>
                  <a:srgbClr val="0000FF"/>
                </a:solidFill>
                <a:latin typeface="Times New Roman"/>
                <a:cs typeface="Times New Roman"/>
              </a:rPr>
              <a:t>o</a:t>
            </a:r>
            <a:r>
              <a:rPr sz="3200" strike="noStrike" spc="-5" dirty="0">
                <a:solidFill>
                  <a:srgbClr val="0000FF"/>
                </a:solidFill>
                <a:latin typeface="Times New Roman"/>
                <a:cs typeface="Times New Roman"/>
              </a:rPr>
              <a:t>mpanies</a:t>
            </a:r>
            <a:r>
              <a:rPr sz="3200" strike="noStrike" spc="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Act 2013.	</a:t>
            </a:r>
            <a:r>
              <a:rPr sz="3200" strike="noStrike" spc="-5" dirty="0">
                <a:solidFill>
                  <a:srgbClr val="0000FF"/>
                </a:solidFill>
                <a:latin typeface="Times New Roman"/>
                <a:cs typeface="Times New Roman"/>
              </a:rPr>
              <a:t>In 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00FF"/>
                </a:solidFill>
                <a:latin typeface="Times New Roman"/>
                <a:cs typeface="Times New Roman"/>
              </a:rPr>
              <a:t>this</a:t>
            </a:r>
            <a:r>
              <a:rPr sz="3200" strike="noStrike" spc="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Act</a:t>
            </a:r>
            <a:r>
              <a:rPr sz="3200" strike="noStrike" spc="2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24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U/s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.71(4)	every</a:t>
            </a:r>
            <a:r>
              <a:rPr sz="3200" strike="noStrike" spc="1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company</a:t>
            </a:r>
            <a:r>
              <a:rPr sz="3200" strike="noStrike" spc="1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which </a:t>
            </a:r>
            <a:r>
              <a:rPr sz="3200" strike="noStrike" spc="-5" dirty="0">
                <a:solidFill>
                  <a:srgbClr val="0000FF"/>
                </a:solidFill>
                <a:latin typeface="Times New Roman"/>
                <a:cs typeface="Times New Roman"/>
              </a:rPr>
              <a:t>is using 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 debentures</a:t>
            </a:r>
            <a:r>
              <a:rPr sz="3200" strike="noStrike" spc="-5" dirty="0">
                <a:solidFill>
                  <a:srgbClr val="0000FF"/>
                </a:solidFill>
                <a:latin typeface="Times New Roman"/>
                <a:cs typeface="Times New Roman"/>
              </a:rPr>
              <a:t> must</a:t>
            </a:r>
            <a:r>
              <a:rPr sz="3200" strike="noStrike" spc="-1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00FF"/>
                </a:solidFill>
                <a:latin typeface="Times New Roman"/>
                <a:cs typeface="Times New Roman"/>
              </a:rPr>
              <a:t>maintain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 a</a:t>
            </a:r>
            <a:r>
              <a:rPr sz="3200" strike="noStrike" spc="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DRR</a:t>
            </a:r>
            <a:r>
              <a:rPr sz="3200" strike="noStrike" spc="-5" dirty="0">
                <a:solidFill>
                  <a:srgbClr val="0000FF"/>
                </a:solidFill>
                <a:latin typeface="Times New Roman"/>
                <a:cs typeface="Times New Roman"/>
              </a:rPr>
              <a:t> and</a:t>
            </a:r>
            <a:r>
              <a:rPr sz="3200" strike="noStrike" spc="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whic</a:t>
            </a:r>
            <a:r>
              <a:rPr sz="3200" u="dbl" strike="noStrike" dirty="0">
                <a:solidFill>
                  <a:srgbClr val="0000FF"/>
                </a:solidFill>
                <a:uFill>
                  <a:solidFill>
                    <a:srgbClr val="BA7B30"/>
                  </a:solidFill>
                </a:uFill>
                <a:latin typeface="Times New Roman"/>
                <a:cs typeface="Times New Roman"/>
              </a:rPr>
              <a:t>h </a:t>
            </a:r>
            <a:r>
              <a:rPr sz="3200" u="dbl" strike="dblStrike" spc="-5" dirty="0">
                <a:solidFill>
                  <a:srgbClr val="0000FF"/>
                </a:solidFill>
                <a:uFill>
                  <a:solidFill>
                    <a:srgbClr val="BA7B30"/>
                  </a:solidFill>
                </a:uFill>
                <a:latin typeface="Times New Roman"/>
                <a:cs typeface="Times New Roman"/>
              </a:rPr>
              <a:t>s</a:t>
            </a:r>
            <a:r>
              <a:rPr sz="3200" strike="dblStrike" spc="-5" dirty="0">
                <a:solidFill>
                  <a:srgbClr val="0000FF"/>
                </a:solidFill>
                <a:latin typeface="Times New Roman"/>
                <a:cs typeface="Times New Roman"/>
              </a:rPr>
              <a:t>h</a:t>
            </a:r>
            <a:r>
              <a:rPr sz="3200" strike="noStrike" spc="-5" dirty="0">
                <a:solidFill>
                  <a:srgbClr val="0000FF"/>
                </a:solidFill>
                <a:latin typeface="Times New Roman"/>
                <a:cs typeface="Times New Roman"/>
              </a:rPr>
              <a:t>ould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 be </a:t>
            </a:r>
            <a:r>
              <a:rPr sz="3200" strike="noStrike" spc="-78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used only</a:t>
            </a:r>
            <a:r>
              <a:rPr sz="3200" strike="noStrike" spc="1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00FF"/>
                </a:solidFill>
                <a:latin typeface="Times New Roman"/>
                <a:cs typeface="Times New Roman"/>
              </a:rPr>
              <a:t>for</a:t>
            </a:r>
            <a:r>
              <a:rPr sz="3200" strike="noStrike" spc="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00FF"/>
                </a:solidFill>
                <a:latin typeface="Times New Roman"/>
                <a:cs typeface="Times New Roman"/>
              </a:rPr>
              <a:t>redemp</a:t>
            </a:r>
            <a:r>
              <a:rPr sz="3200" strike="sngStrike" spc="-5" dirty="0">
                <a:solidFill>
                  <a:srgbClr val="0000FF"/>
                </a:solidFill>
                <a:latin typeface="Times New Roman"/>
                <a:cs typeface="Times New Roman"/>
              </a:rPr>
              <a:t>tion</a:t>
            </a:r>
            <a:r>
              <a:rPr sz="3200" strike="noStrike" spc="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and</a:t>
            </a:r>
            <a:r>
              <a:rPr sz="3200" strike="noStrike" spc="5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not</a:t>
            </a:r>
            <a:r>
              <a:rPr sz="3200" strike="noStrike" spc="-10" dirty="0">
                <a:solidFill>
                  <a:srgbClr val="00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00FF"/>
                </a:solidFill>
                <a:latin typeface="Times New Roman"/>
                <a:cs typeface="Times New Roman"/>
              </a:rPr>
              <a:t>for</a:t>
            </a:r>
            <a:r>
              <a:rPr sz="3200" strike="noStrike" dirty="0">
                <a:solidFill>
                  <a:srgbClr val="0000FF"/>
                </a:solidFill>
                <a:latin typeface="Times New Roman"/>
                <a:cs typeface="Times New Roman"/>
              </a:rPr>
              <a:t> other purpose.</a:t>
            </a:r>
            <a:endParaRPr sz="3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In the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-10" dirty="0">
                <a:solidFill>
                  <a:srgbClr val="FF00FF"/>
                </a:solidFill>
                <a:latin typeface="Times New Roman"/>
                <a:cs typeface="Times New Roman"/>
              </a:rPr>
              <a:t>same</a:t>
            </a:r>
            <a:r>
              <a:rPr sz="3200" spc="2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u="heavy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  <a:latin typeface="Times New Roman"/>
                <a:cs typeface="Times New Roman"/>
              </a:rPr>
              <a:t>Sec.71(13)</a:t>
            </a:r>
            <a:r>
              <a:rPr sz="3200" spc="2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Rules</a:t>
            </a:r>
            <a:endParaRPr sz="3200">
              <a:latin typeface="Times New Roman"/>
              <a:cs typeface="Times New Roman"/>
            </a:endParaRPr>
          </a:p>
          <a:p>
            <a:pPr marL="12700" marR="111125" indent="816610">
              <a:lnSpc>
                <a:spcPct val="100000"/>
              </a:lnSpc>
              <a:tabLst>
                <a:tab pos="1007744" algn="l"/>
                <a:tab pos="5836920" algn="l"/>
                <a:tab pos="7262495" algn="l"/>
                <a:tab pos="7681595" algn="l"/>
                <a:tab pos="7952105" algn="l"/>
              </a:tabLst>
            </a:pPr>
            <a:r>
              <a:rPr sz="3200" spc="-10" dirty="0">
                <a:solidFill>
                  <a:srgbClr val="FF00FF"/>
                </a:solidFill>
                <a:latin typeface="Times New Roman"/>
                <a:cs typeface="Times New Roman"/>
              </a:rPr>
              <a:t>T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h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e</a:t>
            </a:r>
            <a:r>
              <a:rPr sz="3200" spc="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ot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he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r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i</a:t>
            </a:r>
            <a:r>
              <a:rPr sz="3200" spc="-20" dirty="0">
                <a:solidFill>
                  <a:srgbClr val="FF00FF"/>
                </a:solidFill>
                <a:latin typeface="Times New Roman"/>
                <a:cs typeface="Times New Roman"/>
              </a:rPr>
              <a:t>m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po</a:t>
            </a:r>
            <a:r>
              <a:rPr sz="3200" spc="-10" dirty="0">
                <a:solidFill>
                  <a:srgbClr val="FF00FF"/>
                </a:solidFill>
                <a:latin typeface="Times New Roman"/>
                <a:cs typeface="Times New Roman"/>
              </a:rPr>
              <a:t>r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t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an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t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 thi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ng</a:t>
            </a:r>
            <a:r>
              <a:rPr sz="3200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FF"/>
                </a:solidFill>
                <a:latin typeface="Times New Roman"/>
                <a:cs typeface="Times New Roman"/>
              </a:rPr>
              <a:t>i</a:t>
            </a:r>
            <a:r>
              <a:rPr sz="3200" dirty="0">
                <a:solidFill>
                  <a:srgbClr val="FF00FF"/>
                </a:solidFill>
                <a:latin typeface="Times New Roman"/>
                <a:cs typeface="Times New Roman"/>
              </a:rPr>
              <a:t>s </a:t>
            </a:r>
            <a:r>
              <a:rPr sz="3200" strike="dbl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t</a:t>
            </a:r>
            <a:r>
              <a:rPr sz="3200" strike="noStrike" spc="-1205" dirty="0">
                <a:solidFill>
                  <a:srgbClr val="FF00FF"/>
                </a:solidFill>
                <a:latin typeface="Times New Roman"/>
                <a:cs typeface="Times New Roman"/>
              </a:rPr>
              <a:t>h</a:t>
            </a:r>
            <a:r>
              <a:rPr sz="3200" u="sng" strike="noStrike" dirty="0">
                <a:solidFill>
                  <a:srgbClr val="FF00FF"/>
                </a:solidFill>
                <a:uFill>
                  <a:solidFill>
                    <a:srgbClr val="C8BCD6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spc="-395" dirty="0">
                <a:solidFill>
                  <a:srgbClr val="FF00FF"/>
                </a:solidFill>
                <a:uFill>
                  <a:solidFill>
                    <a:srgbClr val="C8BCD6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spc="5" dirty="0">
                <a:solidFill>
                  <a:srgbClr val="FF00FF"/>
                </a:solidFill>
                <a:uFill>
                  <a:solidFill>
                    <a:srgbClr val="C8BCD6"/>
                  </a:solidFill>
                </a:uFill>
                <a:latin typeface="Times New Roman"/>
                <a:cs typeface="Times New Roman"/>
              </a:rPr>
              <a:t>a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t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 th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e</a:t>
            </a:r>
            <a:r>
              <a:rPr sz="3200" strike="noStrike" spc="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10" dirty="0">
                <a:solidFill>
                  <a:srgbClr val="FF00FF"/>
                </a:solidFill>
                <a:latin typeface="Times New Roman"/>
                <a:cs typeface="Times New Roman"/>
              </a:rPr>
              <a:t>l</a:t>
            </a:r>
            <a:r>
              <a:rPr sz="3200" strike="sngStrike" spc="-615" dirty="0">
                <a:solidFill>
                  <a:srgbClr val="FF00FF"/>
                </a:solidFill>
                <a:latin typeface="Times New Roman"/>
                <a:cs typeface="Times New Roman"/>
              </a:rPr>
              <a:t>o</a:t>
            </a:r>
            <a:r>
              <a:rPr sz="3200" u="sng" strike="noStrike" spc="-185" dirty="0">
                <a:solidFill>
                  <a:srgbClr val="FF00FF"/>
                </a:solidFill>
                <a:uFill>
                  <a:solidFill>
                    <a:srgbClr val="C8BAD1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k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-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S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a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b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h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a 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allowed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the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Government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to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10" dirty="0">
                <a:solidFill>
                  <a:srgbClr val="FF00FF"/>
                </a:solidFill>
                <a:latin typeface="Times New Roman"/>
                <a:cs typeface="Times New Roman"/>
              </a:rPr>
              <a:t>frame</a:t>
            </a:r>
            <a:r>
              <a:rPr sz="3200" strike="noStrike" spc="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the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dblStrike" spc="-210" dirty="0">
                <a:solidFill>
                  <a:srgbClr val="FF00FF"/>
                </a:solidFill>
                <a:latin typeface="Times New Roman"/>
                <a:cs typeface="Times New Roman"/>
              </a:rPr>
              <a:t>r</a:t>
            </a:r>
            <a:r>
              <a:rPr sz="3200" strike="noStrike" spc="-210" dirty="0">
                <a:solidFill>
                  <a:srgbClr val="FF00FF"/>
                </a:solidFill>
                <a:latin typeface="Times New Roman"/>
                <a:cs typeface="Times New Roman"/>
              </a:rPr>
              <a:t>ules</a:t>
            </a:r>
            <a:r>
              <a:rPr sz="3200" u="sng" strike="noStrike" spc="-140" dirty="0">
                <a:solidFill>
                  <a:srgbClr val="FF00FF"/>
                </a:solidFill>
                <a:uFill>
                  <a:solidFill>
                    <a:srgbClr val="C5ADB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spc="-1245" dirty="0">
                <a:solidFill>
                  <a:srgbClr val="FF00FF"/>
                </a:solidFill>
                <a:uFill>
                  <a:solidFill>
                    <a:srgbClr val="C5ADB0"/>
                  </a:solidFill>
                </a:uFill>
                <a:latin typeface="Times New Roman"/>
                <a:cs typeface="Times New Roman"/>
              </a:rPr>
              <a:t>h</a:t>
            </a:r>
            <a:r>
              <a:rPr sz="3200" u="sng" strike="noStrike" spc="445" dirty="0">
                <a:solidFill>
                  <a:srgbClr val="FF00FF"/>
                </a:solidFill>
                <a:uFill>
                  <a:solidFill>
                    <a:srgbClr val="C5ADB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ow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this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sectio</a:t>
            </a:r>
            <a:r>
              <a:rPr sz="3200" u="dbl" strike="noStrike" spc="-5" dirty="0">
                <a:solidFill>
                  <a:srgbClr val="FF00FF"/>
                </a:solidFill>
                <a:uFill>
                  <a:solidFill>
                    <a:srgbClr val="C7B8CD"/>
                  </a:solidFill>
                </a:uFill>
                <a:latin typeface="Times New Roman"/>
                <a:cs typeface="Times New Roman"/>
              </a:rPr>
              <a:t>n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wil</a:t>
            </a:r>
            <a:r>
              <a:rPr sz="3200" u="sng" strike="noStrike" spc="-5" dirty="0">
                <a:solidFill>
                  <a:srgbClr val="FF00FF"/>
                </a:solidFill>
                <a:uFill>
                  <a:solidFill>
                    <a:srgbClr val="C8B9D0"/>
                  </a:solidFill>
                </a:uFill>
                <a:latin typeface="Times New Roman"/>
                <a:cs typeface="Times New Roman"/>
              </a:rPr>
              <a:t>l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be</a:t>
            </a:r>
            <a:r>
              <a:rPr sz="3200" strike="noStrike" spc="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app</a:t>
            </a:r>
            <a:r>
              <a:rPr sz="3200" strike="sngStrike" dirty="0">
                <a:solidFill>
                  <a:srgbClr val="FF00FF"/>
                </a:solidFill>
                <a:latin typeface="Times New Roman"/>
                <a:cs typeface="Times New Roman"/>
              </a:rPr>
              <a:t>l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ied how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to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 ensure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that</a:t>
            </a:r>
            <a:r>
              <a:rPr sz="3200" strike="noStrike" spc="-1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u="sng" strike="noStrike" spc="-5" dirty="0">
                <a:solidFill>
                  <a:srgbClr val="FF00FF"/>
                </a:solidFill>
                <a:uFill>
                  <a:solidFill>
                    <a:srgbClr val="C19B81"/>
                  </a:solidFill>
                </a:uFill>
                <a:latin typeface="Times New Roman"/>
                <a:cs typeface="Times New Roman"/>
              </a:rPr>
              <a:t>th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e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	</a:t>
            </a:r>
            <a:r>
              <a:rPr sz="3200" u="dbl" strike="noStrike" dirty="0">
                <a:solidFill>
                  <a:srgbClr val="FF00FF"/>
                </a:solidFill>
                <a:uFill>
                  <a:solidFill>
                    <a:srgbClr val="C29E89"/>
                  </a:solidFill>
                </a:uFill>
                <a:latin typeface="Times New Roman"/>
                <a:cs typeface="Times New Roman"/>
              </a:rPr>
              <a:t> 	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5" dirty="0">
                <a:solidFill>
                  <a:srgbClr val="FF00FF"/>
                </a:solidFill>
                <a:latin typeface="Times New Roman"/>
                <a:cs typeface="Times New Roman"/>
              </a:rPr>
              <a:t>company</a:t>
            </a:r>
            <a:r>
              <a:rPr sz="3200" u="sng" strike="noStrike" spc="690" dirty="0">
                <a:solidFill>
                  <a:srgbClr val="FF00FF"/>
                </a:solidFill>
                <a:uFill>
                  <a:solidFill>
                    <a:srgbClr val="C3A49A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do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this </a:t>
            </a:r>
            <a:r>
              <a:rPr sz="32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has been </a:t>
            </a:r>
            <a:r>
              <a:rPr sz="3200" strike="noStrike" spc="-85" dirty="0">
                <a:solidFill>
                  <a:srgbClr val="FF00FF"/>
                </a:solidFill>
                <a:latin typeface="Times New Roman"/>
                <a:cs typeface="Times New Roman"/>
              </a:rPr>
              <a:t>inserte</a:t>
            </a:r>
            <a:r>
              <a:rPr sz="3200" u="sng" strike="noStrike" spc="-85" dirty="0">
                <a:solidFill>
                  <a:srgbClr val="FF00FF"/>
                </a:solidFill>
                <a:uFill>
                  <a:solidFill>
                    <a:srgbClr val="BE8B59"/>
                  </a:solidFill>
                </a:uFill>
                <a:latin typeface="Times New Roman"/>
                <a:cs typeface="Times New Roman"/>
              </a:rPr>
              <a:t>d</a:t>
            </a:r>
            <a:r>
              <a:rPr sz="3200" u="sng" strike="noStrike" spc="630" dirty="0">
                <a:solidFill>
                  <a:srgbClr val="FF00FF"/>
                </a:solidFill>
                <a:uFill>
                  <a:solidFill>
                    <a:srgbClr val="BE8B59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f</a:t>
            </a:r>
            <a:r>
              <a:rPr sz="3200" strike="sng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or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sng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th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e </a:t>
            </a:r>
            <a:r>
              <a:rPr sz="3200" strike="noStrike" spc="-10" dirty="0">
                <a:solidFill>
                  <a:srgbClr val="FF00FF"/>
                </a:solidFill>
                <a:latin typeface="Times New Roman"/>
                <a:cs typeface="Times New Roman"/>
              </a:rPr>
              <a:t>first </a:t>
            </a:r>
            <a:r>
              <a:rPr sz="3200" u="dbl" strike="dblStrike" spc="-10" dirty="0">
                <a:solidFill>
                  <a:srgbClr val="FF00FF"/>
                </a:solidFill>
                <a:uFill>
                  <a:solidFill>
                    <a:srgbClr val="BE8D5E"/>
                  </a:solidFill>
                </a:uFill>
                <a:latin typeface="Times New Roman"/>
                <a:cs typeface="Times New Roman"/>
              </a:rPr>
              <a:t>t</a:t>
            </a:r>
            <a:r>
              <a:rPr sz="3200" strike="noStrike" spc="-10" dirty="0">
                <a:solidFill>
                  <a:srgbClr val="FF00FF"/>
                </a:solidFill>
                <a:latin typeface="Times New Roman"/>
                <a:cs typeface="Times New Roman"/>
              </a:rPr>
              <a:t>ime. </a:t>
            </a:r>
            <a:r>
              <a:rPr sz="32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In</a:t>
            </a:r>
            <a:r>
              <a:rPr sz="3200" strike="noStrike" spc="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2014</a:t>
            </a:r>
            <a:r>
              <a:rPr sz="3200" strike="noStrike" spc="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Th</a:t>
            </a:r>
            <a:r>
              <a:rPr sz="3200" strike="sngStrike" dirty="0">
                <a:solidFill>
                  <a:srgbClr val="BF0000"/>
                </a:solidFill>
                <a:latin typeface="Times New Roman"/>
                <a:cs typeface="Times New Roman"/>
              </a:rPr>
              <a:t>e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Government</a:t>
            </a:r>
            <a:r>
              <a:rPr sz="3200" strike="noStrike" spc="-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of</a:t>
            </a:r>
            <a:r>
              <a:rPr sz="3200" strike="noStrike" spc="-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India</a:t>
            </a:r>
            <a:r>
              <a:rPr sz="3200" strike="noStrike" spc="1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has</a:t>
            </a:r>
            <a:r>
              <a:rPr sz="3200" strike="noStrike" spc="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10" dirty="0">
                <a:solidFill>
                  <a:srgbClr val="BF0000"/>
                </a:solidFill>
                <a:latin typeface="Times New Roman"/>
                <a:cs typeface="Times New Roman"/>
              </a:rPr>
              <a:t>come</a:t>
            </a:r>
            <a:r>
              <a:rPr sz="3200" strike="noStrike" spc="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out</a:t>
            </a:r>
            <a:r>
              <a:rPr sz="3200" strike="noStrike" spc="-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with 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 rules	</a:t>
            </a:r>
            <a:r>
              <a:rPr sz="32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and</a:t>
            </a:r>
            <a:r>
              <a:rPr sz="3200" strike="noStrike" spc="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those</a:t>
            </a:r>
            <a:r>
              <a:rPr sz="3200" strike="noStrike" spc="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rules</a:t>
            </a:r>
            <a:r>
              <a:rPr sz="3200" strike="noStrike" spc="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are</a:t>
            </a:r>
            <a:r>
              <a:rPr sz="3200" strike="noStrike" spc="1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under</a:t>
            </a:r>
            <a:r>
              <a:rPr sz="3200" strike="noStrike" spc="9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u="heavy" strike="noStrike" spc="-5" dirty="0">
                <a:solidFill>
                  <a:srgbClr val="BF0000"/>
                </a:solidFill>
                <a:uFill>
                  <a:solidFill>
                    <a:srgbClr val="BF0000"/>
                  </a:solidFill>
                </a:uFill>
                <a:latin typeface="Times New Roman"/>
                <a:cs typeface="Times New Roman"/>
              </a:rPr>
              <a:t>Rule:18</a:t>
            </a:r>
            <a:r>
              <a:rPr sz="3200" u="heavy" strike="noStrike" spc="10" dirty="0">
                <a:solidFill>
                  <a:srgbClr val="BF0000"/>
                </a:solidFill>
                <a:uFill>
                  <a:solidFill>
                    <a:srgbClr val="BF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heavy" strike="noStrike" dirty="0">
                <a:solidFill>
                  <a:srgbClr val="BF0000"/>
                </a:solidFill>
                <a:uFill>
                  <a:solidFill>
                    <a:srgbClr val="BF0000"/>
                  </a:solidFill>
                </a:uFill>
                <a:latin typeface="Times New Roman"/>
                <a:cs typeface="Times New Roman"/>
              </a:rPr>
              <a:t>(7)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	</a:t>
            </a:r>
            <a:r>
              <a:rPr sz="32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It is 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applicable</a:t>
            </a:r>
            <a:r>
              <a:rPr sz="3200" strike="noStrike" spc="1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everybody</a:t>
            </a:r>
            <a:r>
              <a:rPr sz="3200" strike="noStrike" spc="3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BF0000"/>
                </a:solidFill>
                <a:latin typeface="Times New Roman"/>
                <a:cs typeface="Times New Roman"/>
              </a:rPr>
              <a:t>a</a:t>
            </a:r>
            <a:r>
              <a:rPr sz="3200" strike="dblStrike" dirty="0">
                <a:solidFill>
                  <a:srgbClr val="BF0000"/>
                </a:solidFill>
                <a:latin typeface="Times New Roman"/>
                <a:cs typeface="Times New Roman"/>
              </a:rPr>
              <a:t>s</a:t>
            </a:r>
            <a:r>
              <a:rPr sz="3200" strike="dblStrike" spc="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dbl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to</a:t>
            </a:r>
            <a:r>
              <a:rPr sz="3200" strike="dblStrike" spc="15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dblStrike" dirty="0">
                <a:solidFill>
                  <a:srgbClr val="BF0000"/>
                </a:solidFill>
                <a:latin typeface="Times New Roman"/>
                <a:cs typeface="Times New Roman"/>
              </a:rPr>
              <a:t>follow.	</a:t>
            </a:r>
            <a:r>
              <a:rPr sz="3200" strike="dbl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If</a:t>
            </a:r>
            <a:r>
              <a:rPr sz="3200" strike="dblStrike" spc="-2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dbl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any</a:t>
            </a:r>
            <a:r>
              <a:rPr sz="3200" strike="dblStrike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dbl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co</a:t>
            </a:r>
            <a:r>
              <a:rPr sz="32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mpany</a:t>
            </a:r>
            <a:r>
              <a:rPr sz="3200" strike="noStrike" spc="-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BF0000"/>
                </a:solidFill>
                <a:latin typeface="Times New Roman"/>
                <a:cs typeface="Times New Roman"/>
              </a:rPr>
              <a:t>is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626" name="object 1626"/>
          <p:cNvSpPr txBox="1"/>
          <p:nvPr/>
        </p:nvSpPr>
        <p:spPr>
          <a:xfrm>
            <a:off x="158750" y="6416040"/>
            <a:ext cx="730250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not</a:t>
            </a:r>
            <a:r>
              <a:rPr sz="3200" spc="-2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follow will 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be</a:t>
            </a:r>
            <a:r>
              <a:rPr sz="3200" spc="10" dirty="0">
                <a:solidFill>
                  <a:srgbClr val="B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punishable under</a:t>
            </a:r>
            <a:r>
              <a:rPr sz="3200" spc="-5" dirty="0">
                <a:solidFill>
                  <a:srgbClr val="BF0000"/>
                </a:solidFill>
                <a:latin typeface="Times New Roman"/>
                <a:cs typeface="Times New Roman"/>
              </a:rPr>
              <a:t> this </a:t>
            </a:r>
            <a:r>
              <a:rPr sz="3200" dirty="0">
                <a:solidFill>
                  <a:srgbClr val="BF0000"/>
                </a:solidFill>
                <a:latin typeface="Times New Roman"/>
                <a:cs typeface="Times New Roman"/>
              </a:rPr>
              <a:t>Act.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43" y="4234179"/>
              <a:ext cx="1971039" cy="11430"/>
            </a:xfrm>
            <a:custGeom>
              <a:avLst/>
              <a:gdLst/>
              <a:ahLst/>
              <a:cxnLst/>
              <a:rect l="l" t="t" r="r" b="b"/>
              <a:pathLst>
                <a:path w="1971039" h="11429">
                  <a:moveTo>
                    <a:pt x="41186" y="0"/>
                  </a:moveTo>
                  <a:lnTo>
                    <a:pt x="17449" y="0"/>
                  </a:lnTo>
                  <a:lnTo>
                    <a:pt x="0" y="11430"/>
                  </a:lnTo>
                  <a:lnTo>
                    <a:pt x="24028" y="11430"/>
                  </a:lnTo>
                  <a:lnTo>
                    <a:pt x="41186" y="0"/>
                  </a:lnTo>
                  <a:close/>
                </a:path>
                <a:path w="1971039" h="11429">
                  <a:moveTo>
                    <a:pt x="1971040" y="11430"/>
                  </a:moveTo>
                  <a:lnTo>
                    <a:pt x="1946541" y="0"/>
                  </a:lnTo>
                  <a:lnTo>
                    <a:pt x="1845614" y="0"/>
                  </a:lnTo>
                  <a:lnTo>
                    <a:pt x="1769186" y="11430"/>
                  </a:lnTo>
                  <a:lnTo>
                    <a:pt x="1971040" y="1143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38529" y="4345939"/>
              <a:ext cx="1553210" cy="10160"/>
            </a:xfrm>
            <a:custGeom>
              <a:avLst/>
              <a:gdLst/>
              <a:ahLst/>
              <a:cxnLst/>
              <a:rect l="l" t="t" r="r" b="b"/>
              <a:pathLst>
                <a:path w="1553210" h="10160">
                  <a:moveTo>
                    <a:pt x="61722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61722" y="2540"/>
                  </a:lnTo>
                  <a:lnTo>
                    <a:pt x="61722" y="0"/>
                  </a:lnTo>
                  <a:close/>
                </a:path>
                <a:path w="1553210" h="10160">
                  <a:moveTo>
                    <a:pt x="1553210" y="0"/>
                  </a:moveTo>
                  <a:lnTo>
                    <a:pt x="1305814" y="0"/>
                  </a:lnTo>
                  <a:lnTo>
                    <a:pt x="1305814" y="2540"/>
                  </a:lnTo>
                  <a:lnTo>
                    <a:pt x="1221663" y="2540"/>
                  </a:lnTo>
                  <a:lnTo>
                    <a:pt x="1221663" y="10160"/>
                  </a:lnTo>
                  <a:lnTo>
                    <a:pt x="1515440" y="10160"/>
                  </a:lnTo>
                  <a:lnTo>
                    <a:pt x="1515440" y="2540"/>
                  </a:lnTo>
                  <a:lnTo>
                    <a:pt x="1553210" y="2540"/>
                  </a:lnTo>
                  <a:lnTo>
                    <a:pt x="1553210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082800" y="4356100"/>
              <a:ext cx="542925" cy="10160"/>
            </a:xfrm>
            <a:custGeom>
              <a:avLst/>
              <a:gdLst/>
              <a:ahLst/>
              <a:cxnLst/>
              <a:rect l="l" t="t" r="r" b="b"/>
              <a:pathLst>
                <a:path w="542925" h="10160">
                  <a:moveTo>
                    <a:pt x="542840" y="0"/>
                  </a:moveTo>
                  <a:lnTo>
                    <a:pt x="201748" y="0"/>
                  </a:lnTo>
                  <a:lnTo>
                    <a:pt x="0" y="10160"/>
                  </a:lnTo>
                  <a:lnTo>
                    <a:pt x="467291" y="10160"/>
                  </a:lnTo>
                  <a:lnTo>
                    <a:pt x="542840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1" y="4436109"/>
              <a:ext cx="1021080" cy="11430"/>
            </a:xfrm>
            <a:custGeom>
              <a:avLst/>
              <a:gdLst/>
              <a:ahLst/>
              <a:cxnLst/>
              <a:rect l="l" t="t" r="r" b="b"/>
              <a:pathLst>
                <a:path w="1021080" h="11429">
                  <a:moveTo>
                    <a:pt x="445477" y="0"/>
                  </a:moveTo>
                  <a:lnTo>
                    <a:pt x="5461" y="0"/>
                  </a:lnTo>
                  <a:lnTo>
                    <a:pt x="0" y="11430"/>
                  </a:lnTo>
                  <a:lnTo>
                    <a:pt x="258787" y="11430"/>
                  </a:lnTo>
                  <a:lnTo>
                    <a:pt x="445477" y="0"/>
                  </a:lnTo>
                  <a:close/>
                </a:path>
                <a:path w="1021080" h="11429">
                  <a:moveTo>
                    <a:pt x="1020762" y="0"/>
                  </a:moveTo>
                  <a:lnTo>
                    <a:pt x="873048" y="0"/>
                  </a:lnTo>
                  <a:lnTo>
                    <a:pt x="1002588" y="2540"/>
                  </a:lnTo>
                  <a:lnTo>
                    <a:pt x="1020762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012300" y="4466589"/>
              <a:ext cx="151765" cy="11430"/>
            </a:xfrm>
            <a:custGeom>
              <a:avLst/>
              <a:gdLst/>
              <a:ahLst/>
              <a:cxnLst/>
              <a:rect l="l" t="t" r="r" b="b"/>
              <a:pathLst>
                <a:path w="151765" h="11429">
                  <a:moveTo>
                    <a:pt x="13916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51553" y="11430"/>
                  </a:lnTo>
                  <a:lnTo>
                    <a:pt x="139168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007441" y="4476750"/>
              <a:ext cx="167640" cy="11430"/>
            </a:xfrm>
            <a:custGeom>
              <a:avLst/>
              <a:gdLst/>
              <a:ahLst/>
              <a:cxnLst/>
              <a:rect l="l" t="t" r="r" b="b"/>
              <a:pathLst>
                <a:path w="167640" h="11429">
                  <a:moveTo>
                    <a:pt x="155036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67420" y="11430"/>
                  </a:lnTo>
                  <a:lnTo>
                    <a:pt x="1550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02582" y="4486909"/>
              <a:ext cx="183515" cy="11430"/>
            </a:xfrm>
            <a:custGeom>
              <a:avLst/>
              <a:gdLst/>
              <a:ahLst/>
              <a:cxnLst/>
              <a:rect l="l" t="t" r="r" b="b"/>
              <a:pathLst>
                <a:path w="183515" h="11429">
                  <a:moveTo>
                    <a:pt x="17090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83288" y="11429"/>
                  </a:lnTo>
                  <a:lnTo>
                    <a:pt x="170903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202488" y="0"/>
                  </a:moveTo>
                  <a:lnTo>
                    <a:pt x="7734" y="0"/>
                  </a:lnTo>
                  <a:lnTo>
                    <a:pt x="7734" y="1270"/>
                  </a:ln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lnTo>
                    <a:pt x="202488" y="1270"/>
                  </a:lnTo>
                  <a:lnTo>
                    <a:pt x="202488" y="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32524" y="4982209"/>
              <a:ext cx="1587500" cy="11430"/>
            </a:xfrm>
            <a:custGeom>
              <a:avLst/>
              <a:gdLst/>
              <a:ahLst/>
              <a:cxnLst/>
              <a:rect l="l" t="t" r="r" b="b"/>
              <a:pathLst>
                <a:path w="158750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158750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  <a:path w="1587500" h="11429">
                  <a:moveTo>
                    <a:pt x="1587220" y="6350"/>
                  </a:moveTo>
                  <a:lnTo>
                    <a:pt x="1581073" y="6350"/>
                  </a:lnTo>
                  <a:lnTo>
                    <a:pt x="1581073" y="0"/>
                  </a:lnTo>
                  <a:lnTo>
                    <a:pt x="1482293" y="0"/>
                  </a:lnTo>
                  <a:lnTo>
                    <a:pt x="1482293" y="6350"/>
                  </a:lnTo>
                  <a:lnTo>
                    <a:pt x="1488414" y="6350"/>
                  </a:lnTo>
                  <a:lnTo>
                    <a:pt x="1488414" y="11430"/>
                  </a:lnTo>
                  <a:lnTo>
                    <a:pt x="1587220" y="11430"/>
                  </a:lnTo>
                  <a:lnTo>
                    <a:pt x="1587220" y="635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18311" y="5265419"/>
              <a:ext cx="1202690" cy="11430"/>
            </a:xfrm>
            <a:custGeom>
              <a:avLst/>
              <a:gdLst/>
              <a:ahLst/>
              <a:cxnLst/>
              <a:rect l="l" t="t" r="r" b="b"/>
              <a:pathLst>
                <a:path w="1202689" h="11429">
                  <a:moveTo>
                    <a:pt x="70053" y="11430"/>
                  </a:moveTo>
                  <a:lnTo>
                    <a:pt x="6885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053" y="11430"/>
                  </a:lnTo>
                  <a:close/>
                </a:path>
                <a:path w="1202689" h="11429">
                  <a:moveTo>
                    <a:pt x="1202194" y="2540"/>
                  </a:moveTo>
                  <a:lnTo>
                    <a:pt x="1196086" y="2540"/>
                  </a:lnTo>
                  <a:lnTo>
                    <a:pt x="1196086" y="0"/>
                  </a:lnTo>
                  <a:lnTo>
                    <a:pt x="1098016" y="0"/>
                  </a:lnTo>
                  <a:lnTo>
                    <a:pt x="1098016" y="2540"/>
                  </a:lnTo>
                  <a:lnTo>
                    <a:pt x="1104633" y="2540"/>
                  </a:lnTo>
                  <a:lnTo>
                    <a:pt x="1104633" y="11430"/>
                  </a:lnTo>
                  <a:lnTo>
                    <a:pt x="1202194" y="11430"/>
                  </a:lnTo>
                  <a:lnTo>
                    <a:pt x="1202194" y="254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3979843" y="6160770"/>
              <a:ext cx="3218180" cy="31750"/>
            </a:xfrm>
            <a:custGeom>
              <a:avLst/>
              <a:gdLst/>
              <a:ahLst/>
              <a:cxnLst/>
              <a:rect l="l" t="t" r="r" b="b"/>
              <a:pathLst>
                <a:path w="3218179" h="31750">
                  <a:moveTo>
                    <a:pt x="3109183" y="0"/>
                  </a:moveTo>
                  <a:lnTo>
                    <a:pt x="49492" y="0"/>
                  </a:lnTo>
                  <a:lnTo>
                    <a:pt x="0" y="31749"/>
                  </a:lnTo>
                  <a:lnTo>
                    <a:pt x="3217838" y="31749"/>
                  </a:lnTo>
                  <a:lnTo>
                    <a:pt x="3109183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3931531" y="6189979"/>
              <a:ext cx="3366135" cy="31750"/>
            </a:xfrm>
            <a:custGeom>
              <a:avLst/>
              <a:gdLst/>
              <a:ahLst/>
              <a:cxnLst/>
              <a:rect l="l" t="t" r="r" b="b"/>
              <a:pathLst>
                <a:path w="3366134" h="31750">
                  <a:moveTo>
                    <a:pt x="3257458" y="0"/>
                  </a:moveTo>
                  <a:lnTo>
                    <a:pt x="52271" y="0"/>
                  </a:lnTo>
                  <a:lnTo>
                    <a:pt x="6738" y="29210"/>
                  </a:lnTo>
                  <a:lnTo>
                    <a:pt x="0" y="31750"/>
                  </a:lnTo>
                  <a:lnTo>
                    <a:pt x="3366114" y="31750"/>
                  </a:lnTo>
                  <a:lnTo>
                    <a:pt x="3257458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3854040" y="6219189"/>
              <a:ext cx="3543935" cy="31750"/>
            </a:xfrm>
            <a:custGeom>
              <a:avLst/>
              <a:gdLst/>
              <a:ahLst/>
              <a:cxnLst/>
              <a:rect l="l" t="t" r="r" b="b"/>
              <a:pathLst>
                <a:path w="3543934" h="31750">
                  <a:moveTo>
                    <a:pt x="3434912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3543568" y="31750"/>
                  </a:lnTo>
                  <a:lnTo>
                    <a:pt x="343491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8" name="object 2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69" name="object 269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748158" y="1873249"/>
              <a:ext cx="1017269" cy="10160"/>
            </a:xfrm>
            <a:custGeom>
              <a:avLst/>
              <a:gdLst/>
              <a:ahLst/>
              <a:cxnLst/>
              <a:rect l="l" t="t" r="r" b="b"/>
              <a:pathLst>
                <a:path w="1017270" h="10160">
                  <a:moveTo>
                    <a:pt x="313169" y="10160"/>
                  </a:moveTo>
                  <a:lnTo>
                    <a:pt x="277304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13169" y="10160"/>
                  </a:lnTo>
                  <a:close/>
                </a:path>
                <a:path w="1017270" h="10160">
                  <a:moveTo>
                    <a:pt x="1016698" y="0"/>
                  </a:moveTo>
                  <a:lnTo>
                    <a:pt x="713460" y="0"/>
                  </a:lnTo>
                  <a:lnTo>
                    <a:pt x="716851" y="10160"/>
                  </a:lnTo>
                  <a:lnTo>
                    <a:pt x="996010" y="10160"/>
                  </a:lnTo>
                  <a:lnTo>
                    <a:pt x="101669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817385" y="1883409"/>
              <a:ext cx="927100" cy="10160"/>
            </a:xfrm>
            <a:custGeom>
              <a:avLst/>
              <a:gdLst/>
              <a:ahLst/>
              <a:cxnLst/>
              <a:rect l="l" t="t" r="r" b="b"/>
              <a:pathLst>
                <a:path w="927100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  <a:path w="927100" h="10160">
                  <a:moveTo>
                    <a:pt x="926782" y="0"/>
                  </a:moveTo>
                  <a:lnTo>
                    <a:pt x="647623" y="0"/>
                  </a:lnTo>
                  <a:lnTo>
                    <a:pt x="651014" y="10160"/>
                  </a:lnTo>
                  <a:lnTo>
                    <a:pt x="906106" y="10160"/>
                  </a:lnTo>
                  <a:lnTo>
                    <a:pt x="926782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853669" y="1892299"/>
              <a:ext cx="872490" cy="10160"/>
            </a:xfrm>
            <a:custGeom>
              <a:avLst/>
              <a:gdLst/>
              <a:ahLst/>
              <a:cxnLst/>
              <a:rect l="l" t="t" r="r" b="b"/>
              <a:pathLst>
                <a:path w="87249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  <a:path w="872490" h="10160">
                  <a:moveTo>
                    <a:pt x="872401" y="0"/>
                  </a:moveTo>
                  <a:lnTo>
                    <a:pt x="614299" y="0"/>
                  </a:lnTo>
                  <a:lnTo>
                    <a:pt x="617702" y="10160"/>
                  </a:lnTo>
                  <a:lnTo>
                    <a:pt x="851725" y="10160"/>
                  </a:lnTo>
                  <a:lnTo>
                    <a:pt x="87240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873481" y="190245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60">
                  <a:moveTo>
                    <a:pt x="316585" y="10160"/>
                  </a:moveTo>
                  <a:lnTo>
                    <a:pt x="26022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16585" y="10160"/>
                  </a:lnTo>
                  <a:close/>
                </a:path>
                <a:path w="832484" h="10160">
                  <a:moveTo>
                    <a:pt x="831913" y="0"/>
                  </a:moveTo>
                  <a:lnTo>
                    <a:pt x="597890" y="0"/>
                  </a:lnTo>
                  <a:lnTo>
                    <a:pt x="601281" y="10160"/>
                  </a:lnTo>
                  <a:lnTo>
                    <a:pt x="811237" y="10160"/>
                  </a:lnTo>
                  <a:lnTo>
                    <a:pt x="83191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901218" y="1911349"/>
              <a:ext cx="786130" cy="10160"/>
            </a:xfrm>
            <a:custGeom>
              <a:avLst/>
              <a:gdLst/>
              <a:ahLst/>
              <a:cxnLst/>
              <a:rect l="l" t="t" r="r" b="b"/>
              <a:pathLst>
                <a:path w="786129" h="10160">
                  <a:moveTo>
                    <a:pt x="338162" y="10160"/>
                  </a:moveTo>
                  <a:lnTo>
                    <a:pt x="281800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38162" y="10160"/>
                  </a:lnTo>
                  <a:close/>
                </a:path>
                <a:path w="786129" h="10160">
                  <a:moveTo>
                    <a:pt x="786079" y="0"/>
                  </a:moveTo>
                  <a:lnTo>
                    <a:pt x="573112" y="0"/>
                  </a:lnTo>
                  <a:lnTo>
                    <a:pt x="576503" y="10160"/>
                  </a:lnTo>
                  <a:lnTo>
                    <a:pt x="765403" y="10160"/>
                  </a:lnTo>
                  <a:lnTo>
                    <a:pt x="78607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932917" y="1921509"/>
              <a:ext cx="734060" cy="10160"/>
            </a:xfrm>
            <a:custGeom>
              <a:avLst/>
              <a:gdLst/>
              <a:ahLst/>
              <a:cxnLst/>
              <a:rect l="l" t="t" r="r" b="b"/>
              <a:pathLst>
                <a:path w="734059" h="10160">
                  <a:moveTo>
                    <a:pt x="362813" y="10160"/>
                  </a:moveTo>
                  <a:lnTo>
                    <a:pt x="306463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362813" y="10160"/>
                  </a:lnTo>
                  <a:close/>
                </a:path>
                <a:path w="734059" h="10160">
                  <a:moveTo>
                    <a:pt x="733704" y="0"/>
                  </a:moveTo>
                  <a:lnTo>
                    <a:pt x="544804" y="0"/>
                  </a:lnTo>
                  <a:lnTo>
                    <a:pt x="548208" y="10160"/>
                  </a:lnTo>
                  <a:lnTo>
                    <a:pt x="713016" y="10160"/>
                  </a:lnTo>
                  <a:lnTo>
                    <a:pt x="733704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960654" y="1930399"/>
              <a:ext cx="688340" cy="10160"/>
            </a:xfrm>
            <a:custGeom>
              <a:avLst/>
              <a:gdLst/>
              <a:ahLst/>
              <a:cxnLst/>
              <a:rect l="l" t="t" r="r" b="b"/>
              <a:pathLst>
                <a:path w="688340" h="10160">
                  <a:moveTo>
                    <a:pt x="384390" y="10160"/>
                  </a:moveTo>
                  <a:lnTo>
                    <a:pt x="328041" y="0"/>
                  </a:lnTo>
                  <a:lnTo>
                    <a:pt x="0" y="0"/>
                  </a:lnTo>
                  <a:lnTo>
                    <a:pt x="31686" y="10160"/>
                  </a:lnTo>
                  <a:lnTo>
                    <a:pt x="384390" y="10160"/>
                  </a:lnTo>
                  <a:close/>
                </a:path>
                <a:path w="688340" h="10160">
                  <a:moveTo>
                    <a:pt x="687870" y="0"/>
                  </a:moveTo>
                  <a:lnTo>
                    <a:pt x="520039" y="0"/>
                  </a:lnTo>
                  <a:lnTo>
                    <a:pt x="523430" y="10160"/>
                  </a:lnTo>
                  <a:lnTo>
                    <a:pt x="667181" y="10160"/>
                  </a:lnTo>
                  <a:lnTo>
                    <a:pt x="68787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7079516" y="1968500"/>
              <a:ext cx="520065" cy="10160"/>
            </a:xfrm>
            <a:custGeom>
              <a:avLst/>
              <a:gdLst/>
              <a:ahLst/>
              <a:cxnLst/>
              <a:rect l="l" t="t" r="r" b="b"/>
              <a:pathLst>
                <a:path w="520065" h="10160">
                  <a:moveTo>
                    <a:pt x="519744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12375" y="10160"/>
                  </a:lnTo>
                  <a:lnTo>
                    <a:pt x="519744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7111212" y="1978659"/>
              <a:ext cx="480695" cy="10160"/>
            </a:xfrm>
            <a:custGeom>
              <a:avLst/>
              <a:gdLst/>
              <a:ahLst/>
              <a:cxnLst/>
              <a:rect l="l" t="t" r="r" b="b"/>
              <a:pathLst>
                <a:path w="480695" h="10160">
                  <a:moveTo>
                    <a:pt x="48067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73310" y="10160"/>
                  </a:lnTo>
                  <a:lnTo>
                    <a:pt x="48067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138946" y="1987550"/>
              <a:ext cx="447040" cy="10160"/>
            </a:xfrm>
            <a:custGeom>
              <a:avLst/>
              <a:gdLst/>
              <a:ahLst/>
              <a:cxnLst/>
              <a:rect l="l" t="t" r="r" b="b"/>
              <a:pathLst>
                <a:path w="447040" h="10160">
                  <a:moveTo>
                    <a:pt x="446497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39128" y="10160"/>
                  </a:lnTo>
                  <a:lnTo>
                    <a:pt x="446497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170643" y="1997709"/>
              <a:ext cx="407670" cy="10160"/>
            </a:xfrm>
            <a:custGeom>
              <a:avLst/>
              <a:gdLst/>
              <a:ahLst/>
              <a:cxnLst/>
              <a:rect l="l" t="t" r="r" b="b"/>
              <a:pathLst>
                <a:path w="407670" h="10160">
                  <a:moveTo>
                    <a:pt x="40743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400063" y="10160"/>
                  </a:lnTo>
                  <a:lnTo>
                    <a:pt x="407432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198378" y="2006600"/>
              <a:ext cx="373380" cy="10160"/>
            </a:xfrm>
            <a:custGeom>
              <a:avLst/>
              <a:gdLst/>
              <a:ahLst/>
              <a:cxnLst/>
              <a:rect l="l" t="t" r="r" b="b"/>
              <a:pathLst>
                <a:path w="373379" h="10160">
                  <a:moveTo>
                    <a:pt x="373250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5881" y="10160"/>
                  </a:lnTo>
                  <a:lnTo>
                    <a:pt x="37325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230073" y="2016759"/>
              <a:ext cx="334645" cy="10160"/>
            </a:xfrm>
            <a:custGeom>
              <a:avLst/>
              <a:gdLst/>
              <a:ahLst/>
              <a:cxnLst/>
              <a:rect l="l" t="t" r="r" b="b"/>
              <a:pathLst>
                <a:path w="334645" h="10160">
                  <a:moveTo>
                    <a:pt x="334185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26816" y="10160"/>
                  </a:lnTo>
                  <a:lnTo>
                    <a:pt x="334185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257808" y="2025650"/>
              <a:ext cx="300355" cy="10160"/>
            </a:xfrm>
            <a:custGeom>
              <a:avLst/>
              <a:gdLst/>
              <a:ahLst/>
              <a:cxnLst/>
              <a:rect l="l" t="t" r="r" b="b"/>
              <a:pathLst>
                <a:path w="300354" h="10160">
                  <a:moveTo>
                    <a:pt x="300003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92634" y="10160"/>
                  </a:lnTo>
                  <a:lnTo>
                    <a:pt x="300003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289505" y="2035809"/>
              <a:ext cx="260985" cy="10160"/>
            </a:xfrm>
            <a:custGeom>
              <a:avLst/>
              <a:gdLst/>
              <a:ahLst/>
              <a:cxnLst/>
              <a:rect l="l" t="t" r="r" b="b"/>
              <a:pathLst>
                <a:path w="260984" h="10160">
                  <a:moveTo>
                    <a:pt x="26093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53569" y="10160"/>
                  </a:lnTo>
                  <a:lnTo>
                    <a:pt x="26093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317239" y="2044700"/>
              <a:ext cx="227329" cy="10160"/>
            </a:xfrm>
            <a:custGeom>
              <a:avLst/>
              <a:gdLst/>
              <a:ahLst/>
              <a:cxnLst/>
              <a:rect l="l" t="t" r="r" b="b"/>
              <a:pathLst>
                <a:path w="227329" h="10160">
                  <a:moveTo>
                    <a:pt x="226756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19387" y="10160"/>
                  </a:lnTo>
                  <a:lnTo>
                    <a:pt x="22675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0" y="2590800"/>
              <a:ext cx="212725" cy="3810"/>
            </a:xfrm>
            <a:custGeom>
              <a:avLst/>
              <a:gdLst/>
              <a:ahLst/>
              <a:cxnLst/>
              <a:rect l="l" t="t" r="r" b="b"/>
              <a:pathLst>
                <a:path w="212725" h="3810">
                  <a:moveTo>
                    <a:pt x="2124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52400" y="3810"/>
                  </a:lnTo>
                  <a:lnTo>
                    <a:pt x="212440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0" y="2594609"/>
              <a:ext cx="152400" cy="3810"/>
            </a:xfrm>
            <a:custGeom>
              <a:avLst/>
              <a:gdLst/>
              <a:ahLst/>
              <a:cxnLst/>
              <a:rect l="l" t="t" r="r" b="b"/>
              <a:pathLst>
                <a:path w="152400" h="3810">
                  <a:moveTo>
                    <a:pt x="1524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32521" y="381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0" y="2598419"/>
              <a:ext cx="132715" cy="3810"/>
            </a:xfrm>
            <a:custGeom>
              <a:avLst/>
              <a:gdLst/>
              <a:ahLst/>
              <a:cxnLst/>
              <a:rect l="l" t="t" r="r" b="b"/>
              <a:pathLst>
                <a:path w="132715" h="3810">
                  <a:moveTo>
                    <a:pt x="132521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12643" y="3809"/>
                  </a:lnTo>
                  <a:lnTo>
                    <a:pt x="132521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5" name="object 83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36" name="object 836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2" name="object 106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63" name="object 1063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10853" y="902969"/>
              <a:ext cx="2305685" cy="12700"/>
            </a:xfrm>
            <a:custGeom>
              <a:avLst/>
              <a:gdLst/>
              <a:ahLst/>
              <a:cxnLst/>
              <a:rect l="l" t="t" r="r" b="b"/>
              <a:pathLst>
                <a:path w="2305685" h="12700">
                  <a:moveTo>
                    <a:pt x="51346" y="12700"/>
                  </a:moveTo>
                  <a:lnTo>
                    <a:pt x="5120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1346" y="12700"/>
                  </a:lnTo>
                  <a:close/>
                </a:path>
                <a:path w="2305685" h="12700">
                  <a:moveTo>
                    <a:pt x="2305253" y="0"/>
                  </a:moveTo>
                  <a:lnTo>
                    <a:pt x="2214854" y="0"/>
                  </a:lnTo>
                  <a:lnTo>
                    <a:pt x="2214854" y="5080"/>
                  </a:lnTo>
                  <a:lnTo>
                    <a:pt x="2204567" y="5080"/>
                  </a:lnTo>
                  <a:lnTo>
                    <a:pt x="2204567" y="12700"/>
                  </a:lnTo>
                  <a:lnTo>
                    <a:pt x="2295652" y="12700"/>
                  </a:lnTo>
                  <a:lnTo>
                    <a:pt x="2295652" y="5080"/>
                  </a:lnTo>
                  <a:lnTo>
                    <a:pt x="2305253" y="5080"/>
                  </a:lnTo>
                  <a:lnTo>
                    <a:pt x="2305253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27489" y="1252219"/>
              <a:ext cx="58419" cy="12700"/>
            </a:xfrm>
            <a:custGeom>
              <a:avLst/>
              <a:gdLst/>
              <a:ahLst/>
              <a:cxnLst/>
              <a:rect l="l" t="t" r="r" b="b"/>
              <a:pathLst>
                <a:path w="58419" h="12700">
                  <a:moveTo>
                    <a:pt x="56955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58164" y="12700"/>
                  </a:lnTo>
                  <a:lnTo>
                    <a:pt x="5695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653551" y="2176779"/>
              <a:ext cx="222250" cy="10160"/>
            </a:xfrm>
            <a:custGeom>
              <a:avLst/>
              <a:gdLst/>
              <a:ahLst/>
              <a:cxnLst/>
              <a:rect l="l" t="t" r="r" b="b"/>
              <a:pathLst>
                <a:path w="222250" h="10160">
                  <a:moveTo>
                    <a:pt x="0" y="10160"/>
                  </a:moveTo>
                  <a:lnTo>
                    <a:pt x="221630" y="10160"/>
                  </a:lnTo>
                  <a:lnTo>
                    <a:pt x="221630" y="0"/>
                  </a:lnTo>
                  <a:lnTo>
                    <a:pt x="0" y="0"/>
                  </a:lnTo>
                  <a:lnTo>
                    <a:pt x="0" y="1016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908655" y="2345689"/>
              <a:ext cx="513715" cy="11430"/>
            </a:xfrm>
            <a:custGeom>
              <a:avLst/>
              <a:gdLst/>
              <a:ahLst/>
              <a:cxnLst/>
              <a:rect l="l" t="t" r="r" b="b"/>
              <a:pathLst>
                <a:path w="513714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513714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0" name="object 139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391" name="object 13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392" name="object 1392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485828" y="3268979"/>
              <a:ext cx="1656080" cy="12700"/>
            </a:xfrm>
            <a:custGeom>
              <a:avLst/>
              <a:gdLst/>
              <a:ahLst/>
              <a:cxnLst/>
              <a:rect l="l" t="t" r="r" b="b"/>
              <a:pathLst>
                <a:path w="1656079" h="12700">
                  <a:moveTo>
                    <a:pt x="136626" y="12700"/>
                  </a:moveTo>
                  <a:lnTo>
                    <a:pt x="1126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6626" y="12700"/>
                  </a:lnTo>
                  <a:close/>
                </a:path>
                <a:path w="1656079" h="12700">
                  <a:moveTo>
                    <a:pt x="1656016" y="12700"/>
                  </a:moveTo>
                  <a:lnTo>
                    <a:pt x="1645056" y="0"/>
                  </a:lnTo>
                  <a:lnTo>
                    <a:pt x="1588871" y="0"/>
                  </a:lnTo>
                  <a:lnTo>
                    <a:pt x="1595412" y="12700"/>
                  </a:lnTo>
                  <a:lnTo>
                    <a:pt x="1656016" y="1270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552097" y="3305809"/>
              <a:ext cx="1614805" cy="12700"/>
            </a:xfrm>
            <a:custGeom>
              <a:avLst/>
              <a:gdLst/>
              <a:ahLst/>
              <a:cxnLst/>
              <a:rect l="l" t="t" r="r" b="b"/>
              <a:pathLst>
                <a:path w="1614804" h="12700">
                  <a:moveTo>
                    <a:pt x="139827" y="12700"/>
                  </a:moveTo>
                  <a:lnTo>
                    <a:pt x="1158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9827" y="12700"/>
                  </a:lnTo>
                  <a:close/>
                </a:path>
                <a:path w="1614804" h="12700">
                  <a:moveTo>
                    <a:pt x="1614589" y="12700"/>
                  </a:moveTo>
                  <a:lnTo>
                    <a:pt x="1607489" y="0"/>
                  </a:lnTo>
                  <a:lnTo>
                    <a:pt x="1541564" y="0"/>
                  </a:lnTo>
                  <a:lnTo>
                    <a:pt x="1548104" y="12700"/>
                  </a:lnTo>
                  <a:lnTo>
                    <a:pt x="1614589" y="1270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595505" y="3329939"/>
              <a:ext cx="1584960" cy="12700"/>
            </a:xfrm>
            <a:custGeom>
              <a:avLst/>
              <a:gdLst/>
              <a:ahLst/>
              <a:cxnLst/>
              <a:rect l="l" t="t" r="r" b="b"/>
              <a:pathLst>
                <a:path w="1584959" h="12700">
                  <a:moveTo>
                    <a:pt x="141935" y="12700"/>
                  </a:moveTo>
                  <a:lnTo>
                    <a:pt x="11798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1935" y="12700"/>
                  </a:lnTo>
                  <a:close/>
                </a:path>
                <a:path w="1584959" h="12700">
                  <a:moveTo>
                    <a:pt x="1584667" y="12700"/>
                  </a:moveTo>
                  <a:lnTo>
                    <a:pt x="1577568" y="0"/>
                  </a:lnTo>
                  <a:lnTo>
                    <a:pt x="1510576" y="0"/>
                  </a:lnTo>
                  <a:lnTo>
                    <a:pt x="1517116" y="12700"/>
                  </a:lnTo>
                  <a:lnTo>
                    <a:pt x="1584667" y="1270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661761" y="3366769"/>
              <a:ext cx="1539240" cy="12700"/>
            </a:xfrm>
            <a:custGeom>
              <a:avLst/>
              <a:gdLst/>
              <a:ahLst/>
              <a:cxnLst/>
              <a:rect l="l" t="t" r="r" b="b"/>
              <a:pathLst>
                <a:path w="1539240" h="12700">
                  <a:moveTo>
                    <a:pt x="145148" y="12700"/>
                  </a:moveTo>
                  <a:lnTo>
                    <a:pt x="1211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5148" y="12700"/>
                  </a:lnTo>
                  <a:close/>
                </a:path>
                <a:path w="1539240" h="12700">
                  <a:moveTo>
                    <a:pt x="1539011" y="12700"/>
                  </a:moveTo>
                  <a:lnTo>
                    <a:pt x="1531912" y="0"/>
                  </a:lnTo>
                  <a:lnTo>
                    <a:pt x="1463281" y="0"/>
                  </a:lnTo>
                  <a:lnTo>
                    <a:pt x="1469821" y="12700"/>
                  </a:lnTo>
                  <a:lnTo>
                    <a:pt x="1539011" y="1270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814847" y="3451859"/>
              <a:ext cx="1433830" cy="12700"/>
            </a:xfrm>
            <a:custGeom>
              <a:avLst/>
              <a:gdLst/>
              <a:ahLst/>
              <a:cxnLst/>
              <a:rect l="l" t="t" r="r" b="b"/>
              <a:pathLst>
                <a:path w="1433829" h="12700">
                  <a:moveTo>
                    <a:pt x="152565" y="12700"/>
                  </a:moveTo>
                  <a:lnTo>
                    <a:pt x="12861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2565" y="12700"/>
                  </a:lnTo>
                  <a:close/>
                </a:path>
                <a:path w="1433829" h="12700">
                  <a:moveTo>
                    <a:pt x="1433499" y="12700"/>
                  </a:moveTo>
                  <a:lnTo>
                    <a:pt x="1426400" y="0"/>
                  </a:lnTo>
                  <a:lnTo>
                    <a:pt x="1353997" y="0"/>
                  </a:lnTo>
                  <a:lnTo>
                    <a:pt x="1360538" y="12700"/>
                  </a:lnTo>
                  <a:lnTo>
                    <a:pt x="1433499" y="1270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881116" y="3488689"/>
              <a:ext cx="1388110" cy="12700"/>
            </a:xfrm>
            <a:custGeom>
              <a:avLst/>
              <a:gdLst/>
              <a:ahLst/>
              <a:cxnLst/>
              <a:rect l="l" t="t" r="r" b="b"/>
              <a:pathLst>
                <a:path w="1388109" h="12700">
                  <a:moveTo>
                    <a:pt x="155765" y="12700"/>
                  </a:moveTo>
                  <a:lnTo>
                    <a:pt x="1318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5765" y="12700"/>
                  </a:lnTo>
                  <a:close/>
                </a:path>
                <a:path w="1388109" h="12700">
                  <a:moveTo>
                    <a:pt x="1387830" y="12700"/>
                  </a:moveTo>
                  <a:lnTo>
                    <a:pt x="1380731" y="0"/>
                  </a:lnTo>
                  <a:lnTo>
                    <a:pt x="1306690" y="0"/>
                  </a:lnTo>
                  <a:lnTo>
                    <a:pt x="1313230" y="12700"/>
                  </a:lnTo>
                  <a:lnTo>
                    <a:pt x="1387830" y="1270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924524" y="3512819"/>
              <a:ext cx="1358265" cy="12700"/>
            </a:xfrm>
            <a:custGeom>
              <a:avLst/>
              <a:gdLst/>
              <a:ahLst/>
              <a:cxnLst/>
              <a:rect l="l" t="t" r="r" b="b"/>
              <a:pathLst>
                <a:path w="1358265" h="12700">
                  <a:moveTo>
                    <a:pt x="157873" y="12700"/>
                  </a:moveTo>
                  <a:lnTo>
                    <a:pt x="13392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7873" y="12700"/>
                  </a:lnTo>
                  <a:close/>
                </a:path>
                <a:path w="1358265" h="12700">
                  <a:moveTo>
                    <a:pt x="1357922" y="12700"/>
                  </a:moveTo>
                  <a:lnTo>
                    <a:pt x="1350810" y="0"/>
                  </a:lnTo>
                  <a:lnTo>
                    <a:pt x="1275702" y="0"/>
                  </a:lnTo>
                  <a:lnTo>
                    <a:pt x="1282242" y="12700"/>
                  </a:lnTo>
                  <a:lnTo>
                    <a:pt x="1357922" y="1270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990780" y="3549649"/>
              <a:ext cx="1312545" cy="12700"/>
            </a:xfrm>
            <a:custGeom>
              <a:avLst/>
              <a:gdLst/>
              <a:ahLst/>
              <a:cxnLst/>
              <a:rect l="l" t="t" r="r" b="b"/>
              <a:pathLst>
                <a:path w="1312545" h="12700">
                  <a:moveTo>
                    <a:pt x="161099" y="12700"/>
                  </a:moveTo>
                  <a:lnTo>
                    <a:pt x="13713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1099" y="12700"/>
                  </a:lnTo>
                  <a:close/>
                </a:path>
                <a:path w="1312545" h="12700">
                  <a:moveTo>
                    <a:pt x="1312252" y="12700"/>
                  </a:moveTo>
                  <a:lnTo>
                    <a:pt x="1305153" y="0"/>
                  </a:lnTo>
                  <a:lnTo>
                    <a:pt x="1228407" y="0"/>
                  </a:lnTo>
                  <a:lnTo>
                    <a:pt x="1234948" y="12700"/>
                  </a:lnTo>
                  <a:lnTo>
                    <a:pt x="1312252" y="1270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6034201" y="3573779"/>
              <a:ext cx="1282700" cy="12700"/>
            </a:xfrm>
            <a:custGeom>
              <a:avLst/>
              <a:gdLst/>
              <a:ahLst/>
              <a:cxnLst/>
              <a:rect l="l" t="t" r="r" b="b"/>
              <a:pathLst>
                <a:path w="1282700" h="12700">
                  <a:moveTo>
                    <a:pt x="167538" y="12700"/>
                  </a:moveTo>
                  <a:lnTo>
                    <a:pt x="14128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7538" y="12700"/>
                  </a:lnTo>
                  <a:close/>
                </a:path>
                <a:path w="1282700" h="12700">
                  <a:moveTo>
                    <a:pt x="1282331" y="12700"/>
                  </a:moveTo>
                  <a:lnTo>
                    <a:pt x="1275219" y="0"/>
                  </a:lnTo>
                  <a:lnTo>
                    <a:pt x="1197406" y="0"/>
                  </a:lnTo>
                  <a:lnTo>
                    <a:pt x="1203947" y="12700"/>
                  </a:lnTo>
                  <a:lnTo>
                    <a:pt x="1282331" y="1270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6143866" y="3634739"/>
              <a:ext cx="1207135" cy="12700"/>
            </a:xfrm>
            <a:custGeom>
              <a:avLst/>
              <a:gdLst/>
              <a:ahLst/>
              <a:cxnLst/>
              <a:rect l="l" t="t" r="r" b="b"/>
              <a:pathLst>
                <a:path w="1207134" h="12700">
                  <a:moveTo>
                    <a:pt x="183857" y="12700"/>
                  </a:moveTo>
                  <a:lnTo>
                    <a:pt x="15760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83857" y="12700"/>
                  </a:lnTo>
                  <a:close/>
                </a:path>
                <a:path w="1207134" h="12700">
                  <a:moveTo>
                    <a:pt x="1206754" y="12700"/>
                  </a:moveTo>
                  <a:lnTo>
                    <a:pt x="1199642" y="0"/>
                  </a:lnTo>
                  <a:lnTo>
                    <a:pt x="1119124" y="0"/>
                  </a:lnTo>
                  <a:lnTo>
                    <a:pt x="1125664" y="12700"/>
                  </a:lnTo>
                  <a:lnTo>
                    <a:pt x="1206754" y="1270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210135" y="3671569"/>
              <a:ext cx="1161415" cy="12700"/>
            </a:xfrm>
            <a:custGeom>
              <a:avLst/>
              <a:gdLst/>
              <a:ahLst/>
              <a:cxnLst/>
              <a:rect l="l" t="t" r="r" b="b"/>
              <a:pathLst>
                <a:path w="1161415" h="12700">
                  <a:moveTo>
                    <a:pt x="193713" y="12700"/>
                  </a:moveTo>
                  <a:lnTo>
                    <a:pt x="16746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93713" y="12700"/>
                  </a:lnTo>
                  <a:close/>
                </a:path>
                <a:path w="1161415" h="12700">
                  <a:moveTo>
                    <a:pt x="1161072" y="12700"/>
                  </a:moveTo>
                  <a:lnTo>
                    <a:pt x="1153972" y="0"/>
                  </a:lnTo>
                  <a:lnTo>
                    <a:pt x="1071816" y="0"/>
                  </a:lnTo>
                  <a:lnTo>
                    <a:pt x="1078357" y="12700"/>
                  </a:lnTo>
                  <a:lnTo>
                    <a:pt x="1161072" y="1270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6253543" y="3695699"/>
              <a:ext cx="1131570" cy="12700"/>
            </a:xfrm>
            <a:custGeom>
              <a:avLst/>
              <a:gdLst/>
              <a:ahLst/>
              <a:cxnLst/>
              <a:rect l="l" t="t" r="r" b="b"/>
              <a:pathLst>
                <a:path w="1131570" h="12700">
                  <a:moveTo>
                    <a:pt x="200164" y="12700"/>
                  </a:moveTo>
                  <a:lnTo>
                    <a:pt x="17391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00164" y="12700"/>
                  </a:lnTo>
                  <a:close/>
                </a:path>
                <a:path w="1131570" h="12700">
                  <a:moveTo>
                    <a:pt x="1131163" y="12700"/>
                  </a:moveTo>
                  <a:lnTo>
                    <a:pt x="1124051" y="0"/>
                  </a:lnTo>
                  <a:lnTo>
                    <a:pt x="1043406" y="0"/>
                  </a:lnTo>
                  <a:lnTo>
                    <a:pt x="1053617" y="12700"/>
                  </a:lnTo>
                  <a:lnTo>
                    <a:pt x="1131163" y="1270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6320942" y="3732529"/>
              <a:ext cx="1089660" cy="12700"/>
            </a:xfrm>
            <a:custGeom>
              <a:avLst/>
              <a:gdLst/>
              <a:ahLst/>
              <a:cxnLst/>
              <a:rect l="l" t="t" r="r" b="b"/>
              <a:pathLst>
                <a:path w="1089659" h="12700">
                  <a:moveTo>
                    <a:pt x="208699" y="1270"/>
                  </a:moveTo>
                  <a:lnTo>
                    <a:pt x="183946" y="1270"/>
                  </a:lnTo>
                  <a:lnTo>
                    <a:pt x="183946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11430" y="1270"/>
                  </a:lnTo>
                  <a:lnTo>
                    <a:pt x="11430" y="12700"/>
                  </a:lnTo>
                  <a:lnTo>
                    <a:pt x="208699" y="12700"/>
                  </a:lnTo>
                  <a:lnTo>
                    <a:pt x="208699" y="1270"/>
                  </a:lnTo>
                  <a:close/>
                </a:path>
                <a:path w="1089659" h="12700">
                  <a:moveTo>
                    <a:pt x="1089520" y="12700"/>
                  </a:moveTo>
                  <a:lnTo>
                    <a:pt x="1079195" y="0"/>
                  </a:lnTo>
                  <a:lnTo>
                    <a:pt x="1005636" y="0"/>
                  </a:lnTo>
                  <a:lnTo>
                    <a:pt x="1015847" y="12700"/>
                  </a:lnTo>
                  <a:lnTo>
                    <a:pt x="1089520" y="1270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6363220" y="3756659"/>
              <a:ext cx="1067435" cy="12700"/>
            </a:xfrm>
            <a:custGeom>
              <a:avLst/>
              <a:gdLst/>
              <a:ahLst/>
              <a:cxnLst/>
              <a:rect l="l" t="t" r="r" b="b"/>
              <a:pathLst>
                <a:path w="1067434" h="12700">
                  <a:moveTo>
                    <a:pt x="288836" y="12700"/>
                  </a:moveTo>
                  <a:lnTo>
                    <a:pt x="236740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288836" y="12700"/>
                  </a:lnTo>
                  <a:close/>
                </a:path>
                <a:path w="1067434" h="12700">
                  <a:moveTo>
                    <a:pt x="1066876" y="12700"/>
                  </a:moveTo>
                  <a:lnTo>
                    <a:pt x="1056551" y="0"/>
                  </a:lnTo>
                  <a:lnTo>
                    <a:pt x="982764" y="0"/>
                  </a:lnTo>
                  <a:lnTo>
                    <a:pt x="992987" y="12700"/>
                  </a:lnTo>
                  <a:lnTo>
                    <a:pt x="1066876" y="1270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7395040" y="3817620"/>
              <a:ext cx="85090" cy="12700"/>
            </a:xfrm>
            <a:custGeom>
              <a:avLst/>
              <a:gdLst/>
              <a:ahLst/>
              <a:cxnLst/>
              <a:rect l="l" t="t" r="r" b="b"/>
              <a:pathLst>
                <a:path w="85090" h="12700">
                  <a:moveTo>
                    <a:pt x="74328" y="0"/>
                  </a:moveTo>
                  <a:lnTo>
                    <a:pt x="0" y="0"/>
                  </a:lnTo>
                  <a:lnTo>
                    <a:pt x="10217" y="12699"/>
                  </a:lnTo>
                  <a:lnTo>
                    <a:pt x="84660" y="12699"/>
                  </a:lnTo>
                  <a:lnTo>
                    <a:pt x="74328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7424672" y="3854450"/>
              <a:ext cx="85090" cy="12700"/>
            </a:xfrm>
            <a:custGeom>
              <a:avLst/>
              <a:gdLst/>
              <a:ahLst/>
              <a:cxnLst/>
              <a:rect l="l" t="t" r="r" b="b"/>
              <a:pathLst>
                <a:path w="85090" h="12700">
                  <a:moveTo>
                    <a:pt x="74662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4994" y="12700"/>
                  </a:lnTo>
                  <a:lnTo>
                    <a:pt x="74662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6855790" y="3878579"/>
              <a:ext cx="673735" cy="12700"/>
            </a:xfrm>
            <a:custGeom>
              <a:avLst/>
              <a:gdLst/>
              <a:ahLst/>
              <a:cxnLst/>
              <a:rect l="l" t="t" r="r" b="b"/>
              <a:pathLst>
                <a:path w="673734" h="12700">
                  <a:moveTo>
                    <a:pt x="296329" y="12700"/>
                  </a:moveTo>
                  <a:lnTo>
                    <a:pt x="244233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96329" y="12700"/>
                  </a:lnTo>
                  <a:close/>
                </a:path>
                <a:path w="673734" h="12700">
                  <a:moveTo>
                    <a:pt x="673506" y="12700"/>
                  </a:moveTo>
                  <a:lnTo>
                    <a:pt x="663168" y="0"/>
                  </a:lnTo>
                  <a:lnTo>
                    <a:pt x="588289" y="0"/>
                  </a:lnTo>
                  <a:lnTo>
                    <a:pt x="598500" y="12700"/>
                  </a:lnTo>
                  <a:lnTo>
                    <a:pt x="673506" y="1270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7016382" y="3915409"/>
              <a:ext cx="542925" cy="12700"/>
            </a:xfrm>
            <a:custGeom>
              <a:avLst/>
              <a:gdLst/>
              <a:ahLst/>
              <a:cxnLst/>
              <a:rect l="l" t="t" r="r" b="b"/>
              <a:pathLst>
                <a:path w="542925" h="12700">
                  <a:moveTo>
                    <a:pt x="220078" y="12700"/>
                  </a:moveTo>
                  <a:lnTo>
                    <a:pt x="194678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220078" y="12700"/>
                  </a:lnTo>
                  <a:close/>
                </a:path>
                <a:path w="542925" h="12700">
                  <a:moveTo>
                    <a:pt x="542874" y="12700"/>
                  </a:moveTo>
                  <a:lnTo>
                    <a:pt x="532549" y="0"/>
                  </a:lnTo>
                  <a:lnTo>
                    <a:pt x="457327" y="0"/>
                  </a:lnTo>
                  <a:lnTo>
                    <a:pt x="467550" y="12700"/>
                  </a:lnTo>
                  <a:lnTo>
                    <a:pt x="542874" y="1270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7493129" y="3939539"/>
              <a:ext cx="86360" cy="12700"/>
            </a:xfrm>
            <a:custGeom>
              <a:avLst/>
              <a:gdLst/>
              <a:ahLst/>
              <a:cxnLst/>
              <a:rect l="l" t="t" r="r" b="b"/>
              <a:pathLst>
                <a:path w="86359" h="12700">
                  <a:moveTo>
                    <a:pt x="75433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766" y="12700"/>
                  </a:lnTo>
                  <a:lnTo>
                    <a:pt x="75433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7542174" y="4000500"/>
              <a:ext cx="86360" cy="12700"/>
            </a:xfrm>
            <a:custGeom>
              <a:avLst/>
              <a:gdLst/>
              <a:ahLst/>
              <a:cxnLst/>
              <a:rect l="l" t="t" r="r" b="b"/>
              <a:pathLst>
                <a:path w="86359" h="12700">
                  <a:moveTo>
                    <a:pt x="75986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6319" y="12700"/>
                  </a:lnTo>
                  <a:lnTo>
                    <a:pt x="75986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7561586" y="402462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6205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6538" y="12700"/>
                  </a:lnTo>
                  <a:lnTo>
                    <a:pt x="76205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7591218" y="40614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6539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6872" y="12700"/>
                  </a:lnTo>
                  <a:lnTo>
                    <a:pt x="76539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433157" y="4098289"/>
              <a:ext cx="274955" cy="12700"/>
            </a:xfrm>
            <a:custGeom>
              <a:avLst/>
              <a:gdLst/>
              <a:ahLst/>
              <a:cxnLst/>
              <a:rect l="l" t="t" r="r" b="b"/>
              <a:pathLst>
                <a:path w="274954" h="12700">
                  <a:moveTo>
                    <a:pt x="169049" y="12700"/>
                  </a:moveTo>
                  <a:lnTo>
                    <a:pt x="143649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9049" y="12700"/>
                  </a:lnTo>
                  <a:close/>
                </a:path>
                <a:path w="274954" h="12700">
                  <a:moveTo>
                    <a:pt x="274891" y="12700"/>
                  </a:moveTo>
                  <a:lnTo>
                    <a:pt x="264553" y="0"/>
                  </a:lnTo>
                  <a:lnTo>
                    <a:pt x="187680" y="0"/>
                  </a:lnTo>
                  <a:lnTo>
                    <a:pt x="197904" y="12700"/>
                  </a:lnTo>
                  <a:lnTo>
                    <a:pt x="274891" y="1270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8" name="object 147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79" name="object 1479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7841307" y="4366259"/>
              <a:ext cx="158115" cy="12700"/>
            </a:xfrm>
            <a:custGeom>
              <a:avLst/>
              <a:gdLst/>
              <a:ahLst/>
              <a:cxnLst/>
              <a:rect l="l" t="t" r="r" b="b"/>
              <a:pathLst>
                <a:path w="158115" h="12700">
                  <a:moveTo>
                    <a:pt x="150730" y="0"/>
                  </a:moveTo>
                  <a:lnTo>
                    <a:pt x="336" y="0"/>
                  </a:lnTo>
                  <a:lnTo>
                    <a:pt x="0" y="12700"/>
                  </a:lnTo>
                  <a:lnTo>
                    <a:pt x="157859" y="12700"/>
                  </a:lnTo>
                  <a:lnTo>
                    <a:pt x="150730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7840667" y="4390389"/>
              <a:ext cx="172085" cy="12700"/>
            </a:xfrm>
            <a:custGeom>
              <a:avLst/>
              <a:gdLst/>
              <a:ahLst/>
              <a:cxnLst/>
              <a:rect l="l" t="t" r="r" b="b"/>
              <a:pathLst>
                <a:path w="172084" h="12700">
                  <a:moveTo>
                    <a:pt x="164915" y="0"/>
                  </a:moveTo>
                  <a:lnTo>
                    <a:pt x="336" y="0"/>
                  </a:lnTo>
                  <a:lnTo>
                    <a:pt x="0" y="12700"/>
                  </a:lnTo>
                  <a:lnTo>
                    <a:pt x="172044" y="12700"/>
                  </a:lnTo>
                  <a:lnTo>
                    <a:pt x="164915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7103872" y="4464050"/>
              <a:ext cx="950594" cy="12700"/>
            </a:xfrm>
            <a:custGeom>
              <a:avLst/>
              <a:gdLst/>
              <a:ahLst/>
              <a:cxnLst/>
              <a:rect l="l" t="t" r="r" b="b"/>
              <a:pathLst>
                <a:path w="950595" h="12700">
                  <a:moveTo>
                    <a:pt x="282498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34518" y="12700"/>
                  </a:lnTo>
                  <a:lnTo>
                    <a:pt x="282498" y="0"/>
                  </a:lnTo>
                  <a:close/>
                </a:path>
                <a:path w="950595" h="12700">
                  <a:moveTo>
                    <a:pt x="873582" y="0"/>
                  </a:moveTo>
                  <a:lnTo>
                    <a:pt x="735177" y="0"/>
                  </a:lnTo>
                  <a:lnTo>
                    <a:pt x="734834" y="12700"/>
                  </a:lnTo>
                  <a:lnTo>
                    <a:pt x="870394" y="12700"/>
                  </a:lnTo>
                  <a:lnTo>
                    <a:pt x="873582" y="0"/>
                  </a:lnTo>
                  <a:close/>
                </a:path>
                <a:path w="950595" h="12700">
                  <a:moveTo>
                    <a:pt x="950175" y="12700"/>
                  </a:moveTo>
                  <a:lnTo>
                    <a:pt x="943051" y="0"/>
                  </a:lnTo>
                  <a:lnTo>
                    <a:pt x="902246" y="0"/>
                  </a:lnTo>
                  <a:lnTo>
                    <a:pt x="910082" y="12700"/>
                  </a:lnTo>
                  <a:lnTo>
                    <a:pt x="950175" y="1270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838072" y="4488179"/>
              <a:ext cx="229870" cy="12700"/>
            </a:xfrm>
            <a:custGeom>
              <a:avLst/>
              <a:gdLst/>
              <a:ahLst/>
              <a:cxnLst/>
              <a:rect l="l" t="t" r="r" b="b"/>
              <a:pathLst>
                <a:path w="229870" h="12700">
                  <a:moveTo>
                    <a:pt x="133324" y="0"/>
                  </a:moveTo>
                  <a:lnTo>
                    <a:pt x="330" y="0"/>
                  </a:lnTo>
                  <a:lnTo>
                    <a:pt x="0" y="12700"/>
                  </a:lnTo>
                  <a:lnTo>
                    <a:pt x="130124" y="12700"/>
                  </a:lnTo>
                  <a:lnTo>
                    <a:pt x="133324" y="0"/>
                  </a:lnTo>
                  <a:close/>
                </a:path>
                <a:path w="229870" h="12700">
                  <a:moveTo>
                    <a:pt x="229527" y="12700"/>
                  </a:moveTo>
                  <a:lnTo>
                    <a:pt x="222402" y="0"/>
                  </a:lnTo>
                  <a:lnTo>
                    <a:pt x="182930" y="0"/>
                  </a:lnTo>
                  <a:lnTo>
                    <a:pt x="190754" y="12700"/>
                  </a:lnTo>
                  <a:lnTo>
                    <a:pt x="229527" y="1270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148930" y="0"/>
                  </a:moveTo>
                  <a:lnTo>
                    <a:pt x="1029639" y="0"/>
                  </a:lnTo>
                  <a:lnTo>
                    <a:pt x="1029296" y="12700"/>
                  </a:lnTo>
                  <a:lnTo>
                    <a:pt x="1145730" y="12700"/>
                  </a:lnTo>
                  <a:lnTo>
                    <a:pt x="1148930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7835811" y="4573269"/>
              <a:ext cx="278130" cy="12700"/>
            </a:xfrm>
            <a:custGeom>
              <a:avLst/>
              <a:gdLst/>
              <a:ahLst/>
              <a:cxnLst/>
              <a:rect l="l" t="t" r="r" b="b"/>
              <a:pathLst>
                <a:path w="278129" h="12700">
                  <a:moveTo>
                    <a:pt x="114198" y="0"/>
                  </a:moveTo>
                  <a:lnTo>
                    <a:pt x="342" y="0"/>
                  </a:lnTo>
                  <a:lnTo>
                    <a:pt x="0" y="12700"/>
                  </a:lnTo>
                  <a:lnTo>
                    <a:pt x="111010" y="12700"/>
                  </a:lnTo>
                  <a:lnTo>
                    <a:pt x="114198" y="0"/>
                  </a:lnTo>
                  <a:close/>
                </a:path>
                <a:path w="278129" h="12700">
                  <a:moveTo>
                    <a:pt x="277583" y="1270"/>
                  </a:moveTo>
                  <a:lnTo>
                    <a:pt x="272770" y="1270"/>
                  </a:lnTo>
                  <a:lnTo>
                    <a:pt x="272770" y="0"/>
                  </a:lnTo>
                  <a:lnTo>
                    <a:pt x="252691" y="0"/>
                  </a:lnTo>
                  <a:lnTo>
                    <a:pt x="252691" y="1270"/>
                  </a:lnTo>
                  <a:lnTo>
                    <a:pt x="258000" y="1270"/>
                  </a:lnTo>
                  <a:lnTo>
                    <a:pt x="258000" y="12700"/>
                  </a:lnTo>
                  <a:lnTo>
                    <a:pt x="277583" y="12700"/>
                  </a:lnTo>
                  <a:lnTo>
                    <a:pt x="277583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7834833" y="4610100"/>
              <a:ext cx="311785" cy="12700"/>
            </a:xfrm>
            <a:custGeom>
              <a:avLst/>
              <a:gdLst/>
              <a:ahLst/>
              <a:cxnLst/>
              <a:rect l="l" t="t" r="r" b="b"/>
              <a:pathLst>
                <a:path w="311784" h="12700">
                  <a:moveTo>
                    <a:pt x="105918" y="0"/>
                  </a:moveTo>
                  <a:lnTo>
                    <a:pt x="342" y="0"/>
                  </a:lnTo>
                  <a:lnTo>
                    <a:pt x="0" y="12700"/>
                  </a:lnTo>
                  <a:lnTo>
                    <a:pt x="102730" y="12700"/>
                  </a:lnTo>
                  <a:lnTo>
                    <a:pt x="105918" y="0"/>
                  </a:lnTo>
                  <a:close/>
                </a:path>
                <a:path w="311784" h="12700">
                  <a:moveTo>
                    <a:pt x="311734" y="12700"/>
                  </a:moveTo>
                  <a:lnTo>
                    <a:pt x="301828" y="0"/>
                  </a:lnTo>
                  <a:lnTo>
                    <a:pt x="283933" y="0"/>
                  </a:lnTo>
                  <a:lnTo>
                    <a:pt x="294563" y="12700"/>
                  </a:lnTo>
                  <a:lnTo>
                    <a:pt x="311734" y="1270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6465900" y="4646929"/>
              <a:ext cx="1709420" cy="12700"/>
            </a:xfrm>
            <a:custGeom>
              <a:avLst/>
              <a:gdLst/>
              <a:ahLst/>
              <a:cxnLst/>
              <a:rect l="l" t="t" r="r" b="b"/>
              <a:pathLst>
                <a:path w="1709420" h="12700">
                  <a:moveTo>
                    <a:pt x="248488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03136" y="12700"/>
                  </a:lnTo>
                  <a:lnTo>
                    <a:pt x="248488" y="0"/>
                  </a:lnTo>
                  <a:close/>
                </a:path>
                <a:path w="1709420" h="12700">
                  <a:moveTo>
                    <a:pt x="1465605" y="0"/>
                  </a:moveTo>
                  <a:lnTo>
                    <a:pt x="1368298" y="0"/>
                  </a:lnTo>
                  <a:lnTo>
                    <a:pt x="1367955" y="12700"/>
                  </a:lnTo>
                  <a:lnTo>
                    <a:pt x="1462405" y="12700"/>
                  </a:lnTo>
                  <a:lnTo>
                    <a:pt x="1465605" y="0"/>
                  </a:lnTo>
                  <a:close/>
                </a:path>
                <a:path w="1709420" h="12700">
                  <a:moveTo>
                    <a:pt x="1709381" y="12700"/>
                  </a:moveTo>
                  <a:lnTo>
                    <a:pt x="1699475" y="0"/>
                  </a:lnTo>
                  <a:lnTo>
                    <a:pt x="1683664" y="0"/>
                  </a:lnTo>
                  <a:lnTo>
                    <a:pt x="1694294" y="12700"/>
                  </a:lnTo>
                  <a:lnTo>
                    <a:pt x="1709381" y="1270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6388836" y="4671059"/>
              <a:ext cx="1805305" cy="12700"/>
            </a:xfrm>
            <a:custGeom>
              <a:avLst/>
              <a:gdLst/>
              <a:ahLst/>
              <a:cxnLst/>
              <a:rect l="l" t="t" r="r" b="b"/>
              <a:pathLst>
                <a:path w="1805304" h="12700">
                  <a:moveTo>
                    <a:pt x="239395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94043" y="12700"/>
                  </a:lnTo>
                  <a:lnTo>
                    <a:pt x="239395" y="0"/>
                  </a:lnTo>
                  <a:close/>
                </a:path>
                <a:path w="1805304" h="12700">
                  <a:moveTo>
                    <a:pt x="1535645" y="0"/>
                  </a:moveTo>
                  <a:lnTo>
                    <a:pt x="1444612" y="0"/>
                  </a:lnTo>
                  <a:lnTo>
                    <a:pt x="1444612" y="7620"/>
                  </a:lnTo>
                  <a:lnTo>
                    <a:pt x="1444053" y="7620"/>
                  </a:lnTo>
                  <a:lnTo>
                    <a:pt x="1444053" y="12700"/>
                  </a:lnTo>
                  <a:lnTo>
                    <a:pt x="1534045" y="12700"/>
                  </a:lnTo>
                  <a:lnTo>
                    <a:pt x="1534045" y="7620"/>
                  </a:lnTo>
                  <a:lnTo>
                    <a:pt x="1535645" y="7620"/>
                  </a:lnTo>
                  <a:lnTo>
                    <a:pt x="1535645" y="0"/>
                  </a:lnTo>
                  <a:close/>
                </a:path>
                <a:path w="1805304" h="12700">
                  <a:moveTo>
                    <a:pt x="1805254" y="12700"/>
                  </a:moveTo>
                  <a:lnTo>
                    <a:pt x="1795348" y="0"/>
                  </a:lnTo>
                  <a:lnTo>
                    <a:pt x="1780908" y="0"/>
                  </a:lnTo>
                  <a:lnTo>
                    <a:pt x="1791538" y="12700"/>
                  </a:lnTo>
                  <a:lnTo>
                    <a:pt x="1805254" y="1270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194120" y="4732019"/>
              <a:ext cx="2047875" cy="12700"/>
            </a:xfrm>
            <a:custGeom>
              <a:avLst/>
              <a:gdLst/>
              <a:ahLst/>
              <a:cxnLst/>
              <a:rect l="l" t="t" r="r" b="b"/>
              <a:pathLst>
                <a:path w="2047875" h="12700">
                  <a:moveTo>
                    <a:pt x="21644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1107" y="12700"/>
                  </a:lnTo>
                  <a:lnTo>
                    <a:pt x="216446" y="0"/>
                  </a:lnTo>
                  <a:close/>
                </a:path>
                <a:path w="2047875" h="12700">
                  <a:moveTo>
                    <a:pt x="1715998" y="0"/>
                  </a:moveTo>
                  <a:lnTo>
                    <a:pt x="1629613" y="0"/>
                  </a:lnTo>
                  <a:lnTo>
                    <a:pt x="1627314" y="12700"/>
                  </a:lnTo>
                  <a:lnTo>
                    <a:pt x="1712810" y="12700"/>
                  </a:lnTo>
                  <a:lnTo>
                    <a:pt x="1715998" y="0"/>
                  </a:lnTo>
                  <a:close/>
                </a:path>
                <a:path w="2047875" h="12700">
                  <a:moveTo>
                    <a:pt x="2047494" y="12700"/>
                  </a:moveTo>
                  <a:lnTo>
                    <a:pt x="2037588" y="0"/>
                  </a:lnTo>
                  <a:lnTo>
                    <a:pt x="2026615" y="0"/>
                  </a:lnTo>
                  <a:lnTo>
                    <a:pt x="2037232" y="12700"/>
                  </a:lnTo>
                  <a:lnTo>
                    <a:pt x="2047494" y="1270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6117056" y="4756150"/>
              <a:ext cx="2143760" cy="12700"/>
            </a:xfrm>
            <a:custGeom>
              <a:avLst/>
              <a:gdLst/>
              <a:ahLst/>
              <a:cxnLst/>
              <a:rect l="l" t="t" r="r" b="b"/>
              <a:pathLst>
                <a:path w="2143759" h="12700">
                  <a:moveTo>
                    <a:pt x="20928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3583" y="12700"/>
                  </a:lnTo>
                  <a:lnTo>
                    <a:pt x="209283" y="0"/>
                  </a:lnTo>
                  <a:close/>
                </a:path>
                <a:path w="2143759" h="12700">
                  <a:moveTo>
                    <a:pt x="1787004" y="0"/>
                  </a:moveTo>
                  <a:lnTo>
                    <a:pt x="1702320" y="0"/>
                  </a:lnTo>
                  <a:lnTo>
                    <a:pt x="1700034" y="12700"/>
                  </a:lnTo>
                  <a:lnTo>
                    <a:pt x="1783803" y="12700"/>
                  </a:lnTo>
                  <a:lnTo>
                    <a:pt x="1787004" y="0"/>
                  </a:lnTo>
                  <a:close/>
                </a:path>
                <a:path w="2143759" h="12700">
                  <a:moveTo>
                    <a:pt x="2143366" y="12700"/>
                  </a:moveTo>
                  <a:lnTo>
                    <a:pt x="2133460" y="0"/>
                  </a:lnTo>
                  <a:lnTo>
                    <a:pt x="2123846" y="0"/>
                  </a:lnTo>
                  <a:lnTo>
                    <a:pt x="2134476" y="12700"/>
                  </a:lnTo>
                  <a:lnTo>
                    <a:pt x="2143366" y="1270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6015228" y="4792979"/>
              <a:ext cx="2273935" cy="12700"/>
            </a:xfrm>
            <a:custGeom>
              <a:avLst/>
              <a:gdLst/>
              <a:ahLst/>
              <a:cxnLst/>
              <a:rect l="l" t="t" r="r" b="b"/>
              <a:pathLst>
                <a:path w="2273934" h="12700">
                  <a:moveTo>
                    <a:pt x="20755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71856" y="12700"/>
                  </a:lnTo>
                  <a:lnTo>
                    <a:pt x="207556" y="0"/>
                  </a:lnTo>
                  <a:close/>
                </a:path>
                <a:path w="2273934" h="12700">
                  <a:moveTo>
                    <a:pt x="1879574" y="0"/>
                  </a:moveTo>
                  <a:lnTo>
                    <a:pt x="1797507" y="0"/>
                  </a:lnTo>
                  <a:lnTo>
                    <a:pt x="1795221" y="12700"/>
                  </a:lnTo>
                  <a:lnTo>
                    <a:pt x="1876386" y="12700"/>
                  </a:lnTo>
                  <a:lnTo>
                    <a:pt x="1879574" y="0"/>
                  </a:lnTo>
                  <a:close/>
                </a:path>
                <a:path w="2273934" h="12700">
                  <a:moveTo>
                    <a:pt x="2273909" y="12700"/>
                  </a:moveTo>
                  <a:lnTo>
                    <a:pt x="2264003" y="0"/>
                  </a:lnTo>
                  <a:lnTo>
                    <a:pt x="2256485" y="0"/>
                  </a:lnTo>
                  <a:lnTo>
                    <a:pt x="2267102" y="12700"/>
                  </a:lnTo>
                  <a:lnTo>
                    <a:pt x="2273909" y="1270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5946267" y="4817109"/>
              <a:ext cx="2373630" cy="25400"/>
            </a:xfrm>
            <a:custGeom>
              <a:avLst/>
              <a:gdLst/>
              <a:ahLst/>
              <a:cxnLst/>
              <a:rect l="l" t="t" r="r" b="b"/>
              <a:pathLst>
                <a:path w="2373629" h="25400">
                  <a:moveTo>
                    <a:pt x="208673" y="0"/>
                  </a:moveTo>
                  <a:lnTo>
                    <a:pt x="37934" y="0"/>
                  </a:lnTo>
                  <a:lnTo>
                    <a:pt x="0" y="13970"/>
                  </a:lnTo>
                  <a:lnTo>
                    <a:pt x="169405" y="13970"/>
                  </a:lnTo>
                  <a:lnTo>
                    <a:pt x="208673" y="0"/>
                  </a:lnTo>
                  <a:close/>
                </a:path>
                <a:path w="2373629" h="25400">
                  <a:moveTo>
                    <a:pt x="1942477" y="0"/>
                  </a:moveTo>
                  <a:lnTo>
                    <a:pt x="1862112" y="0"/>
                  </a:lnTo>
                  <a:lnTo>
                    <a:pt x="1859826" y="12700"/>
                  </a:lnTo>
                  <a:lnTo>
                    <a:pt x="1859597" y="13970"/>
                  </a:lnTo>
                  <a:lnTo>
                    <a:pt x="1857527" y="25400"/>
                  </a:lnTo>
                  <a:lnTo>
                    <a:pt x="1936089" y="25400"/>
                  </a:lnTo>
                  <a:lnTo>
                    <a:pt x="1938947" y="13970"/>
                  </a:lnTo>
                  <a:lnTo>
                    <a:pt x="1939277" y="12700"/>
                  </a:lnTo>
                  <a:lnTo>
                    <a:pt x="1942477" y="0"/>
                  </a:lnTo>
                  <a:close/>
                </a:path>
                <a:path w="2373629" h="25400">
                  <a:moveTo>
                    <a:pt x="2373388" y="25400"/>
                  </a:moveTo>
                  <a:lnTo>
                    <a:pt x="2363825" y="13970"/>
                  </a:lnTo>
                  <a:lnTo>
                    <a:pt x="2362771" y="12700"/>
                  </a:lnTo>
                  <a:lnTo>
                    <a:pt x="2352141" y="0"/>
                  </a:lnTo>
                  <a:lnTo>
                    <a:pt x="2345626" y="0"/>
                  </a:lnTo>
                  <a:lnTo>
                    <a:pt x="2357297" y="13970"/>
                  </a:lnTo>
                  <a:lnTo>
                    <a:pt x="2366861" y="25400"/>
                  </a:lnTo>
                  <a:lnTo>
                    <a:pt x="2373388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7799451" y="4853939"/>
              <a:ext cx="541020" cy="12700"/>
            </a:xfrm>
            <a:custGeom>
              <a:avLst/>
              <a:gdLst/>
              <a:ahLst/>
              <a:cxnLst/>
              <a:rect l="l" t="t" r="r" b="b"/>
              <a:pathLst>
                <a:path w="541020" h="12700">
                  <a:moveTo>
                    <a:pt x="80035" y="0"/>
                  </a:moveTo>
                  <a:lnTo>
                    <a:pt x="2286" y="0"/>
                  </a:lnTo>
                  <a:lnTo>
                    <a:pt x="0" y="12700"/>
                  </a:lnTo>
                  <a:lnTo>
                    <a:pt x="76847" y="12700"/>
                  </a:lnTo>
                  <a:lnTo>
                    <a:pt x="80035" y="0"/>
                  </a:lnTo>
                  <a:close/>
                </a:path>
                <a:path w="541020" h="12700">
                  <a:moveTo>
                    <a:pt x="540397" y="12700"/>
                  </a:moveTo>
                  <a:lnTo>
                    <a:pt x="529767" y="0"/>
                  </a:lnTo>
                  <a:lnTo>
                    <a:pt x="523240" y="0"/>
                  </a:lnTo>
                  <a:lnTo>
                    <a:pt x="533857" y="12700"/>
                  </a:lnTo>
                  <a:lnTo>
                    <a:pt x="540397" y="1270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7788567" y="4914900"/>
              <a:ext cx="602615" cy="12700"/>
            </a:xfrm>
            <a:custGeom>
              <a:avLst/>
              <a:gdLst/>
              <a:ahLst/>
              <a:cxnLst/>
              <a:rect l="l" t="t" r="r" b="b"/>
              <a:pathLst>
                <a:path w="602615" h="12700">
                  <a:moveTo>
                    <a:pt x="74168" y="0"/>
                  </a:moveTo>
                  <a:lnTo>
                    <a:pt x="1143" y="0"/>
                  </a:lnTo>
                  <a:lnTo>
                    <a:pt x="1143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72694" y="12700"/>
                  </a:lnTo>
                  <a:lnTo>
                    <a:pt x="72694" y="11430"/>
                  </a:lnTo>
                  <a:lnTo>
                    <a:pt x="74168" y="11430"/>
                  </a:lnTo>
                  <a:lnTo>
                    <a:pt x="74168" y="0"/>
                  </a:lnTo>
                  <a:close/>
                </a:path>
                <a:path w="602615" h="12700">
                  <a:moveTo>
                    <a:pt x="602284" y="12700"/>
                  </a:moveTo>
                  <a:lnTo>
                    <a:pt x="591667" y="0"/>
                  </a:lnTo>
                  <a:lnTo>
                    <a:pt x="585101" y="0"/>
                  </a:lnTo>
                  <a:lnTo>
                    <a:pt x="595718" y="12700"/>
                  </a:lnTo>
                  <a:lnTo>
                    <a:pt x="602284" y="1270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7784097" y="4939029"/>
              <a:ext cx="626110" cy="12700"/>
            </a:xfrm>
            <a:custGeom>
              <a:avLst/>
              <a:gdLst/>
              <a:ahLst/>
              <a:cxnLst/>
              <a:rect l="l" t="t" r="r" b="b"/>
              <a:pathLst>
                <a:path w="626109" h="12700">
                  <a:moveTo>
                    <a:pt x="76581" y="0"/>
                  </a:moveTo>
                  <a:lnTo>
                    <a:pt x="2286" y="0"/>
                  </a:lnTo>
                  <a:lnTo>
                    <a:pt x="0" y="12700"/>
                  </a:lnTo>
                  <a:lnTo>
                    <a:pt x="75958" y="12700"/>
                  </a:lnTo>
                  <a:lnTo>
                    <a:pt x="76581" y="0"/>
                  </a:lnTo>
                  <a:close/>
                </a:path>
                <a:path w="626109" h="12700">
                  <a:moveTo>
                    <a:pt x="625525" y="12700"/>
                  </a:moveTo>
                  <a:lnTo>
                    <a:pt x="616000" y="0"/>
                  </a:lnTo>
                  <a:lnTo>
                    <a:pt x="609752" y="0"/>
                  </a:lnTo>
                  <a:lnTo>
                    <a:pt x="620369" y="12700"/>
                  </a:lnTo>
                  <a:lnTo>
                    <a:pt x="625525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5518696" y="4975859"/>
              <a:ext cx="2919095" cy="12700"/>
            </a:xfrm>
            <a:custGeom>
              <a:avLst/>
              <a:gdLst/>
              <a:ahLst/>
              <a:cxnLst/>
              <a:rect l="l" t="t" r="r" b="b"/>
              <a:pathLst>
                <a:path w="2919095" h="12700">
                  <a:moveTo>
                    <a:pt x="189903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4190" y="12700"/>
                  </a:lnTo>
                  <a:lnTo>
                    <a:pt x="189903" y="0"/>
                  </a:lnTo>
                  <a:close/>
                </a:path>
                <a:path w="2919095" h="12700">
                  <a:moveTo>
                    <a:pt x="2340191" y="0"/>
                  </a:moveTo>
                  <a:lnTo>
                    <a:pt x="2261044" y="0"/>
                  </a:lnTo>
                  <a:lnTo>
                    <a:pt x="2258758" y="12700"/>
                  </a:lnTo>
                  <a:lnTo>
                    <a:pt x="2339568" y="12700"/>
                  </a:lnTo>
                  <a:lnTo>
                    <a:pt x="2340191" y="0"/>
                  </a:lnTo>
                  <a:close/>
                </a:path>
                <a:path w="2919095" h="12700">
                  <a:moveTo>
                    <a:pt x="2918549" y="12700"/>
                  </a:moveTo>
                  <a:lnTo>
                    <a:pt x="2909024" y="0"/>
                  </a:lnTo>
                  <a:lnTo>
                    <a:pt x="2905950" y="0"/>
                  </a:lnTo>
                  <a:lnTo>
                    <a:pt x="2916567" y="12700"/>
                  </a:lnTo>
                  <a:lnTo>
                    <a:pt x="2918549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5439270" y="5012689"/>
              <a:ext cx="2418080" cy="12700"/>
            </a:xfrm>
            <a:custGeom>
              <a:avLst/>
              <a:gdLst/>
              <a:ahLst/>
              <a:cxnLst/>
              <a:rect l="l" t="t" r="r" b="b"/>
              <a:pathLst>
                <a:path w="2418079" h="12700">
                  <a:moveTo>
                    <a:pt x="165773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30073" y="12700"/>
                  </a:lnTo>
                  <a:lnTo>
                    <a:pt x="165773" y="0"/>
                  </a:lnTo>
                  <a:close/>
                </a:path>
                <a:path w="2418079" h="12700">
                  <a:moveTo>
                    <a:pt x="2417813" y="0"/>
                  </a:moveTo>
                  <a:lnTo>
                    <a:pt x="2336419" y="0"/>
                  </a:lnTo>
                  <a:lnTo>
                    <a:pt x="2337371" y="12700"/>
                  </a:lnTo>
                  <a:lnTo>
                    <a:pt x="2417203" y="12700"/>
                  </a:lnTo>
                  <a:lnTo>
                    <a:pt x="2417813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7779302" y="5060950"/>
              <a:ext cx="75565" cy="12700"/>
            </a:xfrm>
            <a:custGeom>
              <a:avLst/>
              <a:gdLst/>
              <a:ahLst/>
              <a:cxnLst/>
              <a:rect l="l" t="t" r="r" b="b"/>
              <a:pathLst>
                <a:path w="75565" h="12700">
                  <a:moveTo>
                    <a:pt x="7544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74822" y="12700"/>
                  </a:lnTo>
                  <a:lnTo>
                    <a:pt x="75441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259318" y="5097779"/>
              <a:ext cx="106680" cy="12700"/>
            </a:xfrm>
            <a:custGeom>
              <a:avLst/>
              <a:gdLst/>
              <a:ahLst/>
              <a:cxnLst/>
              <a:rect l="l" t="t" r="r" b="b"/>
              <a:pathLst>
                <a:path w="106679" h="12700">
                  <a:moveTo>
                    <a:pt x="10649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70783" y="12700"/>
                  </a:lnTo>
                  <a:lnTo>
                    <a:pt x="106491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208284" y="5121909"/>
              <a:ext cx="90170" cy="12700"/>
            </a:xfrm>
            <a:custGeom>
              <a:avLst/>
              <a:gdLst/>
              <a:ahLst/>
              <a:cxnLst/>
              <a:rect l="l" t="t" r="r" b="b"/>
              <a:pathLst>
                <a:path w="90170" h="12700">
                  <a:moveTo>
                    <a:pt x="89680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53972" y="12700"/>
                  </a:lnTo>
                  <a:lnTo>
                    <a:pt x="89680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7792958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7794761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7796563" y="529208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7797511" y="530478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7798364" y="5316220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7799313" y="5328920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7800261" y="5341620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7801114" y="5353050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7802063" y="5365750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7803011" y="53784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7803865" y="5389879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7805100" y="54025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7806321" y="541400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807678" y="54267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809035" y="54394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810257" y="545083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811613" y="546353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812835" y="547497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7814192" y="548767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7815413" y="54991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7816770" y="55118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818127" y="552450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819348" y="55359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7820706" y="55486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822063" y="556132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823284" y="55727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7824641" y="558545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79" name="object 1579"/>
          <p:cNvGrpSpPr/>
          <p:nvPr/>
        </p:nvGrpSpPr>
        <p:grpSpPr>
          <a:xfrm>
            <a:off x="7825862" y="5596890"/>
            <a:ext cx="92710" cy="426720"/>
            <a:chOff x="7825862" y="5596890"/>
            <a:chExt cx="92710" cy="426720"/>
          </a:xfrm>
        </p:grpSpPr>
        <p:sp>
          <p:nvSpPr>
            <p:cNvPr id="1580" name="object 1580"/>
            <p:cNvSpPr/>
            <p:nvPr/>
          </p:nvSpPr>
          <p:spPr>
            <a:xfrm>
              <a:off x="7825862" y="559689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7827219" y="560959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7828576" y="562229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7829798" y="563372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7831155" y="564642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32376" y="565785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33733" y="567055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34954" y="568198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36311" y="569468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7837669" y="570738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7838890" y="571881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40247" y="573151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41604" y="574421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42825" y="575564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44182" y="576834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45404" y="577977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46761" y="579247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48118" y="580517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49339" y="581660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50696" y="582930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51918" y="584073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53275" y="585343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54496" y="586486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55853" y="587756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57210" y="589026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58431" y="590169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59789" y="591439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61146" y="592709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62367" y="593852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63724" y="595122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64945" y="596265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66302" y="597535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67659" y="59880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68881" y="5999480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70238" y="6012180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5" name="object 1615"/>
          <p:cNvSpPr txBox="1"/>
          <p:nvPr/>
        </p:nvSpPr>
        <p:spPr>
          <a:xfrm>
            <a:off x="8493759" y="6282690"/>
            <a:ext cx="1143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8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616" name="object 161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600" u="heavy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</a:rPr>
              <a:t>Sub </a:t>
            </a:r>
            <a:r>
              <a:rPr sz="3600" u="heavy" spc="-5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</a:rPr>
              <a:t>Rule </a:t>
            </a:r>
            <a:r>
              <a:rPr sz="3600" u="heavy" dirty="0">
                <a:solidFill>
                  <a:srgbClr val="FF00FF"/>
                </a:solidFill>
                <a:uFill>
                  <a:solidFill>
                    <a:srgbClr val="FF00FF"/>
                  </a:solidFill>
                </a:uFill>
              </a:rPr>
              <a:t>(7):</a:t>
            </a:r>
            <a:r>
              <a:rPr sz="3600" dirty="0">
                <a:solidFill>
                  <a:srgbClr val="FF00FF"/>
                </a:solidFill>
              </a:rPr>
              <a:t> </a:t>
            </a:r>
            <a:r>
              <a:rPr sz="3600" spc="-5" dirty="0">
                <a:solidFill>
                  <a:srgbClr val="FF00FF"/>
                </a:solidFill>
              </a:rPr>
              <a:t>It </a:t>
            </a:r>
            <a:r>
              <a:rPr sz="3600" spc="5" dirty="0">
                <a:solidFill>
                  <a:srgbClr val="FF00FF"/>
                </a:solidFill>
              </a:rPr>
              <a:t>says </a:t>
            </a:r>
            <a:r>
              <a:rPr sz="3600" spc="-10" dirty="0">
                <a:solidFill>
                  <a:srgbClr val="FF00FF"/>
                </a:solidFill>
              </a:rPr>
              <a:t>all </a:t>
            </a:r>
            <a:r>
              <a:rPr sz="3600" spc="-5" dirty="0">
                <a:solidFill>
                  <a:srgbClr val="FF00FF"/>
                </a:solidFill>
              </a:rPr>
              <a:t>companies will </a:t>
            </a:r>
            <a:r>
              <a:rPr sz="3600" spc="-10" dirty="0">
                <a:solidFill>
                  <a:srgbClr val="FF00FF"/>
                </a:solidFill>
              </a:rPr>
              <a:t>create </a:t>
            </a:r>
            <a:r>
              <a:rPr sz="3600" spc="-885" dirty="0">
                <a:solidFill>
                  <a:srgbClr val="FF00FF"/>
                </a:solidFill>
              </a:rPr>
              <a:t> </a:t>
            </a:r>
            <a:r>
              <a:rPr sz="3600" spc="-5" dirty="0">
                <a:solidFill>
                  <a:srgbClr val="FF00FF"/>
                </a:solidFill>
              </a:rPr>
              <a:t>DRR</a:t>
            </a:r>
            <a:r>
              <a:rPr sz="3600" spc="-25" dirty="0">
                <a:solidFill>
                  <a:srgbClr val="FF00FF"/>
                </a:solidFill>
              </a:rPr>
              <a:t> </a:t>
            </a:r>
            <a:r>
              <a:rPr sz="3600" spc="-5" dirty="0">
                <a:solidFill>
                  <a:srgbClr val="FF00FF"/>
                </a:solidFill>
              </a:rPr>
              <a:t>Excepting</a:t>
            </a:r>
            <a:r>
              <a:rPr sz="3600" spc="-15" dirty="0">
                <a:solidFill>
                  <a:srgbClr val="FF00FF"/>
                </a:solidFill>
              </a:rPr>
              <a:t> </a:t>
            </a:r>
            <a:r>
              <a:rPr sz="3600" dirty="0">
                <a:solidFill>
                  <a:srgbClr val="FF00FF"/>
                </a:solidFill>
              </a:rPr>
              <a:t>2</a:t>
            </a:r>
            <a:r>
              <a:rPr sz="3600" spc="5" dirty="0">
                <a:solidFill>
                  <a:srgbClr val="FF00FF"/>
                </a:solidFill>
              </a:rPr>
              <a:t> </a:t>
            </a:r>
            <a:r>
              <a:rPr sz="3600" spc="-5" dirty="0">
                <a:solidFill>
                  <a:srgbClr val="FF00FF"/>
                </a:solidFill>
              </a:rPr>
              <a:t>com</a:t>
            </a:r>
            <a:r>
              <a:rPr sz="3600" u="sng" spc="-5" dirty="0">
                <a:solidFill>
                  <a:srgbClr val="FF00FF"/>
                </a:solidFill>
                <a:uFill>
                  <a:solidFill>
                    <a:srgbClr val="C6B0B9"/>
                  </a:solidFill>
                </a:uFill>
              </a:rPr>
              <a:t>p</a:t>
            </a:r>
            <a:r>
              <a:rPr sz="3600" spc="-5" dirty="0">
                <a:solidFill>
                  <a:srgbClr val="FF00FF"/>
                </a:solidFill>
              </a:rPr>
              <a:t>anies</a:t>
            </a:r>
            <a:endParaRPr sz="3600"/>
          </a:p>
        </p:txBody>
      </p:sp>
      <p:sp>
        <p:nvSpPr>
          <p:cNvPr id="1617" name="object 1617"/>
          <p:cNvSpPr txBox="1"/>
          <p:nvPr/>
        </p:nvSpPr>
        <p:spPr>
          <a:xfrm>
            <a:off x="180339" y="1282700"/>
            <a:ext cx="8717915" cy="4963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7365" indent="-495300">
              <a:lnSpc>
                <a:spcPct val="100000"/>
              </a:lnSpc>
              <a:spcBef>
                <a:spcPts val="100"/>
              </a:spcBef>
              <a:buAutoNum type="arabicParenR"/>
              <a:tabLst>
                <a:tab pos="508000" algn="l"/>
              </a:tabLst>
            </a:pPr>
            <a:r>
              <a:rPr sz="3600" spc="-5" dirty="0">
                <a:solidFill>
                  <a:srgbClr val="FF00FF"/>
                </a:solidFill>
                <a:latin typeface="Times New Roman"/>
                <a:cs typeface="Times New Roman"/>
              </a:rPr>
              <a:t>Banking</a:t>
            </a:r>
            <a:r>
              <a:rPr sz="3600" spc="-40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FF00FF"/>
                </a:solidFill>
                <a:latin typeface="Times New Roman"/>
                <a:cs typeface="Times New Roman"/>
              </a:rPr>
              <a:t>Companies</a:t>
            </a:r>
            <a:endParaRPr sz="3600">
              <a:latin typeface="Times New Roman"/>
              <a:cs typeface="Times New Roman"/>
            </a:endParaRPr>
          </a:p>
          <a:p>
            <a:pPr marL="12700" marR="198120">
              <a:lnSpc>
                <a:spcPct val="100000"/>
              </a:lnSpc>
              <a:buAutoNum type="arabicParenR"/>
              <a:tabLst>
                <a:tab pos="508000" algn="l"/>
              </a:tabLst>
            </a:pPr>
            <a:r>
              <a:rPr sz="3600" spc="-5" dirty="0">
                <a:solidFill>
                  <a:srgbClr val="FF00FF"/>
                </a:solidFill>
                <a:latin typeface="Times New Roman"/>
                <a:cs typeface="Times New Roman"/>
              </a:rPr>
              <a:t>All India F</a:t>
            </a:r>
            <a:r>
              <a:rPr sz="3600" strike="dbl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in</a:t>
            </a:r>
            <a:r>
              <a:rPr sz="36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anc</a:t>
            </a:r>
            <a:r>
              <a:rPr sz="3600" u="sng" strike="noStrike" spc="-5" dirty="0">
                <a:solidFill>
                  <a:srgbClr val="FF00FF"/>
                </a:solidFill>
                <a:uFill>
                  <a:solidFill>
                    <a:srgbClr val="BE8B58"/>
                  </a:solidFill>
                </a:uFill>
                <a:latin typeface="Times New Roman"/>
                <a:cs typeface="Times New Roman"/>
              </a:rPr>
              <a:t>ial</a:t>
            </a:r>
            <a:r>
              <a:rPr sz="36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 Institutions regu</a:t>
            </a:r>
            <a:r>
              <a:rPr sz="3600" strike="sng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la</a:t>
            </a:r>
            <a:r>
              <a:rPr sz="36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ted </a:t>
            </a:r>
            <a:r>
              <a:rPr sz="3600" strike="noStrike" dirty="0">
                <a:solidFill>
                  <a:srgbClr val="FF00FF"/>
                </a:solidFill>
                <a:latin typeface="Times New Roman"/>
                <a:cs typeface="Times New Roman"/>
              </a:rPr>
              <a:t>by </a:t>
            </a:r>
            <a:r>
              <a:rPr sz="3600" strike="noStrike" spc="-885" dirty="0">
                <a:solidFill>
                  <a:srgbClr val="FF00FF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FF00FF"/>
                </a:solidFill>
                <a:latin typeface="Times New Roman"/>
                <a:cs typeface="Times New Roman"/>
              </a:rPr>
              <a:t>RBI</a:t>
            </a:r>
            <a:endParaRPr sz="3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375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  <a:tabLst>
                <a:tab pos="6844030" algn="l"/>
              </a:tabLst>
            </a:pPr>
            <a:r>
              <a:rPr sz="3600" u="heavy" spc="5" dirty="0">
                <a:solidFill>
                  <a:srgbClr val="00AF4F"/>
                </a:solidFill>
                <a:uFill>
                  <a:solidFill>
                    <a:srgbClr val="00AF4F"/>
                  </a:solidFill>
                </a:uFill>
                <a:latin typeface="Times New Roman"/>
                <a:cs typeface="Times New Roman"/>
              </a:rPr>
              <a:t>U</a:t>
            </a:r>
            <a:r>
              <a:rPr sz="3600" u="heavy" spc="-15" dirty="0">
                <a:solidFill>
                  <a:srgbClr val="00AF4F"/>
                </a:solidFill>
                <a:uFill>
                  <a:solidFill>
                    <a:srgbClr val="00AF4F"/>
                  </a:solidFill>
                </a:uFill>
                <a:latin typeface="Times New Roman"/>
                <a:cs typeface="Times New Roman"/>
              </a:rPr>
              <a:t>/</a:t>
            </a:r>
            <a:r>
              <a:rPr sz="3600" u="heavy" spc="5" dirty="0">
                <a:solidFill>
                  <a:srgbClr val="00AF4F"/>
                </a:solidFill>
                <a:uFill>
                  <a:solidFill>
                    <a:srgbClr val="00AF4F"/>
                  </a:solidFill>
                </a:uFill>
                <a:latin typeface="Times New Roman"/>
                <a:cs typeface="Times New Roman"/>
              </a:rPr>
              <a:t>s</a:t>
            </a:r>
            <a:r>
              <a:rPr sz="3600" u="heavy" spc="-15" dirty="0">
                <a:solidFill>
                  <a:srgbClr val="00AF4F"/>
                </a:solidFill>
                <a:uFill>
                  <a:solidFill>
                    <a:srgbClr val="00AF4F"/>
                  </a:solidFill>
                </a:uFill>
                <a:latin typeface="Times New Roman"/>
                <a:cs typeface="Times New Roman"/>
              </a:rPr>
              <a:t>:</a:t>
            </a:r>
            <a:r>
              <a:rPr sz="3600" u="heavy" dirty="0">
                <a:solidFill>
                  <a:srgbClr val="00AF4F"/>
                </a:solidFill>
                <a:uFill>
                  <a:solidFill>
                    <a:srgbClr val="00AF4F"/>
                  </a:solidFill>
                </a:uFill>
                <a:latin typeface="Times New Roman"/>
                <a:cs typeface="Times New Roman"/>
              </a:rPr>
              <a:t>21(7)</a:t>
            </a:r>
            <a:r>
              <a:rPr sz="3600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dirty="0">
                <a:solidFill>
                  <a:srgbClr val="00AF4F"/>
                </a:solidFill>
                <a:latin typeface="Times New Roman"/>
                <a:cs typeface="Times New Roman"/>
              </a:rPr>
              <a:t>of</a:t>
            </a:r>
            <a:r>
              <a:rPr sz="3600" spc="-1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spc="-5" dirty="0">
                <a:solidFill>
                  <a:srgbClr val="00AF4F"/>
                </a:solidFill>
                <a:latin typeface="Times New Roman"/>
                <a:cs typeface="Times New Roman"/>
              </a:rPr>
              <a:t>Co</a:t>
            </a:r>
            <a:r>
              <a:rPr sz="3600" spc="-25" dirty="0">
                <a:solidFill>
                  <a:srgbClr val="00AF4F"/>
                </a:solidFill>
                <a:latin typeface="Times New Roman"/>
                <a:cs typeface="Times New Roman"/>
              </a:rPr>
              <a:t>m</a:t>
            </a:r>
            <a:r>
              <a:rPr sz="3600" dirty="0">
                <a:solidFill>
                  <a:srgbClr val="00AF4F"/>
                </a:solidFill>
                <a:latin typeface="Times New Roman"/>
                <a:cs typeface="Times New Roman"/>
              </a:rPr>
              <a:t>pan</a:t>
            </a:r>
            <a:r>
              <a:rPr sz="3600" spc="-10" dirty="0">
                <a:solidFill>
                  <a:srgbClr val="00AF4F"/>
                </a:solidFill>
                <a:latin typeface="Times New Roman"/>
                <a:cs typeface="Times New Roman"/>
              </a:rPr>
              <a:t>i</a:t>
            </a:r>
            <a:r>
              <a:rPr sz="3600" spc="-5" dirty="0">
                <a:solidFill>
                  <a:srgbClr val="00AF4F"/>
                </a:solidFill>
                <a:latin typeface="Times New Roman"/>
                <a:cs typeface="Times New Roman"/>
              </a:rPr>
              <a:t>e</a:t>
            </a:r>
            <a:r>
              <a:rPr sz="3600" dirty="0">
                <a:solidFill>
                  <a:srgbClr val="00AF4F"/>
                </a:solidFill>
                <a:latin typeface="Times New Roman"/>
                <a:cs typeface="Times New Roman"/>
              </a:rPr>
              <a:t>s</a:t>
            </a:r>
            <a:r>
              <a:rPr sz="3600" spc="-1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spc="5" dirty="0">
                <a:solidFill>
                  <a:srgbClr val="00AF4F"/>
                </a:solidFill>
                <a:latin typeface="Times New Roman"/>
                <a:cs typeface="Times New Roman"/>
              </a:rPr>
              <a:t>A</a:t>
            </a:r>
            <a:r>
              <a:rPr sz="3600" spc="-5" dirty="0">
                <a:solidFill>
                  <a:srgbClr val="00AF4F"/>
                </a:solidFill>
                <a:latin typeface="Times New Roman"/>
                <a:cs typeface="Times New Roman"/>
              </a:rPr>
              <a:t>c</a:t>
            </a:r>
            <a:r>
              <a:rPr sz="3600" spc="-15" dirty="0">
                <a:solidFill>
                  <a:srgbClr val="00AF4F"/>
                </a:solidFill>
                <a:latin typeface="Times New Roman"/>
                <a:cs typeface="Times New Roman"/>
              </a:rPr>
              <a:t>t</a:t>
            </a:r>
            <a:r>
              <a:rPr sz="3600" dirty="0">
                <a:solidFill>
                  <a:srgbClr val="00AF4F"/>
                </a:solidFill>
                <a:latin typeface="Times New Roman"/>
                <a:cs typeface="Times New Roman"/>
              </a:rPr>
              <a:t>, 2013 </a:t>
            </a:r>
            <a:r>
              <a:rPr sz="3600" strike="sngStrike" spc="-905" dirty="0">
                <a:solidFill>
                  <a:srgbClr val="00AF4F"/>
                </a:solidFill>
                <a:latin typeface="Times New Roman"/>
                <a:cs typeface="Times New Roman"/>
              </a:rPr>
              <a:t>–</a:t>
            </a:r>
            <a:r>
              <a:rPr sz="3600" strike="sngStrike" dirty="0">
                <a:solidFill>
                  <a:srgbClr val="00AF4F"/>
                </a:solidFill>
                <a:latin typeface="Times New Roman"/>
                <a:cs typeface="Times New Roman"/>
              </a:rPr>
              <a:t>  </a:t>
            </a:r>
            <a:r>
              <a:rPr sz="3600" strike="sngStrike" spc="-1395" dirty="0">
                <a:solidFill>
                  <a:srgbClr val="00AF4F"/>
                </a:solidFill>
                <a:latin typeface="Times New Roman"/>
                <a:cs typeface="Times New Roman"/>
              </a:rPr>
              <a:t>A</a:t>
            </a:r>
            <a:r>
              <a:rPr sz="3600" u="sng" strike="noStrike" dirty="0">
                <a:solidFill>
                  <a:srgbClr val="00AF4F"/>
                </a:solidFill>
                <a:uFill>
                  <a:solidFill>
                    <a:srgbClr val="C5ACAE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600" u="sng" strike="noStrike" spc="-405" dirty="0">
                <a:solidFill>
                  <a:srgbClr val="00AF4F"/>
                </a:solidFill>
                <a:uFill>
                  <a:solidFill>
                    <a:srgbClr val="C5ACAE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600" u="sng" strike="noStrike" spc="-15" dirty="0">
                <a:solidFill>
                  <a:srgbClr val="00AF4F"/>
                </a:solidFill>
                <a:uFill>
                  <a:solidFill>
                    <a:srgbClr val="C5ACAE"/>
                  </a:solidFill>
                </a:uFill>
                <a:latin typeface="Times New Roman"/>
                <a:cs typeface="Times New Roman"/>
              </a:rPr>
              <a:t>l</a:t>
            </a:r>
            <a:r>
              <a:rPr sz="3600" u="sng" strike="noStrike" dirty="0">
                <a:solidFill>
                  <a:srgbClr val="00AF4F"/>
                </a:solidFill>
                <a:uFill>
                  <a:solidFill>
                    <a:srgbClr val="C5ACAE"/>
                  </a:solidFill>
                </a:uFill>
                <a:latin typeface="Times New Roman"/>
                <a:cs typeface="Times New Roman"/>
              </a:rPr>
              <a:t>l </a:t>
            </a:r>
            <a:r>
              <a:rPr sz="36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com</a:t>
            </a:r>
            <a:r>
              <a:rPr sz="3600" u="sng" strike="noStrike" spc="-5" dirty="0">
                <a:solidFill>
                  <a:srgbClr val="00AF4F"/>
                </a:solidFill>
                <a:uFill>
                  <a:solidFill>
                    <a:srgbClr val="C7B5C6"/>
                  </a:solidFill>
                </a:uFill>
                <a:latin typeface="Times New Roman"/>
                <a:cs typeface="Times New Roman"/>
              </a:rPr>
              <a:t>p</a:t>
            </a:r>
            <a:r>
              <a:rPr sz="3600" strike="sng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a</a:t>
            </a:r>
            <a:r>
              <a:rPr sz="36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nies will</a:t>
            </a:r>
            <a:r>
              <a:rPr sz="3600" strike="noStrike" spc="-1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now </a:t>
            </a:r>
            <a:r>
              <a:rPr sz="36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create DRR</a:t>
            </a:r>
            <a:r>
              <a:rPr sz="36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840" dirty="0">
                <a:solidFill>
                  <a:srgbClr val="00AF4F"/>
                </a:solidFill>
                <a:latin typeface="Times New Roman"/>
                <a:cs typeface="Times New Roman"/>
              </a:rPr>
              <a:t>co</a:t>
            </a:r>
            <a:r>
              <a:rPr sz="3600" u="sng" strike="noStrike" spc="-840" dirty="0">
                <a:solidFill>
                  <a:srgbClr val="00AF4F"/>
                </a:solidFill>
                <a:uFill>
                  <a:solidFill>
                    <a:srgbClr val="C09777"/>
                  </a:solidFill>
                </a:uFill>
                <a:latin typeface="Times New Roman"/>
                <a:cs typeface="Times New Roman"/>
              </a:rPr>
              <a:t>m	</a:t>
            </a:r>
            <a:r>
              <a:rPr sz="3600" u="sng" strike="noStrike" dirty="0">
                <a:solidFill>
                  <a:srgbClr val="00AF4F"/>
                </a:solidFill>
                <a:uFill>
                  <a:solidFill>
                    <a:srgbClr val="C09777"/>
                  </a:solidFill>
                </a:uFill>
                <a:latin typeface="Times New Roman"/>
                <a:cs typeface="Times New Roman"/>
              </a:rPr>
              <a:t>pu</a:t>
            </a:r>
            <a:r>
              <a:rPr sz="3600" strike="dblStrike" dirty="0">
                <a:solidFill>
                  <a:srgbClr val="00AF4F"/>
                </a:solidFill>
                <a:latin typeface="Times New Roman"/>
                <a:cs typeface="Times New Roman"/>
              </a:rPr>
              <a:t>lso</a:t>
            </a:r>
            <a:r>
              <a:rPr sz="36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ry </a:t>
            </a:r>
            <a:r>
              <a:rPr sz="3600" strike="noStrike" spc="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not </a:t>
            </a:r>
            <a:r>
              <a:rPr sz="36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less than </a:t>
            </a:r>
            <a:r>
              <a:rPr sz="36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25%, </a:t>
            </a:r>
            <a:r>
              <a:rPr sz="3600" strike="noStrike" spc="-10" dirty="0">
                <a:solidFill>
                  <a:srgbClr val="00AF4F"/>
                </a:solidFill>
                <a:latin typeface="Times New Roman"/>
                <a:cs typeface="Times New Roman"/>
              </a:rPr>
              <a:t>SEBI </a:t>
            </a:r>
            <a:r>
              <a:rPr sz="3600" strike="noStrike" spc="-165" dirty="0">
                <a:solidFill>
                  <a:srgbClr val="00AF4F"/>
                </a:solidFill>
                <a:latin typeface="Times New Roman"/>
                <a:cs typeface="Times New Roman"/>
              </a:rPr>
              <a:t>rule</a:t>
            </a:r>
            <a:r>
              <a:rPr sz="3600" u="dbl" strike="noStrike" spc="-160" dirty="0">
                <a:solidFill>
                  <a:srgbClr val="00AF4F"/>
                </a:solidFill>
                <a:uFill>
                  <a:solidFill>
                    <a:srgbClr val="BD8954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i</a:t>
            </a:r>
            <a:r>
              <a:rPr sz="3600" strike="dbl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s</a:t>
            </a:r>
            <a:r>
              <a:rPr sz="36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strike="dbl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s</a:t>
            </a:r>
            <a:r>
              <a:rPr sz="36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till </a:t>
            </a:r>
            <a:r>
              <a:rPr sz="3600" strike="noStrike" spc="15" dirty="0">
                <a:solidFill>
                  <a:srgbClr val="00AF4F"/>
                </a:solidFill>
                <a:latin typeface="Times New Roman"/>
                <a:cs typeface="Times New Roman"/>
              </a:rPr>
              <a:t>stand</a:t>
            </a:r>
            <a:r>
              <a:rPr sz="3600" u="dbl" strike="noStrike" spc="15" dirty="0">
                <a:solidFill>
                  <a:srgbClr val="00AF4F"/>
                </a:solidFill>
                <a:uFill>
                  <a:solidFill>
                    <a:srgbClr val="BD8954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6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50%. </a:t>
            </a:r>
            <a:r>
              <a:rPr sz="3600" strike="noStrike" spc="-88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Minimum</a:t>
            </a:r>
            <a:r>
              <a:rPr sz="3600" strike="noStrike" spc="-2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25%</a:t>
            </a:r>
            <a:r>
              <a:rPr sz="36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of</a:t>
            </a:r>
            <a:r>
              <a:rPr sz="3600" strike="noStrike" spc="-3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10" dirty="0">
                <a:solidFill>
                  <a:srgbClr val="00AF4F"/>
                </a:solidFill>
                <a:latin typeface="Times New Roman"/>
                <a:cs typeface="Times New Roman"/>
              </a:rPr>
              <a:t>the</a:t>
            </a:r>
            <a:r>
              <a:rPr sz="3600" strike="noStrike" spc="-1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amount</a:t>
            </a:r>
            <a:r>
              <a:rPr sz="3600" strike="noStrike" spc="-2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to</a:t>
            </a:r>
            <a:r>
              <a:rPr sz="3600" strike="noStrike" spc="-1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be</a:t>
            </a:r>
            <a:r>
              <a:rPr sz="3600" strike="noStrike" spc="-10" dirty="0">
                <a:solidFill>
                  <a:srgbClr val="00AF4F"/>
                </a:solidFill>
                <a:latin typeface="Times New Roman"/>
                <a:cs typeface="Times New Roman"/>
              </a:rPr>
              <a:t> redeemed</a:t>
            </a:r>
            <a:r>
              <a:rPr sz="36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 it </a:t>
            </a:r>
            <a:r>
              <a:rPr sz="3600" strike="noStrike" spc="-88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must</a:t>
            </a:r>
            <a:r>
              <a:rPr sz="3600" strike="noStrike" spc="-1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be</a:t>
            </a:r>
            <a:r>
              <a:rPr sz="3600" strike="noStrike" spc="-1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kept</a:t>
            </a:r>
            <a:r>
              <a:rPr sz="3600" strike="noStrike" spc="-1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in</a:t>
            </a:r>
            <a:r>
              <a:rPr sz="3600" strike="noStrike" spc="-1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the</a:t>
            </a:r>
            <a:r>
              <a:rPr sz="3600" strike="noStrike" spc="-2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u="heavy" strike="noStrike" dirty="0">
                <a:solidFill>
                  <a:srgbClr val="00AF4F"/>
                </a:solidFill>
                <a:uFill>
                  <a:solidFill>
                    <a:srgbClr val="F0CCFF"/>
                  </a:solidFill>
                </a:uFill>
                <a:latin typeface="Times New Roman"/>
                <a:cs typeface="Times New Roman"/>
              </a:rPr>
              <a:t>DRR</a:t>
            </a:r>
            <a:r>
              <a:rPr sz="3600" u="heavy" strike="noStrike" spc="-10" dirty="0">
                <a:solidFill>
                  <a:srgbClr val="00AF4F"/>
                </a:solidFill>
                <a:uFill>
                  <a:solidFill>
                    <a:srgbClr val="F0CC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600" u="heavy" strike="noStrike" dirty="0">
                <a:solidFill>
                  <a:srgbClr val="00AF4F"/>
                </a:solidFill>
                <a:uFill>
                  <a:solidFill>
                    <a:srgbClr val="F0CCFF"/>
                  </a:solidFill>
                </a:uFill>
                <a:latin typeface="Times New Roman"/>
                <a:cs typeface="Times New Roman"/>
              </a:rPr>
              <a:t>but</a:t>
            </a:r>
            <a:r>
              <a:rPr sz="3600" u="heavy" strike="noStrike" spc="-15" dirty="0">
                <a:solidFill>
                  <a:srgbClr val="00AF4F"/>
                </a:solidFill>
                <a:uFill>
                  <a:solidFill>
                    <a:srgbClr val="F0CC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600" u="heavy" strike="noStrike" spc="-5" dirty="0">
                <a:solidFill>
                  <a:srgbClr val="00AF4F"/>
                </a:solidFill>
                <a:uFill>
                  <a:solidFill>
                    <a:srgbClr val="F0CCFF"/>
                  </a:solidFill>
                </a:uFill>
                <a:latin typeface="Times New Roman"/>
                <a:cs typeface="Times New Roman"/>
              </a:rPr>
              <a:t>more</a:t>
            </a:r>
            <a:r>
              <a:rPr sz="3600" u="heavy" strike="noStrike" spc="-10" dirty="0">
                <a:solidFill>
                  <a:srgbClr val="00AF4F"/>
                </a:solidFill>
                <a:uFill>
                  <a:solidFill>
                    <a:srgbClr val="F0CCFF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600" u="heavy" strike="noStrike" spc="-5" dirty="0">
                <a:solidFill>
                  <a:srgbClr val="00AF4F"/>
                </a:solidFill>
                <a:uFill>
                  <a:solidFill>
                    <a:srgbClr val="F0CCFF"/>
                  </a:solidFill>
                </a:uFill>
                <a:latin typeface="Times New Roman"/>
                <a:cs typeface="Times New Roman"/>
              </a:rPr>
              <a:t>than</a:t>
            </a:r>
            <a:r>
              <a:rPr sz="36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strike="noStrike" spc="-10" dirty="0">
                <a:solidFill>
                  <a:srgbClr val="00AF4F"/>
                </a:solidFill>
                <a:latin typeface="Times New Roman"/>
                <a:cs typeface="Times New Roman"/>
              </a:rPr>
              <a:t>this</a:t>
            </a:r>
            <a:r>
              <a:rPr sz="3600" strike="noStrike" spc="-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strike="noStrike" dirty="0">
                <a:solidFill>
                  <a:srgbClr val="00AF4F"/>
                </a:solidFill>
                <a:latin typeface="Times New Roman"/>
                <a:cs typeface="Times New Roman"/>
              </a:rPr>
              <a:t>up</a:t>
            </a:r>
            <a:endParaRPr sz="3600">
              <a:latin typeface="Times New Roman"/>
              <a:cs typeface="Times New Roman"/>
            </a:endParaRPr>
          </a:p>
        </p:txBody>
      </p:sp>
      <p:sp>
        <p:nvSpPr>
          <p:cNvPr id="1618" name="object 1618"/>
          <p:cNvSpPr txBox="1"/>
          <p:nvPr/>
        </p:nvSpPr>
        <p:spPr>
          <a:xfrm>
            <a:off x="180339" y="6220459"/>
            <a:ext cx="365188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spc="-5" dirty="0">
                <a:solidFill>
                  <a:srgbClr val="00AF4F"/>
                </a:solidFill>
                <a:latin typeface="Times New Roman"/>
                <a:cs typeface="Times New Roman"/>
              </a:rPr>
              <a:t>to</a:t>
            </a:r>
            <a:r>
              <a:rPr sz="3600" spc="-3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dirty="0">
                <a:solidFill>
                  <a:srgbClr val="00AF4F"/>
                </a:solidFill>
                <a:latin typeface="Times New Roman"/>
                <a:cs typeface="Times New Roman"/>
              </a:rPr>
              <a:t>100%</a:t>
            </a:r>
            <a:r>
              <a:rPr sz="3600" spc="-20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spc="-10" dirty="0">
                <a:solidFill>
                  <a:srgbClr val="00AF4F"/>
                </a:solidFill>
                <a:latin typeface="Times New Roman"/>
                <a:cs typeface="Times New Roman"/>
              </a:rPr>
              <a:t>is</a:t>
            </a:r>
            <a:r>
              <a:rPr sz="3600" spc="-15" dirty="0">
                <a:solidFill>
                  <a:srgbClr val="00AF4F"/>
                </a:solidFill>
                <a:latin typeface="Times New Roman"/>
                <a:cs typeface="Times New Roman"/>
              </a:rPr>
              <a:t> </a:t>
            </a:r>
            <a:r>
              <a:rPr sz="3600" spc="-10" dirty="0">
                <a:solidFill>
                  <a:srgbClr val="00AF4F"/>
                </a:solidFill>
                <a:latin typeface="Times New Roman"/>
                <a:cs typeface="Times New Roman"/>
              </a:rPr>
              <a:t>allowed.</a:t>
            </a:r>
            <a:endParaRPr sz="36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-1270" y="0"/>
            <a:ext cx="9146540" cy="6860540"/>
            <a:chOff x="-1270" y="0"/>
            <a:chExt cx="9146540" cy="6860540"/>
          </a:xfrm>
        </p:grpSpPr>
        <p:sp>
          <p:nvSpPr>
            <p:cNvPr id="3" name="object 3"/>
            <p:cNvSpPr/>
            <p:nvPr/>
          </p:nvSpPr>
          <p:spPr>
            <a:xfrm>
              <a:off x="1354555" y="423417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1174" y="0"/>
                  </a:moveTo>
                  <a:lnTo>
                    <a:pt x="17445" y="0"/>
                  </a:lnTo>
                  <a:lnTo>
                    <a:pt x="0" y="11430"/>
                  </a:lnTo>
                  <a:lnTo>
                    <a:pt x="24029" y="11430"/>
                  </a:lnTo>
                  <a:lnTo>
                    <a:pt x="41174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1341907" y="4244339"/>
              <a:ext cx="2005964" cy="11430"/>
            </a:xfrm>
            <a:custGeom>
              <a:avLst/>
              <a:gdLst/>
              <a:ahLst/>
              <a:cxnLst/>
              <a:rect l="l" t="t" r="r" b="b"/>
              <a:pathLst>
                <a:path w="2005964" h="11429">
                  <a:moveTo>
                    <a:pt x="34772" y="0"/>
                  </a:moveTo>
                  <a:lnTo>
                    <a:pt x="10706" y="0"/>
                  </a:lnTo>
                  <a:lnTo>
                    <a:pt x="10706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26200" y="11430"/>
                  </a:lnTo>
                  <a:lnTo>
                    <a:pt x="26200" y="5080"/>
                  </a:lnTo>
                  <a:lnTo>
                    <a:pt x="34772" y="5080"/>
                  </a:lnTo>
                  <a:lnTo>
                    <a:pt x="34772" y="0"/>
                  </a:lnTo>
                  <a:close/>
                </a:path>
                <a:path w="2005964" h="11429">
                  <a:moveTo>
                    <a:pt x="2005444" y="11430"/>
                  </a:moveTo>
                  <a:lnTo>
                    <a:pt x="1980946" y="0"/>
                  </a:lnTo>
                  <a:lnTo>
                    <a:pt x="1790319" y="0"/>
                  </a:lnTo>
                  <a:lnTo>
                    <a:pt x="1713890" y="11430"/>
                  </a:lnTo>
                  <a:lnTo>
                    <a:pt x="2005444" y="1143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315974" y="4254499"/>
              <a:ext cx="2033270" cy="10160"/>
            </a:xfrm>
            <a:custGeom>
              <a:avLst/>
              <a:gdLst/>
              <a:ahLst/>
              <a:cxnLst/>
              <a:rect l="l" t="t" r="r" b="b"/>
              <a:pathLst>
                <a:path w="2033270" h="10160">
                  <a:moveTo>
                    <a:pt x="49276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34036" y="10160"/>
                  </a:lnTo>
                  <a:lnTo>
                    <a:pt x="49276" y="0"/>
                  </a:lnTo>
                  <a:close/>
                </a:path>
                <a:path w="2033270" h="10160">
                  <a:moveTo>
                    <a:pt x="2032736" y="0"/>
                  </a:moveTo>
                  <a:lnTo>
                    <a:pt x="1735569" y="0"/>
                  </a:lnTo>
                  <a:lnTo>
                    <a:pt x="1735569" y="3810"/>
                  </a:lnTo>
                  <a:lnTo>
                    <a:pt x="1701609" y="3810"/>
                  </a:lnTo>
                  <a:lnTo>
                    <a:pt x="1701609" y="10160"/>
                  </a:lnTo>
                  <a:lnTo>
                    <a:pt x="2013216" y="10160"/>
                  </a:lnTo>
                  <a:lnTo>
                    <a:pt x="2013216" y="3810"/>
                  </a:lnTo>
                  <a:lnTo>
                    <a:pt x="2032736" y="3810"/>
                  </a:lnTo>
                  <a:lnTo>
                    <a:pt x="203273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1294130" y="4264659"/>
              <a:ext cx="2011680" cy="10160"/>
            </a:xfrm>
            <a:custGeom>
              <a:avLst/>
              <a:gdLst/>
              <a:ahLst/>
              <a:cxnLst/>
              <a:rect l="l" t="t" r="r" b="b"/>
              <a:pathLst>
                <a:path w="2011679" h="10160">
                  <a:moveTo>
                    <a:pt x="55880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40640" y="10160"/>
                  </a:lnTo>
                  <a:lnTo>
                    <a:pt x="55880" y="0"/>
                  </a:lnTo>
                  <a:close/>
                </a:path>
                <a:path w="2011679" h="10160">
                  <a:moveTo>
                    <a:pt x="2011451" y="0"/>
                  </a:moveTo>
                  <a:lnTo>
                    <a:pt x="1702219" y="0"/>
                  </a:lnTo>
                  <a:lnTo>
                    <a:pt x="1634274" y="10160"/>
                  </a:lnTo>
                  <a:lnTo>
                    <a:pt x="1935899" y="10160"/>
                  </a:lnTo>
                  <a:lnTo>
                    <a:pt x="2011451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2298" y="4274819"/>
              <a:ext cx="1958339" cy="10160"/>
            </a:xfrm>
            <a:custGeom>
              <a:avLst/>
              <a:gdLst/>
              <a:ahLst/>
              <a:cxnLst/>
              <a:rect l="l" t="t" r="r" b="b"/>
              <a:pathLst>
                <a:path w="1958339" h="10160">
                  <a:moveTo>
                    <a:pt x="62471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47231" y="10160"/>
                  </a:lnTo>
                  <a:lnTo>
                    <a:pt x="62471" y="0"/>
                  </a:lnTo>
                  <a:close/>
                </a:path>
                <a:path w="1958339" h="10160">
                  <a:moveTo>
                    <a:pt x="1957730" y="0"/>
                  </a:moveTo>
                  <a:lnTo>
                    <a:pt x="1656105" y="0"/>
                  </a:lnTo>
                  <a:lnTo>
                    <a:pt x="1588173" y="10160"/>
                  </a:lnTo>
                  <a:lnTo>
                    <a:pt x="1882178" y="10160"/>
                  </a:lnTo>
                  <a:lnTo>
                    <a:pt x="1957730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250454" y="4284979"/>
              <a:ext cx="1904364" cy="10160"/>
            </a:xfrm>
            <a:custGeom>
              <a:avLst/>
              <a:gdLst/>
              <a:ahLst/>
              <a:cxnLst/>
              <a:rect l="l" t="t" r="r" b="b"/>
              <a:pathLst>
                <a:path w="1904364" h="10160">
                  <a:moveTo>
                    <a:pt x="69075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3835" y="10160"/>
                  </a:lnTo>
                  <a:lnTo>
                    <a:pt x="69075" y="0"/>
                  </a:lnTo>
                  <a:close/>
                </a:path>
                <a:path w="1904364" h="10160">
                  <a:moveTo>
                    <a:pt x="1904022" y="0"/>
                  </a:moveTo>
                  <a:lnTo>
                    <a:pt x="1610017" y="0"/>
                  </a:lnTo>
                  <a:lnTo>
                    <a:pt x="1542072" y="10160"/>
                  </a:lnTo>
                  <a:lnTo>
                    <a:pt x="1828469" y="10160"/>
                  </a:lnTo>
                  <a:lnTo>
                    <a:pt x="1904022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231353" y="4295139"/>
              <a:ext cx="1847850" cy="10160"/>
            </a:xfrm>
            <a:custGeom>
              <a:avLst/>
              <a:gdLst/>
              <a:ahLst/>
              <a:cxnLst/>
              <a:rect l="l" t="t" r="r" b="b"/>
              <a:pathLst>
                <a:path w="1847850" h="10160">
                  <a:moveTo>
                    <a:pt x="67221" y="0"/>
                  </a:moveTo>
                  <a:lnTo>
                    <a:pt x="10909" y="0"/>
                  </a:lnTo>
                  <a:lnTo>
                    <a:pt x="10909" y="7620"/>
                  </a:lnTo>
                  <a:lnTo>
                    <a:pt x="0" y="7620"/>
                  </a:lnTo>
                  <a:lnTo>
                    <a:pt x="0" y="10160"/>
                  </a:lnTo>
                  <a:lnTo>
                    <a:pt x="58851" y="10160"/>
                  </a:lnTo>
                  <a:lnTo>
                    <a:pt x="58851" y="7620"/>
                  </a:lnTo>
                  <a:lnTo>
                    <a:pt x="67221" y="7620"/>
                  </a:lnTo>
                  <a:lnTo>
                    <a:pt x="67221" y="0"/>
                  </a:lnTo>
                  <a:close/>
                </a:path>
                <a:path w="1847850" h="10160">
                  <a:moveTo>
                    <a:pt x="1847570" y="0"/>
                  </a:moveTo>
                  <a:lnTo>
                    <a:pt x="1561172" y="0"/>
                  </a:lnTo>
                  <a:lnTo>
                    <a:pt x="1493240" y="10160"/>
                  </a:lnTo>
                  <a:lnTo>
                    <a:pt x="1772031" y="10160"/>
                  </a:lnTo>
                  <a:lnTo>
                    <a:pt x="1847570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206779" y="4305299"/>
              <a:ext cx="1797050" cy="10160"/>
            </a:xfrm>
            <a:custGeom>
              <a:avLst/>
              <a:gdLst/>
              <a:ahLst/>
              <a:cxnLst/>
              <a:rect l="l" t="t" r="r" b="b"/>
              <a:pathLst>
                <a:path w="1797050" h="10160">
                  <a:moveTo>
                    <a:pt x="8078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59613" y="10160"/>
                  </a:lnTo>
                  <a:lnTo>
                    <a:pt x="80784" y="0"/>
                  </a:lnTo>
                  <a:close/>
                </a:path>
                <a:path w="1797050" h="10160">
                  <a:moveTo>
                    <a:pt x="1796605" y="0"/>
                  </a:moveTo>
                  <a:lnTo>
                    <a:pt x="1517815" y="0"/>
                  </a:lnTo>
                  <a:lnTo>
                    <a:pt x="1449870" y="10160"/>
                  </a:lnTo>
                  <a:lnTo>
                    <a:pt x="1721053" y="10160"/>
                  </a:lnTo>
                  <a:lnTo>
                    <a:pt x="1796605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184935" y="4315459"/>
              <a:ext cx="1743075" cy="10160"/>
            </a:xfrm>
            <a:custGeom>
              <a:avLst/>
              <a:gdLst/>
              <a:ahLst/>
              <a:cxnLst/>
              <a:rect l="l" t="t" r="r" b="b"/>
              <a:pathLst>
                <a:path w="1743075" h="10160">
                  <a:moveTo>
                    <a:pt x="81457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0299" y="10160"/>
                  </a:lnTo>
                  <a:lnTo>
                    <a:pt x="81457" y="0"/>
                  </a:lnTo>
                  <a:close/>
                </a:path>
                <a:path w="1743075" h="10160">
                  <a:moveTo>
                    <a:pt x="1742897" y="0"/>
                  </a:moveTo>
                  <a:lnTo>
                    <a:pt x="1471714" y="0"/>
                  </a:lnTo>
                  <a:lnTo>
                    <a:pt x="1403781" y="10160"/>
                  </a:lnTo>
                  <a:lnTo>
                    <a:pt x="1667344" y="10160"/>
                  </a:lnTo>
                  <a:lnTo>
                    <a:pt x="174289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163104" y="432561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5" h="10160">
                  <a:moveTo>
                    <a:pt x="82130" y="0"/>
                  </a:moveTo>
                  <a:lnTo>
                    <a:pt x="21831" y="0"/>
                  </a:lnTo>
                  <a:lnTo>
                    <a:pt x="0" y="10160"/>
                  </a:lnTo>
                  <a:lnTo>
                    <a:pt x="60960" y="10160"/>
                  </a:lnTo>
                  <a:lnTo>
                    <a:pt x="82130" y="0"/>
                  </a:lnTo>
                  <a:close/>
                </a:path>
                <a:path w="1689735" h="10160">
                  <a:moveTo>
                    <a:pt x="1689176" y="0"/>
                  </a:moveTo>
                  <a:lnTo>
                    <a:pt x="1425613" y="0"/>
                  </a:lnTo>
                  <a:lnTo>
                    <a:pt x="1357668" y="10160"/>
                  </a:lnTo>
                  <a:lnTo>
                    <a:pt x="1613623" y="10160"/>
                  </a:lnTo>
                  <a:lnTo>
                    <a:pt x="1689176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141260" y="4335779"/>
              <a:ext cx="1635760" cy="10160"/>
            </a:xfrm>
            <a:custGeom>
              <a:avLst/>
              <a:gdLst/>
              <a:ahLst/>
              <a:cxnLst/>
              <a:rect l="l" t="t" r="r" b="b"/>
              <a:pathLst>
                <a:path w="1635760" h="10160">
                  <a:moveTo>
                    <a:pt x="82804" y="0"/>
                  </a:moveTo>
                  <a:lnTo>
                    <a:pt x="21844" y="0"/>
                  </a:lnTo>
                  <a:lnTo>
                    <a:pt x="0" y="10160"/>
                  </a:lnTo>
                  <a:lnTo>
                    <a:pt x="61633" y="10160"/>
                  </a:lnTo>
                  <a:lnTo>
                    <a:pt x="82804" y="0"/>
                  </a:lnTo>
                  <a:close/>
                </a:path>
                <a:path w="1635760" h="10160">
                  <a:moveTo>
                    <a:pt x="1635467" y="0"/>
                  </a:moveTo>
                  <a:lnTo>
                    <a:pt x="1379512" y="0"/>
                  </a:lnTo>
                  <a:lnTo>
                    <a:pt x="1311579" y="10160"/>
                  </a:lnTo>
                  <a:lnTo>
                    <a:pt x="1559928" y="10160"/>
                  </a:lnTo>
                  <a:lnTo>
                    <a:pt x="163546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127607" y="434593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39" h="10160">
                  <a:moveTo>
                    <a:pt x="171234" y="2540"/>
                  </a:moveTo>
                  <a:lnTo>
                    <a:pt x="0" y="2540"/>
                  </a:lnTo>
                  <a:lnTo>
                    <a:pt x="0" y="10160"/>
                  </a:lnTo>
                  <a:lnTo>
                    <a:pt x="171234" y="10160"/>
                  </a:lnTo>
                  <a:lnTo>
                    <a:pt x="171234" y="2540"/>
                  </a:lnTo>
                  <a:close/>
                </a:path>
                <a:path w="1564639" h="10160">
                  <a:moveTo>
                    <a:pt x="1564132" y="0"/>
                  </a:moveTo>
                  <a:lnTo>
                    <a:pt x="1316736" y="0"/>
                  </a:lnTo>
                  <a:lnTo>
                    <a:pt x="1316736" y="2540"/>
                  </a:lnTo>
                  <a:lnTo>
                    <a:pt x="1232585" y="2540"/>
                  </a:lnTo>
                  <a:lnTo>
                    <a:pt x="1232585" y="10160"/>
                  </a:lnTo>
                  <a:lnTo>
                    <a:pt x="1526362" y="10160"/>
                  </a:lnTo>
                  <a:lnTo>
                    <a:pt x="1526362" y="2540"/>
                  </a:lnTo>
                  <a:lnTo>
                    <a:pt x="1564132" y="2540"/>
                  </a:lnTo>
                  <a:lnTo>
                    <a:pt x="156413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082800" y="4356100"/>
              <a:ext cx="542925" cy="10160"/>
            </a:xfrm>
            <a:custGeom>
              <a:avLst/>
              <a:gdLst/>
              <a:ahLst/>
              <a:cxnLst/>
              <a:rect l="l" t="t" r="r" b="b"/>
              <a:pathLst>
                <a:path w="542925" h="10160">
                  <a:moveTo>
                    <a:pt x="542840" y="0"/>
                  </a:moveTo>
                  <a:lnTo>
                    <a:pt x="201748" y="0"/>
                  </a:lnTo>
                  <a:lnTo>
                    <a:pt x="0" y="10160"/>
                  </a:lnTo>
                  <a:lnTo>
                    <a:pt x="467291" y="10160"/>
                  </a:lnTo>
                  <a:lnTo>
                    <a:pt x="542840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075749" y="4366259"/>
              <a:ext cx="1474470" cy="10160"/>
            </a:xfrm>
            <a:custGeom>
              <a:avLst/>
              <a:gdLst/>
              <a:ahLst/>
              <a:cxnLst/>
              <a:rect l="l" t="t" r="r" b="b"/>
              <a:pathLst>
                <a:path w="1474470" h="10160">
                  <a:moveTo>
                    <a:pt x="594300" y="0"/>
                  </a:moveTo>
                  <a:lnTo>
                    <a:pt x="21839" y="0"/>
                  </a:lnTo>
                  <a:lnTo>
                    <a:pt x="0" y="10159"/>
                  </a:lnTo>
                  <a:lnTo>
                    <a:pt x="1399146" y="10159"/>
                  </a:lnTo>
                  <a:lnTo>
                    <a:pt x="1408236" y="8889"/>
                  </a:lnTo>
                  <a:lnTo>
                    <a:pt x="830520" y="8889"/>
                  </a:lnTo>
                  <a:lnTo>
                    <a:pt x="594300" y="0"/>
                  </a:lnTo>
                  <a:close/>
                </a:path>
                <a:path w="1474470" h="10160">
                  <a:moveTo>
                    <a:pt x="1474342" y="0"/>
                  </a:moveTo>
                  <a:lnTo>
                    <a:pt x="1007050" y="0"/>
                  </a:lnTo>
                  <a:lnTo>
                    <a:pt x="830520" y="8889"/>
                  </a:lnTo>
                  <a:lnTo>
                    <a:pt x="1408236" y="8889"/>
                  </a:lnTo>
                  <a:lnTo>
                    <a:pt x="147434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056335" y="4376419"/>
              <a:ext cx="1386840" cy="10160"/>
            </a:xfrm>
            <a:custGeom>
              <a:avLst/>
              <a:gdLst/>
              <a:ahLst/>
              <a:cxnLst/>
              <a:rect l="l" t="t" r="r" b="b"/>
              <a:pathLst>
                <a:path w="1386839" h="10160">
                  <a:moveTo>
                    <a:pt x="1386738" y="0"/>
                  </a:moveTo>
                  <a:lnTo>
                    <a:pt x="9855" y="0"/>
                  </a:lnTo>
                  <a:lnTo>
                    <a:pt x="9855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1350378" y="10160"/>
                  </a:lnTo>
                  <a:lnTo>
                    <a:pt x="1350378" y="8890"/>
                  </a:lnTo>
                  <a:lnTo>
                    <a:pt x="1386738" y="8890"/>
                  </a:lnTo>
                  <a:lnTo>
                    <a:pt x="1386738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051173" y="4385309"/>
              <a:ext cx="1360170" cy="11430"/>
            </a:xfrm>
            <a:custGeom>
              <a:avLst/>
              <a:gdLst/>
              <a:ahLst/>
              <a:cxnLst/>
              <a:rect l="l" t="t" r="r" b="b"/>
              <a:pathLst>
                <a:path w="1360170" h="11429">
                  <a:moveTo>
                    <a:pt x="1360088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78273" y="11429"/>
                  </a:lnTo>
                  <a:lnTo>
                    <a:pt x="136008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046314" y="4395470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29">
                  <a:moveTo>
                    <a:pt x="129222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210408" y="11429"/>
                  </a:lnTo>
                  <a:lnTo>
                    <a:pt x="1292223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041455" y="4405629"/>
              <a:ext cx="1224915" cy="11430"/>
            </a:xfrm>
            <a:custGeom>
              <a:avLst/>
              <a:gdLst/>
              <a:ahLst/>
              <a:cxnLst/>
              <a:rect l="l" t="t" r="r" b="b"/>
              <a:pathLst>
                <a:path w="1224914" h="11429">
                  <a:moveTo>
                    <a:pt x="122435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142543" y="11430"/>
                  </a:lnTo>
                  <a:lnTo>
                    <a:pt x="1224358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036596" y="4415789"/>
              <a:ext cx="1156970" cy="11430"/>
            </a:xfrm>
            <a:custGeom>
              <a:avLst/>
              <a:gdLst/>
              <a:ahLst/>
              <a:cxnLst/>
              <a:rect l="l" t="t" r="r" b="b"/>
              <a:pathLst>
                <a:path w="1156970" h="11429">
                  <a:moveTo>
                    <a:pt x="1156493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074678" y="11430"/>
                  </a:lnTo>
                  <a:lnTo>
                    <a:pt x="1156493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031737" y="4425950"/>
              <a:ext cx="1089025" cy="11430"/>
            </a:xfrm>
            <a:custGeom>
              <a:avLst/>
              <a:gdLst/>
              <a:ahLst/>
              <a:cxnLst/>
              <a:rect l="l" t="t" r="r" b="b"/>
              <a:pathLst>
                <a:path w="1089025" h="11429">
                  <a:moveTo>
                    <a:pt x="1088628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419873" y="11430"/>
                  </a:lnTo>
                  <a:lnTo>
                    <a:pt x="544333" y="3810"/>
                  </a:lnTo>
                  <a:lnTo>
                    <a:pt x="1061356" y="3810"/>
                  </a:lnTo>
                  <a:lnTo>
                    <a:pt x="1088628" y="0"/>
                  </a:lnTo>
                  <a:close/>
                </a:path>
                <a:path w="1089025" h="11429">
                  <a:moveTo>
                    <a:pt x="1061356" y="3810"/>
                  </a:moveTo>
                  <a:lnTo>
                    <a:pt x="544333" y="3810"/>
                  </a:lnTo>
                  <a:lnTo>
                    <a:pt x="932953" y="11430"/>
                  </a:lnTo>
                  <a:lnTo>
                    <a:pt x="1006813" y="11430"/>
                  </a:lnTo>
                  <a:lnTo>
                    <a:pt x="1061356" y="381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026877" y="4436109"/>
              <a:ext cx="445770" cy="11430"/>
            </a:xfrm>
            <a:custGeom>
              <a:avLst/>
              <a:gdLst/>
              <a:ahLst/>
              <a:cxnLst/>
              <a:rect l="l" t="t" r="r" b="b"/>
              <a:pathLst>
                <a:path w="445769" h="11429">
                  <a:moveTo>
                    <a:pt x="445475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258785" y="11429"/>
                  </a:lnTo>
                  <a:lnTo>
                    <a:pt x="44547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022311" y="4446269"/>
              <a:ext cx="201295" cy="11430"/>
            </a:xfrm>
            <a:custGeom>
              <a:avLst/>
              <a:gdLst/>
              <a:ahLst/>
              <a:cxnLst/>
              <a:rect l="l" t="t" r="r" b="b"/>
              <a:pathLst>
                <a:path w="201294" h="11429">
                  <a:moveTo>
                    <a:pt x="201117" y="0"/>
                  </a:moveTo>
                  <a:lnTo>
                    <a:pt x="2743" y="0"/>
                  </a:lnTo>
                  <a:lnTo>
                    <a:pt x="2743" y="10160"/>
                  </a:lnTo>
                  <a:lnTo>
                    <a:pt x="0" y="10160"/>
                  </a:lnTo>
                  <a:lnTo>
                    <a:pt x="0" y="11430"/>
                  </a:lnTo>
                  <a:lnTo>
                    <a:pt x="118833" y="11430"/>
                  </a:lnTo>
                  <a:lnTo>
                    <a:pt x="118833" y="10160"/>
                  </a:lnTo>
                  <a:lnTo>
                    <a:pt x="201117" y="10160"/>
                  </a:lnTo>
                  <a:lnTo>
                    <a:pt x="201117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017159" y="4456429"/>
              <a:ext cx="135890" cy="11430"/>
            </a:xfrm>
            <a:custGeom>
              <a:avLst/>
              <a:gdLst/>
              <a:ahLst/>
              <a:cxnLst/>
              <a:rect l="l" t="t" r="r" b="b"/>
              <a:pathLst>
                <a:path w="135890" h="11429">
                  <a:moveTo>
                    <a:pt x="123300" y="0"/>
                  </a:moveTo>
                  <a:lnTo>
                    <a:pt x="5466" y="0"/>
                  </a:lnTo>
                  <a:lnTo>
                    <a:pt x="0" y="11430"/>
                  </a:lnTo>
                  <a:lnTo>
                    <a:pt x="135685" y="11430"/>
                  </a:lnTo>
                  <a:lnTo>
                    <a:pt x="123300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002582" y="4486909"/>
              <a:ext cx="183515" cy="11430"/>
            </a:xfrm>
            <a:custGeom>
              <a:avLst/>
              <a:gdLst/>
              <a:ahLst/>
              <a:cxnLst/>
              <a:rect l="l" t="t" r="r" b="b"/>
              <a:pathLst>
                <a:path w="183515" h="11429">
                  <a:moveTo>
                    <a:pt x="170903" y="0"/>
                  </a:moveTo>
                  <a:lnTo>
                    <a:pt x="5466" y="0"/>
                  </a:lnTo>
                  <a:lnTo>
                    <a:pt x="0" y="11429"/>
                  </a:lnTo>
                  <a:lnTo>
                    <a:pt x="183288" y="11429"/>
                  </a:lnTo>
                  <a:lnTo>
                    <a:pt x="170903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5908" y="4497069"/>
              <a:ext cx="198120" cy="11430"/>
            </a:xfrm>
            <a:custGeom>
              <a:avLst/>
              <a:gdLst/>
              <a:ahLst/>
              <a:cxnLst/>
              <a:rect l="l" t="t" r="r" b="b"/>
              <a:pathLst>
                <a:path w="198119" h="11429">
                  <a:moveTo>
                    <a:pt x="197523" y="5080"/>
                  </a:moveTo>
                  <a:lnTo>
                    <a:pt x="191338" y="5080"/>
                  </a:lnTo>
                  <a:lnTo>
                    <a:pt x="191338" y="0"/>
                  </a:lnTo>
                  <a:lnTo>
                    <a:pt x="6057" y="0"/>
                  </a:lnTo>
                  <a:lnTo>
                    <a:pt x="6057" y="5080"/>
                  </a:lnTo>
                  <a:lnTo>
                    <a:pt x="0" y="5080"/>
                  </a:lnTo>
                  <a:lnTo>
                    <a:pt x="0" y="11430"/>
                  </a:lnTo>
                  <a:lnTo>
                    <a:pt x="197523" y="11430"/>
                  </a:lnTo>
                  <a:lnTo>
                    <a:pt x="197523" y="508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77531" y="4507229"/>
              <a:ext cx="229235" cy="10160"/>
            </a:xfrm>
            <a:custGeom>
              <a:avLst/>
              <a:gdLst/>
              <a:ahLst/>
              <a:cxnLst/>
              <a:rect l="l" t="t" r="r" b="b"/>
              <a:pathLst>
                <a:path w="229234" h="10160">
                  <a:moveTo>
                    <a:pt x="217971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28980" y="10160"/>
                  </a:lnTo>
                  <a:lnTo>
                    <a:pt x="217971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962046" y="4517389"/>
              <a:ext cx="255904" cy="10160"/>
            </a:xfrm>
            <a:custGeom>
              <a:avLst/>
              <a:gdLst/>
              <a:ahLst/>
              <a:cxnLst/>
              <a:rect l="l" t="t" r="r" b="b"/>
              <a:pathLst>
                <a:path w="255905" h="10160">
                  <a:moveTo>
                    <a:pt x="244465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55474" y="10160"/>
                  </a:lnTo>
                  <a:lnTo>
                    <a:pt x="244465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946560" y="4527550"/>
              <a:ext cx="282575" cy="10160"/>
            </a:xfrm>
            <a:custGeom>
              <a:avLst/>
              <a:gdLst/>
              <a:ahLst/>
              <a:cxnLst/>
              <a:rect l="l" t="t" r="r" b="b"/>
              <a:pathLst>
                <a:path w="282575" h="10160">
                  <a:moveTo>
                    <a:pt x="270960" y="0"/>
                  </a:moveTo>
                  <a:lnTo>
                    <a:pt x="15485" y="0"/>
                  </a:lnTo>
                  <a:lnTo>
                    <a:pt x="0" y="10160"/>
                  </a:lnTo>
                  <a:lnTo>
                    <a:pt x="281968" y="10160"/>
                  </a:lnTo>
                  <a:lnTo>
                    <a:pt x="270960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929139" y="4537709"/>
              <a:ext cx="311785" cy="11430"/>
            </a:xfrm>
            <a:custGeom>
              <a:avLst/>
              <a:gdLst/>
              <a:ahLst/>
              <a:cxnLst/>
              <a:rect l="l" t="t" r="r" b="b"/>
              <a:pathLst>
                <a:path w="311784" h="11429">
                  <a:moveTo>
                    <a:pt x="299389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311774" y="11429"/>
                  </a:lnTo>
                  <a:lnTo>
                    <a:pt x="299389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913654" y="4547870"/>
              <a:ext cx="338455" cy="11430"/>
            </a:xfrm>
            <a:custGeom>
              <a:avLst/>
              <a:gdLst/>
              <a:ahLst/>
              <a:cxnLst/>
              <a:rect l="l" t="t" r="r" b="b"/>
              <a:pathLst>
                <a:path w="338455" h="11429">
                  <a:moveTo>
                    <a:pt x="325884" y="0"/>
                  </a:moveTo>
                  <a:lnTo>
                    <a:pt x="17421" y="0"/>
                  </a:lnTo>
                  <a:lnTo>
                    <a:pt x="0" y="11429"/>
                  </a:lnTo>
                  <a:lnTo>
                    <a:pt x="141242" y="11429"/>
                  </a:lnTo>
                  <a:lnTo>
                    <a:pt x="142985" y="7619"/>
                  </a:lnTo>
                  <a:lnTo>
                    <a:pt x="334140" y="7619"/>
                  </a:lnTo>
                  <a:lnTo>
                    <a:pt x="325884" y="0"/>
                  </a:lnTo>
                  <a:close/>
                </a:path>
                <a:path w="338455" h="11429">
                  <a:moveTo>
                    <a:pt x="334140" y="7619"/>
                  </a:moveTo>
                  <a:lnTo>
                    <a:pt x="142985" y="7619"/>
                  </a:lnTo>
                  <a:lnTo>
                    <a:pt x="148356" y="11429"/>
                  </a:lnTo>
                  <a:lnTo>
                    <a:pt x="338268" y="11429"/>
                  </a:lnTo>
                  <a:lnTo>
                    <a:pt x="334140" y="7619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00099" y="4558029"/>
              <a:ext cx="361950" cy="10160"/>
            </a:xfrm>
            <a:custGeom>
              <a:avLst/>
              <a:gdLst/>
              <a:ahLst/>
              <a:cxnLst/>
              <a:rect l="l" t="t" r="r" b="b"/>
              <a:pathLst>
                <a:path w="361950" h="10160">
                  <a:moveTo>
                    <a:pt x="15537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50723" y="10160"/>
                  </a:lnTo>
                  <a:lnTo>
                    <a:pt x="155371" y="0"/>
                  </a:lnTo>
                  <a:close/>
                </a:path>
                <a:path w="361950" h="10160">
                  <a:moveTo>
                    <a:pt x="361454" y="10160"/>
                  </a:moveTo>
                  <a:lnTo>
                    <a:pt x="350443" y="0"/>
                  </a:lnTo>
                  <a:lnTo>
                    <a:pt x="160108" y="0"/>
                  </a:lnTo>
                  <a:lnTo>
                    <a:pt x="174434" y="10160"/>
                  </a:lnTo>
                  <a:lnTo>
                    <a:pt x="361454" y="1016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84618" y="4568189"/>
              <a:ext cx="387985" cy="10160"/>
            </a:xfrm>
            <a:custGeom>
              <a:avLst/>
              <a:gdLst/>
              <a:ahLst/>
              <a:cxnLst/>
              <a:rect l="l" t="t" r="r" b="b"/>
              <a:pathLst>
                <a:path w="387984" h="10160">
                  <a:moveTo>
                    <a:pt x="166204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61556" y="10160"/>
                  </a:lnTo>
                  <a:lnTo>
                    <a:pt x="166204" y="0"/>
                  </a:lnTo>
                  <a:close/>
                </a:path>
                <a:path w="387984" h="10160">
                  <a:moveTo>
                    <a:pt x="387934" y="10160"/>
                  </a:moveTo>
                  <a:lnTo>
                    <a:pt x="376936" y="0"/>
                  </a:lnTo>
                  <a:lnTo>
                    <a:pt x="189915" y="0"/>
                  </a:lnTo>
                  <a:lnTo>
                    <a:pt x="204241" y="10160"/>
                  </a:lnTo>
                  <a:lnTo>
                    <a:pt x="387934" y="1016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69124" y="4578350"/>
              <a:ext cx="414655" cy="10160"/>
            </a:xfrm>
            <a:custGeom>
              <a:avLst/>
              <a:gdLst/>
              <a:ahLst/>
              <a:cxnLst/>
              <a:rect l="l" t="t" r="r" b="b"/>
              <a:pathLst>
                <a:path w="414655" h="10160">
                  <a:moveTo>
                    <a:pt x="177050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172402" y="10160"/>
                  </a:lnTo>
                  <a:lnTo>
                    <a:pt x="177050" y="0"/>
                  </a:lnTo>
                  <a:close/>
                </a:path>
                <a:path w="414655" h="10160">
                  <a:moveTo>
                    <a:pt x="414439" y="10160"/>
                  </a:moveTo>
                  <a:lnTo>
                    <a:pt x="403428" y="0"/>
                  </a:lnTo>
                  <a:lnTo>
                    <a:pt x="219735" y="0"/>
                  </a:lnTo>
                  <a:lnTo>
                    <a:pt x="234061" y="10160"/>
                  </a:lnTo>
                  <a:lnTo>
                    <a:pt x="414439" y="1016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53643" y="4588509"/>
              <a:ext cx="441325" cy="10160"/>
            </a:xfrm>
            <a:custGeom>
              <a:avLst/>
              <a:gdLst/>
              <a:ahLst/>
              <a:cxnLst/>
              <a:rect l="l" t="t" r="r" b="b"/>
              <a:pathLst>
                <a:path w="441325" h="10160">
                  <a:moveTo>
                    <a:pt x="187883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83235" y="10160"/>
                  </a:lnTo>
                  <a:lnTo>
                    <a:pt x="187883" y="0"/>
                  </a:lnTo>
                  <a:close/>
                </a:path>
                <a:path w="441325" h="10160">
                  <a:moveTo>
                    <a:pt x="440931" y="10160"/>
                  </a:moveTo>
                  <a:lnTo>
                    <a:pt x="429920" y="0"/>
                  </a:lnTo>
                  <a:lnTo>
                    <a:pt x="249542" y="0"/>
                  </a:lnTo>
                  <a:lnTo>
                    <a:pt x="263855" y="10160"/>
                  </a:lnTo>
                  <a:lnTo>
                    <a:pt x="440931" y="1016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8161" y="4598669"/>
              <a:ext cx="467995" cy="10160"/>
            </a:xfrm>
            <a:custGeom>
              <a:avLst/>
              <a:gdLst/>
              <a:ahLst/>
              <a:cxnLst/>
              <a:rect l="l" t="t" r="r" b="b"/>
              <a:pathLst>
                <a:path w="467994" h="10160">
                  <a:moveTo>
                    <a:pt x="19871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194068" y="10160"/>
                  </a:lnTo>
                  <a:lnTo>
                    <a:pt x="198716" y="0"/>
                  </a:lnTo>
                  <a:close/>
                </a:path>
                <a:path w="467994" h="10160">
                  <a:moveTo>
                    <a:pt x="467423" y="10160"/>
                  </a:moveTo>
                  <a:lnTo>
                    <a:pt x="456412" y="0"/>
                  </a:lnTo>
                  <a:lnTo>
                    <a:pt x="279336" y="0"/>
                  </a:lnTo>
                  <a:lnTo>
                    <a:pt x="293662" y="10160"/>
                  </a:lnTo>
                  <a:lnTo>
                    <a:pt x="467423" y="1016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9449" y="4608829"/>
              <a:ext cx="487680" cy="10160"/>
            </a:xfrm>
            <a:custGeom>
              <a:avLst/>
              <a:gdLst/>
              <a:ahLst/>
              <a:cxnLst/>
              <a:rect l="l" t="t" r="r" b="b"/>
              <a:pathLst>
                <a:path w="487680" h="10160">
                  <a:moveTo>
                    <a:pt x="202488" y="0"/>
                  </a:moveTo>
                  <a:lnTo>
                    <a:pt x="7734" y="0"/>
                  </a:lnTo>
                  <a:lnTo>
                    <a:pt x="7734" y="1270"/>
                  </a:lnTo>
                  <a:lnTo>
                    <a:pt x="0" y="1270"/>
                  </a:lnTo>
                  <a:lnTo>
                    <a:pt x="0" y="10160"/>
                  </a:lnTo>
                  <a:lnTo>
                    <a:pt x="97256" y="10160"/>
                  </a:lnTo>
                  <a:lnTo>
                    <a:pt x="97256" y="1270"/>
                  </a:lnTo>
                  <a:lnTo>
                    <a:pt x="104000" y="1270"/>
                  </a:lnTo>
                  <a:lnTo>
                    <a:pt x="100723" y="10160"/>
                  </a:lnTo>
                  <a:lnTo>
                    <a:pt x="198132" y="10160"/>
                  </a:lnTo>
                  <a:lnTo>
                    <a:pt x="202196" y="1270"/>
                  </a:lnTo>
                  <a:lnTo>
                    <a:pt x="202488" y="1270"/>
                  </a:lnTo>
                  <a:lnTo>
                    <a:pt x="202488" y="0"/>
                  </a:lnTo>
                  <a:close/>
                </a:path>
                <a:path w="487680" h="10160">
                  <a:moveTo>
                    <a:pt x="487146" y="10160"/>
                  </a:moveTo>
                  <a:lnTo>
                    <a:pt x="476135" y="0"/>
                  </a:lnTo>
                  <a:lnTo>
                    <a:pt x="302374" y="0"/>
                  </a:lnTo>
                  <a:lnTo>
                    <a:pt x="316699" y="10160"/>
                  </a:lnTo>
                  <a:lnTo>
                    <a:pt x="487146" y="1016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07186" y="4618989"/>
              <a:ext cx="520700" cy="10160"/>
            </a:xfrm>
            <a:custGeom>
              <a:avLst/>
              <a:gdLst/>
              <a:ahLst/>
              <a:cxnLst/>
              <a:rect l="l" t="t" r="r" b="b"/>
              <a:pathLst>
                <a:path w="520700" h="10160">
                  <a:moveTo>
                    <a:pt x="112776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370" y="10160"/>
                  </a:lnTo>
                  <a:lnTo>
                    <a:pt x="112776" y="0"/>
                  </a:lnTo>
                  <a:close/>
                </a:path>
                <a:path w="520700" h="10160">
                  <a:moveTo>
                    <a:pt x="220395" y="0"/>
                  </a:moveTo>
                  <a:lnTo>
                    <a:pt x="122986" y="0"/>
                  </a:lnTo>
                  <a:lnTo>
                    <a:pt x="119253" y="10160"/>
                  </a:lnTo>
                  <a:lnTo>
                    <a:pt x="215747" y="10160"/>
                  </a:lnTo>
                  <a:lnTo>
                    <a:pt x="220395" y="0"/>
                  </a:lnTo>
                  <a:close/>
                </a:path>
                <a:path w="520700" h="10160">
                  <a:moveTo>
                    <a:pt x="520420" y="10160"/>
                  </a:moveTo>
                  <a:lnTo>
                    <a:pt x="509409" y="0"/>
                  </a:lnTo>
                  <a:lnTo>
                    <a:pt x="338963" y="0"/>
                  </a:lnTo>
                  <a:lnTo>
                    <a:pt x="353288" y="10160"/>
                  </a:lnTo>
                  <a:lnTo>
                    <a:pt x="520420" y="1016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91705" y="4629150"/>
              <a:ext cx="547370" cy="10160"/>
            </a:xfrm>
            <a:custGeom>
              <a:avLst/>
              <a:gdLst/>
              <a:ahLst/>
              <a:cxnLst/>
              <a:rect l="l" t="t" r="r" b="b"/>
              <a:pathLst>
                <a:path w="547369" h="10160">
                  <a:moveTo>
                    <a:pt x="112852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434" y="10160"/>
                  </a:lnTo>
                  <a:lnTo>
                    <a:pt x="112852" y="0"/>
                  </a:lnTo>
                  <a:close/>
                </a:path>
                <a:path w="547369" h="10160">
                  <a:moveTo>
                    <a:pt x="231228" y="0"/>
                  </a:moveTo>
                  <a:lnTo>
                    <a:pt x="134734" y="0"/>
                  </a:lnTo>
                  <a:lnTo>
                    <a:pt x="131000" y="10160"/>
                  </a:lnTo>
                  <a:lnTo>
                    <a:pt x="226580" y="10160"/>
                  </a:lnTo>
                  <a:lnTo>
                    <a:pt x="231228" y="0"/>
                  </a:lnTo>
                  <a:close/>
                </a:path>
                <a:path w="547369" h="10160">
                  <a:moveTo>
                    <a:pt x="546900" y="10160"/>
                  </a:moveTo>
                  <a:lnTo>
                    <a:pt x="535901" y="0"/>
                  </a:lnTo>
                  <a:lnTo>
                    <a:pt x="368769" y="0"/>
                  </a:lnTo>
                  <a:lnTo>
                    <a:pt x="383082" y="10160"/>
                  </a:lnTo>
                  <a:lnTo>
                    <a:pt x="546900" y="1016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76211" y="4638039"/>
              <a:ext cx="573405" cy="11430"/>
            </a:xfrm>
            <a:custGeom>
              <a:avLst/>
              <a:gdLst/>
              <a:ahLst/>
              <a:cxnLst/>
              <a:rect l="l" t="t" r="r" b="b"/>
              <a:pathLst>
                <a:path w="573405" h="11429">
                  <a:moveTo>
                    <a:pt x="11485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23" y="11430"/>
                  </a:lnTo>
                  <a:lnTo>
                    <a:pt x="114858" y="0"/>
                  </a:lnTo>
                  <a:close/>
                </a:path>
                <a:path w="573405" h="11429">
                  <a:moveTo>
                    <a:pt x="242658" y="0"/>
                  </a:moveTo>
                  <a:lnTo>
                    <a:pt x="146964" y="0"/>
                  </a:lnTo>
                  <a:lnTo>
                    <a:pt x="142760" y="11430"/>
                  </a:lnTo>
                  <a:lnTo>
                    <a:pt x="237426" y="11430"/>
                  </a:lnTo>
                  <a:lnTo>
                    <a:pt x="242658" y="0"/>
                  </a:lnTo>
                  <a:close/>
                </a:path>
                <a:path w="573405" h="11429">
                  <a:moveTo>
                    <a:pt x="573405" y="11430"/>
                  </a:moveTo>
                  <a:lnTo>
                    <a:pt x="561022" y="0"/>
                  </a:lnTo>
                  <a:lnTo>
                    <a:pt x="396786" y="0"/>
                  </a:lnTo>
                  <a:lnTo>
                    <a:pt x="412902" y="11430"/>
                  </a:lnTo>
                  <a:lnTo>
                    <a:pt x="573405" y="1143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60730" y="4648200"/>
              <a:ext cx="600075" cy="11430"/>
            </a:xfrm>
            <a:custGeom>
              <a:avLst/>
              <a:gdLst/>
              <a:ahLst/>
              <a:cxnLst/>
              <a:rect l="l" t="t" r="r" b="b"/>
              <a:pathLst>
                <a:path w="600075" h="11429">
                  <a:moveTo>
                    <a:pt x="114935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586" y="11430"/>
                  </a:lnTo>
                  <a:lnTo>
                    <a:pt x="114935" y="0"/>
                  </a:lnTo>
                  <a:close/>
                </a:path>
                <a:path w="600075" h="11429">
                  <a:moveTo>
                    <a:pt x="253492" y="0"/>
                  </a:moveTo>
                  <a:lnTo>
                    <a:pt x="158711" y="0"/>
                  </a:lnTo>
                  <a:lnTo>
                    <a:pt x="154508" y="11430"/>
                  </a:lnTo>
                  <a:lnTo>
                    <a:pt x="248259" y="11430"/>
                  </a:lnTo>
                  <a:lnTo>
                    <a:pt x="253492" y="0"/>
                  </a:lnTo>
                  <a:close/>
                </a:path>
                <a:path w="600075" h="11429">
                  <a:moveTo>
                    <a:pt x="599897" y="11430"/>
                  </a:moveTo>
                  <a:lnTo>
                    <a:pt x="587514" y="0"/>
                  </a:lnTo>
                  <a:lnTo>
                    <a:pt x="426593" y="0"/>
                  </a:lnTo>
                  <a:lnTo>
                    <a:pt x="442709" y="11430"/>
                  </a:lnTo>
                  <a:lnTo>
                    <a:pt x="599897" y="1143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45248" y="4659629"/>
              <a:ext cx="626745" cy="10160"/>
            </a:xfrm>
            <a:custGeom>
              <a:avLst/>
              <a:gdLst/>
              <a:ahLst/>
              <a:cxnLst/>
              <a:rect l="l" t="t" r="r" b="b"/>
              <a:pathLst>
                <a:path w="626744" h="10160">
                  <a:moveTo>
                    <a:pt x="11308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7663" y="10160"/>
                  </a:lnTo>
                  <a:lnTo>
                    <a:pt x="113080" y="0"/>
                  </a:lnTo>
                  <a:close/>
                </a:path>
                <a:path w="626744" h="10160">
                  <a:moveTo>
                    <a:pt x="263740" y="0"/>
                  </a:moveTo>
                  <a:lnTo>
                    <a:pt x="169989" y="0"/>
                  </a:lnTo>
                  <a:lnTo>
                    <a:pt x="166255" y="10160"/>
                  </a:lnTo>
                  <a:lnTo>
                    <a:pt x="259092" y="10160"/>
                  </a:lnTo>
                  <a:lnTo>
                    <a:pt x="263740" y="0"/>
                  </a:lnTo>
                  <a:close/>
                </a:path>
                <a:path w="626744" h="10160">
                  <a:moveTo>
                    <a:pt x="626389" y="10160"/>
                  </a:moveTo>
                  <a:lnTo>
                    <a:pt x="615378" y="0"/>
                  </a:lnTo>
                  <a:lnTo>
                    <a:pt x="458190" y="0"/>
                  </a:lnTo>
                  <a:lnTo>
                    <a:pt x="472516" y="10160"/>
                  </a:lnTo>
                  <a:lnTo>
                    <a:pt x="626389" y="1016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29754" y="4669789"/>
              <a:ext cx="653415" cy="10160"/>
            </a:xfrm>
            <a:custGeom>
              <a:avLst/>
              <a:gdLst/>
              <a:ahLst/>
              <a:cxnLst/>
              <a:rect l="l" t="t" r="r" b="b"/>
              <a:pathLst>
                <a:path w="653415" h="10160">
                  <a:moveTo>
                    <a:pt x="113157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7751" y="10160"/>
                  </a:lnTo>
                  <a:lnTo>
                    <a:pt x="113157" y="0"/>
                  </a:lnTo>
                  <a:close/>
                </a:path>
                <a:path w="653415" h="10160">
                  <a:moveTo>
                    <a:pt x="274586" y="0"/>
                  </a:moveTo>
                  <a:lnTo>
                    <a:pt x="181749" y="0"/>
                  </a:lnTo>
                  <a:lnTo>
                    <a:pt x="178015" y="10160"/>
                  </a:lnTo>
                  <a:lnTo>
                    <a:pt x="269938" y="10160"/>
                  </a:lnTo>
                  <a:lnTo>
                    <a:pt x="274586" y="0"/>
                  </a:lnTo>
                  <a:close/>
                </a:path>
                <a:path w="653415" h="10160">
                  <a:moveTo>
                    <a:pt x="652894" y="10160"/>
                  </a:moveTo>
                  <a:lnTo>
                    <a:pt x="641883" y="0"/>
                  </a:lnTo>
                  <a:lnTo>
                    <a:pt x="488010" y="0"/>
                  </a:lnTo>
                  <a:lnTo>
                    <a:pt x="502323" y="10160"/>
                  </a:lnTo>
                  <a:lnTo>
                    <a:pt x="652894" y="1016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714273" y="4678679"/>
              <a:ext cx="679450" cy="11430"/>
            </a:xfrm>
            <a:custGeom>
              <a:avLst/>
              <a:gdLst/>
              <a:ahLst/>
              <a:cxnLst/>
              <a:rect l="l" t="t" r="r" b="b"/>
              <a:pathLst>
                <a:path w="679450" h="11429">
                  <a:moveTo>
                    <a:pt x="11515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815" y="11430"/>
                  </a:lnTo>
                  <a:lnTo>
                    <a:pt x="115150" y="0"/>
                  </a:lnTo>
                  <a:close/>
                </a:path>
                <a:path w="679450" h="11429">
                  <a:moveTo>
                    <a:pt x="286004" y="0"/>
                  </a:moveTo>
                  <a:lnTo>
                    <a:pt x="193967" y="0"/>
                  </a:lnTo>
                  <a:lnTo>
                    <a:pt x="189763" y="11430"/>
                  </a:lnTo>
                  <a:lnTo>
                    <a:pt x="280771" y="11430"/>
                  </a:lnTo>
                  <a:lnTo>
                    <a:pt x="286004" y="0"/>
                  </a:lnTo>
                  <a:close/>
                </a:path>
                <a:path w="679450" h="11429">
                  <a:moveTo>
                    <a:pt x="679373" y="11430"/>
                  </a:moveTo>
                  <a:lnTo>
                    <a:pt x="666991" y="0"/>
                  </a:lnTo>
                  <a:lnTo>
                    <a:pt x="516026" y="0"/>
                  </a:lnTo>
                  <a:lnTo>
                    <a:pt x="532130" y="11430"/>
                  </a:lnTo>
                  <a:lnTo>
                    <a:pt x="679373" y="1143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98792" y="4688839"/>
              <a:ext cx="706120" cy="11430"/>
            </a:xfrm>
            <a:custGeom>
              <a:avLst/>
              <a:gdLst/>
              <a:ahLst/>
              <a:cxnLst/>
              <a:rect l="l" t="t" r="r" b="b"/>
              <a:pathLst>
                <a:path w="706119" h="11429">
                  <a:moveTo>
                    <a:pt x="115227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7891" y="11430"/>
                  </a:lnTo>
                  <a:lnTo>
                    <a:pt x="115227" y="0"/>
                  </a:lnTo>
                  <a:close/>
                </a:path>
                <a:path w="706119" h="11429">
                  <a:moveTo>
                    <a:pt x="296837" y="0"/>
                  </a:moveTo>
                  <a:lnTo>
                    <a:pt x="205714" y="0"/>
                  </a:lnTo>
                  <a:lnTo>
                    <a:pt x="201510" y="11430"/>
                  </a:lnTo>
                  <a:lnTo>
                    <a:pt x="291604" y="11430"/>
                  </a:lnTo>
                  <a:lnTo>
                    <a:pt x="296837" y="0"/>
                  </a:lnTo>
                  <a:close/>
                </a:path>
                <a:path w="706119" h="11429">
                  <a:moveTo>
                    <a:pt x="705866" y="11430"/>
                  </a:moveTo>
                  <a:lnTo>
                    <a:pt x="693483" y="0"/>
                  </a:lnTo>
                  <a:lnTo>
                    <a:pt x="545820" y="0"/>
                  </a:lnTo>
                  <a:lnTo>
                    <a:pt x="561936" y="11430"/>
                  </a:lnTo>
                  <a:lnTo>
                    <a:pt x="705866" y="1143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83298" y="4699000"/>
              <a:ext cx="732790" cy="11430"/>
            </a:xfrm>
            <a:custGeom>
              <a:avLst/>
              <a:gdLst/>
              <a:ahLst/>
              <a:cxnLst/>
              <a:rect l="l" t="t" r="r" b="b"/>
              <a:pathLst>
                <a:path w="732790" h="11429">
                  <a:moveTo>
                    <a:pt x="115316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7980" y="11430"/>
                  </a:lnTo>
                  <a:lnTo>
                    <a:pt x="115316" y="0"/>
                  </a:lnTo>
                  <a:close/>
                </a:path>
                <a:path w="732790" h="11429">
                  <a:moveTo>
                    <a:pt x="307682" y="0"/>
                  </a:moveTo>
                  <a:lnTo>
                    <a:pt x="217474" y="0"/>
                  </a:lnTo>
                  <a:lnTo>
                    <a:pt x="213271" y="11430"/>
                  </a:lnTo>
                  <a:lnTo>
                    <a:pt x="302450" y="11430"/>
                  </a:lnTo>
                  <a:lnTo>
                    <a:pt x="307682" y="0"/>
                  </a:lnTo>
                  <a:close/>
                </a:path>
                <a:path w="732790" h="11429">
                  <a:moveTo>
                    <a:pt x="732370" y="11430"/>
                  </a:moveTo>
                  <a:lnTo>
                    <a:pt x="719988" y="0"/>
                  </a:lnTo>
                  <a:lnTo>
                    <a:pt x="575640" y="0"/>
                  </a:lnTo>
                  <a:lnTo>
                    <a:pt x="591756" y="11430"/>
                  </a:lnTo>
                  <a:lnTo>
                    <a:pt x="732370" y="1143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667816" y="4709159"/>
              <a:ext cx="759460" cy="11430"/>
            </a:xfrm>
            <a:custGeom>
              <a:avLst/>
              <a:gdLst/>
              <a:ahLst/>
              <a:cxnLst/>
              <a:rect l="l" t="t" r="r" b="b"/>
              <a:pathLst>
                <a:path w="759460" h="11429">
                  <a:moveTo>
                    <a:pt x="11537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044" y="11430"/>
                  </a:lnTo>
                  <a:lnTo>
                    <a:pt x="115379" y="0"/>
                  </a:lnTo>
                  <a:close/>
                </a:path>
                <a:path w="759460" h="11429">
                  <a:moveTo>
                    <a:pt x="318516" y="0"/>
                  </a:moveTo>
                  <a:lnTo>
                    <a:pt x="229222" y="0"/>
                  </a:lnTo>
                  <a:lnTo>
                    <a:pt x="225018" y="11430"/>
                  </a:lnTo>
                  <a:lnTo>
                    <a:pt x="313283" y="11430"/>
                  </a:lnTo>
                  <a:lnTo>
                    <a:pt x="318516" y="0"/>
                  </a:lnTo>
                  <a:close/>
                </a:path>
                <a:path w="759460" h="11429">
                  <a:moveTo>
                    <a:pt x="758863" y="11430"/>
                  </a:moveTo>
                  <a:lnTo>
                    <a:pt x="746480" y="0"/>
                  </a:lnTo>
                  <a:lnTo>
                    <a:pt x="605447" y="0"/>
                  </a:lnTo>
                  <a:lnTo>
                    <a:pt x="621550" y="11430"/>
                  </a:lnTo>
                  <a:lnTo>
                    <a:pt x="758863" y="1143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652335" y="4719319"/>
              <a:ext cx="785495" cy="11430"/>
            </a:xfrm>
            <a:custGeom>
              <a:avLst/>
              <a:gdLst/>
              <a:ahLst/>
              <a:cxnLst/>
              <a:rect l="l" t="t" r="r" b="b"/>
              <a:pathLst>
                <a:path w="785494" h="11429">
                  <a:moveTo>
                    <a:pt x="115455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120" y="11430"/>
                  </a:lnTo>
                  <a:lnTo>
                    <a:pt x="115455" y="0"/>
                  </a:lnTo>
                  <a:close/>
                </a:path>
                <a:path w="785494" h="11429">
                  <a:moveTo>
                    <a:pt x="329349" y="0"/>
                  </a:moveTo>
                  <a:lnTo>
                    <a:pt x="240969" y="0"/>
                  </a:lnTo>
                  <a:lnTo>
                    <a:pt x="236766" y="11430"/>
                  </a:lnTo>
                  <a:lnTo>
                    <a:pt x="324116" y="11430"/>
                  </a:lnTo>
                  <a:lnTo>
                    <a:pt x="329349" y="0"/>
                  </a:lnTo>
                  <a:close/>
                </a:path>
                <a:path w="785494" h="11429">
                  <a:moveTo>
                    <a:pt x="785355" y="11430"/>
                  </a:moveTo>
                  <a:lnTo>
                    <a:pt x="772972" y="0"/>
                  </a:lnTo>
                  <a:lnTo>
                    <a:pt x="635254" y="0"/>
                  </a:lnTo>
                  <a:lnTo>
                    <a:pt x="651357" y="11430"/>
                  </a:lnTo>
                  <a:lnTo>
                    <a:pt x="785355" y="1143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636841" y="4729479"/>
              <a:ext cx="812165" cy="11430"/>
            </a:xfrm>
            <a:custGeom>
              <a:avLst/>
              <a:gdLst/>
              <a:ahLst/>
              <a:cxnLst/>
              <a:rect l="l" t="t" r="r" b="b"/>
              <a:pathLst>
                <a:path w="812165" h="11429">
                  <a:moveTo>
                    <a:pt x="115544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09" y="11430"/>
                  </a:lnTo>
                  <a:lnTo>
                    <a:pt x="115544" y="0"/>
                  </a:lnTo>
                  <a:close/>
                </a:path>
                <a:path w="812165" h="11429">
                  <a:moveTo>
                    <a:pt x="340194" y="0"/>
                  </a:moveTo>
                  <a:lnTo>
                    <a:pt x="252730" y="0"/>
                  </a:lnTo>
                  <a:lnTo>
                    <a:pt x="248526" y="11430"/>
                  </a:lnTo>
                  <a:lnTo>
                    <a:pt x="334962" y="11430"/>
                  </a:lnTo>
                  <a:lnTo>
                    <a:pt x="340194" y="0"/>
                  </a:lnTo>
                  <a:close/>
                </a:path>
                <a:path w="812165" h="11429">
                  <a:moveTo>
                    <a:pt x="811860" y="11430"/>
                  </a:moveTo>
                  <a:lnTo>
                    <a:pt x="799465" y="0"/>
                  </a:lnTo>
                  <a:lnTo>
                    <a:pt x="665060" y="0"/>
                  </a:lnTo>
                  <a:lnTo>
                    <a:pt x="681177" y="11430"/>
                  </a:lnTo>
                  <a:lnTo>
                    <a:pt x="811860" y="1143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621360" y="4739639"/>
              <a:ext cx="838835" cy="11430"/>
            </a:xfrm>
            <a:custGeom>
              <a:avLst/>
              <a:gdLst/>
              <a:ahLst/>
              <a:cxnLst/>
              <a:rect l="l" t="t" r="r" b="b"/>
              <a:pathLst>
                <a:path w="838835" h="11429">
                  <a:moveTo>
                    <a:pt x="115620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285" y="11430"/>
                  </a:lnTo>
                  <a:lnTo>
                    <a:pt x="115620" y="0"/>
                  </a:lnTo>
                  <a:close/>
                </a:path>
                <a:path w="838835" h="11429">
                  <a:moveTo>
                    <a:pt x="351028" y="0"/>
                  </a:moveTo>
                  <a:lnTo>
                    <a:pt x="264477" y="0"/>
                  </a:lnTo>
                  <a:lnTo>
                    <a:pt x="260273" y="11430"/>
                  </a:lnTo>
                  <a:lnTo>
                    <a:pt x="345795" y="11430"/>
                  </a:lnTo>
                  <a:lnTo>
                    <a:pt x="351028" y="0"/>
                  </a:lnTo>
                  <a:close/>
                </a:path>
                <a:path w="838835" h="11429">
                  <a:moveTo>
                    <a:pt x="838339" y="11430"/>
                  </a:moveTo>
                  <a:lnTo>
                    <a:pt x="825957" y="0"/>
                  </a:lnTo>
                  <a:lnTo>
                    <a:pt x="694867" y="0"/>
                  </a:lnTo>
                  <a:lnTo>
                    <a:pt x="710984" y="11430"/>
                  </a:lnTo>
                  <a:lnTo>
                    <a:pt x="838339" y="1143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605878" y="4749800"/>
              <a:ext cx="864869" cy="11430"/>
            </a:xfrm>
            <a:custGeom>
              <a:avLst/>
              <a:gdLst/>
              <a:ahLst/>
              <a:cxnLst/>
              <a:rect l="l" t="t" r="r" b="b"/>
              <a:pathLst>
                <a:path w="864869" h="11429">
                  <a:moveTo>
                    <a:pt x="115684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348" y="11430"/>
                  </a:lnTo>
                  <a:lnTo>
                    <a:pt x="115684" y="0"/>
                  </a:lnTo>
                  <a:close/>
                </a:path>
                <a:path w="864869" h="11429">
                  <a:moveTo>
                    <a:pt x="361861" y="0"/>
                  </a:moveTo>
                  <a:lnTo>
                    <a:pt x="276225" y="0"/>
                  </a:lnTo>
                  <a:lnTo>
                    <a:pt x="272021" y="11430"/>
                  </a:lnTo>
                  <a:lnTo>
                    <a:pt x="356628" y="11430"/>
                  </a:lnTo>
                  <a:lnTo>
                    <a:pt x="361861" y="0"/>
                  </a:lnTo>
                  <a:close/>
                </a:path>
                <a:path w="864869" h="11429">
                  <a:moveTo>
                    <a:pt x="864831" y="11430"/>
                  </a:moveTo>
                  <a:lnTo>
                    <a:pt x="852449" y="0"/>
                  </a:lnTo>
                  <a:lnTo>
                    <a:pt x="724674" y="0"/>
                  </a:lnTo>
                  <a:lnTo>
                    <a:pt x="740791" y="11430"/>
                  </a:lnTo>
                  <a:lnTo>
                    <a:pt x="864831" y="1143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92328" y="475995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60">
                  <a:moveTo>
                    <a:pt x="113830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412" y="10160"/>
                  </a:lnTo>
                  <a:lnTo>
                    <a:pt x="113830" y="0"/>
                  </a:lnTo>
                  <a:close/>
                </a:path>
                <a:path w="888365" h="10160">
                  <a:moveTo>
                    <a:pt x="370763" y="0"/>
                  </a:moveTo>
                  <a:lnTo>
                    <a:pt x="286042" y="0"/>
                  </a:lnTo>
                  <a:lnTo>
                    <a:pt x="282308" y="10160"/>
                  </a:lnTo>
                  <a:lnTo>
                    <a:pt x="366115" y="10160"/>
                  </a:lnTo>
                  <a:lnTo>
                    <a:pt x="370763" y="0"/>
                  </a:lnTo>
                  <a:close/>
                </a:path>
                <a:path w="888365" h="10160">
                  <a:moveTo>
                    <a:pt x="888022" y="10160"/>
                  </a:moveTo>
                  <a:lnTo>
                    <a:pt x="877011" y="0"/>
                  </a:lnTo>
                  <a:lnTo>
                    <a:pt x="752551" y="0"/>
                  </a:lnTo>
                  <a:lnTo>
                    <a:pt x="766864" y="10160"/>
                  </a:lnTo>
                  <a:lnTo>
                    <a:pt x="888022" y="1016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74903" y="4770119"/>
              <a:ext cx="918210" cy="11430"/>
            </a:xfrm>
            <a:custGeom>
              <a:avLst/>
              <a:gdLst/>
              <a:ahLst/>
              <a:cxnLst/>
              <a:rect l="l" t="t" r="r" b="b"/>
              <a:pathLst>
                <a:path w="918210" h="11429">
                  <a:moveTo>
                    <a:pt x="115849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501" y="11430"/>
                  </a:lnTo>
                  <a:lnTo>
                    <a:pt x="115849" y="0"/>
                  </a:lnTo>
                  <a:close/>
                </a:path>
                <a:path w="918210" h="11429">
                  <a:moveTo>
                    <a:pt x="383540" y="0"/>
                  </a:moveTo>
                  <a:lnTo>
                    <a:pt x="299732" y="0"/>
                  </a:lnTo>
                  <a:lnTo>
                    <a:pt x="295529" y="11430"/>
                  </a:lnTo>
                  <a:lnTo>
                    <a:pt x="378307" y="11430"/>
                  </a:lnTo>
                  <a:lnTo>
                    <a:pt x="383540" y="0"/>
                  </a:lnTo>
                  <a:close/>
                </a:path>
                <a:path w="918210" h="11429">
                  <a:moveTo>
                    <a:pt x="917829" y="11430"/>
                  </a:moveTo>
                  <a:lnTo>
                    <a:pt x="905446" y="0"/>
                  </a:lnTo>
                  <a:lnTo>
                    <a:pt x="784288" y="0"/>
                  </a:lnTo>
                  <a:lnTo>
                    <a:pt x="800404" y="11430"/>
                  </a:lnTo>
                  <a:lnTo>
                    <a:pt x="917829" y="1143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59422" y="4780279"/>
              <a:ext cx="944880" cy="11430"/>
            </a:xfrm>
            <a:custGeom>
              <a:avLst/>
              <a:gdLst/>
              <a:ahLst/>
              <a:cxnLst/>
              <a:rect l="l" t="t" r="r" b="b"/>
              <a:pathLst>
                <a:path w="944880" h="11429">
                  <a:moveTo>
                    <a:pt x="115912" y="0"/>
                  </a:moveTo>
                  <a:lnTo>
                    <a:pt x="17411" y="0"/>
                  </a:lnTo>
                  <a:lnTo>
                    <a:pt x="0" y="11430"/>
                  </a:lnTo>
                  <a:lnTo>
                    <a:pt x="98577" y="11430"/>
                  </a:lnTo>
                  <a:lnTo>
                    <a:pt x="115912" y="0"/>
                  </a:lnTo>
                  <a:close/>
                </a:path>
                <a:path w="944880" h="11429">
                  <a:moveTo>
                    <a:pt x="394373" y="0"/>
                  </a:moveTo>
                  <a:lnTo>
                    <a:pt x="311480" y="0"/>
                  </a:lnTo>
                  <a:lnTo>
                    <a:pt x="307276" y="11430"/>
                  </a:lnTo>
                  <a:lnTo>
                    <a:pt x="389140" y="11430"/>
                  </a:lnTo>
                  <a:lnTo>
                    <a:pt x="394373" y="0"/>
                  </a:lnTo>
                  <a:close/>
                </a:path>
                <a:path w="944880" h="11429">
                  <a:moveTo>
                    <a:pt x="944321" y="11430"/>
                  </a:moveTo>
                  <a:lnTo>
                    <a:pt x="931938" y="0"/>
                  </a:lnTo>
                  <a:lnTo>
                    <a:pt x="814095" y="0"/>
                  </a:lnTo>
                  <a:lnTo>
                    <a:pt x="830211" y="11430"/>
                  </a:lnTo>
                  <a:lnTo>
                    <a:pt x="944321" y="1143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43928" y="4790439"/>
              <a:ext cx="970915" cy="11430"/>
            </a:xfrm>
            <a:custGeom>
              <a:avLst/>
              <a:gdLst/>
              <a:ahLst/>
              <a:cxnLst/>
              <a:rect l="l" t="t" r="r" b="b"/>
              <a:pathLst>
                <a:path w="970915" h="11429">
                  <a:moveTo>
                    <a:pt x="116001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666" y="11430"/>
                  </a:lnTo>
                  <a:lnTo>
                    <a:pt x="116001" y="0"/>
                  </a:lnTo>
                  <a:close/>
                </a:path>
                <a:path w="970915" h="11429">
                  <a:moveTo>
                    <a:pt x="405218" y="0"/>
                  </a:moveTo>
                  <a:lnTo>
                    <a:pt x="323240" y="0"/>
                  </a:lnTo>
                  <a:lnTo>
                    <a:pt x="319036" y="11430"/>
                  </a:lnTo>
                  <a:lnTo>
                    <a:pt x="399986" y="11430"/>
                  </a:lnTo>
                  <a:lnTo>
                    <a:pt x="405218" y="0"/>
                  </a:lnTo>
                  <a:close/>
                </a:path>
                <a:path w="970915" h="11429">
                  <a:moveTo>
                    <a:pt x="970826" y="11430"/>
                  </a:moveTo>
                  <a:lnTo>
                    <a:pt x="958430" y="0"/>
                  </a:lnTo>
                  <a:lnTo>
                    <a:pt x="843915" y="0"/>
                  </a:lnTo>
                  <a:lnTo>
                    <a:pt x="860031" y="11430"/>
                  </a:lnTo>
                  <a:lnTo>
                    <a:pt x="970826" y="1143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28447" y="4800600"/>
              <a:ext cx="997585" cy="11430"/>
            </a:xfrm>
            <a:custGeom>
              <a:avLst/>
              <a:gdLst/>
              <a:ahLst/>
              <a:cxnLst/>
              <a:rect l="l" t="t" r="r" b="b"/>
              <a:pathLst>
                <a:path w="997585" h="11429">
                  <a:moveTo>
                    <a:pt x="116078" y="0"/>
                  </a:moveTo>
                  <a:lnTo>
                    <a:pt x="17424" y="0"/>
                  </a:lnTo>
                  <a:lnTo>
                    <a:pt x="0" y="11430"/>
                  </a:lnTo>
                  <a:lnTo>
                    <a:pt x="98729" y="11430"/>
                  </a:lnTo>
                  <a:lnTo>
                    <a:pt x="116078" y="0"/>
                  </a:lnTo>
                  <a:close/>
                </a:path>
                <a:path w="997585" h="11429">
                  <a:moveTo>
                    <a:pt x="416052" y="0"/>
                  </a:moveTo>
                  <a:lnTo>
                    <a:pt x="334987" y="0"/>
                  </a:lnTo>
                  <a:lnTo>
                    <a:pt x="330784" y="11430"/>
                  </a:lnTo>
                  <a:lnTo>
                    <a:pt x="410819" y="11430"/>
                  </a:lnTo>
                  <a:lnTo>
                    <a:pt x="416052" y="0"/>
                  </a:lnTo>
                  <a:close/>
                </a:path>
                <a:path w="997585" h="11429">
                  <a:moveTo>
                    <a:pt x="997305" y="11430"/>
                  </a:moveTo>
                  <a:lnTo>
                    <a:pt x="984923" y="0"/>
                  </a:lnTo>
                  <a:lnTo>
                    <a:pt x="873721" y="0"/>
                  </a:lnTo>
                  <a:lnTo>
                    <a:pt x="889825" y="11430"/>
                  </a:lnTo>
                  <a:lnTo>
                    <a:pt x="997305" y="1143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14896" y="4810759"/>
              <a:ext cx="1021080" cy="10160"/>
            </a:xfrm>
            <a:custGeom>
              <a:avLst/>
              <a:gdLst/>
              <a:ahLst/>
              <a:cxnLst/>
              <a:rect l="l" t="t" r="r" b="b"/>
              <a:pathLst>
                <a:path w="1021080" h="10160">
                  <a:moveTo>
                    <a:pt x="114211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06" y="10160"/>
                  </a:lnTo>
                  <a:lnTo>
                    <a:pt x="114211" y="0"/>
                  </a:lnTo>
                  <a:close/>
                </a:path>
                <a:path w="1021080" h="10160">
                  <a:moveTo>
                    <a:pt x="424954" y="0"/>
                  </a:moveTo>
                  <a:lnTo>
                    <a:pt x="344805" y="0"/>
                  </a:lnTo>
                  <a:lnTo>
                    <a:pt x="341071" y="10160"/>
                  </a:lnTo>
                  <a:lnTo>
                    <a:pt x="420306" y="10160"/>
                  </a:lnTo>
                  <a:lnTo>
                    <a:pt x="424954" y="0"/>
                  </a:lnTo>
                  <a:close/>
                </a:path>
                <a:path w="1021080" h="10160">
                  <a:moveTo>
                    <a:pt x="1020495" y="10160"/>
                  </a:moveTo>
                  <a:lnTo>
                    <a:pt x="1009484" y="0"/>
                  </a:lnTo>
                  <a:lnTo>
                    <a:pt x="901585" y="0"/>
                  </a:lnTo>
                  <a:lnTo>
                    <a:pt x="915911" y="10160"/>
                  </a:lnTo>
                  <a:lnTo>
                    <a:pt x="1020495" y="1016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99414" y="4820919"/>
              <a:ext cx="1047115" cy="10160"/>
            </a:xfrm>
            <a:custGeom>
              <a:avLst/>
              <a:gdLst/>
              <a:ahLst/>
              <a:cxnLst/>
              <a:rect l="l" t="t" r="r" b="b"/>
              <a:pathLst>
                <a:path w="1047115" h="10160">
                  <a:moveTo>
                    <a:pt x="114287" y="0"/>
                  </a:moveTo>
                  <a:lnTo>
                    <a:pt x="15481" y="0"/>
                  </a:lnTo>
                  <a:lnTo>
                    <a:pt x="0" y="10160"/>
                  </a:lnTo>
                  <a:lnTo>
                    <a:pt x="98869" y="10160"/>
                  </a:lnTo>
                  <a:lnTo>
                    <a:pt x="114287" y="0"/>
                  </a:lnTo>
                  <a:close/>
                </a:path>
                <a:path w="1047115" h="10160">
                  <a:moveTo>
                    <a:pt x="435787" y="0"/>
                  </a:moveTo>
                  <a:lnTo>
                    <a:pt x="356552" y="0"/>
                  </a:lnTo>
                  <a:lnTo>
                    <a:pt x="352818" y="10160"/>
                  </a:lnTo>
                  <a:lnTo>
                    <a:pt x="431139" y="10160"/>
                  </a:lnTo>
                  <a:lnTo>
                    <a:pt x="435787" y="0"/>
                  </a:lnTo>
                  <a:close/>
                </a:path>
                <a:path w="1047115" h="10160">
                  <a:moveTo>
                    <a:pt x="1046988" y="10160"/>
                  </a:moveTo>
                  <a:lnTo>
                    <a:pt x="1035977" y="0"/>
                  </a:lnTo>
                  <a:lnTo>
                    <a:pt x="931392" y="0"/>
                  </a:lnTo>
                  <a:lnTo>
                    <a:pt x="945718" y="10160"/>
                  </a:lnTo>
                  <a:lnTo>
                    <a:pt x="1046988" y="1016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83920" y="483107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114376" y="0"/>
                  </a:moveTo>
                  <a:lnTo>
                    <a:pt x="15494" y="0"/>
                  </a:lnTo>
                  <a:lnTo>
                    <a:pt x="0" y="10160"/>
                  </a:lnTo>
                  <a:lnTo>
                    <a:pt x="98958" y="10160"/>
                  </a:lnTo>
                  <a:lnTo>
                    <a:pt x="114376" y="0"/>
                  </a:lnTo>
                  <a:close/>
                </a:path>
                <a:path w="1073785" h="10160">
                  <a:moveTo>
                    <a:pt x="446633" y="0"/>
                  </a:moveTo>
                  <a:lnTo>
                    <a:pt x="368312" y="0"/>
                  </a:lnTo>
                  <a:lnTo>
                    <a:pt x="364578" y="10160"/>
                  </a:lnTo>
                  <a:lnTo>
                    <a:pt x="441985" y="10160"/>
                  </a:lnTo>
                  <a:lnTo>
                    <a:pt x="446633" y="0"/>
                  </a:lnTo>
                  <a:close/>
                </a:path>
                <a:path w="1073785" h="10160">
                  <a:moveTo>
                    <a:pt x="1073492" y="10160"/>
                  </a:moveTo>
                  <a:lnTo>
                    <a:pt x="1062482" y="0"/>
                  </a:lnTo>
                  <a:lnTo>
                    <a:pt x="961212" y="0"/>
                  </a:lnTo>
                  <a:lnTo>
                    <a:pt x="975537" y="10160"/>
                  </a:lnTo>
                  <a:lnTo>
                    <a:pt x="1073492" y="1016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71220" y="4841239"/>
              <a:ext cx="1093470" cy="10160"/>
            </a:xfrm>
            <a:custGeom>
              <a:avLst/>
              <a:gdLst/>
              <a:ahLst/>
              <a:cxnLst/>
              <a:rect l="l" t="t" r="r" b="b"/>
              <a:pathLst>
                <a:path w="1093470" h="10160">
                  <a:moveTo>
                    <a:pt x="109740" y="0"/>
                  </a:moveTo>
                  <a:lnTo>
                    <a:pt x="10769" y="0"/>
                  </a:lnTo>
                  <a:lnTo>
                    <a:pt x="10769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02031" y="10160"/>
                  </a:lnTo>
                  <a:lnTo>
                    <a:pt x="102031" y="2540"/>
                  </a:lnTo>
                  <a:lnTo>
                    <a:pt x="109740" y="2540"/>
                  </a:lnTo>
                  <a:lnTo>
                    <a:pt x="109740" y="0"/>
                  </a:lnTo>
                  <a:close/>
                </a:path>
                <a:path w="1093470" h="10160">
                  <a:moveTo>
                    <a:pt x="454685" y="0"/>
                  </a:moveTo>
                  <a:lnTo>
                    <a:pt x="377278" y="0"/>
                  </a:lnTo>
                  <a:lnTo>
                    <a:pt x="373545" y="10160"/>
                  </a:lnTo>
                  <a:lnTo>
                    <a:pt x="450037" y="10160"/>
                  </a:lnTo>
                  <a:lnTo>
                    <a:pt x="454685" y="0"/>
                  </a:lnTo>
                  <a:close/>
                </a:path>
                <a:path w="1093470" h="10160">
                  <a:moveTo>
                    <a:pt x="1093063" y="2540"/>
                  </a:moveTo>
                  <a:lnTo>
                    <a:pt x="1087564" y="2540"/>
                  </a:lnTo>
                  <a:lnTo>
                    <a:pt x="1087564" y="0"/>
                  </a:lnTo>
                  <a:lnTo>
                    <a:pt x="990028" y="0"/>
                  </a:lnTo>
                  <a:lnTo>
                    <a:pt x="990028" y="2540"/>
                  </a:lnTo>
                  <a:lnTo>
                    <a:pt x="995895" y="2540"/>
                  </a:lnTo>
                  <a:lnTo>
                    <a:pt x="995895" y="10160"/>
                  </a:lnTo>
                  <a:lnTo>
                    <a:pt x="1093063" y="10160"/>
                  </a:lnTo>
                  <a:lnTo>
                    <a:pt x="1093063" y="254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38823" y="4851400"/>
              <a:ext cx="1141095" cy="10160"/>
            </a:xfrm>
            <a:custGeom>
              <a:avLst/>
              <a:gdLst/>
              <a:ahLst/>
              <a:cxnLst/>
              <a:rect l="l" t="t" r="r" b="b"/>
              <a:pathLst>
                <a:path w="1141095" h="10160">
                  <a:moveTo>
                    <a:pt x="12865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13233" y="10160"/>
                  </a:lnTo>
                  <a:lnTo>
                    <a:pt x="128651" y="0"/>
                  </a:lnTo>
                  <a:close/>
                </a:path>
                <a:path w="1141095" h="10160">
                  <a:moveTo>
                    <a:pt x="482434" y="0"/>
                  </a:moveTo>
                  <a:lnTo>
                    <a:pt x="405942" y="0"/>
                  </a:lnTo>
                  <a:lnTo>
                    <a:pt x="402209" y="10160"/>
                  </a:lnTo>
                  <a:lnTo>
                    <a:pt x="477786" y="10160"/>
                  </a:lnTo>
                  <a:lnTo>
                    <a:pt x="482434" y="0"/>
                  </a:lnTo>
                  <a:close/>
                </a:path>
                <a:path w="1141095" h="10160">
                  <a:moveTo>
                    <a:pt x="1140599" y="10160"/>
                  </a:moveTo>
                  <a:lnTo>
                    <a:pt x="1129588" y="0"/>
                  </a:lnTo>
                  <a:lnTo>
                    <a:pt x="1032383" y="0"/>
                  </a:lnTo>
                  <a:lnTo>
                    <a:pt x="1043266" y="10160"/>
                  </a:lnTo>
                  <a:lnTo>
                    <a:pt x="1140599" y="1016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15264" y="4861559"/>
              <a:ext cx="1175385" cy="10160"/>
            </a:xfrm>
            <a:custGeom>
              <a:avLst/>
              <a:gdLst/>
              <a:ahLst/>
              <a:cxnLst/>
              <a:rect l="l" t="t" r="r" b="b"/>
              <a:pathLst>
                <a:path w="1175385" h="10160">
                  <a:moveTo>
                    <a:pt x="136791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21386" y="10160"/>
                  </a:lnTo>
                  <a:lnTo>
                    <a:pt x="136791" y="0"/>
                  </a:lnTo>
                  <a:close/>
                </a:path>
                <a:path w="1175385" h="10160">
                  <a:moveTo>
                    <a:pt x="501345" y="0"/>
                  </a:moveTo>
                  <a:lnTo>
                    <a:pt x="425767" y="0"/>
                  </a:lnTo>
                  <a:lnTo>
                    <a:pt x="422033" y="10160"/>
                  </a:lnTo>
                  <a:lnTo>
                    <a:pt x="496697" y="10160"/>
                  </a:lnTo>
                  <a:lnTo>
                    <a:pt x="501345" y="0"/>
                  </a:lnTo>
                  <a:close/>
                </a:path>
                <a:path w="1175385" h="10160">
                  <a:moveTo>
                    <a:pt x="1175169" y="10160"/>
                  </a:moveTo>
                  <a:lnTo>
                    <a:pt x="1164158" y="0"/>
                  </a:lnTo>
                  <a:lnTo>
                    <a:pt x="1066825" y="0"/>
                  </a:lnTo>
                  <a:lnTo>
                    <a:pt x="1077722" y="10160"/>
                  </a:lnTo>
                  <a:lnTo>
                    <a:pt x="1175169" y="1016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91693" y="487171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10" h="10160">
                  <a:moveTo>
                    <a:pt x="144957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29552" y="10160"/>
                  </a:lnTo>
                  <a:lnTo>
                    <a:pt x="144957" y="0"/>
                  </a:lnTo>
                  <a:close/>
                </a:path>
                <a:path w="1210310" h="10160">
                  <a:moveTo>
                    <a:pt x="520268" y="0"/>
                  </a:moveTo>
                  <a:lnTo>
                    <a:pt x="445604" y="0"/>
                  </a:lnTo>
                  <a:lnTo>
                    <a:pt x="441871" y="10160"/>
                  </a:lnTo>
                  <a:lnTo>
                    <a:pt x="515620" y="10160"/>
                  </a:lnTo>
                  <a:lnTo>
                    <a:pt x="520268" y="0"/>
                  </a:lnTo>
                  <a:close/>
                </a:path>
                <a:path w="1210310" h="10160">
                  <a:moveTo>
                    <a:pt x="1209751" y="10160"/>
                  </a:moveTo>
                  <a:lnTo>
                    <a:pt x="1198740" y="0"/>
                  </a:lnTo>
                  <a:lnTo>
                    <a:pt x="1101293" y="0"/>
                  </a:lnTo>
                  <a:lnTo>
                    <a:pt x="1112177" y="10160"/>
                  </a:lnTo>
                  <a:lnTo>
                    <a:pt x="1209751" y="1016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68134" y="4880609"/>
              <a:ext cx="1244600" cy="11430"/>
            </a:xfrm>
            <a:custGeom>
              <a:avLst/>
              <a:gdLst/>
              <a:ahLst/>
              <a:cxnLst/>
              <a:rect l="l" t="t" r="r" b="b"/>
              <a:pathLst>
                <a:path w="1244600" h="11429">
                  <a:moveTo>
                    <a:pt x="15502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37706" y="11430"/>
                  </a:lnTo>
                  <a:lnTo>
                    <a:pt x="155028" y="0"/>
                  </a:lnTo>
                  <a:close/>
                </a:path>
                <a:path w="1244600" h="11429">
                  <a:moveTo>
                    <a:pt x="539762" y="0"/>
                  </a:moveTo>
                  <a:lnTo>
                    <a:pt x="465899" y="0"/>
                  </a:lnTo>
                  <a:lnTo>
                    <a:pt x="461695" y="11430"/>
                  </a:lnTo>
                  <a:lnTo>
                    <a:pt x="534530" y="11430"/>
                  </a:lnTo>
                  <a:lnTo>
                    <a:pt x="539762" y="0"/>
                  </a:lnTo>
                  <a:close/>
                </a:path>
                <a:path w="1244600" h="11429">
                  <a:moveTo>
                    <a:pt x="1244320" y="11430"/>
                  </a:moveTo>
                  <a:lnTo>
                    <a:pt x="1231925" y="0"/>
                  </a:lnTo>
                  <a:lnTo>
                    <a:pt x="1134376" y="0"/>
                  </a:lnTo>
                  <a:lnTo>
                    <a:pt x="1146632" y="11430"/>
                  </a:lnTo>
                  <a:lnTo>
                    <a:pt x="1244320" y="1143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344576" y="4892039"/>
              <a:ext cx="1278890" cy="10160"/>
            </a:xfrm>
            <a:custGeom>
              <a:avLst/>
              <a:gdLst/>
              <a:ahLst/>
              <a:cxnLst/>
              <a:rect l="l" t="t" r="r" b="b"/>
              <a:pathLst>
                <a:path w="1278890" h="10160">
                  <a:moveTo>
                    <a:pt x="161264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45846" y="10160"/>
                  </a:lnTo>
                  <a:lnTo>
                    <a:pt x="161264" y="0"/>
                  </a:lnTo>
                  <a:close/>
                </a:path>
                <a:path w="1278890" h="10160">
                  <a:moveTo>
                    <a:pt x="558088" y="0"/>
                  </a:moveTo>
                  <a:lnTo>
                    <a:pt x="485254" y="0"/>
                  </a:lnTo>
                  <a:lnTo>
                    <a:pt x="481520" y="10160"/>
                  </a:lnTo>
                  <a:lnTo>
                    <a:pt x="553440" y="10160"/>
                  </a:lnTo>
                  <a:lnTo>
                    <a:pt x="558088" y="0"/>
                  </a:lnTo>
                  <a:close/>
                </a:path>
                <a:path w="1278890" h="10160">
                  <a:moveTo>
                    <a:pt x="1278877" y="10160"/>
                  </a:moveTo>
                  <a:lnTo>
                    <a:pt x="1267879" y="0"/>
                  </a:lnTo>
                  <a:lnTo>
                    <a:pt x="1170190" y="0"/>
                  </a:lnTo>
                  <a:lnTo>
                    <a:pt x="1181074" y="10160"/>
                  </a:lnTo>
                  <a:lnTo>
                    <a:pt x="1278877" y="1016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21017" y="4902200"/>
              <a:ext cx="1313815" cy="10160"/>
            </a:xfrm>
            <a:custGeom>
              <a:avLst/>
              <a:gdLst/>
              <a:ahLst/>
              <a:cxnLst/>
              <a:rect l="l" t="t" r="r" b="b"/>
              <a:pathLst>
                <a:path w="1313814" h="10160">
                  <a:moveTo>
                    <a:pt x="169405" y="0"/>
                  </a:moveTo>
                  <a:lnTo>
                    <a:pt x="23558" y="0"/>
                  </a:lnTo>
                  <a:lnTo>
                    <a:pt x="0" y="10160"/>
                  </a:lnTo>
                  <a:lnTo>
                    <a:pt x="154000" y="10160"/>
                  </a:lnTo>
                  <a:lnTo>
                    <a:pt x="169405" y="0"/>
                  </a:lnTo>
                  <a:close/>
                </a:path>
                <a:path w="1313814" h="10160">
                  <a:moveTo>
                    <a:pt x="576999" y="0"/>
                  </a:moveTo>
                  <a:lnTo>
                    <a:pt x="505079" y="0"/>
                  </a:lnTo>
                  <a:lnTo>
                    <a:pt x="501345" y="10160"/>
                  </a:lnTo>
                  <a:lnTo>
                    <a:pt x="572350" y="10160"/>
                  </a:lnTo>
                  <a:lnTo>
                    <a:pt x="576999" y="0"/>
                  </a:lnTo>
                  <a:close/>
                </a:path>
                <a:path w="1313814" h="10160">
                  <a:moveTo>
                    <a:pt x="1313446" y="10160"/>
                  </a:moveTo>
                  <a:lnTo>
                    <a:pt x="1302435" y="0"/>
                  </a:lnTo>
                  <a:lnTo>
                    <a:pt x="1204633" y="0"/>
                  </a:lnTo>
                  <a:lnTo>
                    <a:pt x="1215529" y="10160"/>
                  </a:lnTo>
                  <a:lnTo>
                    <a:pt x="1313446" y="1016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06285" y="4912359"/>
              <a:ext cx="1339215" cy="10160"/>
            </a:xfrm>
            <a:custGeom>
              <a:avLst/>
              <a:gdLst/>
              <a:ahLst/>
              <a:cxnLst/>
              <a:rect l="l" t="t" r="r" b="b"/>
              <a:pathLst>
                <a:path w="1339214" h="10160">
                  <a:moveTo>
                    <a:pt x="166801" y="0"/>
                  </a:moveTo>
                  <a:lnTo>
                    <a:pt x="11785" y="0"/>
                  </a:lnTo>
                  <a:lnTo>
                    <a:pt x="11785" y="2540"/>
                  </a:lnTo>
                  <a:lnTo>
                    <a:pt x="0" y="2540"/>
                  </a:lnTo>
                  <a:lnTo>
                    <a:pt x="0" y="10160"/>
                  </a:lnTo>
                  <a:lnTo>
                    <a:pt x="155879" y="10160"/>
                  </a:lnTo>
                  <a:lnTo>
                    <a:pt x="155879" y="2540"/>
                  </a:lnTo>
                  <a:lnTo>
                    <a:pt x="166801" y="2540"/>
                  </a:lnTo>
                  <a:lnTo>
                    <a:pt x="166801" y="0"/>
                  </a:lnTo>
                  <a:close/>
                </a:path>
                <a:path w="1339214" h="10160">
                  <a:moveTo>
                    <a:pt x="587082" y="0"/>
                  </a:moveTo>
                  <a:lnTo>
                    <a:pt x="516077" y="0"/>
                  </a:lnTo>
                  <a:lnTo>
                    <a:pt x="512343" y="10160"/>
                  </a:lnTo>
                  <a:lnTo>
                    <a:pt x="582434" y="10160"/>
                  </a:lnTo>
                  <a:lnTo>
                    <a:pt x="587082" y="0"/>
                  </a:lnTo>
                  <a:close/>
                </a:path>
                <a:path w="1339214" h="10160">
                  <a:moveTo>
                    <a:pt x="1339189" y="10160"/>
                  </a:moveTo>
                  <a:lnTo>
                    <a:pt x="1328178" y="0"/>
                  </a:lnTo>
                  <a:lnTo>
                    <a:pt x="1230261" y="0"/>
                  </a:lnTo>
                  <a:lnTo>
                    <a:pt x="1241145" y="10160"/>
                  </a:lnTo>
                  <a:lnTo>
                    <a:pt x="1339189" y="1016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73888" y="4922519"/>
              <a:ext cx="1383030" cy="10160"/>
            </a:xfrm>
            <a:custGeom>
              <a:avLst/>
              <a:gdLst/>
              <a:ahLst/>
              <a:cxnLst/>
              <a:rect l="l" t="t" r="r" b="b"/>
              <a:pathLst>
                <a:path w="1383030" h="10160">
                  <a:moveTo>
                    <a:pt x="179273" y="0"/>
                  </a:moveTo>
                  <a:lnTo>
                    <a:pt x="23571" y="0"/>
                  </a:lnTo>
                  <a:lnTo>
                    <a:pt x="0" y="10160"/>
                  </a:lnTo>
                  <a:lnTo>
                    <a:pt x="155257" y="10160"/>
                  </a:lnTo>
                  <a:lnTo>
                    <a:pt x="179273" y="0"/>
                  </a:lnTo>
                  <a:close/>
                </a:path>
                <a:path w="1383030" h="10160">
                  <a:moveTo>
                    <a:pt x="614832" y="0"/>
                  </a:moveTo>
                  <a:lnTo>
                    <a:pt x="544741" y="0"/>
                  </a:lnTo>
                  <a:lnTo>
                    <a:pt x="541007" y="10160"/>
                  </a:lnTo>
                  <a:lnTo>
                    <a:pt x="610184" y="10160"/>
                  </a:lnTo>
                  <a:lnTo>
                    <a:pt x="614832" y="0"/>
                  </a:lnTo>
                  <a:close/>
                </a:path>
                <a:path w="1383030" h="10160">
                  <a:moveTo>
                    <a:pt x="1382598" y="10160"/>
                  </a:moveTo>
                  <a:lnTo>
                    <a:pt x="1371587" y="0"/>
                  </a:lnTo>
                  <a:lnTo>
                    <a:pt x="1273543" y="0"/>
                  </a:lnTo>
                  <a:lnTo>
                    <a:pt x="1284427" y="10160"/>
                  </a:lnTo>
                  <a:lnTo>
                    <a:pt x="1382598" y="1016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50329" y="4931409"/>
              <a:ext cx="1417320" cy="11430"/>
            </a:xfrm>
            <a:custGeom>
              <a:avLst/>
              <a:gdLst/>
              <a:ahLst/>
              <a:cxnLst/>
              <a:rect l="l" t="t" r="r" b="b"/>
              <a:pathLst>
                <a:path w="1417320" h="11429">
                  <a:moveTo>
                    <a:pt x="18182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813" y="11430"/>
                  </a:lnTo>
                  <a:lnTo>
                    <a:pt x="181825" y="0"/>
                  </a:lnTo>
                  <a:close/>
                </a:path>
                <a:path w="1417320" h="11429">
                  <a:moveTo>
                    <a:pt x="634326" y="0"/>
                  </a:moveTo>
                  <a:lnTo>
                    <a:pt x="565035" y="0"/>
                  </a:lnTo>
                  <a:lnTo>
                    <a:pt x="560832" y="11430"/>
                  </a:lnTo>
                  <a:lnTo>
                    <a:pt x="629094" y="11430"/>
                  </a:lnTo>
                  <a:lnTo>
                    <a:pt x="634326" y="0"/>
                  </a:lnTo>
                  <a:close/>
                </a:path>
                <a:path w="1417320" h="11429">
                  <a:moveTo>
                    <a:pt x="1417167" y="11430"/>
                  </a:moveTo>
                  <a:lnTo>
                    <a:pt x="1404785" y="0"/>
                  </a:lnTo>
                  <a:lnTo>
                    <a:pt x="1306626" y="0"/>
                  </a:lnTo>
                  <a:lnTo>
                    <a:pt x="1318882" y="11430"/>
                  </a:lnTo>
                  <a:lnTo>
                    <a:pt x="1417167" y="1143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26771" y="4941569"/>
              <a:ext cx="1452245" cy="11430"/>
            </a:xfrm>
            <a:custGeom>
              <a:avLst/>
              <a:gdLst/>
              <a:ahLst/>
              <a:cxnLst/>
              <a:rect l="l" t="t" r="r" b="b"/>
              <a:pathLst>
                <a:path w="1452245" h="11429">
                  <a:moveTo>
                    <a:pt x="18136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4355" y="11430"/>
                  </a:lnTo>
                  <a:lnTo>
                    <a:pt x="181368" y="0"/>
                  </a:lnTo>
                  <a:close/>
                </a:path>
                <a:path w="1452245" h="11429">
                  <a:moveTo>
                    <a:pt x="653237" y="0"/>
                  </a:moveTo>
                  <a:lnTo>
                    <a:pt x="584860" y="0"/>
                  </a:lnTo>
                  <a:lnTo>
                    <a:pt x="580656" y="11430"/>
                  </a:lnTo>
                  <a:lnTo>
                    <a:pt x="648004" y="11430"/>
                  </a:lnTo>
                  <a:lnTo>
                    <a:pt x="653237" y="0"/>
                  </a:lnTo>
                  <a:close/>
                </a:path>
                <a:path w="1452245" h="11429">
                  <a:moveTo>
                    <a:pt x="1451737" y="11430"/>
                  </a:moveTo>
                  <a:lnTo>
                    <a:pt x="1439341" y="0"/>
                  </a:lnTo>
                  <a:lnTo>
                    <a:pt x="1341081" y="0"/>
                  </a:lnTo>
                  <a:lnTo>
                    <a:pt x="1353324" y="11430"/>
                  </a:lnTo>
                  <a:lnTo>
                    <a:pt x="1451737" y="1143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03212" y="4951729"/>
              <a:ext cx="1486535" cy="11430"/>
            </a:xfrm>
            <a:custGeom>
              <a:avLst/>
              <a:gdLst/>
              <a:ahLst/>
              <a:cxnLst/>
              <a:rect l="l" t="t" r="r" b="b"/>
              <a:pathLst>
                <a:path w="1486535" h="11429">
                  <a:moveTo>
                    <a:pt x="180924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911" y="11430"/>
                  </a:lnTo>
                  <a:lnTo>
                    <a:pt x="180924" y="0"/>
                  </a:lnTo>
                  <a:close/>
                </a:path>
                <a:path w="1486535" h="11429">
                  <a:moveTo>
                    <a:pt x="672147" y="0"/>
                  </a:moveTo>
                  <a:lnTo>
                    <a:pt x="604685" y="0"/>
                  </a:lnTo>
                  <a:lnTo>
                    <a:pt x="600481" y="11430"/>
                  </a:lnTo>
                  <a:lnTo>
                    <a:pt x="666915" y="11430"/>
                  </a:lnTo>
                  <a:lnTo>
                    <a:pt x="672147" y="0"/>
                  </a:lnTo>
                  <a:close/>
                </a:path>
                <a:path w="1486535" h="11429">
                  <a:moveTo>
                    <a:pt x="1486293" y="11430"/>
                  </a:moveTo>
                  <a:lnTo>
                    <a:pt x="1473911" y="0"/>
                  </a:lnTo>
                  <a:lnTo>
                    <a:pt x="1375524" y="0"/>
                  </a:lnTo>
                  <a:lnTo>
                    <a:pt x="1387779" y="11430"/>
                  </a:lnTo>
                  <a:lnTo>
                    <a:pt x="1486293" y="1143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9654" y="4961889"/>
              <a:ext cx="1521460" cy="11430"/>
            </a:xfrm>
            <a:custGeom>
              <a:avLst/>
              <a:gdLst/>
              <a:ahLst/>
              <a:cxnLst/>
              <a:rect l="l" t="t" r="r" b="b"/>
              <a:pathLst>
                <a:path w="1521460" h="11429">
                  <a:moveTo>
                    <a:pt x="180467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454" y="11430"/>
                  </a:lnTo>
                  <a:lnTo>
                    <a:pt x="180467" y="0"/>
                  </a:lnTo>
                  <a:close/>
                </a:path>
                <a:path w="1521460" h="11429">
                  <a:moveTo>
                    <a:pt x="689317" y="0"/>
                  </a:moveTo>
                  <a:lnTo>
                    <a:pt x="623112" y="0"/>
                  </a:lnTo>
                  <a:lnTo>
                    <a:pt x="623112" y="7620"/>
                  </a:lnTo>
                  <a:lnTo>
                    <a:pt x="621817" y="7620"/>
                  </a:lnTo>
                  <a:lnTo>
                    <a:pt x="621817" y="11430"/>
                  </a:lnTo>
                  <a:lnTo>
                    <a:pt x="686701" y="11430"/>
                  </a:lnTo>
                  <a:lnTo>
                    <a:pt x="686701" y="7620"/>
                  </a:lnTo>
                  <a:lnTo>
                    <a:pt x="689317" y="7620"/>
                  </a:lnTo>
                  <a:lnTo>
                    <a:pt x="689317" y="0"/>
                  </a:lnTo>
                  <a:close/>
                </a:path>
                <a:path w="1521460" h="11429">
                  <a:moveTo>
                    <a:pt x="1520863" y="11430"/>
                  </a:moveTo>
                  <a:lnTo>
                    <a:pt x="1508480" y="0"/>
                  </a:lnTo>
                  <a:lnTo>
                    <a:pt x="1409979" y="0"/>
                  </a:lnTo>
                  <a:lnTo>
                    <a:pt x="1422222" y="11430"/>
                  </a:lnTo>
                  <a:lnTo>
                    <a:pt x="1520863" y="1143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56083" y="4972050"/>
              <a:ext cx="1555750" cy="11430"/>
            </a:xfrm>
            <a:custGeom>
              <a:avLst/>
              <a:gdLst/>
              <a:ahLst/>
              <a:cxnLst/>
              <a:rect l="l" t="t" r="r" b="b"/>
              <a:pathLst>
                <a:path w="1555750" h="11429">
                  <a:moveTo>
                    <a:pt x="180035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3022" y="11430"/>
                  </a:lnTo>
                  <a:lnTo>
                    <a:pt x="180035" y="0"/>
                  </a:lnTo>
                  <a:close/>
                </a:path>
                <a:path w="1555750" h="11429">
                  <a:moveTo>
                    <a:pt x="709980" y="0"/>
                  </a:moveTo>
                  <a:lnTo>
                    <a:pt x="645426" y="0"/>
                  </a:lnTo>
                  <a:lnTo>
                    <a:pt x="646087" y="11430"/>
                  </a:lnTo>
                  <a:lnTo>
                    <a:pt x="704748" y="11430"/>
                  </a:lnTo>
                  <a:lnTo>
                    <a:pt x="709980" y="0"/>
                  </a:lnTo>
                  <a:close/>
                </a:path>
                <a:path w="1555750" h="11429">
                  <a:moveTo>
                    <a:pt x="1555445" y="11430"/>
                  </a:moveTo>
                  <a:lnTo>
                    <a:pt x="1543062" y="0"/>
                  </a:lnTo>
                  <a:lnTo>
                    <a:pt x="1444434" y="0"/>
                  </a:lnTo>
                  <a:lnTo>
                    <a:pt x="1456690" y="11430"/>
                  </a:lnTo>
                  <a:lnTo>
                    <a:pt x="1555445" y="1143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32524" y="4982209"/>
              <a:ext cx="1587500" cy="11430"/>
            </a:xfrm>
            <a:custGeom>
              <a:avLst/>
              <a:gdLst/>
              <a:ahLst/>
              <a:cxnLst/>
              <a:rect l="l" t="t" r="r" b="b"/>
              <a:pathLst>
                <a:path w="1587500" h="11429">
                  <a:moveTo>
                    <a:pt x="179578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2577" y="11430"/>
                  </a:lnTo>
                  <a:lnTo>
                    <a:pt x="179578" y="0"/>
                  </a:lnTo>
                  <a:close/>
                </a:path>
                <a:path w="1587500" h="11429">
                  <a:moveTo>
                    <a:pt x="727443" y="0"/>
                  </a:moveTo>
                  <a:lnTo>
                    <a:pt x="669747" y="0"/>
                  </a:lnTo>
                  <a:lnTo>
                    <a:pt x="669747" y="6350"/>
                  </a:lnTo>
                  <a:lnTo>
                    <a:pt x="670077" y="6350"/>
                  </a:lnTo>
                  <a:lnTo>
                    <a:pt x="670077" y="11430"/>
                  </a:lnTo>
                  <a:lnTo>
                    <a:pt x="726249" y="11430"/>
                  </a:lnTo>
                  <a:lnTo>
                    <a:pt x="726249" y="6350"/>
                  </a:lnTo>
                  <a:lnTo>
                    <a:pt x="727443" y="6350"/>
                  </a:lnTo>
                  <a:lnTo>
                    <a:pt x="727443" y="0"/>
                  </a:lnTo>
                  <a:close/>
                </a:path>
                <a:path w="1587500" h="11429">
                  <a:moveTo>
                    <a:pt x="1587220" y="6350"/>
                  </a:moveTo>
                  <a:lnTo>
                    <a:pt x="1581073" y="6350"/>
                  </a:lnTo>
                  <a:lnTo>
                    <a:pt x="1581073" y="0"/>
                  </a:lnTo>
                  <a:lnTo>
                    <a:pt x="1482293" y="0"/>
                  </a:lnTo>
                  <a:lnTo>
                    <a:pt x="1482293" y="6350"/>
                  </a:lnTo>
                  <a:lnTo>
                    <a:pt x="1488414" y="6350"/>
                  </a:lnTo>
                  <a:lnTo>
                    <a:pt x="1488414" y="11430"/>
                  </a:lnTo>
                  <a:lnTo>
                    <a:pt x="1587220" y="11430"/>
                  </a:lnTo>
                  <a:lnTo>
                    <a:pt x="1587220" y="635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5407" y="4992369"/>
              <a:ext cx="1659255" cy="21590"/>
            </a:xfrm>
            <a:custGeom>
              <a:avLst/>
              <a:gdLst/>
              <a:ahLst/>
              <a:cxnLst/>
              <a:rect l="l" t="t" r="r" b="b"/>
              <a:pathLst>
                <a:path w="1659255" h="21589">
                  <a:moveTo>
                    <a:pt x="202692" y="0"/>
                  </a:moveTo>
                  <a:lnTo>
                    <a:pt x="50063" y="0"/>
                  </a:lnTo>
                  <a:lnTo>
                    <a:pt x="26504" y="10160"/>
                  </a:lnTo>
                  <a:lnTo>
                    <a:pt x="23558" y="11430"/>
                  </a:lnTo>
                  <a:lnTo>
                    <a:pt x="0" y="21590"/>
                  </a:lnTo>
                  <a:lnTo>
                    <a:pt x="151676" y="21590"/>
                  </a:lnTo>
                  <a:lnTo>
                    <a:pt x="175666" y="11430"/>
                  </a:lnTo>
                  <a:lnTo>
                    <a:pt x="178676" y="10160"/>
                  </a:lnTo>
                  <a:lnTo>
                    <a:pt x="202692" y="0"/>
                  </a:lnTo>
                  <a:close/>
                </a:path>
                <a:path w="1659255" h="21589">
                  <a:moveTo>
                    <a:pt x="775741" y="21590"/>
                  </a:moveTo>
                  <a:lnTo>
                    <a:pt x="774674" y="11430"/>
                  </a:lnTo>
                  <a:lnTo>
                    <a:pt x="774547" y="10160"/>
                  </a:lnTo>
                  <a:lnTo>
                    <a:pt x="773506" y="0"/>
                  </a:lnTo>
                  <a:lnTo>
                    <a:pt x="717270" y="0"/>
                  </a:lnTo>
                  <a:lnTo>
                    <a:pt x="717842" y="10160"/>
                  </a:lnTo>
                  <a:lnTo>
                    <a:pt x="718502" y="21590"/>
                  </a:lnTo>
                  <a:lnTo>
                    <a:pt x="775741" y="21590"/>
                  </a:lnTo>
                  <a:close/>
                </a:path>
                <a:path w="1659255" h="21589">
                  <a:moveTo>
                    <a:pt x="1658785" y="21590"/>
                  </a:moveTo>
                  <a:lnTo>
                    <a:pt x="1647913" y="11430"/>
                  </a:lnTo>
                  <a:lnTo>
                    <a:pt x="1646567" y="10160"/>
                  </a:lnTo>
                  <a:lnTo>
                    <a:pt x="1635696" y="0"/>
                  </a:lnTo>
                  <a:lnTo>
                    <a:pt x="1536890" y="0"/>
                  </a:lnTo>
                  <a:lnTo>
                    <a:pt x="1549146" y="11430"/>
                  </a:lnTo>
                  <a:lnTo>
                    <a:pt x="1560029" y="21590"/>
                  </a:lnTo>
                  <a:lnTo>
                    <a:pt x="1658785" y="2159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61836" y="5012689"/>
              <a:ext cx="1693545" cy="11430"/>
            </a:xfrm>
            <a:custGeom>
              <a:avLst/>
              <a:gdLst/>
              <a:ahLst/>
              <a:cxnLst/>
              <a:rect l="l" t="t" r="r" b="b"/>
              <a:pathLst>
                <a:path w="1693545" h="11429">
                  <a:moveTo>
                    <a:pt x="178244" y="0"/>
                  </a:moveTo>
                  <a:lnTo>
                    <a:pt x="26517" y="0"/>
                  </a:lnTo>
                  <a:lnTo>
                    <a:pt x="0" y="11430"/>
                  </a:lnTo>
                  <a:lnTo>
                    <a:pt x="151231" y="11430"/>
                  </a:lnTo>
                  <a:lnTo>
                    <a:pt x="178244" y="0"/>
                  </a:lnTo>
                  <a:close/>
                </a:path>
                <a:path w="1693545" h="11429">
                  <a:moveTo>
                    <a:pt x="800354" y="11430"/>
                  </a:moveTo>
                  <a:lnTo>
                    <a:pt x="799172" y="0"/>
                  </a:lnTo>
                  <a:lnTo>
                    <a:pt x="741997" y="0"/>
                  </a:lnTo>
                  <a:lnTo>
                    <a:pt x="742657" y="11430"/>
                  </a:lnTo>
                  <a:lnTo>
                    <a:pt x="800354" y="11430"/>
                  </a:lnTo>
                  <a:close/>
                </a:path>
                <a:path w="1693545" h="11429">
                  <a:moveTo>
                    <a:pt x="1693214" y="11430"/>
                  </a:moveTo>
                  <a:lnTo>
                    <a:pt x="1680997" y="0"/>
                  </a:lnTo>
                  <a:lnTo>
                    <a:pt x="1582242" y="0"/>
                  </a:lnTo>
                  <a:lnTo>
                    <a:pt x="1594497" y="11430"/>
                  </a:lnTo>
                  <a:lnTo>
                    <a:pt x="1693214" y="1143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8277" y="5022850"/>
              <a:ext cx="1727835" cy="11430"/>
            </a:xfrm>
            <a:custGeom>
              <a:avLst/>
              <a:gdLst/>
              <a:ahLst/>
              <a:cxnLst/>
              <a:rect l="l" t="t" r="r" b="b"/>
              <a:pathLst>
                <a:path w="1727835" h="11429">
                  <a:moveTo>
                    <a:pt x="177800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787" y="11430"/>
                  </a:lnTo>
                  <a:lnTo>
                    <a:pt x="177800" y="0"/>
                  </a:lnTo>
                  <a:close/>
                </a:path>
                <a:path w="1727835" h="11429">
                  <a:moveTo>
                    <a:pt x="824966" y="11430"/>
                  </a:moveTo>
                  <a:lnTo>
                    <a:pt x="823785" y="0"/>
                  </a:lnTo>
                  <a:lnTo>
                    <a:pt x="766140" y="0"/>
                  </a:lnTo>
                  <a:lnTo>
                    <a:pt x="766800" y="11430"/>
                  </a:lnTo>
                  <a:lnTo>
                    <a:pt x="824966" y="11430"/>
                  </a:lnTo>
                  <a:close/>
                </a:path>
                <a:path w="1727835" h="11429">
                  <a:moveTo>
                    <a:pt x="1727631" y="11430"/>
                  </a:moveTo>
                  <a:lnTo>
                    <a:pt x="1715414" y="0"/>
                  </a:lnTo>
                  <a:lnTo>
                    <a:pt x="1616697" y="0"/>
                  </a:lnTo>
                  <a:lnTo>
                    <a:pt x="1628940" y="11430"/>
                  </a:lnTo>
                  <a:lnTo>
                    <a:pt x="1727631" y="1143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4719" y="5033009"/>
              <a:ext cx="1762125" cy="11430"/>
            </a:xfrm>
            <a:custGeom>
              <a:avLst/>
              <a:gdLst/>
              <a:ahLst/>
              <a:cxnLst/>
              <a:rect l="l" t="t" r="r" b="b"/>
              <a:pathLst>
                <a:path w="1762125" h="11429">
                  <a:moveTo>
                    <a:pt x="177342" y="0"/>
                  </a:moveTo>
                  <a:lnTo>
                    <a:pt x="26504" y="0"/>
                  </a:lnTo>
                  <a:lnTo>
                    <a:pt x="0" y="11430"/>
                  </a:lnTo>
                  <a:lnTo>
                    <a:pt x="150329" y="11430"/>
                  </a:lnTo>
                  <a:lnTo>
                    <a:pt x="177342" y="0"/>
                  </a:lnTo>
                  <a:close/>
                </a:path>
                <a:path w="1762125" h="11429">
                  <a:moveTo>
                    <a:pt x="849579" y="11430"/>
                  </a:moveTo>
                  <a:lnTo>
                    <a:pt x="848398" y="0"/>
                  </a:lnTo>
                  <a:lnTo>
                    <a:pt x="790282" y="0"/>
                  </a:lnTo>
                  <a:lnTo>
                    <a:pt x="790943" y="11430"/>
                  </a:lnTo>
                  <a:lnTo>
                    <a:pt x="849579" y="11430"/>
                  </a:lnTo>
                  <a:close/>
                </a:path>
                <a:path w="1762125" h="11429">
                  <a:moveTo>
                    <a:pt x="1762061" y="11430"/>
                  </a:moveTo>
                  <a:lnTo>
                    <a:pt x="1749844" y="0"/>
                  </a:lnTo>
                  <a:lnTo>
                    <a:pt x="1651139" y="0"/>
                  </a:lnTo>
                  <a:lnTo>
                    <a:pt x="1663395" y="11430"/>
                  </a:lnTo>
                  <a:lnTo>
                    <a:pt x="1762061" y="1143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0" y="5043169"/>
              <a:ext cx="1788160" cy="11430"/>
            </a:xfrm>
            <a:custGeom>
              <a:avLst/>
              <a:gdLst/>
              <a:ahLst/>
              <a:cxnLst/>
              <a:rect l="l" t="t" r="r" b="b"/>
              <a:pathLst>
                <a:path w="1788160" h="11429">
                  <a:moveTo>
                    <a:pt x="159054" y="0"/>
                  </a:moveTo>
                  <a:lnTo>
                    <a:pt x="8826" y="0"/>
                  </a:lnTo>
                  <a:lnTo>
                    <a:pt x="8826" y="762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145542" y="11430"/>
                  </a:lnTo>
                  <a:lnTo>
                    <a:pt x="145542" y="7620"/>
                  </a:lnTo>
                  <a:lnTo>
                    <a:pt x="159054" y="7620"/>
                  </a:lnTo>
                  <a:lnTo>
                    <a:pt x="159054" y="0"/>
                  </a:lnTo>
                  <a:close/>
                </a:path>
                <a:path w="1788160" h="11429">
                  <a:moveTo>
                    <a:pt x="865352" y="11430"/>
                  </a:moveTo>
                  <a:lnTo>
                    <a:pt x="864171" y="0"/>
                  </a:lnTo>
                  <a:lnTo>
                    <a:pt x="805586" y="0"/>
                  </a:lnTo>
                  <a:lnTo>
                    <a:pt x="806234" y="11430"/>
                  </a:lnTo>
                  <a:lnTo>
                    <a:pt x="865352" y="11430"/>
                  </a:lnTo>
                  <a:close/>
                </a:path>
                <a:path w="1788160" h="11429">
                  <a:moveTo>
                    <a:pt x="1787639" y="11430"/>
                  </a:moveTo>
                  <a:lnTo>
                    <a:pt x="1775421" y="0"/>
                  </a:lnTo>
                  <a:lnTo>
                    <a:pt x="1676755" y="0"/>
                  </a:lnTo>
                  <a:lnTo>
                    <a:pt x="1688998" y="11430"/>
                  </a:lnTo>
                  <a:lnTo>
                    <a:pt x="1787639" y="1143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0" y="5053329"/>
              <a:ext cx="1797685" cy="10160"/>
            </a:xfrm>
            <a:custGeom>
              <a:avLst/>
              <a:gdLst/>
              <a:ahLst/>
              <a:cxnLst/>
              <a:rect l="l" t="t" r="r" b="b"/>
              <a:pathLst>
                <a:path w="1797685" h="10160">
                  <a:moveTo>
                    <a:pt x="14404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20040" y="10160"/>
                  </a:lnTo>
                  <a:lnTo>
                    <a:pt x="144043" y="0"/>
                  </a:lnTo>
                  <a:close/>
                </a:path>
                <a:path w="1797685" h="10160">
                  <a:moveTo>
                    <a:pt x="866267" y="10160"/>
                  </a:moveTo>
                  <a:lnTo>
                    <a:pt x="865225" y="0"/>
                  </a:lnTo>
                  <a:lnTo>
                    <a:pt x="806170" y="0"/>
                  </a:lnTo>
                  <a:lnTo>
                    <a:pt x="806742" y="10160"/>
                  </a:lnTo>
                  <a:lnTo>
                    <a:pt x="866267" y="10160"/>
                  </a:lnTo>
                  <a:close/>
                </a:path>
                <a:path w="1797685" h="10160">
                  <a:moveTo>
                    <a:pt x="1797138" y="10160"/>
                  </a:moveTo>
                  <a:lnTo>
                    <a:pt x="1786280" y="0"/>
                  </a:lnTo>
                  <a:lnTo>
                    <a:pt x="1687639" y="0"/>
                  </a:lnTo>
                  <a:lnTo>
                    <a:pt x="1698536" y="10160"/>
                  </a:lnTo>
                  <a:lnTo>
                    <a:pt x="1797138" y="1016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0" y="5063489"/>
              <a:ext cx="1808480" cy="10160"/>
            </a:xfrm>
            <a:custGeom>
              <a:avLst/>
              <a:gdLst/>
              <a:ahLst/>
              <a:cxnLst/>
              <a:rect l="l" t="t" r="r" b="b"/>
              <a:pathLst>
                <a:path w="1808480" h="10160">
                  <a:moveTo>
                    <a:pt x="120040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96024" y="10160"/>
                  </a:lnTo>
                  <a:lnTo>
                    <a:pt x="120040" y="0"/>
                  </a:lnTo>
                  <a:close/>
                </a:path>
                <a:path w="1808480" h="10160">
                  <a:moveTo>
                    <a:pt x="867321" y="10160"/>
                  </a:moveTo>
                  <a:lnTo>
                    <a:pt x="866267" y="0"/>
                  </a:lnTo>
                  <a:lnTo>
                    <a:pt x="806742" y="0"/>
                  </a:lnTo>
                  <a:lnTo>
                    <a:pt x="807326" y="10160"/>
                  </a:lnTo>
                  <a:lnTo>
                    <a:pt x="867321" y="10160"/>
                  </a:lnTo>
                  <a:close/>
                </a:path>
                <a:path w="1808480" h="10160">
                  <a:moveTo>
                    <a:pt x="1808010" y="10160"/>
                  </a:moveTo>
                  <a:lnTo>
                    <a:pt x="1797138" y="0"/>
                  </a:lnTo>
                  <a:lnTo>
                    <a:pt x="1698536" y="0"/>
                  </a:lnTo>
                  <a:lnTo>
                    <a:pt x="1709420" y="10160"/>
                  </a:lnTo>
                  <a:lnTo>
                    <a:pt x="1808010" y="1016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5073650"/>
              <a:ext cx="1819275" cy="10160"/>
            </a:xfrm>
            <a:custGeom>
              <a:avLst/>
              <a:gdLst/>
              <a:ahLst/>
              <a:cxnLst/>
              <a:rect l="l" t="t" r="r" b="b"/>
              <a:pathLst>
                <a:path w="1819275" h="10160">
                  <a:moveTo>
                    <a:pt x="96024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72021" y="10160"/>
                  </a:lnTo>
                  <a:lnTo>
                    <a:pt x="96024" y="0"/>
                  </a:lnTo>
                  <a:close/>
                </a:path>
                <a:path w="1819275" h="10160">
                  <a:moveTo>
                    <a:pt x="868375" y="10160"/>
                  </a:moveTo>
                  <a:lnTo>
                    <a:pt x="867321" y="0"/>
                  </a:lnTo>
                  <a:lnTo>
                    <a:pt x="807326" y="0"/>
                  </a:lnTo>
                  <a:lnTo>
                    <a:pt x="807910" y="10160"/>
                  </a:lnTo>
                  <a:lnTo>
                    <a:pt x="868375" y="10160"/>
                  </a:lnTo>
                  <a:close/>
                </a:path>
                <a:path w="1819275" h="10160">
                  <a:moveTo>
                    <a:pt x="1818868" y="10160"/>
                  </a:moveTo>
                  <a:lnTo>
                    <a:pt x="1808010" y="0"/>
                  </a:lnTo>
                  <a:lnTo>
                    <a:pt x="1709420" y="0"/>
                  </a:lnTo>
                  <a:lnTo>
                    <a:pt x="1720316" y="10160"/>
                  </a:lnTo>
                  <a:lnTo>
                    <a:pt x="1818868" y="1016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0" y="5083809"/>
              <a:ext cx="1830070" cy="10160"/>
            </a:xfrm>
            <a:custGeom>
              <a:avLst/>
              <a:gdLst/>
              <a:ahLst/>
              <a:cxnLst/>
              <a:rect l="l" t="t" r="r" b="b"/>
              <a:pathLst>
                <a:path w="1830070" h="10160">
                  <a:moveTo>
                    <a:pt x="72021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48006" y="10160"/>
                  </a:lnTo>
                  <a:lnTo>
                    <a:pt x="72021" y="0"/>
                  </a:lnTo>
                  <a:close/>
                </a:path>
                <a:path w="1830070" h="10160">
                  <a:moveTo>
                    <a:pt x="869429" y="10160"/>
                  </a:moveTo>
                  <a:lnTo>
                    <a:pt x="868375" y="0"/>
                  </a:lnTo>
                  <a:lnTo>
                    <a:pt x="807910" y="0"/>
                  </a:lnTo>
                  <a:lnTo>
                    <a:pt x="808494" y="10160"/>
                  </a:lnTo>
                  <a:lnTo>
                    <a:pt x="869429" y="10160"/>
                  </a:lnTo>
                  <a:close/>
                </a:path>
                <a:path w="1830070" h="10160">
                  <a:moveTo>
                    <a:pt x="1829727" y="10160"/>
                  </a:moveTo>
                  <a:lnTo>
                    <a:pt x="1818868" y="0"/>
                  </a:lnTo>
                  <a:lnTo>
                    <a:pt x="1720316" y="0"/>
                  </a:lnTo>
                  <a:lnTo>
                    <a:pt x="1731200" y="10160"/>
                  </a:lnTo>
                  <a:lnTo>
                    <a:pt x="1829727" y="1016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0" y="5093969"/>
              <a:ext cx="1840864" cy="10160"/>
            </a:xfrm>
            <a:custGeom>
              <a:avLst/>
              <a:gdLst/>
              <a:ahLst/>
              <a:cxnLst/>
              <a:rect l="l" t="t" r="r" b="b"/>
              <a:pathLst>
                <a:path w="1840864" h="10160">
                  <a:moveTo>
                    <a:pt x="48006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10160"/>
                  </a:lnTo>
                  <a:lnTo>
                    <a:pt x="48006" y="0"/>
                  </a:lnTo>
                  <a:close/>
                </a:path>
                <a:path w="1840864" h="10160">
                  <a:moveTo>
                    <a:pt x="870483" y="10160"/>
                  </a:moveTo>
                  <a:lnTo>
                    <a:pt x="869429" y="0"/>
                  </a:lnTo>
                  <a:lnTo>
                    <a:pt x="808494" y="0"/>
                  </a:lnTo>
                  <a:lnTo>
                    <a:pt x="809078" y="10160"/>
                  </a:lnTo>
                  <a:lnTo>
                    <a:pt x="870483" y="10160"/>
                  </a:lnTo>
                  <a:close/>
                </a:path>
                <a:path w="1840864" h="10160">
                  <a:moveTo>
                    <a:pt x="1840598" y="10160"/>
                  </a:moveTo>
                  <a:lnTo>
                    <a:pt x="1829727" y="0"/>
                  </a:lnTo>
                  <a:lnTo>
                    <a:pt x="1731200" y="0"/>
                  </a:lnTo>
                  <a:lnTo>
                    <a:pt x="1742097" y="10160"/>
                  </a:lnTo>
                  <a:lnTo>
                    <a:pt x="1840598" y="1016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0" y="5104129"/>
              <a:ext cx="1851660" cy="10160"/>
            </a:xfrm>
            <a:custGeom>
              <a:avLst/>
              <a:gdLst/>
              <a:ahLst/>
              <a:cxnLst/>
              <a:rect l="l" t="t" r="r" b="b"/>
              <a:pathLst>
                <a:path w="1851660" h="10160">
                  <a:moveTo>
                    <a:pt x="24003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4003" y="0"/>
                  </a:lnTo>
                  <a:close/>
                </a:path>
                <a:path w="1851660" h="10160">
                  <a:moveTo>
                    <a:pt x="871524" y="10160"/>
                  </a:moveTo>
                  <a:lnTo>
                    <a:pt x="870483" y="0"/>
                  </a:lnTo>
                  <a:lnTo>
                    <a:pt x="809078" y="0"/>
                  </a:lnTo>
                  <a:lnTo>
                    <a:pt x="809663" y="10160"/>
                  </a:lnTo>
                  <a:lnTo>
                    <a:pt x="871524" y="10160"/>
                  </a:lnTo>
                  <a:close/>
                </a:path>
                <a:path w="1851660" h="10160">
                  <a:moveTo>
                    <a:pt x="1851456" y="10160"/>
                  </a:moveTo>
                  <a:lnTo>
                    <a:pt x="1840598" y="0"/>
                  </a:lnTo>
                  <a:lnTo>
                    <a:pt x="1742097" y="0"/>
                  </a:lnTo>
                  <a:lnTo>
                    <a:pt x="1752981" y="10160"/>
                  </a:lnTo>
                  <a:lnTo>
                    <a:pt x="1851456" y="1016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09663" y="5114289"/>
              <a:ext cx="1052830" cy="10160"/>
            </a:xfrm>
            <a:custGeom>
              <a:avLst/>
              <a:gdLst/>
              <a:ahLst/>
              <a:cxnLst/>
              <a:rect l="l" t="t" r="r" b="b"/>
              <a:pathLst>
                <a:path w="1052830" h="10160">
                  <a:moveTo>
                    <a:pt x="62915" y="10160"/>
                  </a:moveTo>
                  <a:lnTo>
                    <a:pt x="6186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2915" y="10160"/>
                  </a:lnTo>
                  <a:close/>
                </a:path>
                <a:path w="1052830" h="10160">
                  <a:moveTo>
                    <a:pt x="1052652" y="10160"/>
                  </a:moveTo>
                  <a:lnTo>
                    <a:pt x="1041793" y="0"/>
                  </a:lnTo>
                  <a:lnTo>
                    <a:pt x="943317" y="0"/>
                  </a:lnTo>
                  <a:lnTo>
                    <a:pt x="954214" y="10160"/>
                  </a:lnTo>
                  <a:lnTo>
                    <a:pt x="1052652" y="1016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0234" y="5124450"/>
              <a:ext cx="1062990" cy="10160"/>
            </a:xfrm>
            <a:custGeom>
              <a:avLst/>
              <a:gdLst/>
              <a:ahLst/>
              <a:cxnLst/>
              <a:rect l="l" t="t" r="r" b="b"/>
              <a:pathLst>
                <a:path w="1062989" h="10160">
                  <a:moveTo>
                    <a:pt x="63398" y="10160"/>
                  </a:moveTo>
                  <a:lnTo>
                    <a:pt x="6234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398" y="10160"/>
                  </a:lnTo>
                  <a:close/>
                </a:path>
                <a:path w="1062989" h="10160">
                  <a:moveTo>
                    <a:pt x="1062951" y="10160"/>
                  </a:moveTo>
                  <a:lnTo>
                    <a:pt x="1052080" y="0"/>
                  </a:lnTo>
                  <a:lnTo>
                    <a:pt x="953643" y="0"/>
                  </a:lnTo>
                  <a:lnTo>
                    <a:pt x="964526" y="10160"/>
                  </a:lnTo>
                  <a:lnTo>
                    <a:pt x="1062951" y="1016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0818" y="5134609"/>
              <a:ext cx="1073785" cy="10160"/>
            </a:xfrm>
            <a:custGeom>
              <a:avLst/>
              <a:gdLst/>
              <a:ahLst/>
              <a:cxnLst/>
              <a:rect l="l" t="t" r="r" b="b"/>
              <a:pathLst>
                <a:path w="1073785" h="10160">
                  <a:moveTo>
                    <a:pt x="63868" y="10160"/>
                  </a:moveTo>
                  <a:lnTo>
                    <a:pt x="6281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3868" y="10160"/>
                  </a:lnTo>
                  <a:close/>
                </a:path>
                <a:path w="1073785" h="10160">
                  <a:moveTo>
                    <a:pt x="1073226" y="10160"/>
                  </a:moveTo>
                  <a:lnTo>
                    <a:pt x="1062367" y="0"/>
                  </a:lnTo>
                  <a:lnTo>
                    <a:pt x="963942" y="0"/>
                  </a:lnTo>
                  <a:lnTo>
                    <a:pt x="974826" y="10160"/>
                  </a:lnTo>
                  <a:lnTo>
                    <a:pt x="1073226" y="1016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1403" y="5144769"/>
              <a:ext cx="1083945" cy="10160"/>
            </a:xfrm>
            <a:custGeom>
              <a:avLst/>
              <a:gdLst/>
              <a:ahLst/>
              <a:cxnLst/>
              <a:rect l="l" t="t" r="r" b="b"/>
              <a:pathLst>
                <a:path w="1083945" h="10160">
                  <a:moveTo>
                    <a:pt x="64338" y="10160"/>
                  </a:moveTo>
                  <a:lnTo>
                    <a:pt x="6328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338" y="10160"/>
                  </a:lnTo>
                  <a:close/>
                </a:path>
                <a:path w="1083945" h="10160">
                  <a:moveTo>
                    <a:pt x="1083500" y="10160"/>
                  </a:moveTo>
                  <a:lnTo>
                    <a:pt x="1072642" y="0"/>
                  </a:lnTo>
                  <a:lnTo>
                    <a:pt x="974242" y="0"/>
                  </a:lnTo>
                  <a:lnTo>
                    <a:pt x="985139" y="10160"/>
                  </a:lnTo>
                  <a:lnTo>
                    <a:pt x="1083500" y="1016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1987" y="5154929"/>
              <a:ext cx="1094105" cy="10160"/>
            </a:xfrm>
            <a:custGeom>
              <a:avLst/>
              <a:gdLst/>
              <a:ahLst/>
              <a:cxnLst/>
              <a:rect l="l" t="t" r="r" b="b"/>
              <a:pathLst>
                <a:path w="1094105" h="10160">
                  <a:moveTo>
                    <a:pt x="64808" y="10160"/>
                  </a:moveTo>
                  <a:lnTo>
                    <a:pt x="63754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4808" y="10160"/>
                  </a:lnTo>
                  <a:close/>
                </a:path>
                <a:path w="1094105" h="10160">
                  <a:moveTo>
                    <a:pt x="1093787" y="10160"/>
                  </a:moveTo>
                  <a:lnTo>
                    <a:pt x="1082916" y="0"/>
                  </a:lnTo>
                  <a:lnTo>
                    <a:pt x="984554" y="0"/>
                  </a:lnTo>
                  <a:lnTo>
                    <a:pt x="995438" y="10160"/>
                  </a:lnTo>
                  <a:lnTo>
                    <a:pt x="1093787" y="1016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2571" y="5165089"/>
              <a:ext cx="1104265" cy="10160"/>
            </a:xfrm>
            <a:custGeom>
              <a:avLst/>
              <a:gdLst/>
              <a:ahLst/>
              <a:cxnLst/>
              <a:rect l="l" t="t" r="r" b="b"/>
              <a:pathLst>
                <a:path w="1104264" h="10160">
                  <a:moveTo>
                    <a:pt x="65265" y="10160"/>
                  </a:moveTo>
                  <a:lnTo>
                    <a:pt x="64223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65265" y="10160"/>
                  </a:lnTo>
                  <a:close/>
                </a:path>
                <a:path w="1104264" h="10160">
                  <a:moveTo>
                    <a:pt x="1104061" y="10160"/>
                  </a:moveTo>
                  <a:lnTo>
                    <a:pt x="1093203" y="0"/>
                  </a:lnTo>
                  <a:lnTo>
                    <a:pt x="994854" y="0"/>
                  </a:lnTo>
                  <a:lnTo>
                    <a:pt x="1005751" y="10160"/>
                  </a:lnTo>
                  <a:lnTo>
                    <a:pt x="1104061" y="1016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813155" y="5175250"/>
              <a:ext cx="1114425" cy="10160"/>
            </a:xfrm>
            <a:custGeom>
              <a:avLst/>
              <a:gdLst/>
              <a:ahLst/>
              <a:cxnLst/>
              <a:rect l="l" t="t" r="r" b="b"/>
              <a:pathLst>
                <a:path w="1114425" h="10160">
                  <a:moveTo>
                    <a:pt x="65735" y="10160"/>
                  </a:moveTo>
                  <a:lnTo>
                    <a:pt x="64681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65735" y="10160"/>
                  </a:lnTo>
                  <a:close/>
                </a:path>
                <a:path w="1114425" h="10160">
                  <a:moveTo>
                    <a:pt x="1114336" y="10160"/>
                  </a:moveTo>
                  <a:lnTo>
                    <a:pt x="1103477" y="0"/>
                  </a:lnTo>
                  <a:lnTo>
                    <a:pt x="1005166" y="0"/>
                  </a:lnTo>
                  <a:lnTo>
                    <a:pt x="1016050" y="10160"/>
                  </a:lnTo>
                  <a:lnTo>
                    <a:pt x="1114336" y="1016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13663" y="5184139"/>
              <a:ext cx="1125220" cy="11430"/>
            </a:xfrm>
            <a:custGeom>
              <a:avLst/>
              <a:gdLst/>
              <a:ahLst/>
              <a:cxnLst/>
              <a:rect l="l" t="t" r="r" b="b"/>
              <a:pathLst>
                <a:path w="1125220" h="11429">
                  <a:moveTo>
                    <a:pt x="66281" y="11430"/>
                  </a:moveTo>
                  <a:lnTo>
                    <a:pt x="6510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281" y="11430"/>
                  </a:lnTo>
                  <a:close/>
                </a:path>
                <a:path w="1125220" h="11429">
                  <a:moveTo>
                    <a:pt x="1124699" y="11430"/>
                  </a:moveTo>
                  <a:lnTo>
                    <a:pt x="1112469" y="0"/>
                  </a:lnTo>
                  <a:lnTo>
                    <a:pt x="1014183" y="0"/>
                  </a:lnTo>
                  <a:lnTo>
                    <a:pt x="1026439" y="11430"/>
                  </a:lnTo>
                  <a:lnTo>
                    <a:pt x="1124699" y="1143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14247" y="5194300"/>
              <a:ext cx="1135380" cy="11430"/>
            </a:xfrm>
            <a:custGeom>
              <a:avLst/>
              <a:gdLst/>
              <a:ahLst/>
              <a:cxnLst/>
              <a:rect l="l" t="t" r="r" b="b"/>
              <a:pathLst>
                <a:path w="1135380" h="11429">
                  <a:moveTo>
                    <a:pt x="66751" y="11430"/>
                  </a:moveTo>
                  <a:lnTo>
                    <a:pt x="65570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6751" y="11430"/>
                  </a:lnTo>
                  <a:close/>
                </a:path>
                <a:path w="1135380" h="11429">
                  <a:moveTo>
                    <a:pt x="1134973" y="11430"/>
                  </a:moveTo>
                  <a:lnTo>
                    <a:pt x="1122756" y="0"/>
                  </a:lnTo>
                  <a:lnTo>
                    <a:pt x="1024496" y="0"/>
                  </a:lnTo>
                  <a:lnTo>
                    <a:pt x="1036739" y="11430"/>
                  </a:lnTo>
                  <a:lnTo>
                    <a:pt x="1134973" y="1143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14819" y="5204472"/>
              <a:ext cx="1145540" cy="11430"/>
            </a:xfrm>
            <a:custGeom>
              <a:avLst/>
              <a:gdLst/>
              <a:ahLst/>
              <a:cxnLst/>
              <a:rect l="l" t="t" r="r" b="b"/>
              <a:pathLst>
                <a:path w="1145539" h="11429">
                  <a:moveTo>
                    <a:pt x="67233" y="11417"/>
                  </a:moveTo>
                  <a:lnTo>
                    <a:pt x="66052" y="0"/>
                  </a:lnTo>
                  <a:lnTo>
                    <a:pt x="0" y="0"/>
                  </a:lnTo>
                  <a:lnTo>
                    <a:pt x="660" y="11417"/>
                  </a:lnTo>
                  <a:lnTo>
                    <a:pt x="67233" y="11417"/>
                  </a:lnTo>
                  <a:close/>
                </a:path>
                <a:path w="1145539" h="11429">
                  <a:moveTo>
                    <a:pt x="1145260" y="11417"/>
                  </a:moveTo>
                  <a:lnTo>
                    <a:pt x="1133043" y="0"/>
                  </a:lnTo>
                  <a:lnTo>
                    <a:pt x="1034808" y="0"/>
                  </a:lnTo>
                  <a:lnTo>
                    <a:pt x="1047064" y="11417"/>
                  </a:lnTo>
                  <a:lnTo>
                    <a:pt x="1145260" y="11417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15403" y="5214619"/>
              <a:ext cx="1155700" cy="11430"/>
            </a:xfrm>
            <a:custGeom>
              <a:avLst/>
              <a:gdLst/>
              <a:ahLst/>
              <a:cxnLst/>
              <a:rect l="l" t="t" r="r" b="b"/>
              <a:pathLst>
                <a:path w="1155700" h="11429">
                  <a:moveTo>
                    <a:pt x="67691" y="11430"/>
                  </a:moveTo>
                  <a:lnTo>
                    <a:pt x="6650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7691" y="11430"/>
                  </a:lnTo>
                  <a:close/>
                </a:path>
                <a:path w="1155700" h="11429">
                  <a:moveTo>
                    <a:pt x="1155547" y="11430"/>
                  </a:moveTo>
                  <a:lnTo>
                    <a:pt x="1143317" y="0"/>
                  </a:lnTo>
                  <a:lnTo>
                    <a:pt x="1045121" y="0"/>
                  </a:lnTo>
                  <a:lnTo>
                    <a:pt x="1057363" y="11430"/>
                  </a:lnTo>
                  <a:lnTo>
                    <a:pt x="1155547" y="1143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15987" y="52247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60" h="11429">
                  <a:moveTo>
                    <a:pt x="68160" y="11430"/>
                  </a:moveTo>
                  <a:lnTo>
                    <a:pt x="6697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68160" y="11430"/>
                  </a:lnTo>
                  <a:close/>
                </a:path>
                <a:path w="1165860" h="11429">
                  <a:moveTo>
                    <a:pt x="1165821" y="11430"/>
                  </a:moveTo>
                  <a:lnTo>
                    <a:pt x="1153604" y="0"/>
                  </a:lnTo>
                  <a:lnTo>
                    <a:pt x="1055420" y="0"/>
                  </a:lnTo>
                  <a:lnTo>
                    <a:pt x="1067676" y="11430"/>
                  </a:lnTo>
                  <a:lnTo>
                    <a:pt x="1165821" y="1143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16571" y="5234939"/>
              <a:ext cx="1176655" cy="11430"/>
            </a:xfrm>
            <a:custGeom>
              <a:avLst/>
              <a:gdLst/>
              <a:ahLst/>
              <a:cxnLst/>
              <a:rect l="l" t="t" r="r" b="b"/>
              <a:pathLst>
                <a:path w="1176655" h="11429">
                  <a:moveTo>
                    <a:pt x="68630" y="11430"/>
                  </a:moveTo>
                  <a:lnTo>
                    <a:pt x="6744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8630" y="11430"/>
                  </a:lnTo>
                  <a:close/>
                </a:path>
                <a:path w="1176655" h="11429">
                  <a:moveTo>
                    <a:pt x="1176096" y="11430"/>
                  </a:moveTo>
                  <a:lnTo>
                    <a:pt x="1163878" y="0"/>
                  </a:lnTo>
                  <a:lnTo>
                    <a:pt x="1065733" y="0"/>
                  </a:lnTo>
                  <a:lnTo>
                    <a:pt x="1077976" y="11430"/>
                  </a:lnTo>
                  <a:lnTo>
                    <a:pt x="1176096" y="1143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17156" y="5245100"/>
              <a:ext cx="1186815" cy="11430"/>
            </a:xfrm>
            <a:custGeom>
              <a:avLst/>
              <a:gdLst/>
              <a:ahLst/>
              <a:cxnLst/>
              <a:rect l="l" t="t" r="r" b="b"/>
              <a:pathLst>
                <a:path w="1186814" h="11429">
                  <a:moveTo>
                    <a:pt x="69100" y="11430"/>
                  </a:moveTo>
                  <a:lnTo>
                    <a:pt x="6791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100" y="11430"/>
                  </a:lnTo>
                  <a:close/>
                </a:path>
                <a:path w="1186814" h="11429">
                  <a:moveTo>
                    <a:pt x="1186383" y="11430"/>
                  </a:moveTo>
                  <a:lnTo>
                    <a:pt x="1174153" y="0"/>
                  </a:lnTo>
                  <a:lnTo>
                    <a:pt x="1076032" y="0"/>
                  </a:lnTo>
                  <a:lnTo>
                    <a:pt x="1088288" y="11430"/>
                  </a:lnTo>
                  <a:lnTo>
                    <a:pt x="1186383" y="1143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17740" y="5255259"/>
              <a:ext cx="1196975" cy="11430"/>
            </a:xfrm>
            <a:custGeom>
              <a:avLst/>
              <a:gdLst/>
              <a:ahLst/>
              <a:cxnLst/>
              <a:rect l="l" t="t" r="r" b="b"/>
              <a:pathLst>
                <a:path w="1196975" h="11429">
                  <a:moveTo>
                    <a:pt x="69570" y="11430"/>
                  </a:moveTo>
                  <a:lnTo>
                    <a:pt x="6838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69570" y="11430"/>
                  </a:lnTo>
                  <a:close/>
                </a:path>
                <a:path w="1196975" h="11429">
                  <a:moveTo>
                    <a:pt x="1196657" y="11430"/>
                  </a:moveTo>
                  <a:lnTo>
                    <a:pt x="1184440" y="0"/>
                  </a:lnTo>
                  <a:lnTo>
                    <a:pt x="1086345" y="0"/>
                  </a:lnTo>
                  <a:lnTo>
                    <a:pt x="1098588" y="11430"/>
                  </a:lnTo>
                  <a:lnTo>
                    <a:pt x="1196657" y="1143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18311" y="5265419"/>
              <a:ext cx="1202690" cy="11430"/>
            </a:xfrm>
            <a:custGeom>
              <a:avLst/>
              <a:gdLst/>
              <a:ahLst/>
              <a:cxnLst/>
              <a:rect l="l" t="t" r="r" b="b"/>
              <a:pathLst>
                <a:path w="1202689" h="11429">
                  <a:moveTo>
                    <a:pt x="70053" y="11430"/>
                  </a:moveTo>
                  <a:lnTo>
                    <a:pt x="6885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053" y="11430"/>
                  </a:lnTo>
                  <a:close/>
                </a:path>
                <a:path w="1202689" h="11429">
                  <a:moveTo>
                    <a:pt x="1202194" y="2540"/>
                  </a:moveTo>
                  <a:lnTo>
                    <a:pt x="1196086" y="2540"/>
                  </a:lnTo>
                  <a:lnTo>
                    <a:pt x="1196086" y="0"/>
                  </a:lnTo>
                  <a:lnTo>
                    <a:pt x="1098016" y="0"/>
                  </a:lnTo>
                  <a:lnTo>
                    <a:pt x="1098016" y="2540"/>
                  </a:lnTo>
                  <a:lnTo>
                    <a:pt x="1104633" y="2540"/>
                  </a:lnTo>
                  <a:lnTo>
                    <a:pt x="1104633" y="11430"/>
                  </a:lnTo>
                  <a:lnTo>
                    <a:pt x="1202194" y="11430"/>
                  </a:lnTo>
                  <a:lnTo>
                    <a:pt x="1202194" y="254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18896" y="5275579"/>
              <a:ext cx="1217295" cy="11430"/>
            </a:xfrm>
            <a:custGeom>
              <a:avLst/>
              <a:gdLst/>
              <a:ahLst/>
              <a:cxnLst/>
              <a:rect l="l" t="t" r="r" b="b"/>
              <a:pathLst>
                <a:path w="1217295" h="11429">
                  <a:moveTo>
                    <a:pt x="70510" y="11430"/>
                  </a:moveTo>
                  <a:lnTo>
                    <a:pt x="6932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510" y="11430"/>
                  </a:lnTo>
                  <a:close/>
                </a:path>
                <a:path w="1217295" h="11429">
                  <a:moveTo>
                    <a:pt x="1217231" y="11430"/>
                  </a:moveTo>
                  <a:lnTo>
                    <a:pt x="1205001" y="0"/>
                  </a:lnTo>
                  <a:lnTo>
                    <a:pt x="1107795" y="0"/>
                  </a:lnTo>
                  <a:lnTo>
                    <a:pt x="1121295" y="11430"/>
                  </a:lnTo>
                  <a:lnTo>
                    <a:pt x="1217231" y="1143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19480" y="5285739"/>
              <a:ext cx="1228090" cy="11430"/>
            </a:xfrm>
            <a:custGeom>
              <a:avLst/>
              <a:gdLst/>
              <a:ahLst/>
              <a:cxnLst/>
              <a:rect l="l" t="t" r="r" b="b"/>
              <a:pathLst>
                <a:path w="1228089" h="11429">
                  <a:moveTo>
                    <a:pt x="70980" y="11430"/>
                  </a:moveTo>
                  <a:lnTo>
                    <a:pt x="69799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0980" y="11430"/>
                  </a:lnTo>
                  <a:close/>
                </a:path>
                <a:path w="1228089" h="11429">
                  <a:moveTo>
                    <a:pt x="1227505" y="11430"/>
                  </a:moveTo>
                  <a:lnTo>
                    <a:pt x="1215288" y="0"/>
                  </a:lnTo>
                  <a:lnTo>
                    <a:pt x="1119212" y="0"/>
                  </a:lnTo>
                  <a:lnTo>
                    <a:pt x="1132700" y="11430"/>
                  </a:lnTo>
                  <a:lnTo>
                    <a:pt x="1227505" y="1143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20064" y="5295900"/>
              <a:ext cx="1238250" cy="11430"/>
            </a:xfrm>
            <a:custGeom>
              <a:avLst/>
              <a:gdLst/>
              <a:ahLst/>
              <a:cxnLst/>
              <a:rect l="l" t="t" r="r" b="b"/>
              <a:pathLst>
                <a:path w="1238250" h="11429">
                  <a:moveTo>
                    <a:pt x="71450" y="11430"/>
                  </a:moveTo>
                  <a:lnTo>
                    <a:pt x="70269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1450" y="11430"/>
                  </a:lnTo>
                  <a:close/>
                </a:path>
                <a:path w="1238250" h="11429">
                  <a:moveTo>
                    <a:pt x="1237780" y="11430"/>
                  </a:moveTo>
                  <a:lnTo>
                    <a:pt x="1225562" y="0"/>
                  </a:lnTo>
                  <a:lnTo>
                    <a:pt x="1130617" y="0"/>
                  </a:lnTo>
                  <a:lnTo>
                    <a:pt x="1144117" y="11430"/>
                  </a:lnTo>
                  <a:lnTo>
                    <a:pt x="1237780" y="1143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20648" y="5306059"/>
              <a:ext cx="1247140" cy="10160"/>
            </a:xfrm>
            <a:custGeom>
              <a:avLst/>
              <a:gdLst/>
              <a:ahLst/>
              <a:cxnLst/>
              <a:rect l="l" t="t" r="r" b="b"/>
              <a:pathLst>
                <a:path w="1247139" h="10160">
                  <a:moveTo>
                    <a:pt x="71793" y="10160"/>
                  </a:moveTo>
                  <a:lnTo>
                    <a:pt x="70739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1793" y="10160"/>
                  </a:lnTo>
                  <a:close/>
                </a:path>
                <a:path w="1247139" h="10160">
                  <a:moveTo>
                    <a:pt x="1246708" y="10160"/>
                  </a:moveTo>
                  <a:lnTo>
                    <a:pt x="1235837" y="0"/>
                  </a:lnTo>
                  <a:lnTo>
                    <a:pt x="1142034" y="0"/>
                  </a:lnTo>
                  <a:lnTo>
                    <a:pt x="1154036" y="10160"/>
                  </a:lnTo>
                  <a:lnTo>
                    <a:pt x="1246708" y="1016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1232" y="5316219"/>
              <a:ext cx="1257300" cy="10160"/>
            </a:xfrm>
            <a:custGeom>
              <a:avLst/>
              <a:gdLst/>
              <a:ahLst/>
              <a:cxnLst/>
              <a:rect l="l" t="t" r="r" b="b"/>
              <a:pathLst>
                <a:path w="1257300" h="10160">
                  <a:moveTo>
                    <a:pt x="72250" y="10160"/>
                  </a:moveTo>
                  <a:lnTo>
                    <a:pt x="7120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2250" y="10160"/>
                  </a:lnTo>
                  <a:close/>
                </a:path>
                <a:path w="1257300" h="10160">
                  <a:moveTo>
                    <a:pt x="1256982" y="10160"/>
                  </a:moveTo>
                  <a:lnTo>
                    <a:pt x="1246124" y="0"/>
                  </a:lnTo>
                  <a:lnTo>
                    <a:pt x="1153452" y="0"/>
                  </a:lnTo>
                  <a:lnTo>
                    <a:pt x="1165440" y="10160"/>
                  </a:lnTo>
                  <a:lnTo>
                    <a:pt x="1256982" y="1016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1804" y="5326379"/>
              <a:ext cx="1267460" cy="10160"/>
            </a:xfrm>
            <a:custGeom>
              <a:avLst/>
              <a:gdLst/>
              <a:ahLst/>
              <a:cxnLst/>
              <a:rect l="l" t="t" r="r" b="b"/>
              <a:pathLst>
                <a:path w="1267460" h="10160">
                  <a:moveTo>
                    <a:pt x="72732" y="10160"/>
                  </a:moveTo>
                  <a:lnTo>
                    <a:pt x="7167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2732" y="10160"/>
                  </a:lnTo>
                  <a:close/>
                </a:path>
                <a:path w="1267460" h="10160">
                  <a:moveTo>
                    <a:pt x="1267269" y="10160"/>
                  </a:moveTo>
                  <a:lnTo>
                    <a:pt x="1256411" y="0"/>
                  </a:lnTo>
                  <a:lnTo>
                    <a:pt x="1164869" y="0"/>
                  </a:lnTo>
                  <a:lnTo>
                    <a:pt x="1176870" y="10160"/>
                  </a:lnTo>
                  <a:lnTo>
                    <a:pt x="1267269" y="1016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22388" y="5336539"/>
              <a:ext cx="1277620" cy="10160"/>
            </a:xfrm>
            <a:custGeom>
              <a:avLst/>
              <a:gdLst/>
              <a:ahLst/>
              <a:cxnLst/>
              <a:rect l="l" t="t" r="r" b="b"/>
              <a:pathLst>
                <a:path w="1277620" h="10160">
                  <a:moveTo>
                    <a:pt x="73202" y="10160"/>
                  </a:moveTo>
                  <a:lnTo>
                    <a:pt x="7214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3202" y="10160"/>
                  </a:lnTo>
                  <a:close/>
                </a:path>
                <a:path w="1277620" h="10160">
                  <a:moveTo>
                    <a:pt x="1277556" y="10160"/>
                  </a:moveTo>
                  <a:lnTo>
                    <a:pt x="1266685" y="0"/>
                  </a:lnTo>
                  <a:lnTo>
                    <a:pt x="1176286" y="0"/>
                  </a:lnTo>
                  <a:lnTo>
                    <a:pt x="1188288" y="10160"/>
                  </a:lnTo>
                  <a:lnTo>
                    <a:pt x="1277556" y="1016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22972" y="5346700"/>
              <a:ext cx="1289685" cy="11430"/>
            </a:xfrm>
            <a:custGeom>
              <a:avLst/>
              <a:gdLst/>
              <a:ahLst/>
              <a:cxnLst/>
              <a:rect l="l" t="t" r="r" b="b"/>
              <a:pathLst>
                <a:path w="1289685" h="11429">
                  <a:moveTo>
                    <a:pt x="73799" y="11430"/>
                  </a:moveTo>
                  <a:lnTo>
                    <a:pt x="72618" y="0"/>
                  </a:lnTo>
                  <a:lnTo>
                    <a:pt x="0" y="0"/>
                  </a:lnTo>
                  <a:lnTo>
                    <a:pt x="660" y="11430"/>
                  </a:lnTo>
                  <a:lnTo>
                    <a:pt x="73799" y="11430"/>
                  </a:lnTo>
                  <a:close/>
                </a:path>
                <a:path w="1289685" h="11429">
                  <a:moveTo>
                    <a:pt x="1289189" y="11430"/>
                  </a:moveTo>
                  <a:lnTo>
                    <a:pt x="1276972" y="0"/>
                  </a:lnTo>
                  <a:lnTo>
                    <a:pt x="1187704" y="0"/>
                  </a:lnTo>
                  <a:lnTo>
                    <a:pt x="1201204" y="11430"/>
                  </a:lnTo>
                  <a:lnTo>
                    <a:pt x="1289189" y="1143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3556" y="5356859"/>
              <a:ext cx="1298575" cy="10160"/>
            </a:xfrm>
            <a:custGeom>
              <a:avLst/>
              <a:gdLst/>
              <a:ahLst/>
              <a:cxnLst/>
              <a:rect l="l" t="t" r="r" b="b"/>
              <a:pathLst>
                <a:path w="1298575" h="10160">
                  <a:moveTo>
                    <a:pt x="74142" y="10160"/>
                  </a:moveTo>
                  <a:lnTo>
                    <a:pt x="7308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142" y="10160"/>
                  </a:lnTo>
                  <a:close/>
                </a:path>
                <a:path w="1298575" h="10160">
                  <a:moveTo>
                    <a:pt x="1298105" y="10160"/>
                  </a:moveTo>
                  <a:lnTo>
                    <a:pt x="1287246" y="0"/>
                  </a:lnTo>
                  <a:lnTo>
                    <a:pt x="1199108" y="0"/>
                  </a:lnTo>
                  <a:lnTo>
                    <a:pt x="1211110" y="10160"/>
                  </a:lnTo>
                  <a:lnTo>
                    <a:pt x="1298105" y="1016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4141" y="5367019"/>
              <a:ext cx="1308735" cy="10160"/>
            </a:xfrm>
            <a:custGeom>
              <a:avLst/>
              <a:gdLst/>
              <a:ahLst/>
              <a:cxnLst/>
              <a:rect l="l" t="t" r="r" b="b"/>
              <a:pathLst>
                <a:path w="1308735" h="10160">
                  <a:moveTo>
                    <a:pt x="74612" y="10160"/>
                  </a:moveTo>
                  <a:lnTo>
                    <a:pt x="7355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4612" y="10160"/>
                  </a:lnTo>
                  <a:close/>
                </a:path>
                <a:path w="1308735" h="10160">
                  <a:moveTo>
                    <a:pt x="1308379" y="10160"/>
                  </a:moveTo>
                  <a:lnTo>
                    <a:pt x="1297520" y="0"/>
                  </a:lnTo>
                  <a:lnTo>
                    <a:pt x="1210525" y="0"/>
                  </a:lnTo>
                  <a:lnTo>
                    <a:pt x="1222527" y="10160"/>
                  </a:lnTo>
                  <a:lnTo>
                    <a:pt x="1308379" y="1016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4725" y="5377179"/>
              <a:ext cx="1318895" cy="10160"/>
            </a:xfrm>
            <a:custGeom>
              <a:avLst/>
              <a:gdLst/>
              <a:ahLst/>
              <a:cxnLst/>
              <a:rect l="l" t="t" r="r" b="b"/>
              <a:pathLst>
                <a:path w="1318895" h="10160">
                  <a:moveTo>
                    <a:pt x="75069" y="10160"/>
                  </a:moveTo>
                  <a:lnTo>
                    <a:pt x="74028" y="0"/>
                  </a:lnTo>
                  <a:lnTo>
                    <a:pt x="0" y="0"/>
                  </a:lnTo>
                  <a:lnTo>
                    <a:pt x="571" y="10160"/>
                  </a:lnTo>
                  <a:lnTo>
                    <a:pt x="75069" y="10160"/>
                  </a:lnTo>
                  <a:close/>
                </a:path>
                <a:path w="1318895" h="10160">
                  <a:moveTo>
                    <a:pt x="1318666" y="10160"/>
                  </a:moveTo>
                  <a:lnTo>
                    <a:pt x="1307795" y="0"/>
                  </a:lnTo>
                  <a:lnTo>
                    <a:pt x="1221943" y="0"/>
                  </a:lnTo>
                  <a:lnTo>
                    <a:pt x="1233944" y="10160"/>
                  </a:lnTo>
                  <a:lnTo>
                    <a:pt x="1318666" y="1016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5296" y="5387339"/>
              <a:ext cx="1329055" cy="10160"/>
            </a:xfrm>
            <a:custGeom>
              <a:avLst/>
              <a:gdLst/>
              <a:ahLst/>
              <a:cxnLst/>
              <a:rect l="l" t="t" r="r" b="b"/>
              <a:pathLst>
                <a:path w="1329055" h="10160">
                  <a:moveTo>
                    <a:pt x="75552" y="10160"/>
                  </a:moveTo>
                  <a:lnTo>
                    <a:pt x="7449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5552" y="10160"/>
                  </a:lnTo>
                  <a:close/>
                </a:path>
                <a:path w="1329055" h="10160">
                  <a:moveTo>
                    <a:pt x="1328953" y="10160"/>
                  </a:moveTo>
                  <a:lnTo>
                    <a:pt x="1318094" y="0"/>
                  </a:lnTo>
                  <a:lnTo>
                    <a:pt x="1233373" y="0"/>
                  </a:lnTo>
                  <a:lnTo>
                    <a:pt x="1245362" y="10160"/>
                  </a:lnTo>
                  <a:lnTo>
                    <a:pt x="1328953" y="1016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5881" y="5397500"/>
              <a:ext cx="1339850" cy="10160"/>
            </a:xfrm>
            <a:custGeom>
              <a:avLst/>
              <a:gdLst/>
              <a:ahLst/>
              <a:cxnLst/>
              <a:rect l="l" t="t" r="r" b="b"/>
              <a:pathLst>
                <a:path w="1339850" h="10160">
                  <a:moveTo>
                    <a:pt x="76022" y="10160"/>
                  </a:moveTo>
                  <a:lnTo>
                    <a:pt x="7496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022" y="10160"/>
                  </a:lnTo>
                  <a:close/>
                </a:path>
                <a:path w="1339850" h="10160">
                  <a:moveTo>
                    <a:pt x="1339227" y="10160"/>
                  </a:moveTo>
                  <a:lnTo>
                    <a:pt x="1328369" y="0"/>
                  </a:lnTo>
                  <a:lnTo>
                    <a:pt x="1244777" y="0"/>
                  </a:lnTo>
                  <a:lnTo>
                    <a:pt x="1256779" y="10160"/>
                  </a:lnTo>
                  <a:lnTo>
                    <a:pt x="1339227" y="1016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6465" y="5407659"/>
              <a:ext cx="1350010" cy="10160"/>
            </a:xfrm>
            <a:custGeom>
              <a:avLst/>
              <a:gdLst/>
              <a:ahLst/>
              <a:cxnLst/>
              <a:rect l="l" t="t" r="r" b="b"/>
              <a:pathLst>
                <a:path w="1350010" h="10160">
                  <a:moveTo>
                    <a:pt x="76492" y="10160"/>
                  </a:moveTo>
                  <a:lnTo>
                    <a:pt x="75438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492" y="10160"/>
                  </a:lnTo>
                  <a:close/>
                </a:path>
                <a:path w="1350010" h="10160">
                  <a:moveTo>
                    <a:pt x="1349514" y="10160"/>
                  </a:moveTo>
                  <a:lnTo>
                    <a:pt x="1338643" y="0"/>
                  </a:lnTo>
                  <a:lnTo>
                    <a:pt x="1256195" y="0"/>
                  </a:lnTo>
                  <a:lnTo>
                    <a:pt x="1268196" y="10160"/>
                  </a:lnTo>
                  <a:lnTo>
                    <a:pt x="1349514" y="1016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7049" y="5417819"/>
              <a:ext cx="1360170" cy="10160"/>
            </a:xfrm>
            <a:custGeom>
              <a:avLst/>
              <a:gdLst/>
              <a:ahLst/>
              <a:cxnLst/>
              <a:rect l="l" t="t" r="r" b="b"/>
              <a:pathLst>
                <a:path w="1360170" h="10160">
                  <a:moveTo>
                    <a:pt x="76962" y="10160"/>
                  </a:moveTo>
                  <a:lnTo>
                    <a:pt x="7590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6962" y="10160"/>
                  </a:lnTo>
                  <a:close/>
                </a:path>
                <a:path w="1360170" h="10160">
                  <a:moveTo>
                    <a:pt x="1359789" y="10160"/>
                  </a:moveTo>
                  <a:lnTo>
                    <a:pt x="1348930" y="0"/>
                  </a:lnTo>
                  <a:lnTo>
                    <a:pt x="1267612" y="0"/>
                  </a:lnTo>
                  <a:lnTo>
                    <a:pt x="1279601" y="10160"/>
                  </a:lnTo>
                  <a:lnTo>
                    <a:pt x="1359789" y="1016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7633" y="542797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30" h="10160">
                  <a:moveTo>
                    <a:pt x="77419" y="10160"/>
                  </a:moveTo>
                  <a:lnTo>
                    <a:pt x="76377" y="0"/>
                  </a:lnTo>
                  <a:lnTo>
                    <a:pt x="0" y="0"/>
                  </a:lnTo>
                  <a:lnTo>
                    <a:pt x="584" y="10160"/>
                  </a:lnTo>
                  <a:lnTo>
                    <a:pt x="77419" y="10160"/>
                  </a:lnTo>
                  <a:close/>
                </a:path>
                <a:path w="1370330" h="10160">
                  <a:moveTo>
                    <a:pt x="1370063" y="10160"/>
                  </a:moveTo>
                  <a:lnTo>
                    <a:pt x="1359204" y="0"/>
                  </a:lnTo>
                  <a:lnTo>
                    <a:pt x="1279017" y="0"/>
                  </a:lnTo>
                  <a:lnTo>
                    <a:pt x="1291018" y="10160"/>
                  </a:lnTo>
                  <a:lnTo>
                    <a:pt x="1370063" y="1016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8141" y="5436869"/>
              <a:ext cx="1380490" cy="11430"/>
            </a:xfrm>
            <a:custGeom>
              <a:avLst/>
              <a:gdLst/>
              <a:ahLst/>
              <a:cxnLst/>
              <a:rect l="l" t="t" r="r" b="b"/>
              <a:pathLst>
                <a:path w="1380489" h="11429">
                  <a:moveTo>
                    <a:pt x="77965" y="11430"/>
                  </a:moveTo>
                  <a:lnTo>
                    <a:pt x="76784" y="0"/>
                  </a:lnTo>
                  <a:lnTo>
                    <a:pt x="0" y="0"/>
                  </a:lnTo>
                  <a:lnTo>
                    <a:pt x="647" y="11430"/>
                  </a:lnTo>
                  <a:lnTo>
                    <a:pt x="77965" y="11430"/>
                  </a:lnTo>
                  <a:close/>
                </a:path>
                <a:path w="1380489" h="11429">
                  <a:moveTo>
                    <a:pt x="1380426" y="11430"/>
                  </a:moveTo>
                  <a:lnTo>
                    <a:pt x="1368196" y="0"/>
                  </a:lnTo>
                  <a:lnTo>
                    <a:pt x="1289011" y="0"/>
                  </a:lnTo>
                  <a:lnTo>
                    <a:pt x="1302512" y="11430"/>
                  </a:lnTo>
                  <a:lnTo>
                    <a:pt x="1380426" y="1143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29017" y="5447029"/>
              <a:ext cx="1390650" cy="11430"/>
            </a:xfrm>
            <a:custGeom>
              <a:avLst/>
              <a:gdLst/>
              <a:ahLst/>
              <a:cxnLst/>
              <a:rect l="l" t="t" r="r" b="b"/>
              <a:pathLst>
                <a:path w="1390650" h="11429">
                  <a:moveTo>
                    <a:pt x="78079" y="10160"/>
                  </a:moveTo>
                  <a:lnTo>
                    <a:pt x="77482" y="10160"/>
                  </a:lnTo>
                  <a:lnTo>
                    <a:pt x="77482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25" y="11430"/>
                  </a:lnTo>
                  <a:lnTo>
                    <a:pt x="78079" y="11430"/>
                  </a:lnTo>
                  <a:lnTo>
                    <a:pt x="78079" y="10160"/>
                  </a:lnTo>
                  <a:close/>
                </a:path>
                <a:path w="1390650" h="11429">
                  <a:moveTo>
                    <a:pt x="1390408" y="11430"/>
                  </a:moveTo>
                  <a:lnTo>
                    <a:pt x="1378191" y="0"/>
                  </a:lnTo>
                  <a:lnTo>
                    <a:pt x="1300137" y="0"/>
                  </a:lnTo>
                  <a:lnTo>
                    <a:pt x="1313624" y="11430"/>
                  </a:lnTo>
                  <a:lnTo>
                    <a:pt x="1390408" y="1143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24692" y="5457189"/>
              <a:ext cx="1406525" cy="11430"/>
            </a:xfrm>
            <a:custGeom>
              <a:avLst/>
              <a:gdLst/>
              <a:ahLst/>
              <a:cxnLst/>
              <a:rect l="l" t="t" r="r" b="b"/>
              <a:pathLst>
                <a:path w="1406525" h="11429">
                  <a:moveTo>
                    <a:pt x="82344" y="0"/>
                  </a:moveTo>
                  <a:lnTo>
                    <a:pt x="4617" y="0"/>
                  </a:lnTo>
                  <a:lnTo>
                    <a:pt x="0" y="11430"/>
                  </a:lnTo>
                  <a:lnTo>
                    <a:pt x="83527" y="11430"/>
                  </a:lnTo>
                  <a:lnTo>
                    <a:pt x="82344" y="0"/>
                  </a:lnTo>
                  <a:close/>
                </a:path>
                <a:path w="1406525" h="11429">
                  <a:moveTo>
                    <a:pt x="1393382" y="0"/>
                  </a:moveTo>
                  <a:lnTo>
                    <a:pt x="1316459" y="0"/>
                  </a:lnTo>
                  <a:lnTo>
                    <a:pt x="1329956" y="11430"/>
                  </a:lnTo>
                  <a:lnTo>
                    <a:pt x="1406110" y="11430"/>
                  </a:lnTo>
                  <a:lnTo>
                    <a:pt x="1402887" y="8890"/>
                  </a:lnTo>
                  <a:lnTo>
                    <a:pt x="139338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20585" y="5468619"/>
              <a:ext cx="1423670" cy="10160"/>
            </a:xfrm>
            <a:custGeom>
              <a:avLst/>
              <a:gdLst/>
              <a:ahLst/>
              <a:cxnLst/>
              <a:rect l="l" t="t" r="r" b="b"/>
              <a:pathLst>
                <a:path w="1423670" h="10160">
                  <a:moveTo>
                    <a:pt x="88684" y="10160"/>
                  </a:moveTo>
                  <a:lnTo>
                    <a:pt x="87630" y="0"/>
                  </a:lnTo>
                  <a:lnTo>
                    <a:pt x="4102" y="0"/>
                  </a:lnTo>
                  <a:lnTo>
                    <a:pt x="0" y="10160"/>
                  </a:lnTo>
                  <a:lnTo>
                    <a:pt x="88684" y="10160"/>
                  </a:lnTo>
                  <a:close/>
                </a:path>
                <a:path w="1423670" h="10160">
                  <a:moveTo>
                    <a:pt x="1423111" y="10160"/>
                  </a:moveTo>
                  <a:lnTo>
                    <a:pt x="1410208" y="0"/>
                  </a:lnTo>
                  <a:lnTo>
                    <a:pt x="1334058" y="0"/>
                  </a:lnTo>
                  <a:lnTo>
                    <a:pt x="1346060" y="10160"/>
                  </a:lnTo>
                  <a:lnTo>
                    <a:pt x="1423111" y="1016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16482" y="5477509"/>
              <a:ext cx="1440180" cy="11430"/>
            </a:xfrm>
            <a:custGeom>
              <a:avLst/>
              <a:gdLst/>
              <a:ahLst/>
              <a:cxnLst/>
              <a:rect l="l" t="t" r="r" b="b"/>
              <a:pathLst>
                <a:path w="1440180" h="11429">
                  <a:moveTo>
                    <a:pt x="93840" y="11430"/>
                  </a:moveTo>
                  <a:lnTo>
                    <a:pt x="92646" y="0"/>
                  </a:lnTo>
                  <a:lnTo>
                    <a:pt x="4610" y="0"/>
                  </a:lnTo>
                  <a:lnTo>
                    <a:pt x="0" y="11430"/>
                  </a:lnTo>
                  <a:lnTo>
                    <a:pt x="93840" y="11430"/>
                  </a:lnTo>
                  <a:close/>
                </a:path>
                <a:path w="1440180" h="11429">
                  <a:moveTo>
                    <a:pt x="1440103" y="11430"/>
                  </a:moveTo>
                  <a:lnTo>
                    <a:pt x="1425600" y="0"/>
                  </a:lnTo>
                  <a:lnTo>
                    <a:pt x="1348663" y="0"/>
                  </a:lnTo>
                  <a:lnTo>
                    <a:pt x="1362151" y="11430"/>
                  </a:lnTo>
                  <a:lnTo>
                    <a:pt x="1440103" y="1143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12368" y="5487669"/>
              <a:ext cx="1457325" cy="11430"/>
            </a:xfrm>
            <a:custGeom>
              <a:avLst/>
              <a:gdLst/>
              <a:ahLst/>
              <a:cxnLst/>
              <a:rect l="l" t="t" r="r" b="b"/>
              <a:pathLst>
                <a:path w="1457325" h="11429">
                  <a:moveTo>
                    <a:pt x="98996" y="11430"/>
                  </a:moveTo>
                  <a:lnTo>
                    <a:pt x="97815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98996" y="11430"/>
                  </a:lnTo>
                  <a:close/>
                </a:path>
                <a:path w="1457325" h="11429">
                  <a:moveTo>
                    <a:pt x="1457121" y="11430"/>
                  </a:moveTo>
                  <a:lnTo>
                    <a:pt x="1442605" y="0"/>
                  </a:lnTo>
                  <a:lnTo>
                    <a:pt x="1364767" y="0"/>
                  </a:lnTo>
                  <a:lnTo>
                    <a:pt x="1378267" y="11430"/>
                  </a:lnTo>
                  <a:lnTo>
                    <a:pt x="1457121" y="1143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08266" y="5497829"/>
              <a:ext cx="1474470" cy="11430"/>
            </a:xfrm>
            <a:custGeom>
              <a:avLst/>
              <a:gdLst/>
              <a:ahLst/>
              <a:cxnLst/>
              <a:rect l="l" t="t" r="r" b="b"/>
              <a:pathLst>
                <a:path w="1474470" h="11429">
                  <a:moveTo>
                    <a:pt x="104152" y="11430"/>
                  </a:moveTo>
                  <a:lnTo>
                    <a:pt x="102971" y="0"/>
                  </a:lnTo>
                  <a:lnTo>
                    <a:pt x="4622" y="0"/>
                  </a:lnTo>
                  <a:lnTo>
                    <a:pt x="0" y="11430"/>
                  </a:lnTo>
                  <a:lnTo>
                    <a:pt x="104152" y="11430"/>
                  </a:lnTo>
                  <a:close/>
                </a:path>
                <a:path w="1474470" h="11429">
                  <a:moveTo>
                    <a:pt x="1474114" y="11430"/>
                  </a:moveTo>
                  <a:lnTo>
                    <a:pt x="1459611" y="0"/>
                  </a:lnTo>
                  <a:lnTo>
                    <a:pt x="1380871" y="0"/>
                  </a:lnTo>
                  <a:lnTo>
                    <a:pt x="1394371" y="11430"/>
                  </a:lnTo>
                  <a:lnTo>
                    <a:pt x="1474114" y="1143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00315" y="5507989"/>
              <a:ext cx="1508125" cy="21590"/>
            </a:xfrm>
            <a:custGeom>
              <a:avLst/>
              <a:gdLst/>
              <a:ahLst/>
              <a:cxnLst/>
              <a:rect l="l" t="t" r="r" b="b"/>
              <a:pathLst>
                <a:path w="1508125" h="21589">
                  <a:moveTo>
                    <a:pt x="113766" y="20320"/>
                  </a:moveTo>
                  <a:lnTo>
                    <a:pt x="113550" y="20320"/>
                  </a:lnTo>
                  <a:lnTo>
                    <a:pt x="113550" y="10160"/>
                  </a:lnTo>
                  <a:lnTo>
                    <a:pt x="113017" y="10160"/>
                  </a:lnTo>
                  <a:lnTo>
                    <a:pt x="111975" y="0"/>
                  </a:lnTo>
                  <a:lnTo>
                    <a:pt x="8470" y="0"/>
                  </a:lnTo>
                  <a:lnTo>
                    <a:pt x="4356" y="10160"/>
                  </a:lnTo>
                  <a:lnTo>
                    <a:pt x="2311" y="10160"/>
                  </a:lnTo>
                  <a:lnTo>
                    <a:pt x="2311" y="20320"/>
                  </a:lnTo>
                  <a:lnTo>
                    <a:pt x="0" y="20320"/>
                  </a:lnTo>
                  <a:lnTo>
                    <a:pt x="0" y="21590"/>
                  </a:lnTo>
                  <a:lnTo>
                    <a:pt x="113766" y="21590"/>
                  </a:lnTo>
                  <a:lnTo>
                    <a:pt x="113766" y="20320"/>
                  </a:lnTo>
                  <a:close/>
                </a:path>
                <a:path w="1508125" h="21589">
                  <a:moveTo>
                    <a:pt x="1507858" y="21590"/>
                  </a:moveTo>
                  <a:lnTo>
                    <a:pt x="1494955" y="11430"/>
                  </a:lnTo>
                  <a:lnTo>
                    <a:pt x="1493342" y="10160"/>
                  </a:lnTo>
                  <a:lnTo>
                    <a:pt x="1480451" y="0"/>
                  </a:lnTo>
                  <a:lnTo>
                    <a:pt x="1400822" y="0"/>
                  </a:lnTo>
                  <a:lnTo>
                    <a:pt x="1412811" y="10160"/>
                  </a:lnTo>
                  <a:lnTo>
                    <a:pt x="1414310" y="11430"/>
                  </a:lnTo>
                  <a:lnTo>
                    <a:pt x="1426311" y="21590"/>
                  </a:lnTo>
                  <a:lnTo>
                    <a:pt x="1507858" y="2159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795959" y="5528309"/>
              <a:ext cx="1525270" cy="11430"/>
            </a:xfrm>
            <a:custGeom>
              <a:avLst/>
              <a:gdLst/>
              <a:ahLst/>
              <a:cxnLst/>
              <a:rect l="l" t="t" r="r" b="b"/>
              <a:pathLst>
                <a:path w="1525270" h="11429">
                  <a:moveTo>
                    <a:pt x="118440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941" y="11430"/>
                  </a:lnTo>
                  <a:lnTo>
                    <a:pt x="118440" y="0"/>
                  </a:lnTo>
                  <a:close/>
                </a:path>
                <a:path w="1525270" h="11429">
                  <a:moveTo>
                    <a:pt x="1525104" y="11430"/>
                  </a:moveTo>
                  <a:lnTo>
                    <a:pt x="1510601" y="0"/>
                  </a:lnTo>
                  <a:lnTo>
                    <a:pt x="1429169" y="0"/>
                  </a:lnTo>
                  <a:lnTo>
                    <a:pt x="1442669" y="11430"/>
                  </a:lnTo>
                  <a:lnTo>
                    <a:pt x="1525104" y="1143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91857" y="553846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4" h="11429">
                  <a:moveTo>
                    <a:pt x="117652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2166" y="11430"/>
                  </a:lnTo>
                  <a:lnTo>
                    <a:pt x="117652" y="0"/>
                  </a:lnTo>
                  <a:close/>
                </a:path>
                <a:path w="1542414" h="11429">
                  <a:moveTo>
                    <a:pt x="1542097" y="11430"/>
                  </a:moveTo>
                  <a:lnTo>
                    <a:pt x="1527594" y="0"/>
                  </a:lnTo>
                  <a:lnTo>
                    <a:pt x="1445272" y="0"/>
                  </a:lnTo>
                  <a:lnTo>
                    <a:pt x="1458760" y="11430"/>
                  </a:lnTo>
                  <a:lnTo>
                    <a:pt x="1542097" y="1143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87755" y="5548629"/>
              <a:ext cx="1559560" cy="11430"/>
            </a:xfrm>
            <a:custGeom>
              <a:avLst/>
              <a:gdLst/>
              <a:ahLst/>
              <a:cxnLst/>
              <a:rect l="l" t="t" r="r" b="b"/>
              <a:pathLst>
                <a:path w="1559560" h="11429">
                  <a:moveTo>
                    <a:pt x="116878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11391" y="11430"/>
                  </a:lnTo>
                  <a:lnTo>
                    <a:pt x="116878" y="0"/>
                  </a:lnTo>
                  <a:close/>
                </a:path>
                <a:path w="1559560" h="11429">
                  <a:moveTo>
                    <a:pt x="1559102" y="11430"/>
                  </a:moveTo>
                  <a:lnTo>
                    <a:pt x="1544599" y="0"/>
                  </a:lnTo>
                  <a:lnTo>
                    <a:pt x="1461363" y="0"/>
                  </a:lnTo>
                  <a:lnTo>
                    <a:pt x="1474863" y="11430"/>
                  </a:lnTo>
                  <a:lnTo>
                    <a:pt x="1559102" y="1143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84161" y="5558789"/>
              <a:ext cx="1574165" cy="10160"/>
            </a:xfrm>
            <a:custGeom>
              <a:avLst/>
              <a:gdLst/>
              <a:ahLst/>
              <a:cxnLst/>
              <a:rect l="l" t="t" r="r" b="b"/>
              <a:pathLst>
                <a:path w="1574164" h="10160">
                  <a:moveTo>
                    <a:pt x="11559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10718" y="10160"/>
                  </a:lnTo>
                  <a:lnTo>
                    <a:pt x="115595" y="0"/>
                  </a:lnTo>
                  <a:close/>
                </a:path>
                <a:path w="1574164" h="10160">
                  <a:moveTo>
                    <a:pt x="1573974" y="10160"/>
                  </a:moveTo>
                  <a:lnTo>
                    <a:pt x="1561084" y="0"/>
                  </a:lnTo>
                  <a:lnTo>
                    <a:pt x="1476959" y="0"/>
                  </a:lnTo>
                  <a:lnTo>
                    <a:pt x="1488960" y="10160"/>
                  </a:lnTo>
                  <a:lnTo>
                    <a:pt x="1573974" y="1016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80059" y="5568950"/>
              <a:ext cx="1591310" cy="10160"/>
            </a:xfrm>
            <a:custGeom>
              <a:avLst/>
              <a:gdLst/>
              <a:ahLst/>
              <a:cxnLst/>
              <a:rect l="l" t="t" r="r" b="b"/>
              <a:pathLst>
                <a:path w="1591310" h="10160">
                  <a:moveTo>
                    <a:pt x="11482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9943" y="10160"/>
                  </a:lnTo>
                  <a:lnTo>
                    <a:pt x="114820" y="0"/>
                  </a:lnTo>
                  <a:close/>
                </a:path>
                <a:path w="1591310" h="10160">
                  <a:moveTo>
                    <a:pt x="1590979" y="10160"/>
                  </a:moveTo>
                  <a:lnTo>
                    <a:pt x="1578076" y="0"/>
                  </a:lnTo>
                  <a:lnTo>
                    <a:pt x="1493062" y="0"/>
                  </a:lnTo>
                  <a:lnTo>
                    <a:pt x="1505051" y="10160"/>
                  </a:lnTo>
                  <a:lnTo>
                    <a:pt x="1590979" y="1016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5436" y="5579109"/>
              <a:ext cx="1610360" cy="11430"/>
            </a:xfrm>
            <a:custGeom>
              <a:avLst/>
              <a:gdLst/>
              <a:ahLst/>
              <a:cxnLst/>
              <a:rect l="l" t="t" r="r" b="b"/>
              <a:pathLst>
                <a:path w="1610360" h="11429">
                  <a:moveTo>
                    <a:pt x="114566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9080" y="11430"/>
                  </a:lnTo>
                  <a:lnTo>
                    <a:pt x="114566" y="0"/>
                  </a:lnTo>
                  <a:close/>
                </a:path>
                <a:path w="1610360" h="11429">
                  <a:moveTo>
                    <a:pt x="1610106" y="11430"/>
                  </a:moveTo>
                  <a:lnTo>
                    <a:pt x="1595602" y="0"/>
                  </a:lnTo>
                  <a:lnTo>
                    <a:pt x="1509674" y="0"/>
                  </a:lnTo>
                  <a:lnTo>
                    <a:pt x="1523174" y="11430"/>
                  </a:lnTo>
                  <a:lnTo>
                    <a:pt x="1610106" y="1143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1334" y="5589269"/>
              <a:ext cx="1627505" cy="11430"/>
            </a:xfrm>
            <a:custGeom>
              <a:avLst/>
              <a:gdLst/>
              <a:ahLst/>
              <a:cxnLst/>
              <a:rect l="l" t="t" r="r" b="b"/>
              <a:pathLst>
                <a:path w="1627505" h="11429">
                  <a:moveTo>
                    <a:pt x="113792" y="0"/>
                  </a:moveTo>
                  <a:lnTo>
                    <a:pt x="4622" y="0"/>
                  </a:lnTo>
                  <a:lnTo>
                    <a:pt x="0" y="11430"/>
                  </a:lnTo>
                  <a:lnTo>
                    <a:pt x="108305" y="11430"/>
                  </a:lnTo>
                  <a:lnTo>
                    <a:pt x="113792" y="0"/>
                  </a:lnTo>
                  <a:close/>
                </a:path>
                <a:path w="1627505" h="11429">
                  <a:moveTo>
                    <a:pt x="1627098" y="11430"/>
                  </a:moveTo>
                  <a:lnTo>
                    <a:pt x="1612595" y="0"/>
                  </a:lnTo>
                  <a:lnTo>
                    <a:pt x="1525778" y="0"/>
                  </a:lnTo>
                  <a:lnTo>
                    <a:pt x="1539278" y="11430"/>
                  </a:lnTo>
                  <a:lnTo>
                    <a:pt x="1627098" y="1143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67232" y="5599429"/>
              <a:ext cx="1644650" cy="11430"/>
            </a:xfrm>
            <a:custGeom>
              <a:avLst/>
              <a:gdLst/>
              <a:ahLst/>
              <a:cxnLst/>
              <a:rect l="l" t="t" r="r" b="b"/>
              <a:pathLst>
                <a:path w="1644650" h="11429">
                  <a:moveTo>
                    <a:pt x="113017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7530" y="11430"/>
                  </a:lnTo>
                  <a:lnTo>
                    <a:pt x="113017" y="0"/>
                  </a:lnTo>
                  <a:close/>
                </a:path>
                <a:path w="1644650" h="11429">
                  <a:moveTo>
                    <a:pt x="1644103" y="11430"/>
                  </a:moveTo>
                  <a:lnTo>
                    <a:pt x="1629587" y="0"/>
                  </a:lnTo>
                  <a:lnTo>
                    <a:pt x="1541881" y="0"/>
                  </a:lnTo>
                  <a:lnTo>
                    <a:pt x="1555369" y="11430"/>
                  </a:lnTo>
                  <a:lnTo>
                    <a:pt x="1644103" y="1143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63638" y="5609589"/>
              <a:ext cx="1659255" cy="10160"/>
            </a:xfrm>
            <a:custGeom>
              <a:avLst/>
              <a:gdLst/>
              <a:ahLst/>
              <a:cxnLst/>
              <a:rect l="l" t="t" r="r" b="b"/>
              <a:pathLst>
                <a:path w="1659255" h="10160">
                  <a:moveTo>
                    <a:pt x="11173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857" y="10160"/>
                  </a:lnTo>
                  <a:lnTo>
                    <a:pt x="111734" y="0"/>
                  </a:lnTo>
                  <a:close/>
                </a:path>
                <a:path w="1659255" h="10160">
                  <a:moveTo>
                    <a:pt x="1658975" y="10160"/>
                  </a:moveTo>
                  <a:lnTo>
                    <a:pt x="1646085" y="0"/>
                  </a:lnTo>
                  <a:lnTo>
                    <a:pt x="1557464" y="0"/>
                  </a:lnTo>
                  <a:lnTo>
                    <a:pt x="1569466" y="10160"/>
                  </a:lnTo>
                  <a:lnTo>
                    <a:pt x="1658975" y="1016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59536" y="5619750"/>
              <a:ext cx="1673860" cy="10160"/>
            </a:xfrm>
            <a:custGeom>
              <a:avLst/>
              <a:gdLst/>
              <a:ahLst/>
              <a:cxnLst/>
              <a:rect l="l" t="t" r="r" b="b"/>
              <a:pathLst>
                <a:path w="1673860" h="10160">
                  <a:moveTo>
                    <a:pt x="11095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6083" y="10160"/>
                  </a:lnTo>
                  <a:lnTo>
                    <a:pt x="110959" y="0"/>
                  </a:lnTo>
                  <a:close/>
                </a:path>
                <a:path w="1673860" h="10160">
                  <a:moveTo>
                    <a:pt x="1673555" y="6350"/>
                  </a:moveTo>
                  <a:lnTo>
                    <a:pt x="1667116" y="6350"/>
                  </a:lnTo>
                  <a:lnTo>
                    <a:pt x="1667116" y="0"/>
                  </a:lnTo>
                  <a:lnTo>
                    <a:pt x="1577314" y="0"/>
                  </a:lnTo>
                  <a:lnTo>
                    <a:pt x="1577314" y="6350"/>
                  </a:lnTo>
                  <a:lnTo>
                    <a:pt x="1583588" y="6350"/>
                  </a:lnTo>
                  <a:lnTo>
                    <a:pt x="1583588" y="10160"/>
                  </a:lnTo>
                  <a:lnTo>
                    <a:pt x="1673555" y="10160"/>
                  </a:lnTo>
                  <a:lnTo>
                    <a:pt x="1673555" y="635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55434" y="5629909"/>
              <a:ext cx="1693545" cy="10160"/>
            </a:xfrm>
            <a:custGeom>
              <a:avLst/>
              <a:gdLst/>
              <a:ahLst/>
              <a:cxnLst/>
              <a:rect l="l" t="t" r="r" b="b"/>
              <a:pathLst>
                <a:path w="1693545" h="10160">
                  <a:moveTo>
                    <a:pt x="11018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5308" y="10160"/>
                  </a:lnTo>
                  <a:lnTo>
                    <a:pt x="110185" y="0"/>
                  </a:lnTo>
                  <a:close/>
                </a:path>
                <a:path w="1693545" h="10160">
                  <a:moveTo>
                    <a:pt x="1692973" y="10160"/>
                  </a:moveTo>
                  <a:lnTo>
                    <a:pt x="1680083" y="0"/>
                  </a:lnTo>
                  <a:lnTo>
                    <a:pt x="1590205" y="0"/>
                  </a:lnTo>
                  <a:lnTo>
                    <a:pt x="1603641" y="10160"/>
                  </a:lnTo>
                  <a:lnTo>
                    <a:pt x="1692973" y="1016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51332" y="5640069"/>
              <a:ext cx="1710055" cy="10160"/>
            </a:xfrm>
            <a:custGeom>
              <a:avLst/>
              <a:gdLst/>
              <a:ahLst/>
              <a:cxnLst/>
              <a:rect l="l" t="t" r="r" b="b"/>
              <a:pathLst>
                <a:path w="1710055" h="10160">
                  <a:moveTo>
                    <a:pt x="109410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4533" y="10160"/>
                  </a:lnTo>
                  <a:lnTo>
                    <a:pt x="109410" y="0"/>
                  </a:lnTo>
                  <a:close/>
                </a:path>
                <a:path w="1710055" h="10160">
                  <a:moveTo>
                    <a:pt x="1709966" y="10160"/>
                  </a:moveTo>
                  <a:lnTo>
                    <a:pt x="1697075" y="0"/>
                  </a:lnTo>
                  <a:lnTo>
                    <a:pt x="1607743" y="0"/>
                  </a:lnTo>
                  <a:lnTo>
                    <a:pt x="1621180" y="10160"/>
                  </a:lnTo>
                  <a:lnTo>
                    <a:pt x="1709966" y="1016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47217" y="5650229"/>
              <a:ext cx="1727200" cy="10160"/>
            </a:xfrm>
            <a:custGeom>
              <a:avLst/>
              <a:gdLst/>
              <a:ahLst/>
              <a:cxnLst/>
              <a:rect l="l" t="t" r="r" b="b"/>
              <a:pathLst>
                <a:path w="1727200" h="10160">
                  <a:moveTo>
                    <a:pt x="108648" y="0"/>
                  </a:moveTo>
                  <a:lnTo>
                    <a:pt x="4114" y="0"/>
                  </a:lnTo>
                  <a:lnTo>
                    <a:pt x="0" y="10160"/>
                  </a:lnTo>
                  <a:lnTo>
                    <a:pt x="103771" y="10160"/>
                  </a:lnTo>
                  <a:lnTo>
                    <a:pt x="108648" y="0"/>
                  </a:lnTo>
                  <a:close/>
                </a:path>
                <a:path w="1727200" h="10160">
                  <a:moveTo>
                    <a:pt x="1726984" y="10160"/>
                  </a:moveTo>
                  <a:lnTo>
                    <a:pt x="1714080" y="0"/>
                  </a:lnTo>
                  <a:lnTo>
                    <a:pt x="1625295" y="0"/>
                  </a:lnTo>
                  <a:lnTo>
                    <a:pt x="1638719" y="10160"/>
                  </a:lnTo>
                  <a:lnTo>
                    <a:pt x="1726984" y="1016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43115" y="5660389"/>
              <a:ext cx="1744345" cy="10160"/>
            </a:xfrm>
            <a:custGeom>
              <a:avLst/>
              <a:gdLst/>
              <a:ahLst/>
              <a:cxnLst/>
              <a:rect l="l" t="t" r="r" b="b"/>
              <a:pathLst>
                <a:path w="1744345" h="10160">
                  <a:moveTo>
                    <a:pt x="107873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997" y="10160"/>
                  </a:lnTo>
                  <a:lnTo>
                    <a:pt x="107873" y="0"/>
                  </a:lnTo>
                  <a:close/>
                </a:path>
                <a:path w="1744345" h="10160">
                  <a:moveTo>
                    <a:pt x="1743976" y="10160"/>
                  </a:moveTo>
                  <a:lnTo>
                    <a:pt x="1731086" y="0"/>
                  </a:lnTo>
                  <a:lnTo>
                    <a:pt x="1642821" y="0"/>
                  </a:lnTo>
                  <a:lnTo>
                    <a:pt x="1656257" y="10160"/>
                  </a:lnTo>
                  <a:lnTo>
                    <a:pt x="1743976" y="1016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39013" y="5670550"/>
              <a:ext cx="1761489" cy="10160"/>
            </a:xfrm>
            <a:custGeom>
              <a:avLst/>
              <a:gdLst/>
              <a:ahLst/>
              <a:cxnLst/>
              <a:rect l="l" t="t" r="r" b="b"/>
              <a:pathLst>
                <a:path w="1761489" h="10160">
                  <a:moveTo>
                    <a:pt x="107099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2222" y="10160"/>
                  </a:lnTo>
                  <a:lnTo>
                    <a:pt x="107099" y="0"/>
                  </a:lnTo>
                  <a:close/>
                </a:path>
                <a:path w="1761489" h="10160">
                  <a:moveTo>
                    <a:pt x="1760982" y="10160"/>
                  </a:moveTo>
                  <a:lnTo>
                    <a:pt x="1748078" y="0"/>
                  </a:lnTo>
                  <a:lnTo>
                    <a:pt x="1660359" y="0"/>
                  </a:lnTo>
                  <a:lnTo>
                    <a:pt x="1673796" y="10160"/>
                  </a:lnTo>
                  <a:lnTo>
                    <a:pt x="1760982" y="1016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34910" y="5680709"/>
              <a:ext cx="1778000" cy="10160"/>
            </a:xfrm>
            <a:custGeom>
              <a:avLst/>
              <a:gdLst/>
              <a:ahLst/>
              <a:cxnLst/>
              <a:rect l="l" t="t" r="r" b="b"/>
              <a:pathLst>
                <a:path w="1778000" h="10160">
                  <a:moveTo>
                    <a:pt x="106324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101447" y="10160"/>
                  </a:lnTo>
                  <a:lnTo>
                    <a:pt x="106324" y="0"/>
                  </a:lnTo>
                  <a:close/>
                </a:path>
                <a:path w="1778000" h="10160">
                  <a:moveTo>
                    <a:pt x="1777974" y="10160"/>
                  </a:moveTo>
                  <a:lnTo>
                    <a:pt x="1765084" y="0"/>
                  </a:lnTo>
                  <a:lnTo>
                    <a:pt x="1677898" y="0"/>
                  </a:lnTo>
                  <a:lnTo>
                    <a:pt x="1691322" y="10160"/>
                  </a:lnTo>
                  <a:lnTo>
                    <a:pt x="1777974" y="1016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30808" y="5689600"/>
              <a:ext cx="1795145" cy="11430"/>
            </a:xfrm>
            <a:custGeom>
              <a:avLst/>
              <a:gdLst/>
              <a:ahLst/>
              <a:cxnLst/>
              <a:rect l="l" t="t" r="r" b="b"/>
              <a:pathLst>
                <a:path w="1795145" h="11429">
                  <a:moveTo>
                    <a:pt x="106159" y="0"/>
                  </a:moveTo>
                  <a:lnTo>
                    <a:pt x="4610" y="0"/>
                  </a:lnTo>
                  <a:lnTo>
                    <a:pt x="0" y="11430"/>
                  </a:lnTo>
                  <a:lnTo>
                    <a:pt x="100672" y="11430"/>
                  </a:lnTo>
                  <a:lnTo>
                    <a:pt x="106159" y="0"/>
                  </a:lnTo>
                  <a:close/>
                </a:path>
                <a:path w="1795145" h="11429">
                  <a:moveTo>
                    <a:pt x="1794967" y="11430"/>
                  </a:moveTo>
                  <a:lnTo>
                    <a:pt x="1780463" y="0"/>
                  </a:lnTo>
                  <a:lnTo>
                    <a:pt x="1693748" y="0"/>
                  </a:lnTo>
                  <a:lnTo>
                    <a:pt x="1708861" y="11430"/>
                  </a:lnTo>
                  <a:lnTo>
                    <a:pt x="1794967" y="1143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726706" y="5701029"/>
              <a:ext cx="1812289" cy="10160"/>
            </a:xfrm>
            <a:custGeom>
              <a:avLst/>
              <a:gdLst/>
              <a:ahLst/>
              <a:cxnLst/>
              <a:rect l="l" t="t" r="r" b="b"/>
              <a:pathLst>
                <a:path w="1812289" h="10160">
                  <a:moveTo>
                    <a:pt x="104775" y="0"/>
                  </a:moveTo>
                  <a:lnTo>
                    <a:pt x="4102" y="0"/>
                  </a:lnTo>
                  <a:lnTo>
                    <a:pt x="0" y="10160"/>
                  </a:lnTo>
                  <a:lnTo>
                    <a:pt x="99898" y="10160"/>
                  </a:lnTo>
                  <a:lnTo>
                    <a:pt x="104775" y="0"/>
                  </a:lnTo>
                  <a:close/>
                </a:path>
                <a:path w="1812289" h="10160">
                  <a:moveTo>
                    <a:pt x="1811972" y="10160"/>
                  </a:moveTo>
                  <a:lnTo>
                    <a:pt x="1799069" y="0"/>
                  </a:lnTo>
                  <a:lnTo>
                    <a:pt x="1712963" y="0"/>
                  </a:lnTo>
                  <a:lnTo>
                    <a:pt x="1726399" y="10160"/>
                  </a:lnTo>
                  <a:lnTo>
                    <a:pt x="1811972" y="1016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23760" y="5711189"/>
              <a:ext cx="1828164" cy="10160"/>
            </a:xfrm>
            <a:custGeom>
              <a:avLst/>
              <a:gdLst/>
              <a:ahLst/>
              <a:cxnLst/>
              <a:rect l="l" t="t" r="r" b="b"/>
              <a:pathLst>
                <a:path w="1828164" h="10160">
                  <a:moveTo>
                    <a:pt x="101930" y="0"/>
                  </a:moveTo>
                  <a:lnTo>
                    <a:pt x="2171" y="0"/>
                  </a:lnTo>
                  <a:lnTo>
                    <a:pt x="2171" y="381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99491" y="10160"/>
                  </a:lnTo>
                  <a:lnTo>
                    <a:pt x="99491" y="3810"/>
                  </a:lnTo>
                  <a:lnTo>
                    <a:pt x="101930" y="3810"/>
                  </a:lnTo>
                  <a:lnTo>
                    <a:pt x="101930" y="0"/>
                  </a:lnTo>
                  <a:close/>
                </a:path>
                <a:path w="1828164" h="10160">
                  <a:moveTo>
                    <a:pt x="1827809" y="10160"/>
                  </a:moveTo>
                  <a:lnTo>
                    <a:pt x="1814918" y="0"/>
                  </a:lnTo>
                  <a:lnTo>
                    <a:pt x="1729346" y="0"/>
                  </a:lnTo>
                  <a:lnTo>
                    <a:pt x="1742782" y="10160"/>
                  </a:lnTo>
                  <a:lnTo>
                    <a:pt x="1827809" y="1016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17892" y="5721350"/>
              <a:ext cx="1846580" cy="10160"/>
            </a:xfrm>
            <a:custGeom>
              <a:avLst/>
              <a:gdLst/>
              <a:ahLst/>
              <a:cxnLst/>
              <a:rect l="l" t="t" r="r" b="b"/>
              <a:pathLst>
                <a:path w="1846580" h="10160">
                  <a:moveTo>
                    <a:pt x="103822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8945" y="10160"/>
                  </a:lnTo>
                  <a:lnTo>
                    <a:pt x="103822" y="0"/>
                  </a:lnTo>
                  <a:close/>
                </a:path>
                <a:path w="1846580" h="10160">
                  <a:moveTo>
                    <a:pt x="1846567" y="10160"/>
                  </a:moveTo>
                  <a:lnTo>
                    <a:pt x="1833676" y="0"/>
                  </a:lnTo>
                  <a:lnTo>
                    <a:pt x="1748650" y="0"/>
                  </a:lnTo>
                  <a:lnTo>
                    <a:pt x="1762074" y="10160"/>
                  </a:lnTo>
                  <a:lnTo>
                    <a:pt x="1846567" y="1016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13409" y="5730239"/>
              <a:ext cx="1864360" cy="11430"/>
            </a:xfrm>
            <a:custGeom>
              <a:avLst/>
              <a:gdLst/>
              <a:ahLst/>
              <a:cxnLst/>
              <a:rect l="l" t="t" r="r" b="b"/>
              <a:pathLst>
                <a:path w="1864360" h="11429">
                  <a:moveTo>
                    <a:pt x="104038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8552" y="11430"/>
                  </a:lnTo>
                  <a:lnTo>
                    <a:pt x="104038" y="0"/>
                  </a:lnTo>
                  <a:close/>
                </a:path>
                <a:path w="1864360" h="11429">
                  <a:moveTo>
                    <a:pt x="1863953" y="11430"/>
                  </a:moveTo>
                  <a:lnTo>
                    <a:pt x="1849450" y="0"/>
                  </a:lnTo>
                  <a:lnTo>
                    <a:pt x="1764880" y="0"/>
                  </a:lnTo>
                  <a:lnTo>
                    <a:pt x="1779993" y="11430"/>
                  </a:lnTo>
                  <a:lnTo>
                    <a:pt x="1863953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08939" y="5740400"/>
              <a:ext cx="1881505" cy="11430"/>
            </a:xfrm>
            <a:custGeom>
              <a:avLst/>
              <a:gdLst/>
              <a:ahLst/>
              <a:cxnLst/>
              <a:rect l="l" t="t" r="r" b="b"/>
              <a:pathLst>
                <a:path w="1881505" h="11429">
                  <a:moveTo>
                    <a:pt x="103632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8145" y="11430"/>
                  </a:lnTo>
                  <a:lnTo>
                    <a:pt x="103632" y="0"/>
                  </a:lnTo>
                  <a:close/>
                </a:path>
                <a:path w="1881505" h="11429">
                  <a:moveTo>
                    <a:pt x="1881314" y="11430"/>
                  </a:moveTo>
                  <a:lnTo>
                    <a:pt x="1866811" y="0"/>
                  </a:lnTo>
                  <a:lnTo>
                    <a:pt x="1782787" y="0"/>
                  </a:lnTo>
                  <a:lnTo>
                    <a:pt x="1797900" y="11430"/>
                  </a:lnTo>
                  <a:lnTo>
                    <a:pt x="1881314" y="1143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04469" y="5750559"/>
              <a:ext cx="1899285" cy="11430"/>
            </a:xfrm>
            <a:custGeom>
              <a:avLst/>
              <a:gdLst/>
              <a:ahLst/>
              <a:cxnLst/>
              <a:rect l="l" t="t" r="r" b="b"/>
              <a:pathLst>
                <a:path w="1899285" h="11429">
                  <a:moveTo>
                    <a:pt x="1032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7739" y="11430"/>
                  </a:lnTo>
                  <a:lnTo>
                    <a:pt x="103225" y="0"/>
                  </a:lnTo>
                  <a:close/>
                </a:path>
                <a:path w="1899285" h="11429">
                  <a:moveTo>
                    <a:pt x="1898688" y="11430"/>
                  </a:moveTo>
                  <a:lnTo>
                    <a:pt x="1884172" y="0"/>
                  </a:lnTo>
                  <a:lnTo>
                    <a:pt x="1800694" y="0"/>
                  </a:lnTo>
                  <a:lnTo>
                    <a:pt x="1815795" y="11430"/>
                  </a:lnTo>
                  <a:lnTo>
                    <a:pt x="1898688" y="1143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699985" y="5760719"/>
              <a:ext cx="1916430" cy="11430"/>
            </a:xfrm>
            <a:custGeom>
              <a:avLst/>
              <a:gdLst/>
              <a:ahLst/>
              <a:cxnLst/>
              <a:rect l="l" t="t" r="r" b="b"/>
              <a:pathLst>
                <a:path w="1916430" h="11429">
                  <a:moveTo>
                    <a:pt x="1028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7345" y="11430"/>
                  </a:lnTo>
                  <a:lnTo>
                    <a:pt x="102831" y="0"/>
                  </a:lnTo>
                  <a:close/>
                </a:path>
                <a:path w="1916430" h="11429">
                  <a:moveTo>
                    <a:pt x="1916061" y="11430"/>
                  </a:moveTo>
                  <a:lnTo>
                    <a:pt x="1901558" y="0"/>
                  </a:lnTo>
                  <a:lnTo>
                    <a:pt x="1818601" y="0"/>
                  </a:lnTo>
                  <a:lnTo>
                    <a:pt x="1833714" y="11430"/>
                  </a:lnTo>
                  <a:lnTo>
                    <a:pt x="1916061" y="1143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695515" y="5770879"/>
              <a:ext cx="1933575" cy="11430"/>
            </a:xfrm>
            <a:custGeom>
              <a:avLst/>
              <a:gdLst/>
              <a:ahLst/>
              <a:cxnLst/>
              <a:rect l="l" t="t" r="r" b="b"/>
              <a:pathLst>
                <a:path w="1933575" h="11429">
                  <a:moveTo>
                    <a:pt x="1024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939" y="11430"/>
                  </a:lnTo>
                  <a:lnTo>
                    <a:pt x="102425" y="0"/>
                  </a:lnTo>
                  <a:close/>
                </a:path>
                <a:path w="1933575" h="11429">
                  <a:moveTo>
                    <a:pt x="1933422" y="11430"/>
                  </a:moveTo>
                  <a:lnTo>
                    <a:pt x="1918919" y="0"/>
                  </a:lnTo>
                  <a:lnTo>
                    <a:pt x="1836508" y="0"/>
                  </a:lnTo>
                  <a:lnTo>
                    <a:pt x="1851621" y="11430"/>
                  </a:lnTo>
                  <a:lnTo>
                    <a:pt x="1933422" y="1143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691032" y="5781039"/>
              <a:ext cx="1951355" cy="11430"/>
            </a:xfrm>
            <a:custGeom>
              <a:avLst/>
              <a:gdLst/>
              <a:ahLst/>
              <a:cxnLst/>
              <a:rect l="l" t="t" r="r" b="b"/>
              <a:pathLst>
                <a:path w="1951355" h="11429">
                  <a:moveTo>
                    <a:pt x="1020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6545" y="11430"/>
                  </a:lnTo>
                  <a:lnTo>
                    <a:pt x="102031" y="0"/>
                  </a:lnTo>
                  <a:close/>
                </a:path>
                <a:path w="1951355" h="11429">
                  <a:moveTo>
                    <a:pt x="1950808" y="11430"/>
                  </a:moveTo>
                  <a:lnTo>
                    <a:pt x="1936292" y="0"/>
                  </a:lnTo>
                  <a:lnTo>
                    <a:pt x="1854428" y="0"/>
                  </a:lnTo>
                  <a:lnTo>
                    <a:pt x="1869541" y="11430"/>
                  </a:lnTo>
                  <a:lnTo>
                    <a:pt x="1950808" y="1143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686562" y="5791200"/>
              <a:ext cx="1968500" cy="11430"/>
            </a:xfrm>
            <a:custGeom>
              <a:avLst/>
              <a:gdLst/>
              <a:ahLst/>
              <a:cxnLst/>
              <a:rect l="l" t="t" r="r" b="b"/>
              <a:pathLst>
                <a:path w="1968500" h="11429">
                  <a:moveTo>
                    <a:pt x="1016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6139" y="11430"/>
                  </a:lnTo>
                  <a:lnTo>
                    <a:pt x="101625" y="0"/>
                  </a:lnTo>
                  <a:close/>
                </a:path>
                <a:path w="1968500" h="11429">
                  <a:moveTo>
                    <a:pt x="1968169" y="11430"/>
                  </a:moveTo>
                  <a:lnTo>
                    <a:pt x="1953666" y="0"/>
                  </a:lnTo>
                  <a:lnTo>
                    <a:pt x="1872322" y="0"/>
                  </a:lnTo>
                  <a:lnTo>
                    <a:pt x="1887435" y="11430"/>
                  </a:lnTo>
                  <a:lnTo>
                    <a:pt x="1968169" y="1143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682078" y="5801359"/>
              <a:ext cx="1985645" cy="11430"/>
            </a:xfrm>
            <a:custGeom>
              <a:avLst/>
              <a:gdLst/>
              <a:ahLst/>
              <a:cxnLst/>
              <a:rect l="l" t="t" r="r" b="b"/>
              <a:pathLst>
                <a:path w="1985645" h="11429">
                  <a:moveTo>
                    <a:pt x="1012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5745" y="11430"/>
                  </a:lnTo>
                  <a:lnTo>
                    <a:pt x="101231" y="0"/>
                  </a:lnTo>
                  <a:close/>
                </a:path>
                <a:path w="1985645" h="11429">
                  <a:moveTo>
                    <a:pt x="1985556" y="11430"/>
                  </a:moveTo>
                  <a:lnTo>
                    <a:pt x="1971040" y="0"/>
                  </a:lnTo>
                  <a:lnTo>
                    <a:pt x="1890242" y="0"/>
                  </a:lnTo>
                  <a:lnTo>
                    <a:pt x="1905355" y="11430"/>
                  </a:lnTo>
                  <a:lnTo>
                    <a:pt x="1985556" y="1143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677608" y="5811519"/>
              <a:ext cx="2003425" cy="11430"/>
            </a:xfrm>
            <a:custGeom>
              <a:avLst/>
              <a:gdLst/>
              <a:ahLst/>
              <a:cxnLst/>
              <a:rect l="l" t="t" r="r" b="b"/>
              <a:pathLst>
                <a:path w="2003425" h="11429">
                  <a:moveTo>
                    <a:pt x="100825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5338" y="11430"/>
                  </a:lnTo>
                  <a:lnTo>
                    <a:pt x="100825" y="0"/>
                  </a:lnTo>
                  <a:close/>
                </a:path>
                <a:path w="2003425" h="11429">
                  <a:moveTo>
                    <a:pt x="2002917" y="11430"/>
                  </a:moveTo>
                  <a:lnTo>
                    <a:pt x="1988413" y="0"/>
                  </a:lnTo>
                  <a:lnTo>
                    <a:pt x="1908149" y="0"/>
                  </a:lnTo>
                  <a:lnTo>
                    <a:pt x="1923262" y="11430"/>
                  </a:lnTo>
                  <a:lnTo>
                    <a:pt x="2002917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673125" y="5821679"/>
              <a:ext cx="2020570" cy="11430"/>
            </a:xfrm>
            <a:custGeom>
              <a:avLst/>
              <a:gdLst/>
              <a:ahLst/>
              <a:cxnLst/>
              <a:rect l="l" t="t" r="r" b="b"/>
              <a:pathLst>
                <a:path w="2020570" h="11429">
                  <a:moveTo>
                    <a:pt x="100431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945" y="11430"/>
                  </a:lnTo>
                  <a:lnTo>
                    <a:pt x="100431" y="0"/>
                  </a:lnTo>
                  <a:close/>
                </a:path>
                <a:path w="2020570" h="11429">
                  <a:moveTo>
                    <a:pt x="2020290" y="11430"/>
                  </a:moveTo>
                  <a:lnTo>
                    <a:pt x="2005787" y="0"/>
                  </a:lnTo>
                  <a:lnTo>
                    <a:pt x="1926069" y="0"/>
                  </a:lnTo>
                  <a:lnTo>
                    <a:pt x="1941182" y="11430"/>
                  </a:lnTo>
                  <a:lnTo>
                    <a:pt x="202029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668655" y="5831839"/>
              <a:ext cx="2037714" cy="11430"/>
            </a:xfrm>
            <a:custGeom>
              <a:avLst/>
              <a:gdLst/>
              <a:ahLst/>
              <a:cxnLst/>
              <a:rect l="l" t="t" r="r" b="b"/>
              <a:pathLst>
                <a:path w="2037714" h="11429">
                  <a:moveTo>
                    <a:pt x="1000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4538" y="11430"/>
                  </a:lnTo>
                  <a:lnTo>
                    <a:pt x="100025" y="0"/>
                  </a:lnTo>
                  <a:close/>
                </a:path>
                <a:path w="2037714" h="11429">
                  <a:moveTo>
                    <a:pt x="2037664" y="11430"/>
                  </a:moveTo>
                  <a:lnTo>
                    <a:pt x="2023148" y="0"/>
                  </a:lnTo>
                  <a:lnTo>
                    <a:pt x="1943963" y="0"/>
                  </a:lnTo>
                  <a:lnTo>
                    <a:pt x="1959076" y="11430"/>
                  </a:lnTo>
                  <a:lnTo>
                    <a:pt x="2037664" y="1143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664184" y="5842000"/>
              <a:ext cx="2055495" cy="11430"/>
            </a:xfrm>
            <a:custGeom>
              <a:avLst/>
              <a:gdLst/>
              <a:ahLst/>
              <a:cxnLst/>
              <a:rect l="l" t="t" r="r" b="b"/>
              <a:pathLst>
                <a:path w="2055495" h="11429">
                  <a:moveTo>
                    <a:pt x="99618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94132" y="11430"/>
                  </a:lnTo>
                  <a:lnTo>
                    <a:pt x="99618" y="0"/>
                  </a:lnTo>
                  <a:close/>
                </a:path>
                <a:path w="2055495" h="11429">
                  <a:moveTo>
                    <a:pt x="2055025" y="11430"/>
                  </a:moveTo>
                  <a:lnTo>
                    <a:pt x="2040521" y="0"/>
                  </a:lnTo>
                  <a:lnTo>
                    <a:pt x="1961870" y="0"/>
                  </a:lnTo>
                  <a:lnTo>
                    <a:pt x="1976983" y="11430"/>
                  </a:lnTo>
                  <a:lnTo>
                    <a:pt x="2055025" y="1143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659701" y="5852159"/>
              <a:ext cx="2072639" cy="11430"/>
            </a:xfrm>
            <a:custGeom>
              <a:avLst/>
              <a:gdLst/>
              <a:ahLst/>
              <a:cxnLst/>
              <a:rect l="l" t="t" r="r" b="b"/>
              <a:pathLst>
                <a:path w="2072639" h="11429">
                  <a:moveTo>
                    <a:pt x="99225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93738" y="11430"/>
                  </a:lnTo>
                  <a:lnTo>
                    <a:pt x="99225" y="0"/>
                  </a:lnTo>
                  <a:close/>
                </a:path>
                <a:path w="2072639" h="11429">
                  <a:moveTo>
                    <a:pt x="2072398" y="11430"/>
                  </a:moveTo>
                  <a:lnTo>
                    <a:pt x="2057895" y="0"/>
                  </a:lnTo>
                  <a:lnTo>
                    <a:pt x="1979790" y="0"/>
                  </a:lnTo>
                  <a:lnTo>
                    <a:pt x="1994903" y="11430"/>
                  </a:lnTo>
                  <a:lnTo>
                    <a:pt x="2072398" y="1143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655789" y="5862319"/>
              <a:ext cx="2087880" cy="10160"/>
            </a:xfrm>
            <a:custGeom>
              <a:avLst/>
              <a:gdLst/>
              <a:ahLst/>
              <a:cxnLst/>
              <a:rect l="l" t="t" r="r" b="b"/>
              <a:pathLst>
                <a:path w="2087880" h="10160">
                  <a:moveTo>
                    <a:pt x="982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3383" y="10160"/>
                  </a:lnTo>
                  <a:lnTo>
                    <a:pt x="98259" y="0"/>
                  </a:lnTo>
                  <a:close/>
                </a:path>
                <a:path w="2087880" h="10160">
                  <a:moveTo>
                    <a:pt x="2087600" y="10160"/>
                  </a:moveTo>
                  <a:lnTo>
                    <a:pt x="2074697" y="0"/>
                  </a:lnTo>
                  <a:lnTo>
                    <a:pt x="1997125" y="0"/>
                  </a:lnTo>
                  <a:lnTo>
                    <a:pt x="2010562" y="10160"/>
                  </a:lnTo>
                  <a:lnTo>
                    <a:pt x="2087600" y="1016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651306" y="5872479"/>
              <a:ext cx="2105025" cy="10160"/>
            </a:xfrm>
            <a:custGeom>
              <a:avLst/>
              <a:gdLst/>
              <a:ahLst/>
              <a:cxnLst/>
              <a:rect l="l" t="t" r="r" b="b"/>
              <a:pathLst>
                <a:path w="2105025" h="10160">
                  <a:moveTo>
                    <a:pt x="978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989" y="10160"/>
                  </a:lnTo>
                  <a:lnTo>
                    <a:pt x="97866" y="0"/>
                  </a:lnTo>
                  <a:close/>
                </a:path>
                <a:path w="2105025" h="10160">
                  <a:moveTo>
                    <a:pt x="2104974" y="10160"/>
                  </a:moveTo>
                  <a:lnTo>
                    <a:pt x="2092083" y="0"/>
                  </a:lnTo>
                  <a:lnTo>
                    <a:pt x="2015045" y="0"/>
                  </a:lnTo>
                  <a:lnTo>
                    <a:pt x="2028482" y="10160"/>
                  </a:lnTo>
                  <a:lnTo>
                    <a:pt x="2104974" y="1016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646836" y="5882639"/>
              <a:ext cx="2122805" cy="10160"/>
            </a:xfrm>
            <a:custGeom>
              <a:avLst/>
              <a:gdLst/>
              <a:ahLst/>
              <a:cxnLst/>
              <a:rect l="l" t="t" r="r" b="b"/>
              <a:pathLst>
                <a:path w="2122805" h="10160">
                  <a:moveTo>
                    <a:pt x="97459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2583" y="10160"/>
                  </a:lnTo>
                  <a:lnTo>
                    <a:pt x="97459" y="0"/>
                  </a:lnTo>
                  <a:close/>
                </a:path>
                <a:path w="2122805" h="10160">
                  <a:moveTo>
                    <a:pt x="2122347" y="10160"/>
                  </a:moveTo>
                  <a:lnTo>
                    <a:pt x="2109444" y="0"/>
                  </a:lnTo>
                  <a:lnTo>
                    <a:pt x="2032952" y="0"/>
                  </a:lnTo>
                  <a:lnTo>
                    <a:pt x="2046389" y="10160"/>
                  </a:lnTo>
                  <a:lnTo>
                    <a:pt x="2122347" y="1016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642353" y="5892800"/>
              <a:ext cx="2139950" cy="10160"/>
            </a:xfrm>
            <a:custGeom>
              <a:avLst/>
              <a:gdLst/>
              <a:ahLst/>
              <a:cxnLst/>
              <a:rect l="l" t="t" r="r" b="b"/>
              <a:pathLst>
                <a:path w="2139950" h="10160">
                  <a:moveTo>
                    <a:pt x="9706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2189" y="10160"/>
                  </a:lnTo>
                  <a:lnTo>
                    <a:pt x="97066" y="0"/>
                  </a:lnTo>
                  <a:close/>
                </a:path>
                <a:path w="2139950" h="10160">
                  <a:moveTo>
                    <a:pt x="2139721" y="10160"/>
                  </a:moveTo>
                  <a:lnTo>
                    <a:pt x="2126831" y="0"/>
                  </a:lnTo>
                  <a:lnTo>
                    <a:pt x="2050872" y="0"/>
                  </a:lnTo>
                  <a:lnTo>
                    <a:pt x="2064296" y="10160"/>
                  </a:lnTo>
                  <a:lnTo>
                    <a:pt x="2139721" y="1016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37882" y="5902959"/>
              <a:ext cx="2157095" cy="10160"/>
            </a:xfrm>
            <a:custGeom>
              <a:avLst/>
              <a:gdLst/>
              <a:ahLst/>
              <a:cxnLst/>
              <a:rect l="l" t="t" r="r" b="b"/>
              <a:pathLst>
                <a:path w="2157095" h="10160">
                  <a:moveTo>
                    <a:pt x="96659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1770" y="10160"/>
                  </a:lnTo>
                  <a:lnTo>
                    <a:pt x="96659" y="0"/>
                  </a:lnTo>
                  <a:close/>
                </a:path>
                <a:path w="2157095" h="10160">
                  <a:moveTo>
                    <a:pt x="2157082" y="10160"/>
                  </a:moveTo>
                  <a:lnTo>
                    <a:pt x="2144191" y="0"/>
                  </a:lnTo>
                  <a:lnTo>
                    <a:pt x="2068766" y="0"/>
                  </a:lnTo>
                  <a:lnTo>
                    <a:pt x="2082203" y="10160"/>
                  </a:lnTo>
                  <a:lnTo>
                    <a:pt x="2157082" y="1016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633412" y="5913119"/>
              <a:ext cx="2174875" cy="10160"/>
            </a:xfrm>
            <a:custGeom>
              <a:avLst/>
              <a:gdLst/>
              <a:ahLst/>
              <a:cxnLst/>
              <a:rect l="l" t="t" r="r" b="b"/>
              <a:pathLst>
                <a:path w="2174875" h="10160">
                  <a:moveTo>
                    <a:pt x="962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1363" y="10160"/>
                  </a:lnTo>
                  <a:lnTo>
                    <a:pt x="96240" y="0"/>
                  </a:lnTo>
                  <a:close/>
                </a:path>
                <a:path w="2174875" h="10160">
                  <a:moveTo>
                    <a:pt x="2174456" y="10160"/>
                  </a:moveTo>
                  <a:lnTo>
                    <a:pt x="2161552" y="0"/>
                  </a:lnTo>
                  <a:lnTo>
                    <a:pt x="2086673" y="0"/>
                  </a:lnTo>
                  <a:lnTo>
                    <a:pt x="2100110" y="10160"/>
                  </a:lnTo>
                  <a:lnTo>
                    <a:pt x="2174456" y="1016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628929" y="5923279"/>
              <a:ext cx="2192020" cy="10160"/>
            </a:xfrm>
            <a:custGeom>
              <a:avLst/>
              <a:gdLst/>
              <a:ahLst/>
              <a:cxnLst/>
              <a:rect l="l" t="t" r="r" b="b"/>
              <a:pathLst>
                <a:path w="2192020" h="10160">
                  <a:moveTo>
                    <a:pt x="958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970" y="10160"/>
                  </a:lnTo>
                  <a:lnTo>
                    <a:pt x="95846" y="0"/>
                  </a:lnTo>
                  <a:close/>
                </a:path>
                <a:path w="2192020" h="10160">
                  <a:moveTo>
                    <a:pt x="2191829" y="10160"/>
                  </a:moveTo>
                  <a:lnTo>
                    <a:pt x="2178939" y="0"/>
                  </a:lnTo>
                  <a:lnTo>
                    <a:pt x="2104593" y="0"/>
                  </a:lnTo>
                  <a:lnTo>
                    <a:pt x="2118017" y="10160"/>
                  </a:lnTo>
                  <a:lnTo>
                    <a:pt x="2191829" y="1016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624459" y="5933439"/>
              <a:ext cx="2209800" cy="10160"/>
            </a:xfrm>
            <a:custGeom>
              <a:avLst/>
              <a:gdLst/>
              <a:ahLst/>
              <a:cxnLst/>
              <a:rect l="l" t="t" r="r" b="b"/>
              <a:pathLst>
                <a:path w="2209800" h="10160">
                  <a:moveTo>
                    <a:pt x="954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90563" y="10160"/>
                  </a:lnTo>
                  <a:lnTo>
                    <a:pt x="95440" y="0"/>
                  </a:lnTo>
                  <a:close/>
                </a:path>
                <a:path w="2209800" h="10160">
                  <a:moveTo>
                    <a:pt x="2209203" y="10160"/>
                  </a:moveTo>
                  <a:lnTo>
                    <a:pt x="2196300" y="0"/>
                  </a:lnTo>
                  <a:lnTo>
                    <a:pt x="2122487" y="0"/>
                  </a:lnTo>
                  <a:lnTo>
                    <a:pt x="2135924" y="10160"/>
                  </a:lnTo>
                  <a:lnTo>
                    <a:pt x="2209203" y="1016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619975" y="5943600"/>
              <a:ext cx="2226945" cy="10160"/>
            </a:xfrm>
            <a:custGeom>
              <a:avLst/>
              <a:gdLst/>
              <a:ahLst/>
              <a:cxnLst/>
              <a:rect l="l" t="t" r="r" b="b"/>
              <a:pathLst>
                <a:path w="2226945" h="10160">
                  <a:moveTo>
                    <a:pt x="950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90170" y="10160"/>
                  </a:lnTo>
                  <a:lnTo>
                    <a:pt x="95046" y="0"/>
                  </a:lnTo>
                  <a:close/>
                </a:path>
                <a:path w="2226945" h="10160">
                  <a:moveTo>
                    <a:pt x="2226576" y="10160"/>
                  </a:moveTo>
                  <a:lnTo>
                    <a:pt x="2213686" y="0"/>
                  </a:lnTo>
                  <a:lnTo>
                    <a:pt x="2140407" y="0"/>
                  </a:lnTo>
                  <a:lnTo>
                    <a:pt x="2153843" y="10160"/>
                  </a:lnTo>
                  <a:lnTo>
                    <a:pt x="2226576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615505" y="5953759"/>
              <a:ext cx="2244090" cy="10160"/>
            </a:xfrm>
            <a:custGeom>
              <a:avLst/>
              <a:gdLst/>
              <a:ahLst/>
              <a:cxnLst/>
              <a:rect l="l" t="t" r="r" b="b"/>
              <a:pathLst>
                <a:path w="2244090" h="10160">
                  <a:moveTo>
                    <a:pt x="946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9763" y="10160"/>
                  </a:lnTo>
                  <a:lnTo>
                    <a:pt x="94640" y="0"/>
                  </a:lnTo>
                  <a:close/>
                </a:path>
                <a:path w="2244090" h="10160">
                  <a:moveTo>
                    <a:pt x="2243937" y="10160"/>
                  </a:moveTo>
                  <a:lnTo>
                    <a:pt x="2231047" y="0"/>
                  </a:lnTo>
                  <a:lnTo>
                    <a:pt x="2158314" y="0"/>
                  </a:lnTo>
                  <a:lnTo>
                    <a:pt x="2171750" y="10160"/>
                  </a:lnTo>
                  <a:lnTo>
                    <a:pt x="2243937" y="1016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611022" y="5963919"/>
              <a:ext cx="2261870" cy="10160"/>
            </a:xfrm>
            <a:custGeom>
              <a:avLst/>
              <a:gdLst/>
              <a:ahLst/>
              <a:cxnLst/>
              <a:rect l="l" t="t" r="r" b="b"/>
              <a:pathLst>
                <a:path w="2261870" h="10160">
                  <a:moveTo>
                    <a:pt x="94246" y="0"/>
                  </a:moveTo>
                  <a:lnTo>
                    <a:pt x="4483" y="0"/>
                  </a:lnTo>
                  <a:lnTo>
                    <a:pt x="0" y="10160"/>
                  </a:lnTo>
                  <a:lnTo>
                    <a:pt x="89369" y="10160"/>
                  </a:lnTo>
                  <a:lnTo>
                    <a:pt x="94246" y="0"/>
                  </a:lnTo>
                  <a:close/>
                </a:path>
                <a:path w="2261870" h="10160">
                  <a:moveTo>
                    <a:pt x="2261324" y="10160"/>
                  </a:moveTo>
                  <a:lnTo>
                    <a:pt x="2248420" y="0"/>
                  </a:lnTo>
                  <a:lnTo>
                    <a:pt x="2176234" y="0"/>
                  </a:lnTo>
                  <a:lnTo>
                    <a:pt x="2189657" y="10160"/>
                  </a:lnTo>
                  <a:lnTo>
                    <a:pt x="2261324" y="1016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606552" y="5974079"/>
              <a:ext cx="2279015" cy="10160"/>
            </a:xfrm>
            <a:custGeom>
              <a:avLst/>
              <a:gdLst/>
              <a:ahLst/>
              <a:cxnLst/>
              <a:rect l="l" t="t" r="r" b="b"/>
              <a:pathLst>
                <a:path w="2279015" h="10160">
                  <a:moveTo>
                    <a:pt x="93840" y="0"/>
                  </a:moveTo>
                  <a:lnTo>
                    <a:pt x="4470" y="0"/>
                  </a:lnTo>
                  <a:lnTo>
                    <a:pt x="0" y="10160"/>
                  </a:lnTo>
                  <a:lnTo>
                    <a:pt x="88963" y="10160"/>
                  </a:lnTo>
                  <a:lnTo>
                    <a:pt x="93840" y="0"/>
                  </a:lnTo>
                  <a:close/>
                </a:path>
                <a:path w="2279015" h="10160">
                  <a:moveTo>
                    <a:pt x="2278684" y="10160"/>
                  </a:moveTo>
                  <a:lnTo>
                    <a:pt x="2265794" y="0"/>
                  </a:lnTo>
                  <a:lnTo>
                    <a:pt x="2194128" y="0"/>
                  </a:lnTo>
                  <a:lnTo>
                    <a:pt x="2207564" y="10160"/>
                  </a:lnTo>
                  <a:lnTo>
                    <a:pt x="2278684" y="1016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602081" y="5982969"/>
              <a:ext cx="2296160" cy="11430"/>
            </a:xfrm>
            <a:custGeom>
              <a:avLst/>
              <a:gdLst/>
              <a:ahLst/>
              <a:cxnLst/>
              <a:rect l="l" t="t" r="r" b="b"/>
              <a:pathLst>
                <a:path w="2296160" h="11429">
                  <a:moveTo>
                    <a:pt x="940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8557" y="11430"/>
                  </a:lnTo>
                  <a:lnTo>
                    <a:pt x="94043" y="0"/>
                  </a:lnTo>
                  <a:close/>
                </a:path>
                <a:path w="2296160" h="11429">
                  <a:moveTo>
                    <a:pt x="2296058" y="11430"/>
                  </a:moveTo>
                  <a:lnTo>
                    <a:pt x="2281542" y="0"/>
                  </a:lnTo>
                  <a:lnTo>
                    <a:pt x="2210358" y="0"/>
                  </a:lnTo>
                  <a:lnTo>
                    <a:pt x="2225471" y="11430"/>
                  </a:lnTo>
                  <a:lnTo>
                    <a:pt x="2296058" y="1143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597598" y="5993129"/>
              <a:ext cx="2305050" cy="11430"/>
            </a:xfrm>
            <a:custGeom>
              <a:avLst/>
              <a:gdLst/>
              <a:ahLst/>
              <a:cxnLst/>
              <a:rect l="l" t="t" r="r" b="b"/>
              <a:pathLst>
                <a:path w="2305050" h="11429">
                  <a:moveTo>
                    <a:pt x="936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8163" y="11430"/>
                  </a:lnTo>
                  <a:lnTo>
                    <a:pt x="93649" y="0"/>
                  </a:lnTo>
                  <a:close/>
                </a:path>
                <a:path w="2305050" h="11429">
                  <a:moveTo>
                    <a:pt x="2304694" y="1270"/>
                  </a:moveTo>
                  <a:lnTo>
                    <a:pt x="2299728" y="1270"/>
                  </a:lnTo>
                  <a:lnTo>
                    <a:pt x="2299728" y="0"/>
                  </a:lnTo>
                  <a:lnTo>
                    <a:pt x="2229116" y="0"/>
                  </a:lnTo>
                  <a:lnTo>
                    <a:pt x="2229116" y="1270"/>
                  </a:lnTo>
                  <a:lnTo>
                    <a:pt x="2236673" y="1270"/>
                  </a:lnTo>
                  <a:lnTo>
                    <a:pt x="2236673" y="11430"/>
                  </a:lnTo>
                  <a:lnTo>
                    <a:pt x="2304694" y="11430"/>
                  </a:lnTo>
                  <a:lnTo>
                    <a:pt x="2304694" y="127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93128" y="6003289"/>
              <a:ext cx="2317750" cy="11430"/>
            </a:xfrm>
            <a:custGeom>
              <a:avLst/>
              <a:gdLst/>
              <a:ahLst/>
              <a:cxnLst/>
              <a:rect l="l" t="t" r="r" b="b"/>
              <a:pathLst>
                <a:path w="2317750" h="11429">
                  <a:moveTo>
                    <a:pt x="932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7757" y="11430"/>
                  </a:lnTo>
                  <a:lnTo>
                    <a:pt x="93243" y="0"/>
                  </a:lnTo>
                  <a:close/>
                </a:path>
                <a:path w="2317750" h="11429">
                  <a:moveTo>
                    <a:pt x="2317496" y="1270"/>
                  </a:moveTo>
                  <a:lnTo>
                    <a:pt x="2312809" y="1270"/>
                  </a:lnTo>
                  <a:lnTo>
                    <a:pt x="2312809" y="0"/>
                  </a:lnTo>
                  <a:lnTo>
                    <a:pt x="2247011" y="0"/>
                  </a:lnTo>
                  <a:lnTo>
                    <a:pt x="2247011" y="1270"/>
                  </a:lnTo>
                  <a:lnTo>
                    <a:pt x="2256104" y="1270"/>
                  </a:lnTo>
                  <a:lnTo>
                    <a:pt x="2256104" y="11430"/>
                  </a:lnTo>
                  <a:lnTo>
                    <a:pt x="2317496" y="11430"/>
                  </a:lnTo>
                  <a:lnTo>
                    <a:pt x="2317496" y="127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88645" y="6013450"/>
              <a:ext cx="2334895" cy="11430"/>
            </a:xfrm>
            <a:custGeom>
              <a:avLst/>
              <a:gdLst/>
              <a:ahLst/>
              <a:cxnLst/>
              <a:rect l="l" t="t" r="r" b="b"/>
              <a:pathLst>
                <a:path w="2334895" h="11429">
                  <a:moveTo>
                    <a:pt x="928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7363" y="11430"/>
                  </a:lnTo>
                  <a:lnTo>
                    <a:pt x="92849" y="0"/>
                  </a:lnTo>
                  <a:close/>
                </a:path>
                <a:path w="2334895" h="11429">
                  <a:moveTo>
                    <a:pt x="2334463" y="11430"/>
                  </a:moveTo>
                  <a:lnTo>
                    <a:pt x="2325103" y="0"/>
                  </a:lnTo>
                  <a:lnTo>
                    <a:pt x="2266785" y="0"/>
                  </a:lnTo>
                  <a:lnTo>
                    <a:pt x="2285365" y="11430"/>
                  </a:lnTo>
                  <a:lnTo>
                    <a:pt x="2334463" y="1143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84174" y="6023609"/>
              <a:ext cx="2347595" cy="11430"/>
            </a:xfrm>
            <a:custGeom>
              <a:avLst/>
              <a:gdLst/>
              <a:ahLst/>
              <a:cxnLst/>
              <a:rect l="l" t="t" r="r" b="b"/>
              <a:pathLst>
                <a:path w="2347595" h="11429">
                  <a:moveTo>
                    <a:pt x="92443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6956" y="11430"/>
                  </a:lnTo>
                  <a:lnTo>
                    <a:pt x="92443" y="0"/>
                  </a:lnTo>
                  <a:close/>
                </a:path>
                <a:path w="2347595" h="11429">
                  <a:moveTo>
                    <a:pt x="2347264" y="11430"/>
                  </a:moveTo>
                  <a:lnTo>
                    <a:pt x="2337892" y="0"/>
                  </a:lnTo>
                  <a:lnTo>
                    <a:pt x="2287765" y="0"/>
                  </a:lnTo>
                  <a:lnTo>
                    <a:pt x="2306345" y="11430"/>
                  </a:lnTo>
                  <a:lnTo>
                    <a:pt x="2347264" y="1143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79691" y="6033769"/>
              <a:ext cx="2360295" cy="11430"/>
            </a:xfrm>
            <a:custGeom>
              <a:avLst/>
              <a:gdLst/>
              <a:ahLst/>
              <a:cxnLst/>
              <a:rect l="l" t="t" r="r" b="b"/>
              <a:pathLst>
                <a:path w="2360295" h="11429">
                  <a:moveTo>
                    <a:pt x="92049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6563" y="11430"/>
                  </a:lnTo>
                  <a:lnTo>
                    <a:pt x="92049" y="0"/>
                  </a:lnTo>
                  <a:close/>
                </a:path>
                <a:path w="2360295" h="11429">
                  <a:moveTo>
                    <a:pt x="2360066" y="11430"/>
                  </a:moveTo>
                  <a:lnTo>
                    <a:pt x="2350706" y="0"/>
                  </a:lnTo>
                  <a:lnTo>
                    <a:pt x="2308758" y="0"/>
                  </a:lnTo>
                  <a:lnTo>
                    <a:pt x="2327325" y="11430"/>
                  </a:lnTo>
                  <a:lnTo>
                    <a:pt x="2360066" y="1143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75221" y="6043942"/>
              <a:ext cx="2372995" cy="11430"/>
            </a:xfrm>
            <a:custGeom>
              <a:avLst/>
              <a:gdLst/>
              <a:ahLst/>
              <a:cxnLst/>
              <a:rect l="l" t="t" r="r" b="b"/>
              <a:pathLst>
                <a:path w="2372995" h="11429">
                  <a:moveTo>
                    <a:pt x="91643" y="0"/>
                  </a:moveTo>
                  <a:lnTo>
                    <a:pt x="5041" y="0"/>
                  </a:lnTo>
                  <a:lnTo>
                    <a:pt x="0" y="11417"/>
                  </a:lnTo>
                  <a:lnTo>
                    <a:pt x="86156" y="11417"/>
                  </a:lnTo>
                  <a:lnTo>
                    <a:pt x="91643" y="0"/>
                  </a:lnTo>
                  <a:close/>
                </a:path>
                <a:path w="2372995" h="11429">
                  <a:moveTo>
                    <a:pt x="2372868" y="11417"/>
                  </a:moveTo>
                  <a:lnTo>
                    <a:pt x="2363495" y="0"/>
                  </a:lnTo>
                  <a:lnTo>
                    <a:pt x="2329738" y="0"/>
                  </a:lnTo>
                  <a:lnTo>
                    <a:pt x="2348319" y="11417"/>
                  </a:lnTo>
                  <a:lnTo>
                    <a:pt x="2372868" y="11417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70750" y="6054089"/>
              <a:ext cx="2385695" cy="11430"/>
            </a:xfrm>
            <a:custGeom>
              <a:avLst/>
              <a:gdLst/>
              <a:ahLst/>
              <a:cxnLst/>
              <a:rect l="l" t="t" r="r" b="b"/>
              <a:pathLst>
                <a:path w="2385695" h="11429">
                  <a:moveTo>
                    <a:pt x="912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5750" y="11430"/>
                  </a:lnTo>
                  <a:lnTo>
                    <a:pt x="91236" y="0"/>
                  </a:lnTo>
                  <a:close/>
                </a:path>
                <a:path w="2385695" h="11429">
                  <a:moveTo>
                    <a:pt x="2385657" y="11430"/>
                  </a:moveTo>
                  <a:lnTo>
                    <a:pt x="2376297" y="0"/>
                  </a:lnTo>
                  <a:lnTo>
                    <a:pt x="2350719" y="0"/>
                  </a:lnTo>
                  <a:lnTo>
                    <a:pt x="2369299" y="11430"/>
                  </a:lnTo>
                  <a:lnTo>
                    <a:pt x="2385657" y="1143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66267" y="6064250"/>
              <a:ext cx="2399030" cy="11430"/>
            </a:xfrm>
            <a:custGeom>
              <a:avLst/>
              <a:gdLst/>
              <a:ahLst/>
              <a:cxnLst/>
              <a:rect l="l" t="t" r="r" b="b"/>
              <a:pathLst>
                <a:path w="2399030" h="11429">
                  <a:moveTo>
                    <a:pt x="908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5356" y="11430"/>
                  </a:lnTo>
                  <a:lnTo>
                    <a:pt x="90843" y="0"/>
                  </a:lnTo>
                  <a:close/>
                </a:path>
                <a:path w="2399030" h="11429">
                  <a:moveTo>
                    <a:pt x="2398471" y="11430"/>
                  </a:moveTo>
                  <a:lnTo>
                    <a:pt x="2389098" y="0"/>
                  </a:lnTo>
                  <a:lnTo>
                    <a:pt x="2371712" y="0"/>
                  </a:lnTo>
                  <a:lnTo>
                    <a:pt x="2390279" y="11430"/>
                  </a:lnTo>
                  <a:lnTo>
                    <a:pt x="2398471" y="1143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61797" y="6074409"/>
              <a:ext cx="2411730" cy="11430"/>
            </a:xfrm>
            <a:custGeom>
              <a:avLst/>
              <a:gdLst/>
              <a:ahLst/>
              <a:cxnLst/>
              <a:rect l="l" t="t" r="r" b="b"/>
              <a:pathLst>
                <a:path w="2411730" h="11429">
                  <a:moveTo>
                    <a:pt x="90436" y="0"/>
                  </a:moveTo>
                  <a:lnTo>
                    <a:pt x="5029" y="0"/>
                  </a:lnTo>
                  <a:lnTo>
                    <a:pt x="0" y="11430"/>
                  </a:lnTo>
                  <a:lnTo>
                    <a:pt x="84950" y="11430"/>
                  </a:lnTo>
                  <a:lnTo>
                    <a:pt x="90436" y="0"/>
                  </a:lnTo>
                  <a:close/>
                </a:path>
                <a:path w="2411730" h="11429">
                  <a:moveTo>
                    <a:pt x="2411272" y="11430"/>
                  </a:moveTo>
                  <a:lnTo>
                    <a:pt x="2401900" y="0"/>
                  </a:lnTo>
                  <a:lnTo>
                    <a:pt x="2392692" y="0"/>
                  </a:lnTo>
                  <a:lnTo>
                    <a:pt x="2411272" y="1143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57314" y="6084570"/>
              <a:ext cx="2416175" cy="11430"/>
            </a:xfrm>
            <a:custGeom>
              <a:avLst/>
              <a:gdLst/>
              <a:ahLst/>
              <a:cxnLst/>
              <a:rect l="l" t="t" r="r" b="b"/>
              <a:pathLst>
                <a:path w="2416175" h="11429">
                  <a:moveTo>
                    <a:pt x="90043" y="0"/>
                  </a:moveTo>
                  <a:lnTo>
                    <a:pt x="5041" y="0"/>
                  </a:lnTo>
                  <a:lnTo>
                    <a:pt x="0" y="11430"/>
                  </a:lnTo>
                  <a:lnTo>
                    <a:pt x="84556" y="11430"/>
                  </a:lnTo>
                  <a:lnTo>
                    <a:pt x="90043" y="0"/>
                  </a:lnTo>
                  <a:close/>
                </a:path>
                <a:path w="2416175" h="11429">
                  <a:moveTo>
                    <a:pt x="2415756" y="1270"/>
                  </a:moveTo>
                  <a:lnTo>
                    <a:pt x="2414714" y="0"/>
                  </a:lnTo>
                  <a:lnTo>
                    <a:pt x="2413685" y="0"/>
                  </a:lnTo>
                  <a:lnTo>
                    <a:pt x="2415756" y="127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52848" y="6094729"/>
              <a:ext cx="90170" cy="11430"/>
            </a:xfrm>
            <a:custGeom>
              <a:avLst/>
              <a:gdLst/>
              <a:ahLst/>
              <a:cxnLst/>
              <a:rect l="l" t="t" r="r" b="b"/>
              <a:pathLst>
                <a:path w="90170" h="11429">
                  <a:moveTo>
                    <a:pt x="89632" y="0"/>
                  </a:moveTo>
                  <a:lnTo>
                    <a:pt x="5035" y="0"/>
                  </a:lnTo>
                  <a:lnTo>
                    <a:pt x="0" y="11430"/>
                  </a:lnTo>
                  <a:lnTo>
                    <a:pt x="84145" y="11430"/>
                  </a:lnTo>
                  <a:lnTo>
                    <a:pt x="89632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48931" y="6104889"/>
              <a:ext cx="88900" cy="10160"/>
            </a:xfrm>
            <a:custGeom>
              <a:avLst/>
              <a:gdLst/>
              <a:ahLst/>
              <a:cxnLst/>
              <a:rect l="l" t="t" r="r" b="b"/>
              <a:pathLst>
                <a:path w="88900" h="10160">
                  <a:moveTo>
                    <a:pt x="88671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3794" y="10160"/>
                  </a:lnTo>
                  <a:lnTo>
                    <a:pt x="88671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44455" y="6115050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8269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3392" y="10159"/>
                  </a:lnTo>
                  <a:lnTo>
                    <a:pt x="8826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39979" y="6125209"/>
              <a:ext cx="88265" cy="10160"/>
            </a:xfrm>
            <a:custGeom>
              <a:avLst/>
              <a:gdLst/>
              <a:ahLst/>
              <a:cxnLst/>
              <a:rect l="l" t="t" r="r" b="b"/>
              <a:pathLst>
                <a:path w="88265" h="10160">
                  <a:moveTo>
                    <a:pt x="87868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990" y="10159"/>
                  </a:lnTo>
                  <a:lnTo>
                    <a:pt x="8786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35504" y="6135370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466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2589" y="10159"/>
                  </a:lnTo>
                  <a:lnTo>
                    <a:pt x="8746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31028" y="6145529"/>
              <a:ext cx="87630" cy="10160"/>
            </a:xfrm>
            <a:custGeom>
              <a:avLst/>
              <a:gdLst/>
              <a:ahLst/>
              <a:cxnLst/>
              <a:rect l="l" t="t" r="r" b="b"/>
              <a:pathLst>
                <a:path w="87629" h="10160">
                  <a:moveTo>
                    <a:pt x="87065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2187" y="10160"/>
                  </a:lnTo>
                  <a:lnTo>
                    <a:pt x="8706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26552" y="6155689"/>
              <a:ext cx="86995" cy="10160"/>
            </a:xfrm>
            <a:custGeom>
              <a:avLst/>
              <a:gdLst/>
              <a:ahLst/>
              <a:cxnLst/>
              <a:rect l="l" t="t" r="r" b="b"/>
              <a:pathLst>
                <a:path w="86995" h="10160">
                  <a:moveTo>
                    <a:pt x="86663" y="0"/>
                  </a:moveTo>
                  <a:lnTo>
                    <a:pt x="4475" y="0"/>
                  </a:lnTo>
                  <a:lnTo>
                    <a:pt x="0" y="10160"/>
                  </a:lnTo>
                  <a:lnTo>
                    <a:pt x="81786" y="10160"/>
                  </a:lnTo>
                  <a:lnTo>
                    <a:pt x="86663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22076" y="6165850"/>
              <a:ext cx="86360" cy="10160"/>
            </a:xfrm>
            <a:custGeom>
              <a:avLst/>
              <a:gdLst/>
              <a:ahLst/>
              <a:cxnLst/>
              <a:rect l="l" t="t" r="r" b="b"/>
              <a:pathLst>
                <a:path w="86359" h="10160">
                  <a:moveTo>
                    <a:pt x="86262" y="0"/>
                  </a:moveTo>
                  <a:lnTo>
                    <a:pt x="4475" y="0"/>
                  </a:lnTo>
                  <a:lnTo>
                    <a:pt x="0" y="10159"/>
                  </a:lnTo>
                  <a:lnTo>
                    <a:pt x="81384" y="10159"/>
                  </a:lnTo>
                  <a:lnTo>
                    <a:pt x="8626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18125" y="6176009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5" y="0"/>
                  </a:moveTo>
                  <a:lnTo>
                    <a:pt x="3951" y="0"/>
                  </a:lnTo>
                  <a:lnTo>
                    <a:pt x="34" y="8889"/>
                  </a:lnTo>
                  <a:lnTo>
                    <a:pt x="0" y="10159"/>
                  </a:lnTo>
                  <a:lnTo>
                    <a:pt x="80458" y="10159"/>
                  </a:lnTo>
                  <a:lnTo>
                    <a:pt x="85335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17846" y="6186170"/>
              <a:ext cx="81280" cy="10160"/>
            </a:xfrm>
            <a:custGeom>
              <a:avLst/>
              <a:gdLst/>
              <a:ahLst/>
              <a:cxnLst/>
              <a:rect l="l" t="t" r="r" b="b"/>
              <a:pathLst>
                <a:path w="81279" h="10160">
                  <a:moveTo>
                    <a:pt x="8073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75859" y="10159"/>
                  </a:lnTo>
                  <a:lnTo>
                    <a:pt x="8073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17567" y="6196329"/>
              <a:ext cx="76200" cy="10160"/>
            </a:xfrm>
            <a:custGeom>
              <a:avLst/>
              <a:gdLst/>
              <a:ahLst/>
              <a:cxnLst/>
              <a:rect l="l" t="t" r="r" b="b"/>
              <a:pathLst>
                <a:path w="76200" h="10160">
                  <a:moveTo>
                    <a:pt x="7613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71261" y="10160"/>
                  </a:lnTo>
                  <a:lnTo>
                    <a:pt x="76138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17288" y="6206489"/>
              <a:ext cx="71755" cy="10160"/>
            </a:xfrm>
            <a:custGeom>
              <a:avLst/>
              <a:gdLst/>
              <a:ahLst/>
              <a:cxnLst/>
              <a:rect l="l" t="t" r="r" b="b"/>
              <a:pathLst>
                <a:path w="71754" h="10160">
                  <a:moveTo>
                    <a:pt x="71540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66662" y="10160"/>
                  </a:lnTo>
                  <a:lnTo>
                    <a:pt x="71540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17009" y="6216650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09" h="10160">
                  <a:moveTo>
                    <a:pt x="6694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62064" y="10159"/>
                  </a:lnTo>
                  <a:lnTo>
                    <a:pt x="66941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16730" y="6226809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5" h="10160">
                  <a:moveTo>
                    <a:pt x="62342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57465" y="10159"/>
                  </a:lnTo>
                  <a:lnTo>
                    <a:pt x="62342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16451" y="6235700"/>
              <a:ext cx="58419" cy="11430"/>
            </a:xfrm>
            <a:custGeom>
              <a:avLst/>
              <a:gdLst/>
              <a:ahLst/>
              <a:cxnLst/>
              <a:rect l="l" t="t" r="r" b="b"/>
              <a:pathLst>
                <a:path w="58420" h="11429">
                  <a:moveTo>
                    <a:pt x="58354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52866" y="11429"/>
                  </a:lnTo>
                  <a:lnTo>
                    <a:pt x="58354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16172" y="6245859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5375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8268" y="11429"/>
                  </a:lnTo>
                  <a:lnTo>
                    <a:pt x="5375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15893" y="6256020"/>
              <a:ext cx="49530" cy="11430"/>
            </a:xfrm>
            <a:custGeom>
              <a:avLst/>
              <a:gdLst/>
              <a:ahLst/>
              <a:cxnLst/>
              <a:rect l="l" t="t" r="r" b="b"/>
              <a:pathLst>
                <a:path w="49529" h="11429">
                  <a:moveTo>
                    <a:pt x="4915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43669" y="11429"/>
                  </a:lnTo>
                  <a:lnTo>
                    <a:pt x="49156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15615" y="6266179"/>
              <a:ext cx="45085" cy="11430"/>
            </a:xfrm>
            <a:custGeom>
              <a:avLst/>
              <a:gdLst/>
              <a:ahLst/>
              <a:cxnLst/>
              <a:rect l="l" t="t" r="r" b="b"/>
              <a:pathLst>
                <a:path w="45084" h="11429">
                  <a:moveTo>
                    <a:pt x="44558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9071" y="11430"/>
                  </a:lnTo>
                  <a:lnTo>
                    <a:pt x="4455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15336" y="6276339"/>
              <a:ext cx="40005" cy="11430"/>
            </a:xfrm>
            <a:custGeom>
              <a:avLst/>
              <a:gdLst/>
              <a:ahLst/>
              <a:cxnLst/>
              <a:rect l="l" t="t" r="r" b="b"/>
              <a:pathLst>
                <a:path w="40004" h="11429">
                  <a:moveTo>
                    <a:pt x="3995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34472" y="11430"/>
                  </a:lnTo>
                  <a:lnTo>
                    <a:pt x="399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15057" y="6286500"/>
              <a:ext cx="35560" cy="11430"/>
            </a:xfrm>
            <a:custGeom>
              <a:avLst/>
              <a:gdLst/>
              <a:ahLst/>
              <a:cxnLst/>
              <a:rect l="l" t="t" r="r" b="b"/>
              <a:pathLst>
                <a:path w="35559" h="11429">
                  <a:moveTo>
                    <a:pt x="35361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1625" y="11429"/>
                  </a:lnTo>
                  <a:lnTo>
                    <a:pt x="32312" y="6350"/>
                  </a:lnTo>
                  <a:lnTo>
                    <a:pt x="3536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14778" y="6296659"/>
              <a:ext cx="32384" cy="11430"/>
            </a:xfrm>
            <a:custGeom>
              <a:avLst/>
              <a:gdLst/>
              <a:ahLst/>
              <a:cxnLst/>
              <a:rect l="l" t="t" r="r" b="b"/>
              <a:pathLst>
                <a:path w="32384" h="11429">
                  <a:moveTo>
                    <a:pt x="32076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30529" y="11429"/>
                  </a:lnTo>
                  <a:lnTo>
                    <a:pt x="32076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14499" y="6306820"/>
              <a:ext cx="31115" cy="11430"/>
            </a:xfrm>
            <a:custGeom>
              <a:avLst/>
              <a:gdLst/>
              <a:ahLst/>
              <a:cxnLst/>
              <a:rect l="l" t="t" r="r" b="b"/>
              <a:pathLst>
                <a:path w="31115" h="11429">
                  <a:moveTo>
                    <a:pt x="30980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9434" y="11429"/>
                  </a:lnTo>
                  <a:lnTo>
                    <a:pt x="30980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14220" y="6316979"/>
              <a:ext cx="30480" cy="11430"/>
            </a:xfrm>
            <a:custGeom>
              <a:avLst/>
              <a:gdLst/>
              <a:ahLst/>
              <a:cxnLst/>
              <a:rect l="l" t="t" r="r" b="b"/>
              <a:pathLst>
                <a:path w="30479" h="11429">
                  <a:moveTo>
                    <a:pt x="29884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8338" y="11430"/>
                  </a:lnTo>
                  <a:lnTo>
                    <a:pt x="29884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13941" y="632713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09" h="11429">
                  <a:moveTo>
                    <a:pt x="28789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27242" y="11430"/>
                  </a:lnTo>
                  <a:lnTo>
                    <a:pt x="28789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13662" y="6337300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27693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6147" y="11429"/>
                  </a:lnTo>
                  <a:lnTo>
                    <a:pt x="27693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13383" y="6347459"/>
              <a:ext cx="26670" cy="11430"/>
            </a:xfrm>
            <a:custGeom>
              <a:avLst/>
              <a:gdLst/>
              <a:ahLst/>
              <a:cxnLst/>
              <a:rect l="l" t="t" r="r" b="b"/>
              <a:pathLst>
                <a:path w="26670" h="11429">
                  <a:moveTo>
                    <a:pt x="26597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5051" y="11429"/>
                  </a:lnTo>
                  <a:lnTo>
                    <a:pt x="26597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13139" y="6357620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467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24092" y="10159"/>
                  </a:lnTo>
                  <a:lnTo>
                    <a:pt x="2546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2860" y="6367779"/>
              <a:ext cx="24765" cy="10160"/>
            </a:xfrm>
            <a:custGeom>
              <a:avLst/>
              <a:gdLst/>
              <a:ahLst/>
              <a:cxnLst/>
              <a:rect l="l" t="t" r="r" b="b"/>
              <a:pathLst>
                <a:path w="24765" h="10160">
                  <a:moveTo>
                    <a:pt x="24371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2996" y="10160"/>
                  </a:lnTo>
                  <a:lnTo>
                    <a:pt x="24371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12581" y="6377939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23275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21901" y="10160"/>
                  </a:lnTo>
                  <a:lnTo>
                    <a:pt x="23275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12268" y="6388100"/>
              <a:ext cx="22225" cy="11430"/>
            </a:xfrm>
            <a:custGeom>
              <a:avLst/>
              <a:gdLst/>
              <a:ahLst/>
              <a:cxnLst/>
              <a:rect l="l" t="t" r="r" b="b"/>
              <a:pathLst>
                <a:path w="22225" h="11429">
                  <a:moveTo>
                    <a:pt x="22215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20668" y="11429"/>
                  </a:lnTo>
                  <a:lnTo>
                    <a:pt x="22215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1989" y="6398259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90" h="11429">
                  <a:moveTo>
                    <a:pt x="21119" y="0"/>
                  </a:moveTo>
                  <a:lnTo>
                    <a:pt x="313" y="0"/>
                  </a:lnTo>
                  <a:lnTo>
                    <a:pt x="0" y="11429"/>
                  </a:lnTo>
                  <a:lnTo>
                    <a:pt x="19572" y="11429"/>
                  </a:lnTo>
                  <a:lnTo>
                    <a:pt x="21119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11745" y="6408420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20" h="10160">
                  <a:moveTo>
                    <a:pt x="19988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8614" y="10159"/>
                  </a:lnTo>
                  <a:lnTo>
                    <a:pt x="1998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1466" y="6418579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60">
                  <a:moveTo>
                    <a:pt x="18893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7518" y="10160"/>
                  </a:lnTo>
                  <a:lnTo>
                    <a:pt x="18893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1187" y="6428739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60">
                  <a:moveTo>
                    <a:pt x="17797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6422" y="10160"/>
                  </a:lnTo>
                  <a:lnTo>
                    <a:pt x="17797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10908" y="6438900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60">
                  <a:moveTo>
                    <a:pt x="16701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5327" y="10159"/>
                  </a:lnTo>
                  <a:lnTo>
                    <a:pt x="16701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10629" y="6449059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606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4231" y="10159"/>
                  </a:lnTo>
                  <a:lnTo>
                    <a:pt x="15606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10350" y="6459220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510" y="0"/>
                  </a:moveTo>
                  <a:lnTo>
                    <a:pt x="278" y="0"/>
                  </a:lnTo>
                  <a:lnTo>
                    <a:pt x="0" y="10159"/>
                  </a:lnTo>
                  <a:lnTo>
                    <a:pt x="13135" y="10159"/>
                  </a:lnTo>
                  <a:lnTo>
                    <a:pt x="14510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10071" y="6469379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1341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2040" y="10160"/>
                  </a:lnTo>
                  <a:lnTo>
                    <a:pt x="13414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09792" y="647953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318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10944" y="10160"/>
                  </a:lnTo>
                  <a:lnTo>
                    <a:pt x="12318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09514" y="6488429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11395" y="0"/>
                  </a:moveTo>
                  <a:lnTo>
                    <a:pt x="313" y="0"/>
                  </a:lnTo>
                  <a:lnTo>
                    <a:pt x="0" y="11430"/>
                  </a:lnTo>
                  <a:lnTo>
                    <a:pt x="9848" y="11430"/>
                  </a:lnTo>
                  <a:lnTo>
                    <a:pt x="11395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509270" y="649858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10264" y="0"/>
                  </a:moveTo>
                  <a:lnTo>
                    <a:pt x="278" y="0"/>
                  </a:lnTo>
                  <a:lnTo>
                    <a:pt x="0" y="10160"/>
                  </a:lnTo>
                  <a:lnTo>
                    <a:pt x="8889" y="10160"/>
                  </a:lnTo>
                  <a:lnTo>
                    <a:pt x="10264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301420" y="5133339"/>
              <a:ext cx="316230" cy="88900"/>
            </a:xfrm>
            <a:custGeom>
              <a:avLst/>
              <a:gdLst/>
              <a:ahLst/>
              <a:cxnLst/>
              <a:rect l="l" t="t" r="r" b="b"/>
              <a:pathLst>
                <a:path w="316229" h="88900">
                  <a:moveTo>
                    <a:pt x="316039" y="38100"/>
                  </a:moveTo>
                  <a:lnTo>
                    <a:pt x="312229" y="30480"/>
                  </a:lnTo>
                  <a:lnTo>
                    <a:pt x="310959" y="27940"/>
                  </a:lnTo>
                  <a:lnTo>
                    <a:pt x="296989" y="0"/>
                  </a:lnTo>
                  <a:lnTo>
                    <a:pt x="213169" y="19050"/>
                  </a:lnTo>
                  <a:lnTo>
                    <a:pt x="170332" y="27940"/>
                  </a:lnTo>
                  <a:lnTo>
                    <a:pt x="158089" y="30480"/>
                  </a:lnTo>
                  <a:lnTo>
                    <a:pt x="78549" y="46990"/>
                  </a:lnTo>
                  <a:lnTo>
                    <a:pt x="60591" y="57150"/>
                  </a:lnTo>
                  <a:lnTo>
                    <a:pt x="56108" y="59690"/>
                  </a:lnTo>
                  <a:lnTo>
                    <a:pt x="11239" y="85090"/>
                  </a:lnTo>
                  <a:lnTo>
                    <a:pt x="0" y="88900"/>
                  </a:lnTo>
                  <a:lnTo>
                    <a:pt x="277368" y="88900"/>
                  </a:lnTo>
                  <a:lnTo>
                    <a:pt x="299593" y="59690"/>
                  </a:lnTo>
                  <a:lnTo>
                    <a:pt x="301536" y="57150"/>
                  </a:lnTo>
                  <a:lnTo>
                    <a:pt x="316039" y="3810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932633" y="5219700"/>
              <a:ext cx="648335" cy="31750"/>
            </a:xfrm>
            <a:custGeom>
              <a:avLst/>
              <a:gdLst/>
              <a:ahLst/>
              <a:cxnLst/>
              <a:rect l="l" t="t" r="r" b="b"/>
              <a:pathLst>
                <a:path w="648334" h="31750">
                  <a:moveTo>
                    <a:pt x="77766" y="17780"/>
                  </a:moveTo>
                  <a:lnTo>
                    <a:pt x="0" y="31750"/>
                  </a:lnTo>
                  <a:lnTo>
                    <a:pt x="154297" y="31750"/>
                  </a:lnTo>
                  <a:lnTo>
                    <a:pt x="77766" y="17780"/>
                  </a:lnTo>
                  <a:close/>
                </a:path>
                <a:path w="648334" h="31750">
                  <a:moveTo>
                    <a:pt x="648091" y="0"/>
                  </a:moveTo>
                  <a:lnTo>
                    <a:pt x="376283" y="0"/>
                  </a:lnTo>
                  <a:lnTo>
                    <a:pt x="282704" y="31750"/>
                  </a:lnTo>
                  <a:lnTo>
                    <a:pt x="623923" y="31750"/>
                  </a:lnTo>
                  <a:lnTo>
                    <a:pt x="648091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302" y="5248909"/>
              <a:ext cx="922655" cy="33020"/>
            </a:xfrm>
            <a:custGeom>
              <a:avLst/>
              <a:gdLst/>
              <a:ahLst/>
              <a:cxnLst/>
              <a:rect l="l" t="t" r="r" b="b"/>
              <a:pathLst>
                <a:path w="922654" h="33020">
                  <a:moveTo>
                    <a:pt x="436714" y="0"/>
                  </a:moveTo>
                  <a:lnTo>
                    <a:pt x="310470" y="0"/>
                  </a:lnTo>
                  <a:lnTo>
                    <a:pt x="162007" y="26669"/>
                  </a:lnTo>
                  <a:lnTo>
                    <a:pt x="18497" y="26669"/>
                  </a:lnTo>
                  <a:lnTo>
                    <a:pt x="0" y="33019"/>
                  </a:lnTo>
                  <a:lnTo>
                    <a:pt x="896590" y="33019"/>
                  </a:lnTo>
                  <a:lnTo>
                    <a:pt x="908469" y="17779"/>
                  </a:lnTo>
                  <a:lnTo>
                    <a:pt x="534117" y="17779"/>
                  </a:lnTo>
                  <a:lnTo>
                    <a:pt x="436714" y="0"/>
                  </a:lnTo>
                  <a:close/>
                </a:path>
                <a:path w="922654" h="33020">
                  <a:moveTo>
                    <a:pt x="922188" y="0"/>
                  </a:moveTo>
                  <a:lnTo>
                    <a:pt x="586522" y="0"/>
                  </a:lnTo>
                  <a:lnTo>
                    <a:pt x="534117" y="17779"/>
                  </a:lnTo>
                  <a:lnTo>
                    <a:pt x="908469" y="17779"/>
                  </a:lnTo>
                  <a:lnTo>
                    <a:pt x="916387" y="7619"/>
                  </a:lnTo>
                  <a:lnTo>
                    <a:pt x="92218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559549" y="5278120"/>
              <a:ext cx="976630" cy="33020"/>
            </a:xfrm>
            <a:custGeom>
              <a:avLst/>
              <a:gdLst/>
              <a:ahLst/>
              <a:cxnLst/>
              <a:rect l="l" t="t" r="r" b="b"/>
              <a:pathLst>
                <a:path w="976629" h="33020">
                  <a:moveTo>
                    <a:pt x="976312" y="0"/>
                  </a:moveTo>
                  <a:lnTo>
                    <a:pt x="87850" y="0"/>
                  </a:lnTo>
                  <a:lnTo>
                    <a:pt x="10159" y="26669"/>
                  </a:lnTo>
                  <a:lnTo>
                    <a:pt x="0" y="33019"/>
                  </a:lnTo>
                  <a:lnTo>
                    <a:pt x="950576" y="33019"/>
                  </a:lnTo>
                  <a:lnTo>
                    <a:pt x="976312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512813" y="5307329"/>
              <a:ext cx="1000760" cy="33020"/>
            </a:xfrm>
            <a:custGeom>
              <a:avLst/>
              <a:gdLst/>
              <a:ahLst/>
              <a:cxnLst/>
              <a:rect l="l" t="t" r="r" b="b"/>
              <a:pathLst>
                <a:path w="1000759" h="33020">
                  <a:moveTo>
                    <a:pt x="100028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4545" y="33020"/>
                  </a:lnTo>
                  <a:lnTo>
                    <a:pt x="1000281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466077" y="5337809"/>
              <a:ext cx="1023619" cy="31750"/>
            </a:xfrm>
            <a:custGeom>
              <a:avLst/>
              <a:gdLst/>
              <a:ahLst/>
              <a:cxnLst/>
              <a:rect l="l" t="t" r="r" b="b"/>
              <a:pathLst>
                <a:path w="1023620" h="31750">
                  <a:moveTo>
                    <a:pt x="1023261" y="0"/>
                  </a:moveTo>
                  <a:lnTo>
                    <a:pt x="50800" y="0"/>
                  </a:lnTo>
                  <a:lnTo>
                    <a:pt x="0" y="31749"/>
                  </a:lnTo>
                  <a:lnTo>
                    <a:pt x="1019301" y="31749"/>
                  </a:lnTo>
                  <a:lnTo>
                    <a:pt x="1019301" y="5079"/>
                  </a:lnTo>
                  <a:lnTo>
                    <a:pt x="1023261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419341" y="5367020"/>
              <a:ext cx="1066165" cy="31750"/>
            </a:xfrm>
            <a:custGeom>
              <a:avLst/>
              <a:gdLst/>
              <a:ahLst/>
              <a:cxnLst/>
              <a:rect l="l" t="t" r="r" b="b"/>
              <a:pathLst>
                <a:path w="1066165" h="31750">
                  <a:moveTo>
                    <a:pt x="1066037" y="0"/>
                  </a:moveTo>
                  <a:lnTo>
                    <a:pt x="50799" y="0"/>
                  </a:lnTo>
                  <a:lnTo>
                    <a:pt x="0" y="31749"/>
                  </a:lnTo>
                  <a:lnTo>
                    <a:pt x="1022078" y="31749"/>
                  </a:lnTo>
                  <a:lnTo>
                    <a:pt x="1066037" y="13969"/>
                  </a:lnTo>
                  <a:lnTo>
                    <a:pt x="1066037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6372606" y="5396229"/>
              <a:ext cx="1075690" cy="31750"/>
            </a:xfrm>
            <a:custGeom>
              <a:avLst/>
              <a:gdLst/>
              <a:ahLst/>
              <a:cxnLst/>
              <a:rect l="l" t="t" r="r" b="b"/>
              <a:pathLst>
                <a:path w="1075690" h="31750">
                  <a:moveTo>
                    <a:pt x="1075094" y="0"/>
                  </a:moveTo>
                  <a:lnTo>
                    <a:pt x="50800" y="0"/>
                  </a:lnTo>
                  <a:lnTo>
                    <a:pt x="0" y="31750"/>
                  </a:lnTo>
                  <a:lnTo>
                    <a:pt x="996593" y="31750"/>
                  </a:lnTo>
                  <a:lnTo>
                    <a:pt x="107509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6323838" y="5425439"/>
              <a:ext cx="1052195" cy="33020"/>
            </a:xfrm>
            <a:custGeom>
              <a:avLst/>
              <a:gdLst/>
              <a:ahLst/>
              <a:cxnLst/>
              <a:rect l="l" t="t" r="r" b="b"/>
              <a:pathLst>
                <a:path w="1052195" h="33020">
                  <a:moveTo>
                    <a:pt x="1051641" y="0"/>
                  </a:moveTo>
                  <a:lnTo>
                    <a:pt x="52831" y="0"/>
                  </a:lnTo>
                  <a:lnTo>
                    <a:pt x="0" y="33020"/>
                  </a:lnTo>
                  <a:lnTo>
                    <a:pt x="970001" y="33020"/>
                  </a:lnTo>
                  <a:lnTo>
                    <a:pt x="1051641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6277101" y="5454650"/>
              <a:ext cx="1884045" cy="33020"/>
            </a:xfrm>
            <a:custGeom>
              <a:avLst/>
              <a:gdLst/>
              <a:ahLst/>
              <a:cxnLst/>
              <a:rect l="l" t="t" r="r" b="b"/>
              <a:pathLst>
                <a:path w="1884045" h="33020">
                  <a:moveTo>
                    <a:pt x="1026157" y="0"/>
                  </a:moveTo>
                  <a:lnTo>
                    <a:pt x="52831" y="0"/>
                  </a:lnTo>
                  <a:lnTo>
                    <a:pt x="0" y="33019"/>
                  </a:lnTo>
                  <a:lnTo>
                    <a:pt x="944517" y="33019"/>
                  </a:lnTo>
                  <a:lnTo>
                    <a:pt x="1026157" y="0"/>
                  </a:lnTo>
                  <a:close/>
                </a:path>
                <a:path w="1884045" h="33020">
                  <a:moveTo>
                    <a:pt x="1835657" y="21590"/>
                  </a:moveTo>
                  <a:lnTo>
                    <a:pt x="1703693" y="33019"/>
                  </a:lnTo>
                  <a:lnTo>
                    <a:pt x="1883795" y="33019"/>
                  </a:lnTo>
                  <a:lnTo>
                    <a:pt x="1835657" y="2159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5096509" y="5483859"/>
              <a:ext cx="3187700" cy="33020"/>
            </a:xfrm>
            <a:custGeom>
              <a:avLst/>
              <a:gdLst/>
              <a:ahLst/>
              <a:cxnLst/>
              <a:rect l="l" t="t" r="r" b="b"/>
              <a:pathLst>
                <a:path w="3187700" h="33020">
                  <a:moveTo>
                    <a:pt x="107950" y="10159"/>
                  </a:moveTo>
                  <a:lnTo>
                    <a:pt x="0" y="10159"/>
                  </a:lnTo>
                  <a:lnTo>
                    <a:pt x="32025" y="33019"/>
                  </a:lnTo>
                  <a:lnTo>
                    <a:pt x="147631" y="33019"/>
                  </a:lnTo>
                  <a:lnTo>
                    <a:pt x="107950" y="10159"/>
                  </a:lnTo>
                  <a:close/>
                </a:path>
                <a:path w="3187700" h="33020">
                  <a:moveTo>
                    <a:pt x="2134530" y="0"/>
                  </a:moveTo>
                  <a:lnTo>
                    <a:pt x="1186688" y="0"/>
                  </a:lnTo>
                  <a:lnTo>
                    <a:pt x="1168400" y="11429"/>
                  </a:lnTo>
                  <a:lnTo>
                    <a:pt x="1138174" y="33019"/>
                  </a:lnTo>
                  <a:lnTo>
                    <a:pt x="2052890" y="33019"/>
                  </a:lnTo>
                  <a:lnTo>
                    <a:pt x="2134530" y="0"/>
                  </a:lnTo>
                  <a:close/>
                </a:path>
                <a:path w="3187700" h="33020">
                  <a:moveTo>
                    <a:pt x="3048341" y="0"/>
                  </a:moveTo>
                  <a:lnTo>
                    <a:pt x="2928273" y="0"/>
                  </a:lnTo>
                  <a:lnTo>
                    <a:pt x="2693669" y="20319"/>
                  </a:lnTo>
                  <a:lnTo>
                    <a:pt x="2627555" y="33019"/>
                  </a:lnTo>
                  <a:lnTo>
                    <a:pt x="3187406" y="33019"/>
                  </a:lnTo>
                  <a:lnTo>
                    <a:pt x="3048341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5124977" y="5514339"/>
              <a:ext cx="3340735" cy="31750"/>
            </a:xfrm>
            <a:custGeom>
              <a:avLst/>
              <a:gdLst/>
              <a:ahLst/>
              <a:cxnLst/>
              <a:rect l="l" t="t" r="r" b="b"/>
              <a:pathLst>
                <a:path w="3340734" h="31750">
                  <a:moveTo>
                    <a:pt x="11475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69868" y="31750"/>
                  </a:lnTo>
                  <a:lnTo>
                    <a:pt x="114755" y="0"/>
                  </a:lnTo>
                  <a:close/>
                </a:path>
                <a:path w="3340734" h="31750">
                  <a:moveTo>
                    <a:pt x="2030702" y="0"/>
                  </a:moveTo>
                  <a:lnTo>
                    <a:pt x="1113262" y="0"/>
                  </a:lnTo>
                  <a:lnTo>
                    <a:pt x="1068812" y="31750"/>
                  </a:lnTo>
                  <a:lnTo>
                    <a:pt x="1945990" y="31750"/>
                  </a:lnTo>
                  <a:lnTo>
                    <a:pt x="1961622" y="27940"/>
                  </a:lnTo>
                  <a:lnTo>
                    <a:pt x="2030702" y="0"/>
                  </a:lnTo>
                  <a:close/>
                </a:path>
                <a:path w="3340734" h="31750">
                  <a:moveTo>
                    <a:pt x="3148242" y="0"/>
                  </a:moveTo>
                  <a:lnTo>
                    <a:pt x="2612311" y="0"/>
                  </a:lnTo>
                  <a:lnTo>
                    <a:pt x="2447024" y="31750"/>
                  </a:lnTo>
                  <a:lnTo>
                    <a:pt x="3340684" y="31750"/>
                  </a:lnTo>
                  <a:lnTo>
                    <a:pt x="3265912" y="27940"/>
                  </a:lnTo>
                  <a:lnTo>
                    <a:pt x="31482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165898" y="5543550"/>
              <a:ext cx="3442335" cy="31750"/>
            </a:xfrm>
            <a:custGeom>
              <a:avLst/>
              <a:gdLst/>
              <a:ahLst/>
              <a:cxnLst/>
              <a:rect l="l" t="t" r="r" b="b"/>
              <a:pathLst>
                <a:path w="3442334" h="31750">
                  <a:moveTo>
                    <a:pt x="124537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177874" y="31750"/>
                  </a:lnTo>
                  <a:lnTo>
                    <a:pt x="155401" y="17780"/>
                  </a:lnTo>
                  <a:lnTo>
                    <a:pt x="124537" y="0"/>
                  </a:lnTo>
                  <a:close/>
                </a:path>
                <a:path w="3442334" h="31750">
                  <a:moveTo>
                    <a:pt x="1915490" y="0"/>
                  </a:moveTo>
                  <a:lnTo>
                    <a:pt x="1031447" y="0"/>
                  </a:lnTo>
                  <a:lnTo>
                    <a:pt x="986997" y="31750"/>
                  </a:lnTo>
                  <a:lnTo>
                    <a:pt x="1785222" y="31750"/>
                  </a:lnTo>
                  <a:lnTo>
                    <a:pt x="1915490" y="0"/>
                  </a:lnTo>
                  <a:close/>
                </a:path>
                <a:path w="3442334" h="31750">
                  <a:moveTo>
                    <a:pt x="3249915" y="0"/>
                  </a:moveTo>
                  <a:lnTo>
                    <a:pt x="2419325" y="0"/>
                  </a:lnTo>
                  <a:lnTo>
                    <a:pt x="2254038" y="31750"/>
                  </a:lnTo>
                  <a:lnTo>
                    <a:pt x="3441907" y="31750"/>
                  </a:lnTo>
                  <a:lnTo>
                    <a:pt x="3424381" y="8890"/>
                  </a:lnTo>
                  <a:lnTo>
                    <a:pt x="3249915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206820" y="5572759"/>
              <a:ext cx="3580765" cy="31750"/>
            </a:xfrm>
            <a:custGeom>
              <a:avLst/>
              <a:gdLst/>
              <a:ahLst/>
              <a:cxnLst/>
              <a:rect l="l" t="t" r="r" b="b"/>
              <a:pathLst>
                <a:path w="3580765" h="31750">
                  <a:moveTo>
                    <a:pt x="132867" y="0"/>
                  </a:moveTo>
                  <a:lnTo>
                    <a:pt x="0" y="0"/>
                  </a:lnTo>
                  <a:lnTo>
                    <a:pt x="44479" y="31749"/>
                  </a:lnTo>
                  <a:lnTo>
                    <a:pt x="195929" y="31749"/>
                  </a:lnTo>
                  <a:lnTo>
                    <a:pt x="161469" y="17779"/>
                  </a:lnTo>
                  <a:lnTo>
                    <a:pt x="132867" y="0"/>
                  </a:lnTo>
                  <a:close/>
                </a:path>
                <a:path w="3580765" h="31750">
                  <a:moveTo>
                    <a:pt x="1754722" y="0"/>
                  </a:moveTo>
                  <a:lnTo>
                    <a:pt x="949631" y="0"/>
                  </a:lnTo>
                  <a:lnTo>
                    <a:pt x="924739" y="17779"/>
                  </a:lnTo>
                  <a:lnTo>
                    <a:pt x="873211" y="31749"/>
                  </a:lnTo>
                  <a:lnTo>
                    <a:pt x="1624453" y="31749"/>
                  </a:lnTo>
                  <a:lnTo>
                    <a:pt x="1754722" y="0"/>
                  </a:lnTo>
                  <a:close/>
                </a:path>
                <a:path w="3580765" h="31750">
                  <a:moveTo>
                    <a:pt x="3399038" y="0"/>
                  </a:moveTo>
                  <a:lnTo>
                    <a:pt x="2226340" y="0"/>
                  </a:lnTo>
                  <a:lnTo>
                    <a:pt x="2133779" y="17779"/>
                  </a:lnTo>
                  <a:lnTo>
                    <a:pt x="1973124" y="31749"/>
                  </a:lnTo>
                  <a:lnTo>
                    <a:pt x="3580309" y="31749"/>
                  </a:lnTo>
                  <a:lnTo>
                    <a:pt x="3412669" y="17779"/>
                  </a:lnTo>
                  <a:lnTo>
                    <a:pt x="3399038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247741" y="5601970"/>
              <a:ext cx="3896360" cy="33020"/>
            </a:xfrm>
            <a:custGeom>
              <a:avLst/>
              <a:gdLst/>
              <a:ahLst/>
              <a:cxnLst/>
              <a:rect l="l" t="t" r="r" b="b"/>
              <a:pathLst>
                <a:path w="3896359" h="33020">
                  <a:moveTo>
                    <a:pt x="148742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12411" y="33019"/>
                  </a:lnTo>
                  <a:lnTo>
                    <a:pt x="205638" y="26669"/>
                  </a:lnTo>
                  <a:lnTo>
                    <a:pt x="167538" y="7619"/>
                  </a:lnTo>
                  <a:lnTo>
                    <a:pt x="148742" y="0"/>
                  </a:lnTo>
                  <a:close/>
                </a:path>
                <a:path w="3896359" h="33020">
                  <a:moveTo>
                    <a:pt x="1593953" y="0"/>
                  </a:moveTo>
                  <a:lnTo>
                    <a:pt x="841658" y="0"/>
                  </a:lnTo>
                  <a:lnTo>
                    <a:pt x="719863" y="33019"/>
                  </a:lnTo>
                  <a:lnTo>
                    <a:pt x="3896258" y="33019"/>
                  </a:lnTo>
                  <a:lnTo>
                    <a:pt x="3896258" y="26669"/>
                  </a:lnTo>
                  <a:lnTo>
                    <a:pt x="1484528" y="26669"/>
                  </a:lnTo>
                  <a:lnTo>
                    <a:pt x="1593953" y="0"/>
                  </a:lnTo>
                  <a:close/>
                </a:path>
                <a:path w="3896359" h="33020">
                  <a:moveTo>
                    <a:pt x="3508908" y="0"/>
                  </a:moveTo>
                  <a:lnTo>
                    <a:pt x="1961413" y="0"/>
                  </a:lnTo>
                  <a:lnTo>
                    <a:pt x="1771548" y="16509"/>
                  </a:lnTo>
                  <a:lnTo>
                    <a:pt x="1484528" y="26669"/>
                  </a:lnTo>
                  <a:lnTo>
                    <a:pt x="3896258" y="26669"/>
                  </a:lnTo>
                  <a:lnTo>
                    <a:pt x="3600348" y="7619"/>
                  </a:lnTo>
                  <a:lnTo>
                    <a:pt x="3508908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288663" y="5631179"/>
              <a:ext cx="3855720" cy="31750"/>
            </a:xfrm>
            <a:custGeom>
              <a:avLst/>
              <a:gdLst/>
              <a:ahLst/>
              <a:cxnLst/>
              <a:rect l="l" t="t" r="r" b="b"/>
              <a:pathLst>
                <a:path w="3855720" h="31750">
                  <a:moveTo>
                    <a:pt x="167425" y="0"/>
                  </a:moveTo>
                  <a:lnTo>
                    <a:pt x="0" y="0"/>
                  </a:lnTo>
                  <a:lnTo>
                    <a:pt x="44479" y="31750"/>
                  </a:lnTo>
                  <a:lnTo>
                    <a:pt x="202647" y="31750"/>
                  </a:lnTo>
                  <a:lnTo>
                    <a:pt x="195196" y="26670"/>
                  </a:lnTo>
                  <a:lnTo>
                    <a:pt x="185036" y="16510"/>
                  </a:lnTo>
                  <a:lnTo>
                    <a:pt x="167425" y="0"/>
                  </a:lnTo>
                  <a:close/>
                </a:path>
                <a:path w="3855720" h="31750">
                  <a:moveTo>
                    <a:pt x="3855336" y="0"/>
                  </a:moveTo>
                  <a:lnTo>
                    <a:pt x="692994" y="0"/>
                  </a:lnTo>
                  <a:lnTo>
                    <a:pt x="575884" y="31750"/>
                  </a:lnTo>
                  <a:lnTo>
                    <a:pt x="3855336" y="31750"/>
                  </a:lnTo>
                  <a:lnTo>
                    <a:pt x="3855336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329584" y="5660389"/>
              <a:ext cx="3814445" cy="33020"/>
            </a:xfrm>
            <a:custGeom>
              <a:avLst/>
              <a:gdLst/>
              <a:ahLst/>
              <a:cxnLst/>
              <a:rect l="l" t="t" r="r" b="b"/>
              <a:pathLst>
                <a:path w="3814445" h="33020">
                  <a:moveTo>
                    <a:pt x="158000" y="0"/>
                  </a:moveTo>
                  <a:lnTo>
                    <a:pt x="0" y="0"/>
                  </a:lnTo>
                  <a:lnTo>
                    <a:pt x="46259" y="33020"/>
                  </a:lnTo>
                  <a:lnTo>
                    <a:pt x="215235" y="33020"/>
                  </a:lnTo>
                  <a:lnTo>
                    <a:pt x="182215" y="16510"/>
                  </a:lnTo>
                  <a:lnTo>
                    <a:pt x="158000" y="0"/>
                  </a:lnTo>
                  <a:close/>
                </a:path>
                <a:path w="3814445" h="33020">
                  <a:moveTo>
                    <a:pt x="3814415" y="0"/>
                  </a:moveTo>
                  <a:lnTo>
                    <a:pt x="544331" y="0"/>
                  </a:lnTo>
                  <a:lnTo>
                    <a:pt x="516225" y="7620"/>
                  </a:lnTo>
                  <a:lnTo>
                    <a:pt x="440504" y="33020"/>
                  </a:lnTo>
                  <a:lnTo>
                    <a:pt x="3814415" y="33020"/>
                  </a:lnTo>
                  <a:lnTo>
                    <a:pt x="3814415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370506" y="5689600"/>
              <a:ext cx="3773804" cy="33020"/>
            </a:xfrm>
            <a:custGeom>
              <a:avLst/>
              <a:gdLst/>
              <a:ahLst/>
              <a:cxnLst/>
              <a:rect l="l" t="t" r="r" b="b"/>
              <a:pathLst>
                <a:path w="3773804" h="33020">
                  <a:moveTo>
                    <a:pt x="166693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248142" y="33019"/>
                  </a:lnTo>
                  <a:lnTo>
                    <a:pt x="199713" y="16509"/>
                  </a:lnTo>
                  <a:lnTo>
                    <a:pt x="166693" y="0"/>
                  </a:lnTo>
                  <a:close/>
                </a:path>
                <a:path w="3773804" h="33020">
                  <a:moveTo>
                    <a:pt x="3773493" y="0"/>
                  </a:moveTo>
                  <a:lnTo>
                    <a:pt x="410940" y="0"/>
                  </a:lnTo>
                  <a:lnTo>
                    <a:pt x="312503" y="33019"/>
                  </a:lnTo>
                  <a:lnTo>
                    <a:pt x="3773493" y="33019"/>
                  </a:lnTo>
                  <a:lnTo>
                    <a:pt x="3773493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5411427" y="5718809"/>
              <a:ext cx="3733165" cy="33020"/>
            </a:xfrm>
            <a:custGeom>
              <a:avLst/>
              <a:gdLst/>
              <a:ahLst/>
              <a:cxnLst/>
              <a:rect l="l" t="t" r="r" b="b"/>
              <a:pathLst>
                <a:path w="3733165" h="33020">
                  <a:moveTo>
                    <a:pt x="196045" y="0"/>
                  </a:moveTo>
                  <a:lnTo>
                    <a:pt x="0" y="0"/>
                  </a:lnTo>
                  <a:lnTo>
                    <a:pt x="46259" y="33019"/>
                  </a:lnTo>
                  <a:lnTo>
                    <a:pt x="3732571" y="33019"/>
                  </a:lnTo>
                  <a:lnTo>
                    <a:pt x="3732571" y="16509"/>
                  </a:lnTo>
                  <a:lnTo>
                    <a:pt x="224831" y="16509"/>
                  </a:lnTo>
                  <a:lnTo>
                    <a:pt x="214671" y="6349"/>
                  </a:lnTo>
                  <a:lnTo>
                    <a:pt x="196045" y="0"/>
                  </a:lnTo>
                  <a:close/>
                </a:path>
                <a:path w="3733165" h="33020">
                  <a:moveTo>
                    <a:pt x="3732571" y="0"/>
                  </a:moveTo>
                  <a:lnTo>
                    <a:pt x="282940" y="0"/>
                  </a:lnTo>
                  <a:lnTo>
                    <a:pt x="233721" y="16509"/>
                  </a:lnTo>
                  <a:lnTo>
                    <a:pt x="3732571" y="16509"/>
                  </a:lnTo>
                  <a:lnTo>
                    <a:pt x="3732571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5454128" y="5749289"/>
              <a:ext cx="3689985" cy="31750"/>
            </a:xfrm>
            <a:custGeom>
              <a:avLst/>
              <a:gdLst/>
              <a:ahLst/>
              <a:cxnLst/>
              <a:rect l="l" t="t" r="r" b="b"/>
              <a:pathLst>
                <a:path w="3689984" h="31750">
                  <a:moveTo>
                    <a:pt x="3689871" y="0"/>
                  </a:moveTo>
                  <a:lnTo>
                    <a:pt x="0" y="0"/>
                  </a:lnTo>
                  <a:lnTo>
                    <a:pt x="19571" y="13970"/>
                  </a:lnTo>
                  <a:lnTo>
                    <a:pt x="3534" y="31750"/>
                  </a:lnTo>
                  <a:lnTo>
                    <a:pt x="3562010" y="31750"/>
                  </a:lnTo>
                  <a:lnTo>
                    <a:pt x="3689871" y="3810"/>
                  </a:lnTo>
                  <a:lnTo>
                    <a:pt x="368987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5431317" y="5778500"/>
              <a:ext cx="3596640" cy="31750"/>
            </a:xfrm>
            <a:custGeom>
              <a:avLst/>
              <a:gdLst/>
              <a:ahLst/>
              <a:cxnLst/>
              <a:rect l="l" t="t" r="r" b="b"/>
              <a:pathLst>
                <a:path w="3596640" h="31750">
                  <a:moveTo>
                    <a:pt x="3596445" y="0"/>
                  </a:moveTo>
                  <a:lnTo>
                    <a:pt x="28637" y="0"/>
                  </a:lnTo>
                  <a:lnTo>
                    <a:pt x="0" y="31750"/>
                  </a:lnTo>
                  <a:lnTo>
                    <a:pt x="3451149" y="31750"/>
                  </a:lnTo>
                  <a:lnTo>
                    <a:pt x="3596445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5390133" y="5807709"/>
              <a:ext cx="3504565" cy="31750"/>
            </a:xfrm>
            <a:custGeom>
              <a:avLst/>
              <a:gdLst/>
              <a:ahLst/>
              <a:cxnLst/>
              <a:rect l="l" t="t" r="r" b="b"/>
              <a:pathLst>
                <a:path w="3504565" h="31750">
                  <a:moveTo>
                    <a:pt x="3503955" y="0"/>
                  </a:moveTo>
                  <a:lnTo>
                    <a:pt x="43473" y="0"/>
                  </a:lnTo>
                  <a:lnTo>
                    <a:pt x="25146" y="20319"/>
                  </a:lnTo>
                  <a:lnTo>
                    <a:pt x="0" y="31749"/>
                  </a:lnTo>
                  <a:lnTo>
                    <a:pt x="3382740" y="31749"/>
                  </a:lnTo>
                  <a:lnTo>
                    <a:pt x="3410966" y="20319"/>
                  </a:lnTo>
                  <a:lnTo>
                    <a:pt x="3503955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5323077" y="5836920"/>
              <a:ext cx="3456304" cy="33020"/>
            </a:xfrm>
            <a:custGeom>
              <a:avLst/>
              <a:gdLst/>
              <a:ahLst/>
              <a:cxnLst/>
              <a:rect l="l" t="t" r="r" b="b"/>
              <a:pathLst>
                <a:path w="3456304" h="33020">
                  <a:moveTo>
                    <a:pt x="3456069" y="0"/>
                  </a:moveTo>
                  <a:lnTo>
                    <a:pt x="72644" y="0"/>
                  </a:lnTo>
                  <a:lnTo>
                    <a:pt x="0" y="33019"/>
                  </a:lnTo>
                  <a:lnTo>
                    <a:pt x="3374529" y="33019"/>
                  </a:lnTo>
                  <a:lnTo>
                    <a:pt x="345606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5258815" y="5866129"/>
              <a:ext cx="3448685" cy="33020"/>
            </a:xfrm>
            <a:custGeom>
              <a:avLst/>
              <a:gdLst/>
              <a:ahLst/>
              <a:cxnLst/>
              <a:rect l="l" t="t" r="r" b="b"/>
              <a:pathLst>
                <a:path w="3448684" h="33020">
                  <a:moveTo>
                    <a:pt x="3448200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66661" y="33020"/>
                  </a:lnTo>
                  <a:lnTo>
                    <a:pt x="344820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5194553" y="5895339"/>
              <a:ext cx="3440429" cy="33020"/>
            </a:xfrm>
            <a:custGeom>
              <a:avLst/>
              <a:gdLst/>
              <a:ahLst/>
              <a:cxnLst/>
              <a:rect l="l" t="t" r="r" b="b"/>
              <a:pathLst>
                <a:path w="3440429" h="33020">
                  <a:moveTo>
                    <a:pt x="3440331" y="0"/>
                  </a:moveTo>
                  <a:lnTo>
                    <a:pt x="72643" y="0"/>
                  </a:lnTo>
                  <a:lnTo>
                    <a:pt x="0" y="33020"/>
                  </a:lnTo>
                  <a:lnTo>
                    <a:pt x="3358792" y="33020"/>
                  </a:lnTo>
                  <a:lnTo>
                    <a:pt x="344033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5130291" y="5925820"/>
              <a:ext cx="3429635" cy="31750"/>
            </a:xfrm>
            <a:custGeom>
              <a:avLst/>
              <a:gdLst/>
              <a:ahLst/>
              <a:cxnLst/>
              <a:rect l="l" t="t" r="r" b="b"/>
              <a:pathLst>
                <a:path w="3429634" h="31750">
                  <a:moveTo>
                    <a:pt x="3429326" y="0"/>
                  </a:moveTo>
                  <a:lnTo>
                    <a:pt x="69850" y="0"/>
                  </a:lnTo>
                  <a:lnTo>
                    <a:pt x="0" y="31749"/>
                  </a:lnTo>
                  <a:lnTo>
                    <a:pt x="3343519" y="31749"/>
                  </a:lnTo>
                  <a:lnTo>
                    <a:pt x="3363467" y="26669"/>
                  </a:lnTo>
                  <a:lnTo>
                    <a:pt x="3429326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4998296" y="5955029"/>
              <a:ext cx="3485515" cy="31750"/>
            </a:xfrm>
            <a:custGeom>
              <a:avLst/>
              <a:gdLst/>
              <a:ahLst/>
              <a:cxnLst/>
              <a:rect l="l" t="t" r="r" b="b"/>
              <a:pathLst>
                <a:path w="3485515" h="31750">
                  <a:moveTo>
                    <a:pt x="3485489" y="0"/>
                  </a:moveTo>
                  <a:lnTo>
                    <a:pt x="137583" y="0"/>
                  </a:lnTo>
                  <a:lnTo>
                    <a:pt x="123613" y="6350"/>
                  </a:lnTo>
                  <a:lnTo>
                    <a:pt x="0" y="31750"/>
                  </a:lnTo>
                  <a:lnTo>
                    <a:pt x="3360812" y="31750"/>
                  </a:lnTo>
                  <a:lnTo>
                    <a:pt x="3485489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4856141" y="5984239"/>
              <a:ext cx="3513454" cy="31750"/>
            </a:xfrm>
            <a:custGeom>
              <a:avLst/>
              <a:gdLst/>
              <a:ahLst/>
              <a:cxnLst/>
              <a:rect l="l" t="t" r="r" b="b"/>
              <a:pathLst>
                <a:path w="3513454" h="31750">
                  <a:moveTo>
                    <a:pt x="3512941" y="0"/>
                  </a:moveTo>
                  <a:lnTo>
                    <a:pt x="154516" y="0"/>
                  </a:lnTo>
                  <a:lnTo>
                    <a:pt x="0" y="31750"/>
                  </a:lnTo>
                  <a:lnTo>
                    <a:pt x="3388265" y="31750"/>
                  </a:lnTo>
                  <a:lnTo>
                    <a:pt x="351294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662433" y="6013450"/>
              <a:ext cx="3592195" cy="33020"/>
            </a:xfrm>
            <a:custGeom>
              <a:avLst/>
              <a:gdLst/>
              <a:ahLst/>
              <a:cxnLst/>
              <a:rect l="l" t="t" r="r" b="b"/>
              <a:pathLst>
                <a:path w="3592195" h="33020">
                  <a:moveTo>
                    <a:pt x="3591946" y="0"/>
                  </a:moveTo>
                  <a:lnTo>
                    <a:pt x="206069" y="0"/>
                  </a:lnTo>
                  <a:lnTo>
                    <a:pt x="181346" y="5080"/>
                  </a:lnTo>
                  <a:lnTo>
                    <a:pt x="0" y="33020"/>
                  </a:lnTo>
                  <a:lnTo>
                    <a:pt x="3462283" y="33020"/>
                  </a:lnTo>
                  <a:lnTo>
                    <a:pt x="3591946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481087" y="6042659"/>
              <a:ext cx="3658870" cy="31750"/>
            </a:xfrm>
            <a:custGeom>
              <a:avLst/>
              <a:gdLst/>
              <a:ahLst/>
              <a:cxnLst/>
              <a:rect l="l" t="t" r="r" b="b"/>
              <a:pathLst>
                <a:path w="3658870" h="31750">
                  <a:moveTo>
                    <a:pt x="3658590" y="0"/>
                  </a:moveTo>
                  <a:lnTo>
                    <a:pt x="206075" y="0"/>
                  </a:lnTo>
                  <a:lnTo>
                    <a:pt x="0" y="31749"/>
                  </a:lnTo>
                  <a:lnTo>
                    <a:pt x="2666134" y="31749"/>
                  </a:lnTo>
                  <a:lnTo>
                    <a:pt x="2821412" y="13969"/>
                  </a:lnTo>
                  <a:lnTo>
                    <a:pt x="3603732" y="13969"/>
                  </a:lnTo>
                  <a:lnTo>
                    <a:pt x="3658590" y="0"/>
                  </a:lnTo>
                  <a:close/>
                </a:path>
                <a:path w="3658870" h="31750">
                  <a:moveTo>
                    <a:pt x="3603732" y="13969"/>
                  </a:moveTo>
                  <a:lnTo>
                    <a:pt x="2821412" y="13969"/>
                  </a:lnTo>
                  <a:lnTo>
                    <a:pt x="2976352" y="24129"/>
                  </a:lnTo>
                  <a:lnTo>
                    <a:pt x="3241782" y="24129"/>
                  </a:lnTo>
                  <a:lnTo>
                    <a:pt x="3603732" y="13969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4271490" y="6071870"/>
              <a:ext cx="2898140" cy="33020"/>
            </a:xfrm>
            <a:custGeom>
              <a:avLst/>
              <a:gdLst/>
              <a:ahLst/>
              <a:cxnLst/>
              <a:rect l="l" t="t" r="r" b="b"/>
              <a:pathLst>
                <a:path w="2898140" h="33020">
                  <a:moveTo>
                    <a:pt x="2897913" y="0"/>
                  </a:moveTo>
                  <a:lnTo>
                    <a:pt x="226082" y="0"/>
                  </a:lnTo>
                  <a:lnTo>
                    <a:pt x="135409" y="13969"/>
                  </a:lnTo>
                  <a:lnTo>
                    <a:pt x="0" y="33019"/>
                  </a:lnTo>
                  <a:lnTo>
                    <a:pt x="2710568" y="33019"/>
                  </a:lnTo>
                  <a:lnTo>
                    <a:pt x="2698269" y="22859"/>
                  </a:lnTo>
                  <a:lnTo>
                    <a:pt x="2897913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4070910" y="6101079"/>
              <a:ext cx="2947035" cy="33020"/>
            </a:xfrm>
            <a:custGeom>
              <a:avLst/>
              <a:gdLst/>
              <a:ahLst/>
              <a:cxnLst/>
              <a:rect l="l" t="t" r="r" b="b"/>
              <a:pathLst>
                <a:path w="2947034" h="33020">
                  <a:moveTo>
                    <a:pt x="2906536" y="0"/>
                  </a:moveTo>
                  <a:lnTo>
                    <a:pt x="227662" y="0"/>
                  </a:lnTo>
                  <a:lnTo>
                    <a:pt x="1979" y="31750"/>
                  </a:lnTo>
                  <a:lnTo>
                    <a:pt x="0" y="33020"/>
                  </a:lnTo>
                  <a:lnTo>
                    <a:pt x="2946508" y="33020"/>
                  </a:lnTo>
                  <a:lnTo>
                    <a:pt x="2906536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4025377" y="6130289"/>
              <a:ext cx="3072765" cy="33020"/>
            </a:xfrm>
            <a:custGeom>
              <a:avLst/>
              <a:gdLst/>
              <a:ahLst/>
              <a:cxnLst/>
              <a:rect l="l" t="t" r="r" b="b"/>
              <a:pathLst>
                <a:path w="3072765" h="33020">
                  <a:moveTo>
                    <a:pt x="2987429" y="0"/>
                  </a:moveTo>
                  <a:lnTo>
                    <a:pt x="65567" y="0"/>
                  </a:lnTo>
                  <a:lnTo>
                    <a:pt x="47512" y="2540"/>
                  </a:lnTo>
                  <a:lnTo>
                    <a:pt x="0" y="33020"/>
                  </a:lnTo>
                  <a:lnTo>
                    <a:pt x="3072342" y="33020"/>
                  </a:lnTo>
                  <a:lnTo>
                    <a:pt x="3002802" y="12700"/>
                  </a:lnTo>
                  <a:lnTo>
                    <a:pt x="29874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931531" y="6189979"/>
              <a:ext cx="3366135" cy="31750"/>
            </a:xfrm>
            <a:custGeom>
              <a:avLst/>
              <a:gdLst/>
              <a:ahLst/>
              <a:cxnLst/>
              <a:rect l="l" t="t" r="r" b="b"/>
              <a:pathLst>
                <a:path w="3366134" h="31750">
                  <a:moveTo>
                    <a:pt x="3257458" y="0"/>
                  </a:moveTo>
                  <a:lnTo>
                    <a:pt x="52271" y="0"/>
                  </a:lnTo>
                  <a:lnTo>
                    <a:pt x="6738" y="29210"/>
                  </a:lnTo>
                  <a:lnTo>
                    <a:pt x="0" y="31750"/>
                  </a:lnTo>
                  <a:lnTo>
                    <a:pt x="3366114" y="31750"/>
                  </a:lnTo>
                  <a:lnTo>
                    <a:pt x="3257458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773180" y="6248400"/>
              <a:ext cx="3694429" cy="33020"/>
            </a:xfrm>
            <a:custGeom>
              <a:avLst/>
              <a:gdLst/>
              <a:ahLst/>
              <a:cxnLst/>
              <a:rect l="l" t="t" r="r" b="b"/>
              <a:pathLst>
                <a:path w="3694429" h="33020">
                  <a:moveTo>
                    <a:pt x="3615735" y="0"/>
                  </a:moveTo>
                  <a:lnTo>
                    <a:pt x="87598" y="0"/>
                  </a:lnTo>
                  <a:lnTo>
                    <a:pt x="0" y="33020"/>
                  </a:lnTo>
                  <a:lnTo>
                    <a:pt x="3693838" y="33020"/>
                  </a:lnTo>
                  <a:lnTo>
                    <a:pt x="3646159" y="8890"/>
                  </a:lnTo>
                  <a:lnTo>
                    <a:pt x="361573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695689" y="6277609"/>
              <a:ext cx="3829050" cy="33020"/>
            </a:xfrm>
            <a:custGeom>
              <a:avLst/>
              <a:gdLst/>
              <a:ahLst/>
              <a:cxnLst/>
              <a:rect l="l" t="t" r="r" b="b"/>
              <a:pathLst>
                <a:path w="3829050" h="33020">
                  <a:moveTo>
                    <a:pt x="3763800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74078" y="33019"/>
                  </a:lnTo>
                  <a:lnTo>
                    <a:pt x="1092210" y="29209"/>
                  </a:lnTo>
                  <a:lnTo>
                    <a:pt x="3821517" y="29209"/>
                  </a:lnTo>
                  <a:lnTo>
                    <a:pt x="3763800" y="0"/>
                  </a:lnTo>
                  <a:close/>
                </a:path>
                <a:path w="3829050" h="33020">
                  <a:moveTo>
                    <a:pt x="3821517" y="29209"/>
                  </a:moveTo>
                  <a:lnTo>
                    <a:pt x="1092210" y="29209"/>
                  </a:lnTo>
                  <a:lnTo>
                    <a:pt x="1088046" y="33019"/>
                  </a:lnTo>
                  <a:lnTo>
                    <a:pt x="3829045" y="33019"/>
                  </a:lnTo>
                  <a:lnTo>
                    <a:pt x="3821517" y="29209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618198" y="6306820"/>
              <a:ext cx="3964304" cy="33020"/>
            </a:xfrm>
            <a:custGeom>
              <a:avLst/>
              <a:gdLst/>
              <a:ahLst/>
              <a:cxnLst/>
              <a:rect l="l" t="t" r="r" b="b"/>
              <a:pathLst>
                <a:path w="3964304" h="33020">
                  <a:moveTo>
                    <a:pt x="1169701" y="0"/>
                  </a:moveTo>
                  <a:lnTo>
                    <a:pt x="87598" y="0"/>
                  </a:lnTo>
                  <a:lnTo>
                    <a:pt x="0" y="33019"/>
                  </a:lnTo>
                  <a:lnTo>
                    <a:pt x="1012561" y="33019"/>
                  </a:lnTo>
                  <a:lnTo>
                    <a:pt x="1169701" y="0"/>
                  </a:lnTo>
                  <a:close/>
                </a:path>
                <a:path w="3964304" h="33020">
                  <a:moveTo>
                    <a:pt x="3899007" y="0"/>
                  </a:moveTo>
                  <a:lnTo>
                    <a:pt x="1169701" y="0"/>
                  </a:lnTo>
                  <a:lnTo>
                    <a:pt x="1133617" y="33019"/>
                  </a:lnTo>
                  <a:lnTo>
                    <a:pt x="3964252" y="33019"/>
                  </a:lnTo>
                  <a:lnTo>
                    <a:pt x="3899007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540707" y="6337300"/>
              <a:ext cx="4100195" cy="31750"/>
            </a:xfrm>
            <a:custGeom>
              <a:avLst/>
              <a:gdLst/>
              <a:ahLst/>
              <a:cxnLst/>
              <a:rect l="l" t="t" r="r" b="b"/>
              <a:pathLst>
                <a:path w="4100195" h="31750">
                  <a:moveTo>
                    <a:pt x="4036724" y="0"/>
                  </a:moveTo>
                  <a:lnTo>
                    <a:pt x="1213884" y="0"/>
                  </a:lnTo>
                  <a:lnTo>
                    <a:pt x="1179188" y="31750"/>
                  </a:lnTo>
                  <a:lnTo>
                    <a:pt x="4099971" y="31750"/>
                  </a:lnTo>
                  <a:lnTo>
                    <a:pt x="4086912" y="25400"/>
                  </a:lnTo>
                  <a:lnTo>
                    <a:pt x="4036724" y="0"/>
                  </a:lnTo>
                  <a:close/>
                </a:path>
                <a:path w="4100195" h="31750">
                  <a:moveTo>
                    <a:pt x="1102140" y="0"/>
                  </a:moveTo>
                  <a:lnTo>
                    <a:pt x="84229" y="0"/>
                  </a:lnTo>
                  <a:lnTo>
                    <a:pt x="0" y="31750"/>
                  </a:lnTo>
                  <a:lnTo>
                    <a:pt x="951044" y="31750"/>
                  </a:lnTo>
                  <a:lnTo>
                    <a:pt x="110214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460326" y="6366509"/>
              <a:ext cx="4240530" cy="31750"/>
            </a:xfrm>
            <a:custGeom>
              <a:avLst/>
              <a:gdLst/>
              <a:ahLst/>
              <a:cxnLst/>
              <a:rect l="l" t="t" r="r" b="b"/>
              <a:pathLst>
                <a:path w="4240530" h="31750">
                  <a:moveTo>
                    <a:pt x="4175128" y="0"/>
                  </a:moveTo>
                  <a:lnTo>
                    <a:pt x="1262345" y="0"/>
                  </a:lnTo>
                  <a:lnTo>
                    <a:pt x="1227649" y="31749"/>
                  </a:lnTo>
                  <a:lnTo>
                    <a:pt x="4240426" y="31749"/>
                  </a:lnTo>
                  <a:lnTo>
                    <a:pt x="4175128" y="0"/>
                  </a:lnTo>
                  <a:close/>
                </a:path>
                <a:path w="4240530" h="31750">
                  <a:moveTo>
                    <a:pt x="1043512" y="0"/>
                  </a:moveTo>
                  <a:lnTo>
                    <a:pt x="87119" y="0"/>
                  </a:lnTo>
                  <a:lnTo>
                    <a:pt x="70273" y="6349"/>
                  </a:lnTo>
                  <a:lnTo>
                    <a:pt x="0" y="31749"/>
                  </a:lnTo>
                  <a:lnTo>
                    <a:pt x="892416" y="31749"/>
                  </a:lnTo>
                  <a:lnTo>
                    <a:pt x="104351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379512" y="6395720"/>
              <a:ext cx="4381500" cy="31750"/>
            </a:xfrm>
            <a:custGeom>
              <a:avLst/>
              <a:gdLst/>
              <a:ahLst/>
              <a:cxnLst/>
              <a:rect l="l" t="t" r="r" b="b"/>
              <a:pathLst>
                <a:path w="4381500" h="31750">
                  <a:moveTo>
                    <a:pt x="4316016" y="0"/>
                  </a:moveTo>
                  <a:lnTo>
                    <a:pt x="1311239" y="0"/>
                  </a:lnTo>
                  <a:lnTo>
                    <a:pt x="1276543" y="31749"/>
                  </a:lnTo>
                  <a:lnTo>
                    <a:pt x="4381313" y="31749"/>
                  </a:lnTo>
                  <a:lnTo>
                    <a:pt x="4316016" y="0"/>
                  </a:lnTo>
                  <a:close/>
                </a:path>
                <a:path w="4381500" h="31750">
                  <a:moveTo>
                    <a:pt x="985318" y="0"/>
                  </a:moveTo>
                  <a:lnTo>
                    <a:pt x="87841" y="0"/>
                  </a:lnTo>
                  <a:lnTo>
                    <a:pt x="0" y="31749"/>
                  </a:lnTo>
                  <a:lnTo>
                    <a:pt x="834222" y="31749"/>
                  </a:lnTo>
                  <a:lnTo>
                    <a:pt x="985318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3319779" y="6424929"/>
              <a:ext cx="4504055" cy="33020"/>
            </a:xfrm>
            <a:custGeom>
              <a:avLst/>
              <a:gdLst/>
              <a:ahLst/>
              <a:cxnLst/>
              <a:rect l="l" t="t" r="r" b="b"/>
              <a:pathLst>
                <a:path w="4504055" h="33020">
                  <a:moveTo>
                    <a:pt x="4435822" y="0"/>
                  </a:moveTo>
                  <a:lnTo>
                    <a:pt x="1339051" y="0"/>
                  </a:lnTo>
                  <a:lnTo>
                    <a:pt x="1333500" y="5080"/>
                  </a:lnTo>
                  <a:lnTo>
                    <a:pt x="1280931" y="33020"/>
                  </a:lnTo>
                  <a:lnTo>
                    <a:pt x="4503731" y="33020"/>
                  </a:lnTo>
                  <a:lnTo>
                    <a:pt x="4435822" y="0"/>
                  </a:lnTo>
                  <a:close/>
                </a:path>
                <a:path w="4504055" h="33020">
                  <a:moveTo>
                    <a:pt x="906042" y="0"/>
                  </a:moveTo>
                  <a:lnTo>
                    <a:pt x="66759" y="0"/>
                  </a:lnTo>
                  <a:lnTo>
                    <a:pt x="0" y="24130"/>
                  </a:lnTo>
                  <a:lnTo>
                    <a:pt x="117994" y="33020"/>
                  </a:lnTo>
                  <a:lnTo>
                    <a:pt x="657455" y="33020"/>
                  </a:lnTo>
                  <a:lnTo>
                    <a:pt x="791210" y="24130"/>
                  </a:lnTo>
                  <a:lnTo>
                    <a:pt x="906042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3387205" y="6454139"/>
              <a:ext cx="4493895" cy="31750"/>
            </a:xfrm>
            <a:custGeom>
              <a:avLst/>
              <a:gdLst/>
              <a:ahLst/>
              <a:cxnLst/>
              <a:rect l="l" t="t" r="r" b="b"/>
              <a:pathLst>
                <a:path w="4493895" h="31750">
                  <a:moveTo>
                    <a:pt x="4428470" y="0"/>
                  </a:moveTo>
                  <a:lnTo>
                    <a:pt x="1220674" y="0"/>
                  </a:lnTo>
                  <a:lnTo>
                    <a:pt x="1160937" y="31750"/>
                  </a:lnTo>
                  <a:lnTo>
                    <a:pt x="4493767" y="31750"/>
                  </a:lnTo>
                  <a:lnTo>
                    <a:pt x="4428470" y="0"/>
                  </a:lnTo>
                  <a:close/>
                </a:path>
                <a:path w="4493895" h="31750">
                  <a:moveTo>
                    <a:pt x="647353" y="0"/>
                  </a:moveTo>
                  <a:lnTo>
                    <a:pt x="0" y="0"/>
                  </a:lnTo>
                  <a:lnTo>
                    <a:pt x="303414" y="22860"/>
                  </a:lnTo>
                  <a:lnTo>
                    <a:pt x="647353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4490795" y="6483350"/>
              <a:ext cx="3422650" cy="33020"/>
            </a:xfrm>
            <a:custGeom>
              <a:avLst/>
              <a:gdLst/>
              <a:ahLst/>
              <a:cxnLst/>
              <a:rect l="l" t="t" r="r" b="b"/>
              <a:pathLst>
                <a:path w="3422650" h="33020">
                  <a:moveTo>
                    <a:pt x="338495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22110" y="33020"/>
                  </a:lnTo>
                  <a:lnTo>
                    <a:pt x="3413684" y="13970"/>
                  </a:lnTo>
                  <a:lnTo>
                    <a:pt x="3384953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4435837" y="6512560"/>
              <a:ext cx="3490595" cy="33020"/>
            </a:xfrm>
            <a:custGeom>
              <a:avLst/>
              <a:gdLst/>
              <a:ahLst/>
              <a:cxnLst/>
              <a:rect l="l" t="t" r="r" b="b"/>
              <a:pathLst>
                <a:path w="3490595" h="33020">
                  <a:moveTo>
                    <a:pt x="3475383" y="0"/>
                  </a:moveTo>
                  <a:lnTo>
                    <a:pt x="62126" y="0"/>
                  </a:lnTo>
                  <a:lnTo>
                    <a:pt x="0" y="33020"/>
                  </a:lnTo>
                  <a:lnTo>
                    <a:pt x="3489988" y="33020"/>
                  </a:lnTo>
                  <a:lnTo>
                    <a:pt x="3475383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4380879" y="6543039"/>
              <a:ext cx="3557904" cy="31750"/>
            </a:xfrm>
            <a:custGeom>
              <a:avLst/>
              <a:gdLst/>
              <a:ahLst/>
              <a:cxnLst/>
              <a:rect l="l" t="t" r="r" b="b"/>
              <a:pathLst>
                <a:path w="3557904" h="31750">
                  <a:moveTo>
                    <a:pt x="3543823" y="0"/>
                  </a:moveTo>
                  <a:lnTo>
                    <a:pt x="59737" y="0"/>
                  </a:lnTo>
                  <a:lnTo>
                    <a:pt x="0" y="31749"/>
                  </a:lnTo>
                  <a:lnTo>
                    <a:pt x="3557866" y="31749"/>
                  </a:lnTo>
                  <a:lnTo>
                    <a:pt x="3543823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4327236" y="6572249"/>
              <a:ext cx="3624579" cy="31750"/>
            </a:xfrm>
            <a:custGeom>
              <a:avLst/>
              <a:gdLst/>
              <a:ahLst/>
              <a:cxnLst/>
              <a:rect l="l" t="t" r="r" b="b"/>
              <a:pathLst>
                <a:path w="3624579" h="31750">
                  <a:moveTo>
                    <a:pt x="3610385" y="0"/>
                  </a:moveTo>
                  <a:lnTo>
                    <a:pt x="58421" y="0"/>
                  </a:lnTo>
                  <a:lnTo>
                    <a:pt x="3463" y="29210"/>
                  </a:lnTo>
                  <a:lnTo>
                    <a:pt x="0" y="31750"/>
                  </a:lnTo>
                  <a:lnTo>
                    <a:pt x="1232015" y="31750"/>
                  </a:lnTo>
                  <a:lnTo>
                    <a:pt x="1232823" y="29210"/>
                  </a:lnTo>
                  <a:lnTo>
                    <a:pt x="3623305" y="29210"/>
                  </a:lnTo>
                  <a:lnTo>
                    <a:pt x="3610385" y="0"/>
                  </a:lnTo>
                  <a:close/>
                </a:path>
                <a:path w="3624579" h="31750">
                  <a:moveTo>
                    <a:pt x="3623305" y="29210"/>
                  </a:moveTo>
                  <a:lnTo>
                    <a:pt x="1232823" y="29210"/>
                  </a:lnTo>
                  <a:lnTo>
                    <a:pt x="1238019" y="31750"/>
                  </a:lnTo>
                  <a:lnTo>
                    <a:pt x="3624429" y="31750"/>
                  </a:lnTo>
                  <a:lnTo>
                    <a:pt x="3623305" y="2921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4292600" y="6601460"/>
              <a:ext cx="3670300" cy="27940"/>
            </a:xfrm>
            <a:custGeom>
              <a:avLst/>
              <a:gdLst/>
              <a:ahLst/>
              <a:cxnLst/>
              <a:rect l="l" t="t" r="r" b="b"/>
              <a:pathLst>
                <a:path w="3670300" h="27940">
                  <a:moveTo>
                    <a:pt x="1267459" y="0"/>
                  </a:moveTo>
                  <a:lnTo>
                    <a:pt x="38100" y="0"/>
                  </a:lnTo>
                  <a:lnTo>
                    <a:pt x="0" y="27940"/>
                  </a:lnTo>
                  <a:lnTo>
                    <a:pt x="1258570" y="27940"/>
                  </a:lnTo>
                  <a:lnTo>
                    <a:pt x="1267459" y="0"/>
                  </a:lnTo>
                  <a:close/>
                </a:path>
                <a:path w="3670300" h="27940">
                  <a:moveTo>
                    <a:pt x="3657941" y="0"/>
                  </a:moveTo>
                  <a:lnTo>
                    <a:pt x="1267460" y="0"/>
                  </a:lnTo>
                  <a:lnTo>
                    <a:pt x="1324610" y="27940"/>
                  </a:lnTo>
                  <a:lnTo>
                    <a:pt x="3670300" y="27940"/>
                  </a:lnTo>
                  <a:lnTo>
                    <a:pt x="3657941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1" name="object 2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8933" y="831849"/>
              <a:ext cx="225386" cy="151129"/>
            </a:xfrm>
            <a:prstGeom prst="rect">
              <a:avLst/>
            </a:prstGeom>
          </p:spPr>
        </p:pic>
        <p:sp>
          <p:nvSpPr>
            <p:cNvPr id="272" name="object 272"/>
            <p:cNvSpPr/>
            <p:nvPr/>
          </p:nvSpPr>
          <p:spPr>
            <a:xfrm>
              <a:off x="1232916" y="979169"/>
              <a:ext cx="288925" cy="41910"/>
            </a:xfrm>
            <a:custGeom>
              <a:avLst/>
              <a:gdLst/>
              <a:ahLst/>
              <a:cxnLst/>
              <a:rect l="l" t="t" r="r" b="b"/>
              <a:pathLst>
                <a:path w="288925" h="41909">
                  <a:moveTo>
                    <a:pt x="288663" y="0"/>
                  </a:moveTo>
                  <a:lnTo>
                    <a:pt x="95381" y="0"/>
                  </a:lnTo>
                  <a:lnTo>
                    <a:pt x="14223" y="33019"/>
                  </a:lnTo>
                  <a:lnTo>
                    <a:pt x="0" y="41909"/>
                  </a:lnTo>
                  <a:lnTo>
                    <a:pt x="282193" y="41909"/>
                  </a:lnTo>
                  <a:lnTo>
                    <a:pt x="288663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173988" y="1017269"/>
              <a:ext cx="342265" cy="40640"/>
            </a:xfrm>
            <a:custGeom>
              <a:avLst/>
              <a:gdLst/>
              <a:ahLst/>
              <a:cxnLst/>
              <a:rect l="l" t="t" r="r" b="b"/>
              <a:pathLst>
                <a:path w="342265" h="40640">
                  <a:moveTo>
                    <a:pt x="341710" y="0"/>
                  </a:moveTo>
                  <a:lnTo>
                    <a:pt x="65023" y="0"/>
                  </a:lnTo>
                  <a:lnTo>
                    <a:pt x="0" y="40639"/>
                  </a:lnTo>
                  <a:lnTo>
                    <a:pt x="328337" y="40639"/>
                  </a:lnTo>
                  <a:lnTo>
                    <a:pt x="332232" y="33019"/>
                  </a:lnTo>
                  <a:lnTo>
                    <a:pt x="341122" y="13969"/>
                  </a:lnTo>
                  <a:lnTo>
                    <a:pt x="341122" y="3809"/>
                  </a:lnTo>
                  <a:lnTo>
                    <a:pt x="341710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103418" y="1054099"/>
              <a:ext cx="401320" cy="40640"/>
            </a:xfrm>
            <a:custGeom>
              <a:avLst/>
              <a:gdLst/>
              <a:ahLst/>
              <a:cxnLst/>
              <a:rect l="l" t="t" r="r" b="b"/>
              <a:pathLst>
                <a:path w="401319" h="40640">
                  <a:moveTo>
                    <a:pt x="400854" y="0"/>
                  </a:moveTo>
                  <a:lnTo>
                    <a:pt x="76665" y="0"/>
                  </a:lnTo>
                  <a:lnTo>
                    <a:pt x="21801" y="34289"/>
                  </a:lnTo>
                  <a:lnTo>
                    <a:pt x="0" y="40639"/>
                  </a:lnTo>
                  <a:lnTo>
                    <a:pt x="380082" y="40639"/>
                  </a:lnTo>
                  <a:lnTo>
                    <a:pt x="400854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976968" y="1090929"/>
              <a:ext cx="508634" cy="40640"/>
            </a:xfrm>
            <a:custGeom>
              <a:avLst/>
              <a:gdLst/>
              <a:ahLst/>
              <a:cxnLst/>
              <a:rect l="l" t="t" r="r" b="b"/>
              <a:pathLst>
                <a:path w="508634" h="40640">
                  <a:moveTo>
                    <a:pt x="508479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489569" y="40640"/>
                  </a:lnTo>
                  <a:lnTo>
                    <a:pt x="500041" y="16510"/>
                  </a:lnTo>
                  <a:lnTo>
                    <a:pt x="50847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46158" y="1129029"/>
              <a:ext cx="621665" cy="40640"/>
            </a:xfrm>
            <a:custGeom>
              <a:avLst/>
              <a:gdLst/>
              <a:ahLst/>
              <a:cxnLst/>
              <a:rect l="l" t="t" r="r" b="b"/>
              <a:pathLst>
                <a:path w="621665" h="40640">
                  <a:moveTo>
                    <a:pt x="621482" y="0"/>
                  </a:moveTo>
                  <a:lnTo>
                    <a:pt x="139530" y="0"/>
                  </a:lnTo>
                  <a:lnTo>
                    <a:pt x="0" y="40640"/>
                  </a:lnTo>
                  <a:lnTo>
                    <a:pt x="603845" y="40640"/>
                  </a:lnTo>
                  <a:lnTo>
                    <a:pt x="621482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720183" y="1165860"/>
              <a:ext cx="731520" cy="40640"/>
            </a:xfrm>
            <a:custGeom>
              <a:avLst/>
              <a:gdLst/>
              <a:ahLst/>
              <a:cxnLst/>
              <a:rect l="l" t="t" r="r" b="b"/>
              <a:pathLst>
                <a:path w="731519" h="40640">
                  <a:moveTo>
                    <a:pt x="731474" y="0"/>
                  </a:moveTo>
                  <a:lnTo>
                    <a:pt x="139056" y="0"/>
                  </a:lnTo>
                  <a:lnTo>
                    <a:pt x="12606" y="36829"/>
                  </a:lnTo>
                  <a:lnTo>
                    <a:pt x="0" y="40639"/>
                  </a:lnTo>
                  <a:lnTo>
                    <a:pt x="711953" y="40639"/>
                  </a:lnTo>
                  <a:lnTo>
                    <a:pt x="718726" y="27939"/>
                  </a:lnTo>
                  <a:lnTo>
                    <a:pt x="727616" y="8889"/>
                  </a:lnTo>
                  <a:lnTo>
                    <a:pt x="73147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598319" y="1202690"/>
              <a:ext cx="836294" cy="40640"/>
            </a:xfrm>
            <a:custGeom>
              <a:avLst/>
              <a:gdLst/>
              <a:ahLst/>
              <a:cxnLst/>
              <a:rect l="l" t="t" r="r" b="b"/>
              <a:pathLst>
                <a:path w="836294" h="40640">
                  <a:moveTo>
                    <a:pt x="83584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818073" y="40639"/>
                  </a:lnTo>
                  <a:lnTo>
                    <a:pt x="830430" y="10160"/>
                  </a:lnTo>
                  <a:lnTo>
                    <a:pt x="83584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472253" y="1240790"/>
              <a:ext cx="945515" cy="40640"/>
            </a:xfrm>
            <a:custGeom>
              <a:avLst/>
              <a:gdLst/>
              <a:ahLst/>
              <a:cxnLst/>
              <a:rect l="l" t="t" r="r" b="b"/>
              <a:pathLst>
                <a:path w="945515" h="40640">
                  <a:moveTo>
                    <a:pt x="945169" y="0"/>
                  </a:moveTo>
                  <a:lnTo>
                    <a:pt x="134470" y="0"/>
                  </a:lnTo>
                  <a:lnTo>
                    <a:pt x="0" y="40639"/>
                  </a:lnTo>
                  <a:lnTo>
                    <a:pt x="930250" y="40639"/>
                  </a:lnTo>
                  <a:lnTo>
                    <a:pt x="937446" y="19050"/>
                  </a:lnTo>
                  <a:lnTo>
                    <a:pt x="945169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257288" y="1277619"/>
              <a:ext cx="1146810" cy="40640"/>
            </a:xfrm>
            <a:custGeom>
              <a:avLst/>
              <a:gdLst/>
              <a:ahLst/>
              <a:cxnLst/>
              <a:rect l="l" t="t" r="r" b="b"/>
              <a:pathLst>
                <a:path w="1146810" h="40640">
                  <a:moveTo>
                    <a:pt x="1146485" y="0"/>
                  </a:moveTo>
                  <a:lnTo>
                    <a:pt x="227571" y="0"/>
                  </a:lnTo>
                  <a:lnTo>
                    <a:pt x="189751" y="11429"/>
                  </a:lnTo>
                  <a:lnTo>
                    <a:pt x="17031" y="20319"/>
                  </a:lnTo>
                  <a:lnTo>
                    <a:pt x="0" y="40639"/>
                  </a:lnTo>
                  <a:lnTo>
                    <a:pt x="1132626" y="40639"/>
                  </a:lnTo>
                  <a:lnTo>
                    <a:pt x="1133361" y="39369"/>
                  </a:lnTo>
                  <a:lnTo>
                    <a:pt x="1146485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225353" y="1314449"/>
              <a:ext cx="1166495" cy="41910"/>
            </a:xfrm>
            <a:custGeom>
              <a:avLst/>
              <a:gdLst/>
              <a:ahLst/>
              <a:cxnLst/>
              <a:rect l="l" t="t" r="r" b="b"/>
              <a:pathLst>
                <a:path w="1166495" h="41909">
                  <a:moveTo>
                    <a:pt x="1166142" y="0"/>
                  </a:moveTo>
                  <a:lnTo>
                    <a:pt x="35127" y="0"/>
                  </a:lnTo>
                  <a:lnTo>
                    <a:pt x="0" y="41910"/>
                  </a:lnTo>
                  <a:lnTo>
                    <a:pt x="1142502" y="41910"/>
                  </a:lnTo>
                  <a:lnTo>
                    <a:pt x="1165296" y="2539"/>
                  </a:lnTo>
                  <a:lnTo>
                    <a:pt x="1166142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94483" y="1352549"/>
              <a:ext cx="1176020" cy="40640"/>
            </a:xfrm>
            <a:custGeom>
              <a:avLst/>
              <a:gdLst/>
              <a:ahLst/>
              <a:cxnLst/>
              <a:rect l="l" t="t" r="r" b="b"/>
              <a:pathLst>
                <a:path w="1176020" h="40640">
                  <a:moveTo>
                    <a:pt x="1175578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158066" y="40639"/>
                  </a:lnTo>
                  <a:lnTo>
                    <a:pt x="1158066" y="21589"/>
                  </a:lnTo>
                  <a:lnTo>
                    <a:pt x="1168226" y="12700"/>
                  </a:lnTo>
                  <a:lnTo>
                    <a:pt x="1175578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63613" y="1389379"/>
              <a:ext cx="1189355" cy="40640"/>
            </a:xfrm>
            <a:custGeom>
              <a:avLst/>
              <a:gdLst/>
              <a:ahLst/>
              <a:cxnLst/>
              <a:rect l="l" t="t" r="r" b="b"/>
              <a:pathLst>
                <a:path w="1189355" h="40640">
                  <a:moveTo>
                    <a:pt x="1188936" y="0"/>
                  </a:moveTo>
                  <a:lnTo>
                    <a:pt x="34063" y="0"/>
                  </a:lnTo>
                  <a:lnTo>
                    <a:pt x="0" y="40640"/>
                  </a:lnTo>
                  <a:lnTo>
                    <a:pt x="1188936" y="40640"/>
                  </a:lnTo>
                  <a:lnTo>
                    <a:pt x="1188936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32743" y="1426210"/>
              <a:ext cx="1219835" cy="40640"/>
            </a:xfrm>
            <a:custGeom>
              <a:avLst/>
              <a:gdLst/>
              <a:ahLst/>
              <a:cxnLst/>
              <a:rect l="l" t="t" r="r" b="b"/>
              <a:pathLst>
                <a:path w="1219835" h="40640">
                  <a:moveTo>
                    <a:pt x="1219806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19806" y="40639"/>
                  </a:lnTo>
                  <a:lnTo>
                    <a:pt x="1219806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00809" y="1464310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40">
                  <a:moveTo>
                    <a:pt x="125174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51740" y="40639"/>
                  </a:lnTo>
                  <a:lnTo>
                    <a:pt x="1251740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69939" y="1501140"/>
              <a:ext cx="1282700" cy="40640"/>
            </a:xfrm>
            <a:custGeom>
              <a:avLst/>
              <a:gdLst/>
              <a:ahLst/>
              <a:cxnLst/>
              <a:rect l="l" t="t" r="r" b="b"/>
              <a:pathLst>
                <a:path w="1282700" h="40640">
                  <a:moveTo>
                    <a:pt x="1282610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68005" y="40639"/>
                  </a:lnTo>
                  <a:lnTo>
                    <a:pt x="1272450" y="26670"/>
                  </a:lnTo>
                  <a:lnTo>
                    <a:pt x="1282610" y="16510"/>
                  </a:lnTo>
                  <a:lnTo>
                    <a:pt x="1282610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39069" y="1537969"/>
              <a:ext cx="1300480" cy="40640"/>
            </a:xfrm>
            <a:custGeom>
              <a:avLst/>
              <a:gdLst/>
              <a:ahLst/>
              <a:cxnLst/>
              <a:rect l="l" t="t" r="r" b="b"/>
              <a:pathLst>
                <a:path w="1300480" h="40640">
                  <a:moveTo>
                    <a:pt x="1300087" y="0"/>
                  </a:moveTo>
                  <a:lnTo>
                    <a:pt x="34063" y="0"/>
                  </a:lnTo>
                  <a:lnTo>
                    <a:pt x="0" y="40639"/>
                  </a:lnTo>
                  <a:lnTo>
                    <a:pt x="1285406" y="40639"/>
                  </a:lnTo>
                  <a:lnTo>
                    <a:pt x="1294430" y="17779"/>
                  </a:lnTo>
                  <a:lnTo>
                    <a:pt x="1300087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1853" y="1574799"/>
              <a:ext cx="1314450" cy="41910"/>
            </a:xfrm>
            <a:custGeom>
              <a:avLst/>
              <a:gdLst/>
              <a:ahLst/>
              <a:cxnLst/>
              <a:rect l="l" t="t" r="r" b="b"/>
              <a:pathLst>
                <a:path w="1314450" h="41909">
                  <a:moveTo>
                    <a:pt x="1314126" y="0"/>
                  </a:moveTo>
                  <a:lnTo>
                    <a:pt x="30409" y="0"/>
                  </a:lnTo>
                  <a:lnTo>
                    <a:pt x="5926" y="29210"/>
                  </a:lnTo>
                  <a:lnTo>
                    <a:pt x="0" y="41910"/>
                  </a:lnTo>
                  <a:lnTo>
                    <a:pt x="1294702" y="41910"/>
                  </a:lnTo>
                  <a:lnTo>
                    <a:pt x="1302596" y="29210"/>
                  </a:lnTo>
                  <a:lnTo>
                    <a:pt x="131412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0" y="1612899"/>
              <a:ext cx="1309370" cy="40640"/>
            </a:xfrm>
            <a:custGeom>
              <a:avLst/>
              <a:gdLst/>
              <a:ahLst/>
              <a:cxnLst/>
              <a:rect l="l" t="t" r="r" b="b"/>
              <a:pathLst>
                <a:path w="1309370" h="40639">
                  <a:moveTo>
                    <a:pt x="1308923" y="0"/>
                  </a:moveTo>
                  <a:lnTo>
                    <a:pt x="13631" y="0"/>
                  </a:lnTo>
                  <a:lnTo>
                    <a:pt x="0" y="29209"/>
                  </a:lnTo>
                  <a:lnTo>
                    <a:pt x="0" y="40639"/>
                  </a:lnTo>
                  <a:lnTo>
                    <a:pt x="1284237" y="40639"/>
                  </a:lnTo>
                  <a:lnTo>
                    <a:pt x="1285240" y="38100"/>
                  </a:lnTo>
                  <a:lnTo>
                    <a:pt x="1308923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0" y="1649729"/>
              <a:ext cx="1286510" cy="40640"/>
            </a:xfrm>
            <a:custGeom>
              <a:avLst/>
              <a:gdLst/>
              <a:ahLst/>
              <a:cxnLst/>
              <a:rect l="l" t="t" r="r" b="b"/>
              <a:pathLst>
                <a:path w="1286510" h="40639">
                  <a:moveTo>
                    <a:pt x="1286029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269699" y="40640"/>
                  </a:lnTo>
                  <a:lnTo>
                    <a:pt x="1285240" y="1270"/>
                  </a:lnTo>
                  <a:lnTo>
                    <a:pt x="1286029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0" y="1686559"/>
              <a:ext cx="1271270" cy="41910"/>
            </a:xfrm>
            <a:custGeom>
              <a:avLst/>
              <a:gdLst/>
              <a:ahLst/>
              <a:cxnLst/>
              <a:rect l="l" t="t" r="r" b="b"/>
              <a:pathLst>
                <a:path w="1271270" h="41910">
                  <a:moveTo>
                    <a:pt x="1271203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254659" y="41910"/>
                  </a:lnTo>
                  <a:lnTo>
                    <a:pt x="127120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0" y="172465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648" y="0"/>
                  </a:moveTo>
                  <a:lnTo>
                    <a:pt x="0" y="0"/>
                  </a:lnTo>
                  <a:lnTo>
                    <a:pt x="0" y="22860"/>
                  </a:lnTo>
                  <a:lnTo>
                    <a:pt x="0" y="40640"/>
                  </a:lnTo>
                  <a:lnTo>
                    <a:pt x="1247140" y="40640"/>
                  </a:lnTo>
                  <a:lnTo>
                    <a:pt x="1247140" y="22860"/>
                  </a:lnTo>
                  <a:lnTo>
                    <a:pt x="1251648" y="22860"/>
                  </a:lnTo>
                  <a:lnTo>
                    <a:pt x="1251648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0" y="1761489"/>
              <a:ext cx="1252220" cy="40640"/>
            </a:xfrm>
            <a:custGeom>
              <a:avLst/>
              <a:gdLst/>
              <a:ahLst/>
              <a:cxnLst/>
              <a:rect l="l" t="t" r="r" b="b"/>
              <a:pathLst>
                <a:path w="1252220" h="40639">
                  <a:moveTo>
                    <a:pt x="1251851" y="24130"/>
                  </a:moveTo>
                  <a:lnTo>
                    <a:pt x="1247140" y="24130"/>
                  </a:lnTo>
                  <a:lnTo>
                    <a:pt x="1247140" y="0"/>
                  </a:lnTo>
                  <a:lnTo>
                    <a:pt x="0" y="0"/>
                  </a:lnTo>
                  <a:lnTo>
                    <a:pt x="0" y="24130"/>
                  </a:lnTo>
                  <a:lnTo>
                    <a:pt x="0" y="40640"/>
                  </a:lnTo>
                  <a:lnTo>
                    <a:pt x="1251851" y="40640"/>
                  </a:lnTo>
                  <a:lnTo>
                    <a:pt x="1251851" y="2413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0" y="1798319"/>
              <a:ext cx="1266190" cy="41910"/>
            </a:xfrm>
            <a:custGeom>
              <a:avLst/>
              <a:gdLst/>
              <a:ahLst/>
              <a:cxnLst/>
              <a:rect l="l" t="t" r="r" b="b"/>
              <a:pathLst>
                <a:path w="1266190" h="41910">
                  <a:moveTo>
                    <a:pt x="1254397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1249680" y="41909"/>
                  </a:lnTo>
                  <a:lnTo>
                    <a:pt x="1257300" y="34289"/>
                  </a:lnTo>
                  <a:lnTo>
                    <a:pt x="1266190" y="15239"/>
                  </a:lnTo>
                  <a:lnTo>
                    <a:pt x="1257300" y="5079"/>
                  </a:lnTo>
                  <a:lnTo>
                    <a:pt x="1254397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0" y="1836419"/>
              <a:ext cx="1253490" cy="40640"/>
            </a:xfrm>
            <a:custGeom>
              <a:avLst/>
              <a:gdLst/>
              <a:ahLst/>
              <a:cxnLst/>
              <a:rect l="l" t="t" r="r" b="b"/>
              <a:pathLst>
                <a:path w="1253490" h="40639">
                  <a:moveTo>
                    <a:pt x="125348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65694" y="40639"/>
                  </a:lnTo>
                  <a:lnTo>
                    <a:pt x="1200150" y="25400"/>
                  </a:lnTo>
                  <a:lnTo>
                    <a:pt x="1238250" y="15239"/>
                  </a:lnTo>
                  <a:lnTo>
                    <a:pt x="1253489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0" y="1873250"/>
              <a:ext cx="1174750" cy="40640"/>
            </a:xfrm>
            <a:custGeom>
              <a:avLst/>
              <a:gdLst/>
              <a:ahLst/>
              <a:cxnLst/>
              <a:rect l="l" t="t" r="r" b="b"/>
              <a:pathLst>
                <a:path w="1174750" h="40639">
                  <a:moveTo>
                    <a:pt x="117430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84029" y="40639"/>
                  </a:lnTo>
                  <a:lnTo>
                    <a:pt x="1104900" y="26670"/>
                  </a:lnTo>
                  <a:lnTo>
                    <a:pt x="1115060" y="26670"/>
                  </a:lnTo>
                  <a:lnTo>
                    <a:pt x="1134110" y="17779"/>
                  </a:lnTo>
                  <a:lnTo>
                    <a:pt x="117430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0" y="1910079"/>
              <a:ext cx="1090295" cy="40640"/>
            </a:xfrm>
            <a:custGeom>
              <a:avLst/>
              <a:gdLst/>
              <a:ahLst/>
              <a:cxnLst/>
              <a:rect l="l" t="t" r="r" b="b"/>
              <a:pathLst>
                <a:path w="1090295" h="40639">
                  <a:moveTo>
                    <a:pt x="1089721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029006" y="40640"/>
                  </a:lnTo>
                  <a:lnTo>
                    <a:pt x="1089721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0" y="1948179"/>
              <a:ext cx="1033144" cy="40640"/>
            </a:xfrm>
            <a:custGeom>
              <a:avLst/>
              <a:gdLst/>
              <a:ahLst/>
              <a:cxnLst/>
              <a:rect l="l" t="t" r="r" b="b"/>
              <a:pathLst>
                <a:path w="1033144" h="40639">
                  <a:moveTo>
                    <a:pt x="103280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972085" y="40640"/>
                  </a:lnTo>
                  <a:lnTo>
                    <a:pt x="1032800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0" y="1985009"/>
              <a:ext cx="977900" cy="40640"/>
            </a:xfrm>
            <a:custGeom>
              <a:avLst/>
              <a:gdLst/>
              <a:ahLst/>
              <a:cxnLst/>
              <a:rect l="l" t="t" r="r" b="b"/>
              <a:pathLst>
                <a:path w="977900" h="40639">
                  <a:moveTo>
                    <a:pt x="97777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917062" y="40639"/>
                  </a:lnTo>
                  <a:lnTo>
                    <a:pt x="97777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0" y="2021840"/>
              <a:ext cx="923290" cy="41910"/>
            </a:xfrm>
            <a:custGeom>
              <a:avLst/>
              <a:gdLst/>
              <a:ahLst/>
              <a:cxnLst/>
              <a:rect l="l" t="t" r="r" b="b"/>
              <a:pathLst>
                <a:path w="923290" h="41910">
                  <a:moveTo>
                    <a:pt x="92275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860141" y="41910"/>
                  </a:lnTo>
                  <a:lnTo>
                    <a:pt x="922754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0" y="2059940"/>
              <a:ext cx="866140" cy="40640"/>
            </a:xfrm>
            <a:custGeom>
              <a:avLst/>
              <a:gdLst/>
              <a:ahLst/>
              <a:cxnLst/>
              <a:rect l="l" t="t" r="r" b="b"/>
              <a:pathLst>
                <a:path w="866140" h="40639">
                  <a:moveTo>
                    <a:pt x="865833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05118" y="40639"/>
                  </a:lnTo>
                  <a:lnTo>
                    <a:pt x="865833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0" y="2096769"/>
              <a:ext cx="810895" cy="40640"/>
            </a:xfrm>
            <a:custGeom>
              <a:avLst/>
              <a:gdLst/>
              <a:ahLst/>
              <a:cxnLst/>
              <a:rect l="l" t="t" r="r" b="b"/>
              <a:pathLst>
                <a:path w="810895" h="40639">
                  <a:moveTo>
                    <a:pt x="81081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731123" y="40639"/>
                  </a:lnTo>
                  <a:lnTo>
                    <a:pt x="789940" y="13969"/>
                  </a:lnTo>
                  <a:lnTo>
                    <a:pt x="810810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0" y="2133600"/>
              <a:ext cx="739775" cy="40640"/>
            </a:xfrm>
            <a:custGeom>
              <a:avLst/>
              <a:gdLst/>
              <a:ahLst/>
              <a:cxnLst/>
              <a:rect l="l" t="t" r="r" b="b"/>
              <a:pathLst>
                <a:path w="739775" h="40639">
                  <a:moveTo>
                    <a:pt x="739525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649899" y="40639"/>
                  </a:lnTo>
                  <a:lnTo>
                    <a:pt x="73952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0" y="2171700"/>
              <a:ext cx="655955" cy="40640"/>
            </a:xfrm>
            <a:custGeom>
              <a:avLst/>
              <a:gdLst/>
              <a:ahLst/>
              <a:cxnLst/>
              <a:rect l="l" t="t" r="r" b="b"/>
              <a:pathLst>
                <a:path w="655955" h="40639">
                  <a:moveTo>
                    <a:pt x="655501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565875" y="40639"/>
                  </a:lnTo>
                  <a:lnTo>
                    <a:pt x="655501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0" y="2208529"/>
              <a:ext cx="574675" cy="40640"/>
            </a:xfrm>
            <a:custGeom>
              <a:avLst/>
              <a:gdLst/>
              <a:ahLst/>
              <a:cxnLst/>
              <a:rect l="l" t="t" r="r" b="b"/>
              <a:pathLst>
                <a:path w="574675" h="40639">
                  <a:moveTo>
                    <a:pt x="574278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484652" y="40640"/>
                  </a:lnTo>
                  <a:lnTo>
                    <a:pt x="574278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0" y="2245359"/>
              <a:ext cx="493395" cy="40640"/>
            </a:xfrm>
            <a:custGeom>
              <a:avLst/>
              <a:gdLst/>
              <a:ahLst/>
              <a:cxnLst/>
              <a:rect l="l" t="t" r="r" b="b"/>
              <a:pathLst>
                <a:path w="493395" h="40639">
                  <a:moveTo>
                    <a:pt x="493054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432784" y="40639"/>
                  </a:lnTo>
                  <a:lnTo>
                    <a:pt x="476250" y="7619"/>
                  </a:lnTo>
                  <a:lnTo>
                    <a:pt x="493054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0" y="2282190"/>
              <a:ext cx="438150" cy="41910"/>
            </a:xfrm>
            <a:custGeom>
              <a:avLst/>
              <a:gdLst/>
              <a:ahLst/>
              <a:cxnLst/>
              <a:rect l="l" t="t" r="r" b="b"/>
              <a:pathLst>
                <a:path w="438150" h="41910">
                  <a:moveTo>
                    <a:pt x="437800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382632" y="41910"/>
                  </a:lnTo>
                  <a:lnTo>
                    <a:pt x="437800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0" y="2320290"/>
              <a:ext cx="949960" cy="40640"/>
            </a:xfrm>
            <a:custGeom>
              <a:avLst/>
              <a:gdLst/>
              <a:ahLst/>
              <a:cxnLst/>
              <a:rect l="l" t="t" r="r" b="b"/>
              <a:pathLst>
                <a:path w="949960" h="40639">
                  <a:moveTo>
                    <a:pt x="387648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334152" y="40639"/>
                  </a:lnTo>
                  <a:lnTo>
                    <a:pt x="387648" y="0"/>
                  </a:lnTo>
                  <a:close/>
                </a:path>
                <a:path w="949960" h="40639">
                  <a:moveTo>
                    <a:pt x="885190" y="29210"/>
                  </a:moveTo>
                  <a:lnTo>
                    <a:pt x="650875" y="40639"/>
                  </a:lnTo>
                  <a:lnTo>
                    <a:pt x="949959" y="40639"/>
                  </a:lnTo>
                  <a:lnTo>
                    <a:pt x="885190" y="2921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0" y="2357119"/>
              <a:ext cx="1158875" cy="40640"/>
            </a:xfrm>
            <a:custGeom>
              <a:avLst/>
              <a:gdLst/>
              <a:ahLst/>
              <a:cxnLst/>
              <a:rect l="l" t="t" r="r" b="b"/>
              <a:pathLst>
                <a:path w="1158875" h="40639">
                  <a:moveTo>
                    <a:pt x="33916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158663" y="40639"/>
                  </a:lnTo>
                  <a:lnTo>
                    <a:pt x="1043516" y="20319"/>
                  </a:lnTo>
                  <a:lnTo>
                    <a:pt x="312420" y="20319"/>
                  </a:lnTo>
                  <a:lnTo>
                    <a:pt x="339167" y="0"/>
                  </a:lnTo>
                  <a:close/>
                </a:path>
                <a:path w="1158875" h="40639">
                  <a:moveTo>
                    <a:pt x="928370" y="0"/>
                  </a:moveTo>
                  <a:lnTo>
                    <a:pt x="728979" y="0"/>
                  </a:lnTo>
                  <a:lnTo>
                    <a:pt x="312420" y="20319"/>
                  </a:lnTo>
                  <a:lnTo>
                    <a:pt x="1043516" y="20319"/>
                  </a:lnTo>
                  <a:lnTo>
                    <a:pt x="928370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0" y="2395219"/>
              <a:ext cx="1287145" cy="40640"/>
            </a:xfrm>
            <a:custGeom>
              <a:avLst/>
              <a:gdLst/>
              <a:ahLst/>
              <a:cxnLst/>
              <a:rect l="l" t="t" r="r" b="b"/>
              <a:pathLst>
                <a:path w="1287145" h="40639">
                  <a:moveTo>
                    <a:pt x="1144270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86695" y="40639"/>
                  </a:lnTo>
                  <a:lnTo>
                    <a:pt x="1209040" y="11429"/>
                  </a:lnTo>
                  <a:lnTo>
                    <a:pt x="1144270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0" y="2432050"/>
              <a:ext cx="1384935" cy="40640"/>
            </a:xfrm>
            <a:custGeom>
              <a:avLst/>
              <a:gdLst/>
              <a:ahLst/>
              <a:cxnLst/>
              <a:rect l="l" t="t" r="r" b="b"/>
              <a:pathLst>
                <a:path w="1384935" h="40639">
                  <a:moveTo>
                    <a:pt x="1276566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384609" y="40639"/>
                  </a:lnTo>
                  <a:lnTo>
                    <a:pt x="1276566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0" y="2468879"/>
              <a:ext cx="1482725" cy="40640"/>
            </a:xfrm>
            <a:custGeom>
              <a:avLst/>
              <a:gdLst/>
              <a:ahLst/>
              <a:cxnLst/>
              <a:rect l="l" t="t" r="r" b="b"/>
              <a:pathLst>
                <a:path w="1482725" h="40639">
                  <a:moveTo>
                    <a:pt x="1374480" y="0"/>
                  </a:moveTo>
                  <a:lnTo>
                    <a:pt x="0" y="0"/>
                  </a:lnTo>
                  <a:lnTo>
                    <a:pt x="0" y="40640"/>
                  </a:lnTo>
                  <a:lnTo>
                    <a:pt x="1482523" y="40640"/>
                  </a:lnTo>
                  <a:lnTo>
                    <a:pt x="137448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0" y="2505709"/>
              <a:ext cx="1485900" cy="41910"/>
            </a:xfrm>
            <a:custGeom>
              <a:avLst/>
              <a:gdLst/>
              <a:ahLst/>
              <a:cxnLst/>
              <a:rect l="l" t="t" r="r" b="b"/>
              <a:pathLst>
                <a:path w="1485900" h="41910">
                  <a:moveTo>
                    <a:pt x="1472394" y="0"/>
                  </a:moveTo>
                  <a:lnTo>
                    <a:pt x="0" y="0"/>
                  </a:lnTo>
                  <a:lnTo>
                    <a:pt x="0" y="41910"/>
                  </a:lnTo>
                  <a:lnTo>
                    <a:pt x="1340518" y="41910"/>
                  </a:lnTo>
                  <a:lnTo>
                    <a:pt x="1485900" y="5079"/>
                  </a:lnTo>
                  <a:lnTo>
                    <a:pt x="147239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0" y="2543809"/>
              <a:ext cx="1355725" cy="40640"/>
            </a:xfrm>
            <a:custGeom>
              <a:avLst/>
              <a:gdLst/>
              <a:ahLst/>
              <a:cxnLst/>
              <a:rect l="l" t="t" r="r" b="b"/>
              <a:pathLst>
                <a:path w="1355725" h="40639">
                  <a:moveTo>
                    <a:pt x="1355557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203520" y="40639"/>
                  </a:lnTo>
                  <a:lnTo>
                    <a:pt x="1295400" y="15239"/>
                  </a:lnTo>
                  <a:lnTo>
                    <a:pt x="1355557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0" y="2580640"/>
              <a:ext cx="1217930" cy="40640"/>
            </a:xfrm>
            <a:custGeom>
              <a:avLst/>
              <a:gdLst/>
              <a:ahLst/>
              <a:cxnLst/>
              <a:rect l="l" t="t" r="r" b="b"/>
              <a:pathLst>
                <a:path w="1217930" h="40639">
                  <a:moveTo>
                    <a:pt x="1217302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1070296" y="40639"/>
                  </a:lnTo>
                  <a:lnTo>
                    <a:pt x="121730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0" y="2617469"/>
              <a:ext cx="1084580" cy="41910"/>
            </a:xfrm>
            <a:custGeom>
              <a:avLst/>
              <a:gdLst/>
              <a:ahLst/>
              <a:cxnLst/>
              <a:rect l="l" t="t" r="r" b="b"/>
              <a:pathLst>
                <a:path w="1084580" h="41910">
                  <a:moveTo>
                    <a:pt x="1084078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932477" y="41909"/>
                  </a:lnTo>
                  <a:lnTo>
                    <a:pt x="1084078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0" y="2655569"/>
              <a:ext cx="946785" cy="40640"/>
            </a:xfrm>
            <a:custGeom>
              <a:avLst/>
              <a:gdLst/>
              <a:ahLst/>
              <a:cxnLst/>
              <a:rect l="l" t="t" r="r" b="b"/>
              <a:pathLst>
                <a:path w="946785" h="40639">
                  <a:moveTo>
                    <a:pt x="946259" y="0"/>
                  </a:moveTo>
                  <a:lnTo>
                    <a:pt x="0" y="0"/>
                  </a:lnTo>
                  <a:lnTo>
                    <a:pt x="0" y="40639"/>
                  </a:lnTo>
                  <a:lnTo>
                    <a:pt x="850181" y="40639"/>
                  </a:lnTo>
                  <a:lnTo>
                    <a:pt x="923290" y="6350"/>
                  </a:lnTo>
                  <a:lnTo>
                    <a:pt x="946259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0" y="2692400"/>
              <a:ext cx="858519" cy="36830"/>
            </a:xfrm>
            <a:custGeom>
              <a:avLst/>
              <a:gdLst/>
              <a:ahLst/>
              <a:cxnLst/>
              <a:rect l="l" t="t" r="r" b="b"/>
              <a:pathLst>
                <a:path w="858519" h="36830">
                  <a:moveTo>
                    <a:pt x="820396" y="17779"/>
                  </a:moveTo>
                  <a:lnTo>
                    <a:pt x="152400" y="17779"/>
                  </a:lnTo>
                  <a:lnTo>
                    <a:pt x="779780" y="36829"/>
                  </a:lnTo>
                  <a:lnTo>
                    <a:pt x="820396" y="17779"/>
                  </a:lnTo>
                  <a:close/>
                </a:path>
                <a:path w="858519" h="36830">
                  <a:moveTo>
                    <a:pt x="858304" y="0"/>
                  </a:moveTo>
                  <a:lnTo>
                    <a:pt x="0" y="0"/>
                  </a:lnTo>
                  <a:lnTo>
                    <a:pt x="0" y="25400"/>
                  </a:lnTo>
                  <a:lnTo>
                    <a:pt x="152400" y="17779"/>
                  </a:lnTo>
                  <a:lnTo>
                    <a:pt x="820396" y="17779"/>
                  </a:lnTo>
                  <a:lnTo>
                    <a:pt x="85830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252070" y="0"/>
              <a:ext cx="2783205" cy="219075"/>
            </a:xfrm>
            <a:custGeom>
              <a:avLst/>
              <a:gdLst/>
              <a:ahLst/>
              <a:cxnLst/>
              <a:rect l="l" t="t" r="r" b="b"/>
              <a:pathLst>
                <a:path w="2783204" h="219075">
                  <a:moveTo>
                    <a:pt x="1396022" y="218452"/>
                  </a:moveTo>
                  <a:lnTo>
                    <a:pt x="1370876" y="148590"/>
                  </a:lnTo>
                  <a:lnTo>
                    <a:pt x="1368145" y="140970"/>
                  </a:lnTo>
                  <a:lnTo>
                    <a:pt x="1345298" y="77470"/>
                  </a:lnTo>
                  <a:lnTo>
                    <a:pt x="1343025" y="71120"/>
                  </a:lnTo>
                  <a:lnTo>
                    <a:pt x="1324749" y="20320"/>
                  </a:lnTo>
                  <a:lnTo>
                    <a:pt x="1314589" y="0"/>
                  </a:lnTo>
                  <a:lnTo>
                    <a:pt x="56019" y="0"/>
                  </a:lnTo>
                  <a:lnTo>
                    <a:pt x="36144" y="77470"/>
                  </a:lnTo>
                  <a:lnTo>
                    <a:pt x="19862" y="140970"/>
                  </a:lnTo>
                  <a:lnTo>
                    <a:pt x="0" y="218452"/>
                  </a:lnTo>
                  <a:lnTo>
                    <a:pt x="1396022" y="218452"/>
                  </a:lnTo>
                  <a:close/>
                </a:path>
                <a:path w="2783204" h="219075">
                  <a:moveTo>
                    <a:pt x="2782709" y="201930"/>
                  </a:moveTo>
                  <a:lnTo>
                    <a:pt x="2776093" y="148590"/>
                  </a:lnTo>
                  <a:lnTo>
                    <a:pt x="2775153" y="140970"/>
                  </a:lnTo>
                  <a:lnTo>
                    <a:pt x="2767266" y="77470"/>
                  </a:lnTo>
                  <a:lnTo>
                    <a:pt x="2766491" y="71120"/>
                  </a:lnTo>
                  <a:lnTo>
                    <a:pt x="2764929" y="58420"/>
                  </a:lnTo>
                  <a:lnTo>
                    <a:pt x="2764929" y="38100"/>
                  </a:lnTo>
                  <a:lnTo>
                    <a:pt x="2773819" y="0"/>
                  </a:lnTo>
                  <a:lnTo>
                    <a:pt x="2145169" y="0"/>
                  </a:lnTo>
                  <a:lnTo>
                    <a:pt x="2032863" y="71120"/>
                  </a:lnTo>
                  <a:lnTo>
                    <a:pt x="2022843" y="77470"/>
                  </a:lnTo>
                  <a:lnTo>
                    <a:pt x="1992769" y="96520"/>
                  </a:lnTo>
                  <a:lnTo>
                    <a:pt x="1850059" y="140970"/>
                  </a:lnTo>
                  <a:lnTo>
                    <a:pt x="1837829" y="144780"/>
                  </a:lnTo>
                  <a:lnTo>
                    <a:pt x="1836267" y="148590"/>
                  </a:lnTo>
                  <a:lnTo>
                    <a:pt x="1807781" y="218452"/>
                  </a:lnTo>
                  <a:lnTo>
                    <a:pt x="2780931" y="218452"/>
                  </a:lnTo>
                  <a:lnTo>
                    <a:pt x="2782709" y="210820"/>
                  </a:lnTo>
                  <a:lnTo>
                    <a:pt x="2782709" y="20193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233843" y="212089"/>
              <a:ext cx="2800985" cy="77470"/>
            </a:xfrm>
            <a:custGeom>
              <a:avLst/>
              <a:gdLst/>
              <a:ahLst/>
              <a:cxnLst/>
              <a:rect l="l" t="t" r="r" b="b"/>
              <a:pathLst>
                <a:path w="2800984" h="77470">
                  <a:moveTo>
                    <a:pt x="1411966" y="0"/>
                  </a:moveTo>
                  <a:lnTo>
                    <a:pt x="19864" y="0"/>
                  </a:lnTo>
                  <a:lnTo>
                    <a:pt x="0" y="77469"/>
                  </a:lnTo>
                  <a:lnTo>
                    <a:pt x="1434487" y="77469"/>
                  </a:lnTo>
                  <a:lnTo>
                    <a:pt x="1417906" y="16509"/>
                  </a:lnTo>
                  <a:lnTo>
                    <a:pt x="1411966" y="0"/>
                  </a:lnTo>
                  <a:close/>
                </a:path>
                <a:path w="2800984" h="77470">
                  <a:moveTo>
                    <a:pt x="2800639" y="0"/>
                  </a:moveTo>
                  <a:lnTo>
                    <a:pt x="1828609" y="0"/>
                  </a:lnTo>
                  <a:lnTo>
                    <a:pt x="1797019" y="77469"/>
                  </a:lnTo>
                  <a:lnTo>
                    <a:pt x="2785580" y="77469"/>
                  </a:lnTo>
                  <a:lnTo>
                    <a:pt x="2792046" y="36829"/>
                  </a:lnTo>
                  <a:lnTo>
                    <a:pt x="280063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6231889" y="283209"/>
              <a:ext cx="2788920" cy="76200"/>
            </a:xfrm>
            <a:custGeom>
              <a:avLst/>
              <a:gdLst/>
              <a:ahLst/>
              <a:cxnLst/>
              <a:rect l="l" t="t" r="r" b="b"/>
              <a:pathLst>
                <a:path w="2788920" h="76200">
                  <a:moveTo>
                    <a:pt x="1434713" y="0"/>
                  </a:moveTo>
                  <a:lnTo>
                    <a:pt x="3582" y="0"/>
                  </a:lnTo>
                  <a:lnTo>
                    <a:pt x="0" y="13970"/>
                  </a:lnTo>
                  <a:lnTo>
                    <a:pt x="4136" y="76200"/>
                  </a:lnTo>
                  <a:lnTo>
                    <a:pt x="1455440" y="76200"/>
                  </a:lnTo>
                  <a:lnTo>
                    <a:pt x="1434713" y="0"/>
                  </a:lnTo>
                  <a:close/>
                </a:path>
                <a:path w="2788920" h="76200">
                  <a:moveTo>
                    <a:pt x="2788544" y="0"/>
                  </a:moveTo>
                  <a:lnTo>
                    <a:pt x="1801562" y="0"/>
                  </a:lnTo>
                  <a:lnTo>
                    <a:pt x="1770490" y="76200"/>
                  </a:lnTo>
                  <a:lnTo>
                    <a:pt x="2766115" y="76200"/>
                  </a:lnTo>
                  <a:lnTo>
                    <a:pt x="2785110" y="21590"/>
                  </a:lnTo>
                  <a:lnTo>
                    <a:pt x="2788544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6235604" y="353059"/>
              <a:ext cx="2764790" cy="77470"/>
            </a:xfrm>
            <a:custGeom>
              <a:avLst/>
              <a:gdLst/>
              <a:ahLst/>
              <a:cxnLst/>
              <a:rect l="l" t="t" r="r" b="b"/>
              <a:pathLst>
                <a:path w="2764790" h="77470">
                  <a:moveTo>
                    <a:pt x="1449998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71070" y="77470"/>
                  </a:lnTo>
                  <a:lnTo>
                    <a:pt x="1449998" y="0"/>
                  </a:lnTo>
                  <a:close/>
                </a:path>
                <a:path w="2764790" h="77470">
                  <a:moveTo>
                    <a:pt x="2764609" y="0"/>
                  </a:moveTo>
                  <a:lnTo>
                    <a:pt x="1769365" y="0"/>
                  </a:lnTo>
                  <a:lnTo>
                    <a:pt x="1737776" y="77470"/>
                  </a:lnTo>
                  <a:lnTo>
                    <a:pt x="2752350" y="77470"/>
                  </a:lnTo>
                  <a:lnTo>
                    <a:pt x="2761075" y="10160"/>
                  </a:lnTo>
                  <a:lnTo>
                    <a:pt x="2764609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240332" y="424179"/>
              <a:ext cx="2748915" cy="77470"/>
            </a:xfrm>
            <a:custGeom>
              <a:avLst/>
              <a:gdLst/>
              <a:ahLst/>
              <a:cxnLst/>
              <a:rect l="l" t="t" r="r" b="b"/>
              <a:pathLst>
                <a:path w="2748915" h="77470">
                  <a:moveTo>
                    <a:pt x="1464615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85687" y="77470"/>
                  </a:lnTo>
                  <a:lnTo>
                    <a:pt x="1464615" y="0"/>
                  </a:lnTo>
                  <a:close/>
                </a:path>
                <a:path w="2748915" h="77470">
                  <a:moveTo>
                    <a:pt x="2748445" y="0"/>
                  </a:moveTo>
                  <a:lnTo>
                    <a:pt x="1735637" y="0"/>
                  </a:lnTo>
                  <a:lnTo>
                    <a:pt x="1704047" y="77470"/>
                  </a:lnTo>
                  <a:lnTo>
                    <a:pt x="2747457" y="77470"/>
                  </a:lnTo>
                  <a:lnTo>
                    <a:pt x="2747457" y="7620"/>
                  </a:lnTo>
                  <a:lnTo>
                    <a:pt x="2748445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244975" y="494029"/>
              <a:ext cx="2772410" cy="77470"/>
            </a:xfrm>
            <a:custGeom>
              <a:avLst/>
              <a:gdLst/>
              <a:ahLst/>
              <a:cxnLst/>
              <a:rect l="l" t="t" r="r" b="b"/>
              <a:pathLst>
                <a:path w="2772409" h="77470">
                  <a:moveTo>
                    <a:pt x="1478971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497957" y="77470"/>
                  </a:lnTo>
                  <a:lnTo>
                    <a:pt x="1493134" y="52070"/>
                  </a:lnTo>
                  <a:lnTo>
                    <a:pt x="1478971" y="0"/>
                  </a:lnTo>
                  <a:close/>
                </a:path>
                <a:path w="2772409" h="77470">
                  <a:moveTo>
                    <a:pt x="2742814" y="0"/>
                  </a:moveTo>
                  <a:lnTo>
                    <a:pt x="1702511" y="0"/>
                  </a:lnTo>
                  <a:lnTo>
                    <a:pt x="1684904" y="43180"/>
                  </a:lnTo>
                  <a:lnTo>
                    <a:pt x="1674353" y="77470"/>
                  </a:lnTo>
                  <a:lnTo>
                    <a:pt x="2768637" y="77470"/>
                  </a:lnTo>
                  <a:lnTo>
                    <a:pt x="2772024" y="71120"/>
                  </a:lnTo>
                  <a:lnTo>
                    <a:pt x="2761864" y="62230"/>
                  </a:lnTo>
                  <a:lnTo>
                    <a:pt x="2742814" y="43180"/>
                  </a:lnTo>
                  <a:lnTo>
                    <a:pt x="2742814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249703" y="565149"/>
              <a:ext cx="2767330" cy="77470"/>
            </a:xfrm>
            <a:custGeom>
              <a:avLst/>
              <a:gdLst/>
              <a:ahLst/>
              <a:cxnLst/>
              <a:rect l="l" t="t" r="r" b="b"/>
              <a:pathLst>
                <a:path w="2767329" h="77470">
                  <a:moveTo>
                    <a:pt x="1492024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06733" y="77470"/>
                  </a:lnTo>
                  <a:lnTo>
                    <a:pt x="1492024" y="0"/>
                  </a:lnTo>
                  <a:close/>
                </a:path>
                <a:path w="2767329" h="77470">
                  <a:moveTo>
                    <a:pt x="2767296" y="0"/>
                  </a:moveTo>
                  <a:lnTo>
                    <a:pt x="1671580" y="0"/>
                  </a:lnTo>
                  <a:lnTo>
                    <a:pt x="1647743" y="77470"/>
                  </a:lnTo>
                  <a:lnTo>
                    <a:pt x="2694779" y="77470"/>
                  </a:lnTo>
                  <a:lnTo>
                    <a:pt x="2708876" y="66039"/>
                  </a:lnTo>
                  <a:lnTo>
                    <a:pt x="2738086" y="38100"/>
                  </a:lnTo>
                  <a:lnTo>
                    <a:pt x="2757136" y="19050"/>
                  </a:lnTo>
                  <a:lnTo>
                    <a:pt x="2767296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254346" y="634999"/>
              <a:ext cx="2700020" cy="77470"/>
            </a:xfrm>
            <a:custGeom>
              <a:avLst/>
              <a:gdLst/>
              <a:ahLst/>
              <a:cxnLst/>
              <a:rect l="l" t="t" r="r" b="b"/>
              <a:pathLst>
                <a:path w="2700020" h="77470">
                  <a:moveTo>
                    <a:pt x="1500643" y="0"/>
                  </a:moveTo>
                  <a:lnTo>
                    <a:pt x="0" y="0"/>
                  </a:lnTo>
                  <a:lnTo>
                    <a:pt x="5149" y="77470"/>
                  </a:lnTo>
                  <a:lnTo>
                    <a:pt x="1515352" y="77470"/>
                  </a:lnTo>
                  <a:lnTo>
                    <a:pt x="1500643" y="0"/>
                  </a:lnTo>
                  <a:close/>
                </a:path>
                <a:path w="2700020" h="77470">
                  <a:moveTo>
                    <a:pt x="2699534" y="0"/>
                  </a:moveTo>
                  <a:lnTo>
                    <a:pt x="1645444" y="0"/>
                  </a:lnTo>
                  <a:lnTo>
                    <a:pt x="1621607" y="77470"/>
                  </a:lnTo>
                  <a:lnTo>
                    <a:pt x="2609784" y="77470"/>
                  </a:lnTo>
                  <a:lnTo>
                    <a:pt x="2628033" y="53339"/>
                  </a:lnTo>
                  <a:lnTo>
                    <a:pt x="2638193" y="53339"/>
                  </a:lnTo>
                  <a:lnTo>
                    <a:pt x="2657243" y="34289"/>
                  </a:lnTo>
                  <a:lnTo>
                    <a:pt x="2699534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259073" y="706120"/>
              <a:ext cx="2610485" cy="77470"/>
            </a:xfrm>
            <a:custGeom>
              <a:avLst/>
              <a:gdLst/>
              <a:ahLst/>
              <a:cxnLst/>
              <a:rect l="l" t="t" r="r" b="b"/>
              <a:pathLst>
                <a:path w="2610484" h="77470">
                  <a:moveTo>
                    <a:pt x="1509419" y="0"/>
                  </a:moveTo>
                  <a:lnTo>
                    <a:pt x="0" y="0"/>
                  </a:lnTo>
                  <a:lnTo>
                    <a:pt x="2026" y="30479"/>
                  </a:lnTo>
                  <a:lnTo>
                    <a:pt x="34363" y="77469"/>
                  </a:lnTo>
                  <a:lnTo>
                    <a:pt x="1509670" y="77469"/>
                  </a:lnTo>
                  <a:lnTo>
                    <a:pt x="1517136" y="40639"/>
                  </a:lnTo>
                  <a:lnTo>
                    <a:pt x="1509419" y="0"/>
                  </a:lnTo>
                  <a:close/>
                </a:path>
                <a:path w="2610484" h="77470">
                  <a:moveTo>
                    <a:pt x="2609859" y="0"/>
                  </a:moveTo>
                  <a:lnTo>
                    <a:pt x="1618833" y="0"/>
                  </a:lnTo>
                  <a:lnTo>
                    <a:pt x="1594996" y="77469"/>
                  </a:lnTo>
                  <a:lnTo>
                    <a:pt x="2551268" y="77469"/>
                  </a:lnTo>
                  <a:lnTo>
                    <a:pt x="260985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288193" y="775970"/>
              <a:ext cx="2527935" cy="77470"/>
            </a:xfrm>
            <a:custGeom>
              <a:avLst/>
              <a:gdLst/>
              <a:ahLst/>
              <a:cxnLst/>
              <a:rect l="l" t="t" r="r" b="b"/>
              <a:pathLst>
                <a:path w="2527934" h="77469">
                  <a:moveTo>
                    <a:pt x="1482095" y="0"/>
                  </a:moveTo>
                  <a:lnTo>
                    <a:pt x="0" y="0"/>
                  </a:lnTo>
                  <a:lnTo>
                    <a:pt x="53312" y="77469"/>
                  </a:lnTo>
                  <a:lnTo>
                    <a:pt x="1466392" y="77469"/>
                  </a:lnTo>
                  <a:lnTo>
                    <a:pt x="1482095" y="0"/>
                  </a:lnTo>
                  <a:close/>
                </a:path>
                <a:path w="2527934" h="77469">
                  <a:moveTo>
                    <a:pt x="2527911" y="0"/>
                  </a:moveTo>
                  <a:lnTo>
                    <a:pt x="1568222" y="0"/>
                  </a:lnTo>
                  <a:lnTo>
                    <a:pt x="1545166" y="74929"/>
                  </a:lnTo>
                  <a:lnTo>
                    <a:pt x="1542280" y="77469"/>
                  </a:lnTo>
                  <a:lnTo>
                    <a:pt x="2469321" y="77469"/>
                  </a:lnTo>
                  <a:lnTo>
                    <a:pt x="2527911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337136" y="847090"/>
              <a:ext cx="2425700" cy="77470"/>
            </a:xfrm>
            <a:custGeom>
              <a:avLst/>
              <a:gdLst/>
              <a:ahLst/>
              <a:cxnLst/>
              <a:rect l="l" t="t" r="r" b="b"/>
              <a:pathLst>
                <a:path w="2425700" h="77469">
                  <a:moveTo>
                    <a:pt x="1418736" y="0"/>
                  </a:moveTo>
                  <a:lnTo>
                    <a:pt x="0" y="0"/>
                  </a:lnTo>
                  <a:lnTo>
                    <a:pt x="53312" y="77470"/>
                  </a:lnTo>
                  <a:lnTo>
                    <a:pt x="1403033" y="77470"/>
                  </a:lnTo>
                  <a:lnTo>
                    <a:pt x="1418736" y="0"/>
                  </a:lnTo>
                  <a:close/>
                </a:path>
                <a:path w="2425700" h="77469">
                  <a:moveTo>
                    <a:pt x="2425180" y="0"/>
                  </a:moveTo>
                  <a:lnTo>
                    <a:pt x="1497396" y="0"/>
                  </a:lnTo>
                  <a:lnTo>
                    <a:pt x="1496223" y="3810"/>
                  </a:lnTo>
                  <a:lnTo>
                    <a:pt x="1412519" y="77470"/>
                  </a:lnTo>
                  <a:lnTo>
                    <a:pt x="2366590" y="77470"/>
                  </a:lnTo>
                  <a:lnTo>
                    <a:pt x="242518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386078" y="918210"/>
              <a:ext cx="2322830" cy="76200"/>
            </a:xfrm>
            <a:custGeom>
              <a:avLst/>
              <a:gdLst/>
              <a:ahLst/>
              <a:cxnLst/>
              <a:rect l="l" t="t" r="r" b="b"/>
              <a:pathLst>
                <a:path w="2322829" h="76200">
                  <a:moveTo>
                    <a:pt x="1355377" y="0"/>
                  </a:moveTo>
                  <a:lnTo>
                    <a:pt x="0" y="0"/>
                  </a:lnTo>
                  <a:lnTo>
                    <a:pt x="37581" y="54610"/>
                  </a:lnTo>
                  <a:lnTo>
                    <a:pt x="53209" y="76200"/>
                  </a:lnTo>
                  <a:lnTo>
                    <a:pt x="2263629" y="76200"/>
                  </a:lnTo>
                  <a:lnTo>
                    <a:pt x="2267701" y="72389"/>
                  </a:lnTo>
                  <a:lnTo>
                    <a:pt x="2309963" y="16510"/>
                  </a:lnTo>
                  <a:lnTo>
                    <a:pt x="1352031" y="16510"/>
                  </a:lnTo>
                  <a:lnTo>
                    <a:pt x="1355377" y="0"/>
                  </a:lnTo>
                  <a:close/>
                </a:path>
                <a:path w="2322829" h="76200">
                  <a:moveTo>
                    <a:pt x="2322449" y="0"/>
                  </a:moveTo>
                  <a:lnTo>
                    <a:pt x="1370792" y="0"/>
                  </a:lnTo>
                  <a:lnTo>
                    <a:pt x="1352031" y="16510"/>
                  </a:lnTo>
                  <a:lnTo>
                    <a:pt x="2309963" y="16510"/>
                  </a:lnTo>
                  <a:lnTo>
                    <a:pt x="2322449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434691" y="988060"/>
              <a:ext cx="2221230" cy="77470"/>
            </a:xfrm>
            <a:custGeom>
              <a:avLst/>
              <a:gdLst/>
              <a:ahLst/>
              <a:cxnLst/>
              <a:rect l="l" t="t" r="r" b="b"/>
              <a:pathLst>
                <a:path w="2221229" h="77469">
                  <a:moveTo>
                    <a:pt x="2221009" y="0"/>
                  </a:moveTo>
                  <a:lnTo>
                    <a:pt x="0" y="0"/>
                  </a:lnTo>
                  <a:lnTo>
                    <a:pt x="56079" y="77469"/>
                  </a:lnTo>
                  <a:lnTo>
                    <a:pt x="2139020" y="77469"/>
                  </a:lnTo>
                  <a:lnTo>
                    <a:pt x="2219088" y="2539"/>
                  </a:lnTo>
                  <a:lnTo>
                    <a:pt x="2221009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6486174" y="1059179"/>
              <a:ext cx="2094864" cy="77470"/>
            </a:xfrm>
            <a:custGeom>
              <a:avLst/>
              <a:gdLst/>
              <a:ahLst/>
              <a:cxnLst/>
              <a:rect l="l" t="t" r="r" b="b"/>
              <a:pathLst>
                <a:path w="2094865" h="77469">
                  <a:moveTo>
                    <a:pt x="2094323" y="0"/>
                  </a:moveTo>
                  <a:lnTo>
                    <a:pt x="0" y="0"/>
                  </a:lnTo>
                  <a:lnTo>
                    <a:pt x="56079" y="77470"/>
                  </a:lnTo>
                  <a:lnTo>
                    <a:pt x="2011540" y="77470"/>
                  </a:lnTo>
                  <a:lnTo>
                    <a:pt x="2094323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536737" y="1129029"/>
              <a:ext cx="1969135" cy="77470"/>
            </a:xfrm>
            <a:custGeom>
              <a:avLst/>
              <a:gdLst/>
              <a:ahLst/>
              <a:cxnLst/>
              <a:rect l="l" t="t" r="r" b="b"/>
              <a:pathLst>
                <a:path w="1969134" h="77469">
                  <a:moveTo>
                    <a:pt x="1969120" y="0"/>
                  </a:moveTo>
                  <a:lnTo>
                    <a:pt x="0" y="0"/>
                  </a:lnTo>
                  <a:lnTo>
                    <a:pt x="10112" y="13970"/>
                  </a:lnTo>
                  <a:lnTo>
                    <a:pt x="81172" y="77470"/>
                  </a:lnTo>
                  <a:lnTo>
                    <a:pt x="1886338" y="77470"/>
                  </a:lnTo>
                  <a:lnTo>
                    <a:pt x="196912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6610803" y="1200149"/>
              <a:ext cx="2522220" cy="77470"/>
            </a:xfrm>
            <a:custGeom>
              <a:avLst/>
              <a:gdLst/>
              <a:ahLst/>
              <a:cxnLst/>
              <a:rect l="l" t="t" r="r" b="b"/>
              <a:pathLst>
                <a:path w="2522220" h="77469">
                  <a:moveTo>
                    <a:pt x="1819057" y="0"/>
                  </a:moveTo>
                  <a:lnTo>
                    <a:pt x="0" y="0"/>
                  </a:lnTo>
                  <a:lnTo>
                    <a:pt x="86692" y="77470"/>
                  </a:lnTo>
                  <a:lnTo>
                    <a:pt x="1762306" y="77470"/>
                  </a:lnTo>
                  <a:lnTo>
                    <a:pt x="1805486" y="12700"/>
                  </a:lnTo>
                  <a:lnTo>
                    <a:pt x="1819057" y="0"/>
                  </a:lnTo>
                  <a:close/>
                </a:path>
                <a:path w="2522220" h="77469">
                  <a:moveTo>
                    <a:pt x="2167436" y="41910"/>
                  </a:moveTo>
                  <a:lnTo>
                    <a:pt x="2048373" y="77470"/>
                  </a:lnTo>
                  <a:lnTo>
                    <a:pt x="2521987" y="77470"/>
                  </a:lnTo>
                  <a:lnTo>
                    <a:pt x="2444296" y="50800"/>
                  </a:lnTo>
                  <a:lnTo>
                    <a:pt x="2167436" y="4191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6690390" y="1271269"/>
              <a:ext cx="2449830" cy="77470"/>
            </a:xfrm>
            <a:custGeom>
              <a:avLst/>
              <a:gdLst/>
              <a:ahLst/>
              <a:cxnLst/>
              <a:rect l="l" t="t" r="r" b="b"/>
              <a:pathLst>
                <a:path w="2449829" h="77469">
                  <a:moveTo>
                    <a:pt x="1686953" y="0"/>
                  </a:moveTo>
                  <a:lnTo>
                    <a:pt x="0" y="0"/>
                  </a:lnTo>
                  <a:lnTo>
                    <a:pt x="86692" y="77469"/>
                  </a:lnTo>
                  <a:lnTo>
                    <a:pt x="1635306" y="77469"/>
                  </a:lnTo>
                  <a:lnTo>
                    <a:pt x="1686953" y="0"/>
                  </a:lnTo>
                  <a:close/>
                </a:path>
                <a:path w="2449829" h="77469">
                  <a:moveTo>
                    <a:pt x="2423902" y="0"/>
                  </a:moveTo>
                  <a:lnTo>
                    <a:pt x="1990048" y="0"/>
                  </a:lnTo>
                  <a:lnTo>
                    <a:pt x="1730662" y="77469"/>
                  </a:lnTo>
                  <a:lnTo>
                    <a:pt x="2449799" y="77469"/>
                  </a:lnTo>
                  <a:lnTo>
                    <a:pt x="2449799" y="8889"/>
                  </a:lnTo>
                  <a:lnTo>
                    <a:pt x="24239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5932508" y="1341119"/>
              <a:ext cx="3208020" cy="77470"/>
            </a:xfrm>
            <a:custGeom>
              <a:avLst/>
              <a:gdLst/>
              <a:ahLst/>
              <a:cxnLst/>
              <a:rect l="l" t="t" r="r" b="b"/>
              <a:pathLst>
                <a:path w="3208020" h="77469">
                  <a:moveTo>
                    <a:pt x="138091" y="24129"/>
                  </a:moveTo>
                  <a:lnTo>
                    <a:pt x="0" y="77469"/>
                  </a:lnTo>
                  <a:lnTo>
                    <a:pt x="463163" y="77469"/>
                  </a:lnTo>
                  <a:lnTo>
                    <a:pt x="138091" y="24129"/>
                  </a:lnTo>
                  <a:close/>
                </a:path>
                <a:path w="3208020" h="77469">
                  <a:moveTo>
                    <a:pt x="2398268" y="0"/>
                  </a:moveTo>
                  <a:lnTo>
                    <a:pt x="836047" y="0"/>
                  </a:lnTo>
                  <a:lnTo>
                    <a:pt x="853101" y="15239"/>
                  </a:lnTo>
                  <a:lnTo>
                    <a:pt x="873535" y="77469"/>
                  </a:lnTo>
                  <a:lnTo>
                    <a:pt x="3207681" y="77469"/>
                  </a:lnTo>
                  <a:lnTo>
                    <a:pt x="3207681" y="43179"/>
                  </a:lnTo>
                  <a:lnTo>
                    <a:pt x="2369481" y="43179"/>
                  </a:lnTo>
                  <a:lnTo>
                    <a:pt x="2398268" y="0"/>
                  </a:lnTo>
                  <a:close/>
                </a:path>
                <a:path w="3208020" h="77469">
                  <a:moveTo>
                    <a:pt x="3207681" y="0"/>
                  </a:moveTo>
                  <a:lnTo>
                    <a:pt x="2514057" y="0"/>
                  </a:lnTo>
                  <a:lnTo>
                    <a:pt x="2369481" y="43179"/>
                  </a:lnTo>
                  <a:lnTo>
                    <a:pt x="3207681" y="43179"/>
                  </a:lnTo>
                  <a:lnTo>
                    <a:pt x="3207681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5758505" y="1412240"/>
              <a:ext cx="3382010" cy="77470"/>
            </a:xfrm>
            <a:custGeom>
              <a:avLst/>
              <a:gdLst/>
              <a:ahLst/>
              <a:cxnLst/>
              <a:rect l="l" t="t" r="r" b="b"/>
              <a:pathLst>
                <a:path w="3382009" h="77469">
                  <a:moveTo>
                    <a:pt x="598467" y="0"/>
                  </a:moveTo>
                  <a:lnTo>
                    <a:pt x="190442" y="0"/>
                  </a:lnTo>
                  <a:lnTo>
                    <a:pt x="16184" y="67310"/>
                  </a:lnTo>
                  <a:lnTo>
                    <a:pt x="0" y="77470"/>
                  </a:lnTo>
                  <a:lnTo>
                    <a:pt x="3275776" y="77470"/>
                  </a:lnTo>
                  <a:lnTo>
                    <a:pt x="3335724" y="39370"/>
                  </a:lnTo>
                  <a:lnTo>
                    <a:pt x="826444" y="39370"/>
                  </a:lnTo>
                  <a:lnTo>
                    <a:pt x="722304" y="20320"/>
                  </a:lnTo>
                  <a:lnTo>
                    <a:pt x="598467" y="0"/>
                  </a:lnTo>
                  <a:close/>
                </a:path>
                <a:path w="3382009" h="77469">
                  <a:moveTo>
                    <a:pt x="3381684" y="0"/>
                  </a:moveTo>
                  <a:lnTo>
                    <a:pt x="1045452" y="0"/>
                  </a:lnTo>
                  <a:lnTo>
                    <a:pt x="1055044" y="29210"/>
                  </a:lnTo>
                  <a:lnTo>
                    <a:pt x="826444" y="39370"/>
                  </a:lnTo>
                  <a:lnTo>
                    <a:pt x="3335724" y="39370"/>
                  </a:lnTo>
                  <a:lnTo>
                    <a:pt x="3381684" y="10160"/>
                  </a:lnTo>
                  <a:lnTo>
                    <a:pt x="3381684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647240" y="1482090"/>
              <a:ext cx="3399154" cy="77470"/>
            </a:xfrm>
            <a:custGeom>
              <a:avLst/>
              <a:gdLst/>
              <a:ahLst/>
              <a:cxnLst/>
              <a:rect l="l" t="t" r="r" b="b"/>
              <a:pathLst>
                <a:path w="3399154" h="77469">
                  <a:moveTo>
                    <a:pt x="3399031" y="0"/>
                  </a:moveTo>
                  <a:lnTo>
                    <a:pt x="123403" y="0"/>
                  </a:lnTo>
                  <a:lnTo>
                    <a:pt x="0" y="77470"/>
                  </a:lnTo>
                  <a:lnTo>
                    <a:pt x="3277138" y="77470"/>
                  </a:lnTo>
                  <a:lnTo>
                    <a:pt x="3399031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523912" y="1553210"/>
              <a:ext cx="3410585" cy="77470"/>
            </a:xfrm>
            <a:custGeom>
              <a:avLst/>
              <a:gdLst/>
              <a:ahLst/>
              <a:cxnLst/>
              <a:rect l="l" t="t" r="r" b="b"/>
              <a:pathLst>
                <a:path w="3410584" h="77469">
                  <a:moveTo>
                    <a:pt x="3410457" y="0"/>
                  </a:moveTo>
                  <a:lnTo>
                    <a:pt x="133443" y="0"/>
                  </a:lnTo>
                  <a:lnTo>
                    <a:pt x="22177" y="69850"/>
                  </a:lnTo>
                  <a:lnTo>
                    <a:pt x="0" y="77469"/>
                  </a:lnTo>
                  <a:lnTo>
                    <a:pt x="3301255" y="77469"/>
                  </a:lnTo>
                  <a:lnTo>
                    <a:pt x="3330527" y="50800"/>
                  </a:lnTo>
                  <a:lnTo>
                    <a:pt x="341045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320617" y="1623060"/>
              <a:ext cx="3513454" cy="77470"/>
            </a:xfrm>
            <a:custGeom>
              <a:avLst/>
              <a:gdLst/>
              <a:ahLst/>
              <a:cxnLst/>
              <a:rect l="l" t="t" r="r" b="b"/>
              <a:pathLst>
                <a:path w="3513454" h="77469">
                  <a:moveTo>
                    <a:pt x="3512913" y="0"/>
                  </a:moveTo>
                  <a:lnTo>
                    <a:pt x="225472" y="0"/>
                  </a:lnTo>
                  <a:lnTo>
                    <a:pt x="0" y="77469"/>
                  </a:lnTo>
                  <a:lnTo>
                    <a:pt x="3427885" y="77469"/>
                  </a:lnTo>
                  <a:lnTo>
                    <a:pt x="3512913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176623" y="1694179"/>
              <a:ext cx="3578860" cy="77470"/>
            </a:xfrm>
            <a:custGeom>
              <a:avLst/>
              <a:gdLst/>
              <a:ahLst/>
              <a:cxnLst/>
              <a:rect l="l" t="t" r="r" b="b"/>
              <a:pathLst>
                <a:path w="3578859" h="77469">
                  <a:moveTo>
                    <a:pt x="3578849" y="0"/>
                  </a:moveTo>
                  <a:lnTo>
                    <a:pt x="162475" y="0"/>
                  </a:lnTo>
                  <a:lnTo>
                    <a:pt x="121816" y="13970"/>
                  </a:lnTo>
                  <a:lnTo>
                    <a:pt x="0" y="77470"/>
                  </a:lnTo>
                  <a:lnTo>
                    <a:pt x="3178781" y="77470"/>
                  </a:lnTo>
                  <a:lnTo>
                    <a:pt x="3563516" y="13970"/>
                  </a:lnTo>
                  <a:lnTo>
                    <a:pt x="357884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059679" y="1765300"/>
              <a:ext cx="3334385" cy="76200"/>
            </a:xfrm>
            <a:custGeom>
              <a:avLst/>
              <a:gdLst/>
              <a:ahLst/>
              <a:cxnLst/>
              <a:rect l="l" t="t" r="r" b="b"/>
              <a:pathLst>
                <a:path w="3334384" h="76200">
                  <a:moveTo>
                    <a:pt x="3334198" y="0"/>
                  </a:moveTo>
                  <a:lnTo>
                    <a:pt x="129125" y="0"/>
                  </a:lnTo>
                  <a:lnTo>
                    <a:pt x="0" y="67310"/>
                  </a:lnTo>
                  <a:lnTo>
                    <a:pt x="57488" y="76200"/>
                  </a:lnTo>
                  <a:lnTo>
                    <a:pt x="2991188" y="76200"/>
                  </a:lnTo>
                  <a:lnTo>
                    <a:pt x="3157220" y="29210"/>
                  </a:lnTo>
                  <a:lnTo>
                    <a:pt x="3334198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076105" y="1835150"/>
              <a:ext cx="2997200" cy="77470"/>
            </a:xfrm>
            <a:custGeom>
              <a:avLst/>
              <a:gdLst/>
              <a:ahLst/>
              <a:cxnLst/>
              <a:rect l="l" t="t" r="r" b="b"/>
              <a:pathLst>
                <a:path w="2997200" h="77469">
                  <a:moveTo>
                    <a:pt x="2997200" y="0"/>
                  </a:moveTo>
                  <a:lnTo>
                    <a:pt x="0" y="0"/>
                  </a:lnTo>
                  <a:lnTo>
                    <a:pt x="106764" y="16510"/>
                  </a:lnTo>
                  <a:lnTo>
                    <a:pt x="315642" y="77470"/>
                  </a:lnTo>
                  <a:lnTo>
                    <a:pt x="2851706" y="77470"/>
                  </a:lnTo>
                  <a:lnTo>
                    <a:pt x="2938864" y="16510"/>
                  </a:lnTo>
                  <a:lnTo>
                    <a:pt x="2997200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369989" y="1906269"/>
              <a:ext cx="2567305" cy="77470"/>
            </a:xfrm>
            <a:custGeom>
              <a:avLst/>
              <a:gdLst/>
              <a:ahLst/>
              <a:cxnLst/>
              <a:rect l="l" t="t" r="r" b="b"/>
              <a:pathLst>
                <a:path w="2567304" h="77469">
                  <a:moveTo>
                    <a:pt x="2566901" y="0"/>
                  </a:moveTo>
                  <a:lnTo>
                    <a:pt x="0" y="0"/>
                  </a:lnTo>
                  <a:lnTo>
                    <a:pt x="108790" y="31750"/>
                  </a:lnTo>
                  <a:lnTo>
                    <a:pt x="234520" y="77469"/>
                  </a:lnTo>
                  <a:lnTo>
                    <a:pt x="2456138" y="77469"/>
                  </a:lnTo>
                  <a:lnTo>
                    <a:pt x="2566901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583554" y="1976119"/>
              <a:ext cx="2253615" cy="77470"/>
            </a:xfrm>
            <a:custGeom>
              <a:avLst/>
              <a:gdLst/>
              <a:ahLst/>
              <a:cxnLst/>
              <a:rect l="l" t="t" r="r" b="b"/>
              <a:pathLst>
                <a:path w="2253615" h="77469">
                  <a:moveTo>
                    <a:pt x="2253468" y="0"/>
                  </a:moveTo>
                  <a:lnTo>
                    <a:pt x="0" y="0"/>
                  </a:lnTo>
                  <a:lnTo>
                    <a:pt x="48894" y="17779"/>
                  </a:lnTo>
                  <a:lnTo>
                    <a:pt x="57737" y="77469"/>
                  </a:lnTo>
                  <a:lnTo>
                    <a:pt x="2187896" y="77469"/>
                  </a:lnTo>
                  <a:lnTo>
                    <a:pt x="2211704" y="29209"/>
                  </a:lnTo>
                  <a:lnTo>
                    <a:pt x="2253468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640352" y="2047240"/>
              <a:ext cx="2134235" cy="77470"/>
            </a:xfrm>
            <a:custGeom>
              <a:avLst/>
              <a:gdLst/>
              <a:ahLst/>
              <a:cxnLst/>
              <a:rect l="l" t="t" r="r" b="b"/>
              <a:pathLst>
                <a:path w="2134234" h="77469">
                  <a:moveTo>
                    <a:pt x="2134232" y="0"/>
                  </a:moveTo>
                  <a:lnTo>
                    <a:pt x="0" y="0"/>
                  </a:lnTo>
                  <a:lnTo>
                    <a:pt x="2257" y="15239"/>
                  </a:lnTo>
                  <a:lnTo>
                    <a:pt x="125447" y="44450"/>
                  </a:lnTo>
                  <a:lnTo>
                    <a:pt x="170649" y="77470"/>
                  </a:lnTo>
                  <a:lnTo>
                    <a:pt x="1974059" y="77470"/>
                  </a:lnTo>
                  <a:lnTo>
                    <a:pt x="1983457" y="72389"/>
                  </a:lnTo>
                  <a:lnTo>
                    <a:pt x="2118443" y="72389"/>
                  </a:lnTo>
                  <a:lnTo>
                    <a:pt x="2107917" y="53339"/>
                  </a:lnTo>
                  <a:lnTo>
                    <a:pt x="2134232" y="0"/>
                  </a:lnTo>
                  <a:close/>
                </a:path>
                <a:path w="2134234" h="77469">
                  <a:moveTo>
                    <a:pt x="2118443" y="72389"/>
                  </a:moveTo>
                  <a:lnTo>
                    <a:pt x="1983457" y="72389"/>
                  </a:lnTo>
                  <a:lnTo>
                    <a:pt x="1988537" y="77470"/>
                  </a:lnTo>
                  <a:lnTo>
                    <a:pt x="2121250" y="77470"/>
                  </a:lnTo>
                  <a:lnTo>
                    <a:pt x="2118443" y="72389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5800570" y="2117090"/>
              <a:ext cx="2000250" cy="77470"/>
            </a:xfrm>
            <a:custGeom>
              <a:avLst/>
              <a:gdLst/>
              <a:ahLst/>
              <a:cxnLst/>
              <a:rect l="l" t="t" r="r" b="b"/>
              <a:pathLst>
                <a:path w="2000250" h="77469">
                  <a:moveTo>
                    <a:pt x="1956821" y="0"/>
                  </a:moveTo>
                  <a:lnTo>
                    <a:pt x="0" y="0"/>
                  </a:lnTo>
                  <a:lnTo>
                    <a:pt x="106051" y="77470"/>
                  </a:lnTo>
                  <a:lnTo>
                    <a:pt x="470265" y="77470"/>
                  </a:lnTo>
                  <a:lnTo>
                    <a:pt x="680239" y="21589"/>
                  </a:lnTo>
                  <a:lnTo>
                    <a:pt x="1787996" y="21589"/>
                  </a:lnTo>
                  <a:lnTo>
                    <a:pt x="1823239" y="2539"/>
                  </a:lnTo>
                  <a:lnTo>
                    <a:pt x="1958225" y="2539"/>
                  </a:lnTo>
                  <a:lnTo>
                    <a:pt x="1956821" y="0"/>
                  </a:lnTo>
                  <a:close/>
                </a:path>
                <a:path w="2000250" h="77469">
                  <a:moveTo>
                    <a:pt x="1787996" y="21589"/>
                  </a:moveTo>
                  <a:lnTo>
                    <a:pt x="888519" y="21589"/>
                  </a:lnTo>
                  <a:lnTo>
                    <a:pt x="1080289" y="40639"/>
                  </a:lnTo>
                  <a:lnTo>
                    <a:pt x="973097" y="77470"/>
                  </a:lnTo>
                  <a:lnTo>
                    <a:pt x="1684618" y="77470"/>
                  </a:lnTo>
                  <a:lnTo>
                    <a:pt x="1787996" y="21589"/>
                  </a:lnTo>
                  <a:close/>
                </a:path>
                <a:path w="2000250" h="77469">
                  <a:moveTo>
                    <a:pt x="1958225" y="2539"/>
                  </a:moveTo>
                  <a:lnTo>
                    <a:pt x="1823239" y="2539"/>
                  </a:lnTo>
                  <a:lnTo>
                    <a:pt x="1842289" y="21589"/>
                  </a:lnTo>
                  <a:lnTo>
                    <a:pt x="1870229" y="59689"/>
                  </a:lnTo>
                  <a:lnTo>
                    <a:pt x="1885045" y="77470"/>
                  </a:lnTo>
                  <a:lnTo>
                    <a:pt x="1999627" y="77470"/>
                  </a:lnTo>
                  <a:lnTo>
                    <a:pt x="1958225" y="2539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5897929" y="2188209"/>
              <a:ext cx="1941830" cy="77470"/>
            </a:xfrm>
            <a:custGeom>
              <a:avLst/>
              <a:gdLst/>
              <a:ahLst/>
              <a:cxnLst/>
              <a:rect l="l" t="t" r="r" b="b"/>
              <a:pathLst>
                <a:path w="1941829" h="77469">
                  <a:moveTo>
                    <a:pt x="1898759" y="0"/>
                  </a:moveTo>
                  <a:lnTo>
                    <a:pt x="1782395" y="0"/>
                  </a:lnTo>
                  <a:lnTo>
                    <a:pt x="1810970" y="34289"/>
                  </a:lnTo>
                  <a:lnTo>
                    <a:pt x="1827578" y="77469"/>
                  </a:lnTo>
                  <a:lnTo>
                    <a:pt x="1941565" y="77469"/>
                  </a:lnTo>
                  <a:lnTo>
                    <a:pt x="1898759" y="0"/>
                  </a:lnTo>
                  <a:close/>
                </a:path>
                <a:path w="1941829" h="77469">
                  <a:moveTo>
                    <a:pt x="1599007" y="0"/>
                  </a:moveTo>
                  <a:lnTo>
                    <a:pt x="894220" y="0"/>
                  </a:lnTo>
                  <a:lnTo>
                    <a:pt x="735280" y="54610"/>
                  </a:lnTo>
                  <a:lnTo>
                    <a:pt x="701569" y="77469"/>
                  </a:lnTo>
                  <a:lnTo>
                    <a:pt x="1421584" y="77469"/>
                  </a:lnTo>
                  <a:lnTo>
                    <a:pt x="1584910" y="7619"/>
                  </a:lnTo>
                  <a:lnTo>
                    <a:pt x="1599007" y="0"/>
                  </a:lnTo>
                  <a:close/>
                </a:path>
                <a:path w="1941829" h="77469">
                  <a:moveTo>
                    <a:pt x="396767" y="0"/>
                  </a:moveTo>
                  <a:lnTo>
                    <a:pt x="0" y="0"/>
                  </a:lnTo>
                  <a:lnTo>
                    <a:pt x="46940" y="34289"/>
                  </a:lnTo>
                  <a:lnTo>
                    <a:pt x="267920" y="34289"/>
                  </a:lnTo>
                  <a:lnTo>
                    <a:pt x="396767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6496491" y="2258059"/>
              <a:ext cx="1381760" cy="77470"/>
            </a:xfrm>
            <a:custGeom>
              <a:avLst/>
              <a:gdLst/>
              <a:ahLst/>
              <a:cxnLst/>
              <a:rect l="l" t="t" r="r" b="b"/>
              <a:pathLst>
                <a:path w="1381759" h="77469">
                  <a:moveTo>
                    <a:pt x="1338792" y="0"/>
                  </a:moveTo>
                  <a:lnTo>
                    <a:pt x="1226084" y="0"/>
                  </a:lnTo>
                  <a:lnTo>
                    <a:pt x="1231457" y="13969"/>
                  </a:lnTo>
                  <a:lnTo>
                    <a:pt x="1241617" y="43179"/>
                  </a:lnTo>
                  <a:lnTo>
                    <a:pt x="1260667" y="71119"/>
                  </a:lnTo>
                  <a:lnTo>
                    <a:pt x="1264323" y="77469"/>
                  </a:lnTo>
                  <a:lnTo>
                    <a:pt x="1381597" y="77469"/>
                  </a:lnTo>
                  <a:lnTo>
                    <a:pt x="1338792" y="0"/>
                  </a:lnTo>
                  <a:close/>
                </a:path>
                <a:path w="1381759" h="77469">
                  <a:moveTo>
                    <a:pt x="840839" y="0"/>
                  </a:moveTo>
                  <a:lnTo>
                    <a:pt x="114243" y="0"/>
                  </a:lnTo>
                  <a:lnTo>
                    <a:pt x="0" y="77469"/>
                  </a:lnTo>
                  <a:lnTo>
                    <a:pt x="738776" y="77469"/>
                  </a:lnTo>
                  <a:lnTo>
                    <a:pt x="784417" y="24129"/>
                  </a:lnTo>
                  <a:lnTo>
                    <a:pt x="84083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6391612" y="2329179"/>
              <a:ext cx="1525905" cy="77470"/>
            </a:xfrm>
            <a:custGeom>
              <a:avLst/>
              <a:gdLst/>
              <a:ahLst/>
              <a:cxnLst/>
              <a:rect l="l" t="t" r="r" b="b"/>
              <a:pathLst>
                <a:path w="1525904" h="77469">
                  <a:moveTo>
                    <a:pt x="1482968" y="0"/>
                  </a:moveTo>
                  <a:lnTo>
                    <a:pt x="1365547" y="0"/>
                  </a:lnTo>
                  <a:lnTo>
                    <a:pt x="1410151" y="77470"/>
                  </a:lnTo>
                  <a:lnTo>
                    <a:pt x="1525774" y="77470"/>
                  </a:lnTo>
                  <a:lnTo>
                    <a:pt x="1482968" y="0"/>
                  </a:lnTo>
                  <a:close/>
                </a:path>
                <a:path w="1525904" h="77469">
                  <a:moveTo>
                    <a:pt x="849089" y="0"/>
                  </a:moveTo>
                  <a:lnTo>
                    <a:pt x="114243" y="0"/>
                  </a:lnTo>
                  <a:lnTo>
                    <a:pt x="0" y="77470"/>
                  </a:lnTo>
                  <a:lnTo>
                    <a:pt x="782663" y="77470"/>
                  </a:lnTo>
                  <a:lnTo>
                    <a:pt x="783887" y="76200"/>
                  </a:lnTo>
                  <a:lnTo>
                    <a:pt x="84908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6337300" y="2400300"/>
              <a:ext cx="1619885" cy="77470"/>
            </a:xfrm>
            <a:custGeom>
              <a:avLst/>
              <a:gdLst/>
              <a:ahLst/>
              <a:cxnLst/>
              <a:rect l="l" t="t" r="r" b="b"/>
              <a:pathLst>
                <a:path w="1619884" h="77469">
                  <a:moveTo>
                    <a:pt x="1576577" y="0"/>
                  </a:moveTo>
                  <a:lnTo>
                    <a:pt x="1460807" y="0"/>
                  </a:lnTo>
                  <a:lnTo>
                    <a:pt x="1468120" y="12700"/>
                  </a:lnTo>
                  <a:lnTo>
                    <a:pt x="1496059" y="62229"/>
                  </a:lnTo>
                  <a:lnTo>
                    <a:pt x="1508252" y="77470"/>
                  </a:lnTo>
                  <a:lnTo>
                    <a:pt x="1619383" y="77470"/>
                  </a:lnTo>
                  <a:lnTo>
                    <a:pt x="1576577" y="0"/>
                  </a:lnTo>
                  <a:close/>
                </a:path>
                <a:path w="1619884" h="77469">
                  <a:moveTo>
                    <a:pt x="842546" y="0"/>
                  </a:moveTo>
                  <a:lnTo>
                    <a:pt x="63676" y="0"/>
                  </a:lnTo>
                  <a:lnTo>
                    <a:pt x="0" y="43179"/>
                  </a:lnTo>
                  <a:lnTo>
                    <a:pt x="0" y="77470"/>
                  </a:lnTo>
                  <a:lnTo>
                    <a:pt x="768422" y="77470"/>
                  </a:lnTo>
                  <a:lnTo>
                    <a:pt x="838200" y="5079"/>
                  </a:lnTo>
                  <a:lnTo>
                    <a:pt x="842546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6309317" y="2470150"/>
              <a:ext cx="1686560" cy="77470"/>
            </a:xfrm>
            <a:custGeom>
              <a:avLst/>
              <a:gdLst/>
              <a:ahLst/>
              <a:cxnLst/>
              <a:rect l="l" t="t" r="r" b="b"/>
              <a:pathLst>
                <a:path w="1686559" h="77469">
                  <a:moveTo>
                    <a:pt x="1643155" y="0"/>
                  </a:moveTo>
                  <a:lnTo>
                    <a:pt x="1530138" y="0"/>
                  </a:lnTo>
                  <a:lnTo>
                    <a:pt x="1554522" y="30479"/>
                  </a:lnTo>
                  <a:lnTo>
                    <a:pt x="1564682" y="49529"/>
                  </a:lnTo>
                  <a:lnTo>
                    <a:pt x="1573572" y="59689"/>
                  </a:lnTo>
                  <a:lnTo>
                    <a:pt x="1582961" y="77470"/>
                  </a:lnTo>
                  <a:lnTo>
                    <a:pt x="1685961" y="77470"/>
                  </a:lnTo>
                  <a:lnTo>
                    <a:pt x="1643155" y="0"/>
                  </a:lnTo>
                  <a:close/>
                </a:path>
                <a:path w="1686559" h="77469">
                  <a:moveTo>
                    <a:pt x="803749" y="0"/>
                  </a:moveTo>
                  <a:lnTo>
                    <a:pt x="27982" y="0"/>
                  </a:lnTo>
                  <a:lnTo>
                    <a:pt x="27982" y="30479"/>
                  </a:lnTo>
                  <a:lnTo>
                    <a:pt x="0" y="77470"/>
                  </a:lnTo>
                  <a:lnTo>
                    <a:pt x="729075" y="77470"/>
                  </a:lnTo>
                  <a:lnTo>
                    <a:pt x="803749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6267477" y="2541269"/>
              <a:ext cx="1767205" cy="77470"/>
            </a:xfrm>
            <a:custGeom>
              <a:avLst/>
              <a:gdLst/>
              <a:ahLst/>
              <a:cxnLst/>
              <a:rect l="l" t="t" r="r" b="b"/>
              <a:pathLst>
                <a:path w="1767204" h="77469">
                  <a:moveTo>
                    <a:pt x="1724291" y="0"/>
                  </a:moveTo>
                  <a:lnTo>
                    <a:pt x="1621447" y="0"/>
                  </a:lnTo>
                  <a:lnTo>
                    <a:pt x="1662355" y="77469"/>
                  </a:lnTo>
                  <a:lnTo>
                    <a:pt x="1767097" y="77469"/>
                  </a:lnTo>
                  <a:lnTo>
                    <a:pt x="1724291" y="0"/>
                  </a:lnTo>
                  <a:close/>
                </a:path>
                <a:path w="1767204" h="77469">
                  <a:moveTo>
                    <a:pt x="777035" y="0"/>
                  </a:moveTo>
                  <a:lnTo>
                    <a:pt x="45620" y="0"/>
                  </a:lnTo>
                  <a:lnTo>
                    <a:pt x="2512" y="72389"/>
                  </a:lnTo>
                  <a:lnTo>
                    <a:pt x="0" y="77469"/>
                  </a:lnTo>
                  <a:lnTo>
                    <a:pt x="560042" y="77469"/>
                  </a:lnTo>
                  <a:lnTo>
                    <a:pt x="594332" y="43179"/>
                  </a:lnTo>
                  <a:lnTo>
                    <a:pt x="735413" y="43179"/>
                  </a:lnTo>
                  <a:lnTo>
                    <a:pt x="777035" y="0"/>
                  </a:lnTo>
                  <a:close/>
                </a:path>
                <a:path w="1767204" h="77469">
                  <a:moveTo>
                    <a:pt x="735413" y="43179"/>
                  </a:moveTo>
                  <a:lnTo>
                    <a:pt x="594332" y="43179"/>
                  </a:lnTo>
                  <a:lnTo>
                    <a:pt x="601190" y="77469"/>
                  </a:lnTo>
                  <a:lnTo>
                    <a:pt x="702360" y="77469"/>
                  </a:lnTo>
                  <a:lnTo>
                    <a:pt x="735413" y="4317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6232936" y="2612390"/>
              <a:ext cx="1840230" cy="76200"/>
            </a:xfrm>
            <a:custGeom>
              <a:avLst/>
              <a:gdLst/>
              <a:ahLst/>
              <a:cxnLst/>
              <a:rect l="l" t="t" r="r" b="b"/>
              <a:pathLst>
                <a:path w="1840229" h="76200">
                  <a:moveTo>
                    <a:pt x="1798130" y="0"/>
                  </a:moveTo>
                  <a:lnTo>
                    <a:pt x="1693543" y="0"/>
                  </a:lnTo>
                  <a:lnTo>
                    <a:pt x="1733781" y="76200"/>
                  </a:lnTo>
                  <a:lnTo>
                    <a:pt x="1840233" y="76200"/>
                  </a:lnTo>
                  <a:lnTo>
                    <a:pt x="1798130" y="0"/>
                  </a:lnTo>
                  <a:close/>
                </a:path>
                <a:path w="1840229" h="76200">
                  <a:moveTo>
                    <a:pt x="600933" y="0"/>
                  </a:moveTo>
                  <a:lnTo>
                    <a:pt x="37809" y="0"/>
                  </a:lnTo>
                  <a:lnTo>
                    <a:pt x="37053" y="1270"/>
                  </a:lnTo>
                  <a:lnTo>
                    <a:pt x="0" y="76200"/>
                  </a:lnTo>
                  <a:lnTo>
                    <a:pt x="202119" y="76200"/>
                  </a:lnTo>
                  <a:lnTo>
                    <a:pt x="294863" y="29210"/>
                  </a:lnTo>
                  <a:lnTo>
                    <a:pt x="571723" y="29210"/>
                  </a:lnTo>
                  <a:lnTo>
                    <a:pt x="600933" y="0"/>
                  </a:lnTo>
                  <a:close/>
                </a:path>
                <a:path w="1840229" h="76200">
                  <a:moveTo>
                    <a:pt x="571723" y="29210"/>
                  </a:moveTo>
                  <a:lnTo>
                    <a:pt x="294863" y="29210"/>
                  </a:lnTo>
                  <a:lnTo>
                    <a:pt x="381533" y="76200"/>
                  </a:lnTo>
                  <a:lnTo>
                    <a:pt x="440913" y="76200"/>
                  </a:lnTo>
                  <a:lnTo>
                    <a:pt x="552673" y="48260"/>
                  </a:lnTo>
                  <a:lnTo>
                    <a:pt x="571723" y="29210"/>
                  </a:lnTo>
                  <a:close/>
                </a:path>
                <a:path w="1840229" h="76200">
                  <a:moveTo>
                    <a:pt x="743022" y="0"/>
                  </a:moveTo>
                  <a:lnTo>
                    <a:pt x="634461" y="0"/>
                  </a:lnTo>
                  <a:lnTo>
                    <a:pt x="647923" y="67310"/>
                  </a:lnTo>
                  <a:lnTo>
                    <a:pt x="705073" y="39370"/>
                  </a:lnTo>
                  <a:lnTo>
                    <a:pt x="743022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6212839" y="2682240"/>
              <a:ext cx="1899920" cy="77470"/>
            </a:xfrm>
            <a:custGeom>
              <a:avLst/>
              <a:gdLst/>
              <a:ahLst/>
              <a:cxnLst/>
              <a:rect l="l" t="t" r="r" b="b"/>
              <a:pathLst>
                <a:path w="1899920" h="77469">
                  <a:moveTo>
                    <a:pt x="1856821" y="0"/>
                  </a:moveTo>
                  <a:lnTo>
                    <a:pt x="1750524" y="0"/>
                  </a:lnTo>
                  <a:lnTo>
                    <a:pt x="1791432" y="77470"/>
                  </a:lnTo>
                  <a:lnTo>
                    <a:pt x="1899627" y="77470"/>
                  </a:lnTo>
                  <a:lnTo>
                    <a:pt x="1856821" y="0"/>
                  </a:lnTo>
                  <a:close/>
                </a:path>
                <a:path w="1899920" h="77469">
                  <a:moveTo>
                    <a:pt x="234749" y="0"/>
                  </a:moveTo>
                  <a:lnTo>
                    <a:pt x="23236" y="0"/>
                  </a:lnTo>
                  <a:lnTo>
                    <a:pt x="0" y="46989"/>
                  </a:lnTo>
                  <a:lnTo>
                    <a:pt x="5418" y="77470"/>
                  </a:lnTo>
                  <a:lnTo>
                    <a:pt x="104647" y="77470"/>
                  </a:lnTo>
                  <a:lnTo>
                    <a:pt x="162560" y="66039"/>
                  </a:lnTo>
                  <a:lnTo>
                    <a:pt x="219710" y="7620"/>
                  </a:lnTo>
                  <a:lnTo>
                    <a:pt x="234749" y="0"/>
                  </a:lnTo>
                  <a:close/>
                </a:path>
                <a:path w="1899920" h="77469">
                  <a:moveTo>
                    <a:pt x="486410" y="0"/>
                  </a:moveTo>
                  <a:lnTo>
                    <a:pt x="389918" y="0"/>
                  </a:lnTo>
                  <a:lnTo>
                    <a:pt x="420369" y="165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6217129" y="2753359"/>
              <a:ext cx="1934845" cy="77470"/>
            </a:xfrm>
            <a:custGeom>
              <a:avLst/>
              <a:gdLst/>
              <a:ahLst/>
              <a:cxnLst/>
              <a:rect l="l" t="t" r="r" b="b"/>
              <a:pathLst>
                <a:path w="1934845" h="77469">
                  <a:moveTo>
                    <a:pt x="1891828" y="0"/>
                  </a:moveTo>
                  <a:lnTo>
                    <a:pt x="1783789" y="0"/>
                  </a:lnTo>
                  <a:lnTo>
                    <a:pt x="1824697" y="77469"/>
                  </a:lnTo>
                  <a:lnTo>
                    <a:pt x="1934634" y="77469"/>
                  </a:lnTo>
                  <a:lnTo>
                    <a:pt x="1891828" y="0"/>
                  </a:lnTo>
                  <a:close/>
                </a:path>
                <a:path w="1934845" h="77469">
                  <a:moveTo>
                    <a:pt x="132531" y="0"/>
                  </a:moveTo>
                  <a:lnTo>
                    <a:pt x="0" y="0"/>
                  </a:lnTo>
                  <a:lnTo>
                    <a:pt x="5870" y="33019"/>
                  </a:lnTo>
                  <a:lnTo>
                    <a:pt x="61750" y="13969"/>
                  </a:lnTo>
                  <a:lnTo>
                    <a:pt x="13253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8037803" y="2823209"/>
              <a:ext cx="153035" cy="77470"/>
            </a:xfrm>
            <a:custGeom>
              <a:avLst/>
              <a:gdLst/>
              <a:ahLst/>
              <a:cxnLst/>
              <a:rect l="l" t="t" r="r" b="b"/>
              <a:pathLst>
                <a:path w="153034" h="77469">
                  <a:moveTo>
                    <a:pt x="109750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52555" y="77469"/>
                  </a:lnTo>
                  <a:lnTo>
                    <a:pt x="109750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8075358" y="2894329"/>
              <a:ext cx="154305" cy="77470"/>
            </a:xfrm>
            <a:custGeom>
              <a:avLst/>
              <a:gdLst/>
              <a:ahLst/>
              <a:cxnLst/>
              <a:rect l="l" t="t" r="r" b="b"/>
              <a:pathLst>
                <a:path w="154304" h="77469">
                  <a:moveTo>
                    <a:pt x="11149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4297" y="77470"/>
                  </a:lnTo>
                  <a:lnTo>
                    <a:pt x="111492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8112242" y="2964179"/>
              <a:ext cx="156210" cy="77470"/>
            </a:xfrm>
            <a:custGeom>
              <a:avLst/>
              <a:gdLst/>
              <a:ahLst/>
              <a:cxnLst/>
              <a:rect l="l" t="t" r="r" b="b"/>
              <a:pathLst>
                <a:path w="156209" h="77469">
                  <a:moveTo>
                    <a:pt x="113202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6008" y="77470"/>
                  </a:lnTo>
                  <a:lnTo>
                    <a:pt x="11320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8149797" y="3035300"/>
              <a:ext cx="158115" cy="77470"/>
            </a:xfrm>
            <a:custGeom>
              <a:avLst/>
              <a:gdLst/>
              <a:ahLst/>
              <a:cxnLst/>
              <a:rect l="l" t="t" r="r" b="b"/>
              <a:pathLst>
                <a:path w="158115" h="77469">
                  <a:moveTo>
                    <a:pt x="114944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7750" y="77470"/>
                  </a:lnTo>
                  <a:lnTo>
                    <a:pt x="114944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8186681" y="3105150"/>
              <a:ext cx="160020" cy="77470"/>
            </a:xfrm>
            <a:custGeom>
              <a:avLst/>
              <a:gdLst/>
              <a:ahLst/>
              <a:cxnLst/>
              <a:rect l="l" t="t" r="r" b="b"/>
              <a:pathLst>
                <a:path w="160020" h="77469">
                  <a:moveTo>
                    <a:pt x="116655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59461" y="77470"/>
                  </a:lnTo>
                  <a:lnTo>
                    <a:pt x="116655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8224236" y="3176269"/>
              <a:ext cx="161290" cy="77470"/>
            </a:xfrm>
            <a:custGeom>
              <a:avLst/>
              <a:gdLst/>
              <a:ahLst/>
              <a:cxnLst/>
              <a:rect l="l" t="t" r="r" b="b"/>
              <a:pathLst>
                <a:path w="161290" h="77470">
                  <a:moveTo>
                    <a:pt x="118397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1203" y="77469"/>
                  </a:lnTo>
                  <a:lnTo>
                    <a:pt x="118397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8261791" y="3247390"/>
              <a:ext cx="163195" cy="77470"/>
            </a:xfrm>
            <a:custGeom>
              <a:avLst/>
              <a:gdLst/>
              <a:ahLst/>
              <a:cxnLst/>
              <a:rect l="l" t="t" r="r" b="b"/>
              <a:pathLst>
                <a:path w="163195" h="77470">
                  <a:moveTo>
                    <a:pt x="120139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2945" y="77470"/>
                  </a:lnTo>
                  <a:lnTo>
                    <a:pt x="120139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8298675" y="3317239"/>
              <a:ext cx="165100" cy="77470"/>
            </a:xfrm>
            <a:custGeom>
              <a:avLst/>
              <a:gdLst/>
              <a:ahLst/>
              <a:cxnLst/>
              <a:rect l="l" t="t" r="r" b="b"/>
              <a:pathLst>
                <a:path w="165100" h="77470">
                  <a:moveTo>
                    <a:pt x="121850" y="0"/>
                  </a:moveTo>
                  <a:lnTo>
                    <a:pt x="0" y="0"/>
                  </a:lnTo>
                  <a:lnTo>
                    <a:pt x="40907" y="77470"/>
                  </a:lnTo>
                  <a:lnTo>
                    <a:pt x="164656" y="77470"/>
                  </a:lnTo>
                  <a:lnTo>
                    <a:pt x="121850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8336230" y="3388359"/>
              <a:ext cx="167005" cy="77470"/>
            </a:xfrm>
            <a:custGeom>
              <a:avLst/>
              <a:gdLst/>
              <a:ahLst/>
              <a:cxnLst/>
              <a:rect l="l" t="t" r="r" b="b"/>
              <a:pathLst>
                <a:path w="167004" h="77470">
                  <a:moveTo>
                    <a:pt x="123592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6398" y="77469"/>
                  </a:lnTo>
                  <a:lnTo>
                    <a:pt x="123592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8373114" y="345820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25303" y="0"/>
                  </a:moveTo>
                  <a:lnTo>
                    <a:pt x="0" y="0"/>
                  </a:lnTo>
                  <a:lnTo>
                    <a:pt x="40907" y="77469"/>
                  </a:lnTo>
                  <a:lnTo>
                    <a:pt x="168108" y="77469"/>
                  </a:lnTo>
                  <a:lnTo>
                    <a:pt x="125303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8410669" y="3529329"/>
              <a:ext cx="165735" cy="69850"/>
            </a:xfrm>
            <a:custGeom>
              <a:avLst/>
              <a:gdLst/>
              <a:ahLst/>
              <a:cxnLst/>
              <a:rect l="l" t="t" r="r" b="b"/>
              <a:pathLst>
                <a:path w="165734" h="69850">
                  <a:moveTo>
                    <a:pt x="127045" y="0"/>
                  </a:moveTo>
                  <a:lnTo>
                    <a:pt x="0" y="0"/>
                  </a:lnTo>
                  <a:lnTo>
                    <a:pt x="22130" y="41910"/>
                  </a:lnTo>
                  <a:lnTo>
                    <a:pt x="165640" y="69850"/>
                  </a:lnTo>
                  <a:lnTo>
                    <a:pt x="127045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6795770" y="2539"/>
              <a:ext cx="1992630" cy="17780"/>
            </a:xfrm>
            <a:custGeom>
              <a:avLst/>
              <a:gdLst/>
              <a:ahLst/>
              <a:cxnLst/>
              <a:rect l="l" t="t" r="r" b="b"/>
              <a:pathLst>
                <a:path w="1992629" h="17780">
                  <a:moveTo>
                    <a:pt x="64884" y="17780"/>
                  </a:moveTo>
                  <a:lnTo>
                    <a:pt x="61010" y="8890"/>
                  </a:lnTo>
                  <a:lnTo>
                    <a:pt x="60464" y="7620"/>
                  </a:lnTo>
                  <a:lnTo>
                    <a:pt x="57150" y="0"/>
                  </a:lnTo>
                  <a:lnTo>
                    <a:pt x="0" y="0"/>
                  </a:lnTo>
                  <a:lnTo>
                    <a:pt x="3238" y="7620"/>
                  </a:lnTo>
                  <a:lnTo>
                    <a:pt x="7581" y="17780"/>
                  </a:lnTo>
                  <a:lnTo>
                    <a:pt x="64884" y="17780"/>
                  </a:lnTo>
                  <a:close/>
                </a:path>
                <a:path w="1992629" h="17780">
                  <a:moveTo>
                    <a:pt x="1992630" y="0"/>
                  </a:moveTo>
                  <a:lnTo>
                    <a:pt x="1944370" y="0"/>
                  </a:lnTo>
                  <a:lnTo>
                    <a:pt x="1938375" y="7620"/>
                  </a:lnTo>
                  <a:lnTo>
                    <a:pt x="1937385" y="8890"/>
                  </a:lnTo>
                  <a:lnTo>
                    <a:pt x="1930400" y="17780"/>
                  </a:lnTo>
                  <a:lnTo>
                    <a:pt x="1985518" y="17780"/>
                  </a:lnTo>
                  <a:lnTo>
                    <a:pt x="1989074" y="8890"/>
                  </a:lnTo>
                  <a:lnTo>
                    <a:pt x="1989582" y="7620"/>
                  </a:lnTo>
                  <a:lnTo>
                    <a:pt x="1992630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6802813" y="19050"/>
              <a:ext cx="1979295" cy="11430"/>
            </a:xfrm>
            <a:custGeom>
              <a:avLst/>
              <a:gdLst/>
              <a:ahLst/>
              <a:cxnLst/>
              <a:rect l="l" t="t" r="r" b="b"/>
              <a:pathLst>
                <a:path w="1979295" h="11429">
                  <a:moveTo>
                    <a:pt x="57292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267" y="11429"/>
                  </a:lnTo>
                  <a:lnTo>
                    <a:pt x="57292" y="0"/>
                  </a:lnTo>
                  <a:close/>
                </a:path>
                <a:path w="1979295" h="11429">
                  <a:moveTo>
                    <a:pt x="1978982" y="0"/>
                  </a:moveTo>
                  <a:lnTo>
                    <a:pt x="1924359" y="0"/>
                  </a:lnTo>
                  <a:lnTo>
                    <a:pt x="1915383" y="11429"/>
                  </a:lnTo>
                  <a:lnTo>
                    <a:pt x="1974410" y="11429"/>
                  </a:lnTo>
                  <a:lnTo>
                    <a:pt x="1978982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6807148" y="29210"/>
              <a:ext cx="1971039" cy="10160"/>
            </a:xfrm>
            <a:custGeom>
              <a:avLst/>
              <a:gdLst/>
              <a:ahLst/>
              <a:cxnLst/>
              <a:rect l="l" t="t" r="r" b="b"/>
              <a:pathLst>
                <a:path w="1971040" h="10159">
                  <a:moveTo>
                    <a:pt x="57379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801" y="10160"/>
                  </a:lnTo>
                  <a:lnTo>
                    <a:pt x="57379" y="0"/>
                  </a:lnTo>
                  <a:close/>
                </a:path>
                <a:path w="1971040" h="10159">
                  <a:moveTo>
                    <a:pt x="1970583" y="0"/>
                  </a:moveTo>
                  <a:lnTo>
                    <a:pt x="1912046" y="0"/>
                  </a:lnTo>
                  <a:lnTo>
                    <a:pt x="1904066" y="10160"/>
                  </a:lnTo>
                  <a:lnTo>
                    <a:pt x="1966519" y="10160"/>
                  </a:lnTo>
                  <a:lnTo>
                    <a:pt x="1970583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6810941" y="38099"/>
              <a:ext cx="1963420" cy="11430"/>
            </a:xfrm>
            <a:custGeom>
              <a:avLst/>
              <a:gdLst/>
              <a:ahLst/>
              <a:cxnLst/>
              <a:rect l="l" t="t" r="r" b="b"/>
              <a:pathLst>
                <a:path w="1963420" h="11429">
                  <a:moveTo>
                    <a:pt x="57456" y="0"/>
                  </a:moveTo>
                  <a:lnTo>
                    <a:pt x="0" y="0"/>
                  </a:lnTo>
                  <a:lnTo>
                    <a:pt x="4876" y="11429"/>
                  </a:lnTo>
                  <a:lnTo>
                    <a:pt x="62431" y="11429"/>
                  </a:lnTo>
                  <a:lnTo>
                    <a:pt x="57456" y="0"/>
                  </a:lnTo>
                  <a:close/>
                </a:path>
                <a:path w="1963420" h="11429">
                  <a:moveTo>
                    <a:pt x="1963234" y="0"/>
                  </a:moveTo>
                  <a:lnTo>
                    <a:pt x="1901271" y="0"/>
                  </a:lnTo>
                  <a:lnTo>
                    <a:pt x="1892294" y="11429"/>
                  </a:lnTo>
                  <a:lnTo>
                    <a:pt x="1958662" y="11429"/>
                  </a:lnTo>
                  <a:lnTo>
                    <a:pt x="1963234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6815275" y="48260"/>
              <a:ext cx="1955164" cy="10160"/>
            </a:xfrm>
            <a:custGeom>
              <a:avLst/>
              <a:gdLst/>
              <a:ahLst/>
              <a:cxnLst/>
              <a:rect l="l" t="t" r="r" b="b"/>
              <a:pathLst>
                <a:path w="1955165" h="10159">
                  <a:moveTo>
                    <a:pt x="57543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1966" y="10160"/>
                  </a:lnTo>
                  <a:lnTo>
                    <a:pt x="57543" y="0"/>
                  </a:lnTo>
                  <a:close/>
                </a:path>
                <a:path w="1955165" h="10159">
                  <a:moveTo>
                    <a:pt x="1954836" y="0"/>
                  </a:moveTo>
                  <a:lnTo>
                    <a:pt x="1888957" y="0"/>
                  </a:lnTo>
                  <a:lnTo>
                    <a:pt x="1880978" y="10160"/>
                  </a:lnTo>
                  <a:lnTo>
                    <a:pt x="1950772" y="10160"/>
                  </a:lnTo>
                  <a:lnTo>
                    <a:pt x="1954836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6819068" y="57149"/>
              <a:ext cx="1947545" cy="10160"/>
            </a:xfrm>
            <a:custGeom>
              <a:avLst/>
              <a:gdLst/>
              <a:ahLst/>
              <a:cxnLst/>
              <a:rect l="l" t="t" r="r" b="b"/>
              <a:pathLst>
                <a:path w="1947545" h="10159">
                  <a:moveTo>
                    <a:pt x="57620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042" y="10159"/>
                  </a:lnTo>
                  <a:lnTo>
                    <a:pt x="57620" y="0"/>
                  </a:lnTo>
                  <a:close/>
                </a:path>
                <a:path w="1947545" h="10159">
                  <a:moveTo>
                    <a:pt x="1947487" y="0"/>
                  </a:moveTo>
                  <a:lnTo>
                    <a:pt x="1878182" y="0"/>
                  </a:lnTo>
                  <a:lnTo>
                    <a:pt x="1870203" y="10159"/>
                  </a:lnTo>
                  <a:lnTo>
                    <a:pt x="1943423" y="10159"/>
                  </a:lnTo>
                  <a:lnTo>
                    <a:pt x="194748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6823403" y="67310"/>
              <a:ext cx="1939289" cy="10160"/>
            </a:xfrm>
            <a:custGeom>
              <a:avLst/>
              <a:gdLst/>
              <a:ahLst/>
              <a:cxnLst/>
              <a:rect l="l" t="t" r="r" b="b"/>
              <a:pathLst>
                <a:path w="1939290" h="10159">
                  <a:moveTo>
                    <a:pt x="57708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130" y="10160"/>
                  </a:lnTo>
                  <a:lnTo>
                    <a:pt x="57708" y="0"/>
                  </a:lnTo>
                  <a:close/>
                </a:path>
                <a:path w="1939290" h="10159">
                  <a:moveTo>
                    <a:pt x="1939088" y="0"/>
                  </a:moveTo>
                  <a:lnTo>
                    <a:pt x="1865869" y="0"/>
                  </a:lnTo>
                  <a:lnTo>
                    <a:pt x="1857889" y="10160"/>
                  </a:lnTo>
                  <a:lnTo>
                    <a:pt x="1935024" y="10160"/>
                  </a:lnTo>
                  <a:lnTo>
                    <a:pt x="1939088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6827196" y="76199"/>
              <a:ext cx="1932305" cy="10160"/>
            </a:xfrm>
            <a:custGeom>
              <a:avLst/>
              <a:gdLst/>
              <a:ahLst/>
              <a:cxnLst/>
              <a:rect l="l" t="t" r="r" b="b"/>
              <a:pathLst>
                <a:path w="1932304" h="10159">
                  <a:moveTo>
                    <a:pt x="57784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206" y="10159"/>
                  </a:lnTo>
                  <a:lnTo>
                    <a:pt x="57784" y="0"/>
                  </a:lnTo>
                  <a:close/>
                </a:path>
                <a:path w="1932304" h="10159">
                  <a:moveTo>
                    <a:pt x="1931739" y="0"/>
                  </a:moveTo>
                  <a:lnTo>
                    <a:pt x="1855094" y="0"/>
                  </a:lnTo>
                  <a:lnTo>
                    <a:pt x="1847115" y="10159"/>
                  </a:lnTo>
                  <a:lnTo>
                    <a:pt x="1927675" y="10159"/>
                  </a:lnTo>
                  <a:lnTo>
                    <a:pt x="1931739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6831530" y="86360"/>
              <a:ext cx="1923414" cy="10160"/>
            </a:xfrm>
            <a:custGeom>
              <a:avLst/>
              <a:gdLst/>
              <a:ahLst/>
              <a:cxnLst/>
              <a:rect l="l" t="t" r="r" b="b"/>
              <a:pathLst>
                <a:path w="1923415" h="10159">
                  <a:moveTo>
                    <a:pt x="57872" y="0"/>
                  </a:moveTo>
                  <a:lnTo>
                    <a:pt x="0" y="0"/>
                  </a:lnTo>
                  <a:lnTo>
                    <a:pt x="4334" y="10160"/>
                  </a:lnTo>
                  <a:lnTo>
                    <a:pt x="62294" y="10160"/>
                  </a:lnTo>
                  <a:lnTo>
                    <a:pt x="57872" y="0"/>
                  </a:lnTo>
                  <a:close/>
                </a:path>
                <a:path w="1923415" h="10159">
                  <a:moveTo>
                    <a:pt x="1923341" y="0"/>
                  </a:moveTo>
                  <a:lnTo>
                    <a:pt x="1842780" y="0"/>
                  </a:lnTo>
                  <a:lnTo>
                    <a:pt x="1834801" y="10160"/>
                  </a:lnTo>
                  <a:lnTo>
                    <a:pt x="1919277" y="10160"/>
                  </a:lnTo>
                  <a:lnTo>
                    <a:pt x="1923341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6835323" y="95249"/>
              <a:ext cx="1916430" cy="10160"/>
            </a:xfrm>
            <a:custGeom>
              <a:avLst/>
              <a:gdLst/>
              <a:ahLst/>
              <a:cxnLst/>
              <a:rect l="l" t="t" r="r" b="b"/>
              <a:pathLst>
                <a:path w="1916429" h="10160">
                  <a:moveTo>
                    <a:pt x="57948" y="0"/>
                  </a:moveTo>
                  <a:lnTo>
                    <a:pt x="0" y="0"/>
                  </a:lnTo>
                  <a:lnTo>
                    <a:pt x="4334" y="10159"/>
                  </a:lnTo>
                  <a:lnTo>
                    <a:pt x="62370" y="10159"/>
                  </a:lnTo>
                  <a:lnTo>
                    <a:pt x="57948" y="0"/>
                  </a:lnTo>
                  <a:close/>
                </a:path>
                <a:path w="1916429" h="10160">
                  <a:moveTo>
                    <a:pt x="1915992" y="0"/>
                  </a:moveTo>
                  <a:lnTo>
                    <a:pt x="1832006" y="0"/>
                  </a:lnTo>
                  <a:lnTo>
                    <a:pt x="1824026" y="10159"/>
                  </a:lnTo>
                  <a:lnTo>
                    <a:pt x="1909114" y="10159"/>
                  </a:lnTo>
                  <a:lnTo>
                    <a:pt x="1914976" y="2540"/>
                  </a:lnTo>
                  <a:lnTo>
                    <a:pt x="1915992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6839648" y="105409"/>
              <a:ext cx="1905000" cy="10160"/>
            </a:xfrm>
            <a:custGeom>
              <a:avLst/>
              <a:gdLst/>
              <a:ahLst/>
              <a:cxnLst/>
              <a:rect l="l" t="t" r="r" b="b"/>
              <a:pathLst>
                <a:path w="1905000" h="10160">
                  <a:moveTo>
                    <a:pt x="62458" y="10160"/>
                  </a:moveTo>
                  <a:lnTo>
                    <a:pt x="58039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458" y="10160"/>
                  </a:lnTo>
                  <a:close/>
                </a:path>
                <a:path w="1905000" h="10160">
                  <a:moveTo>
                    <a:pt x="1904784" y="0"/>
                  </a:moveTo>
                  <a:lnTo>
                    <a:pt x="1819694" y="0"/>
                  </a:lnTo>
                  <a:lnTo>
                    <a:pt x="1811718" y="10160"/>
                  </a:lnTo>
                  <a:lnTo>
                    <a:pt x="1896973" y="10160"/>
                  </a:lnTo>
                  <a:lnTo>
                    <a:pt x="1904784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6843446" y="114299"/>
              <a:ext cx="1894205" cy="10160"/>
            </a:xfrm>
            <a:custGeom>
              <a:avLst/>
              <a:gdLst/>
              <a:ahLst/>
              <a:cxnLst/>
              <a:rect l="l" t="t" r="r" b="b"/>
              <a:pathLst>
                <a:path w="1894204" h="10160">
                  <a:moveTo>
                    <a:pt x="62534" y="10160"/>
                  </a:moveTo>
                  <a:lnTo>
                    <a:pt x="58115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534" y="10160"/>
                  </a:lnTo>
                  <a:close/>
                </a:path>
                <a:path w="1894204" h="10160">
                  <a:moveTo>
                    <a:pt x="1894154" y="0"/>
                  </a:moveTo>
                  <a:lnTo>
                    <a:pt x="1808911" y="0"/>
                  </a:lnTo>
                  <a:lnTo>
                    <a:pt x="1800936" y="10160"/>
                  </a:lnTo>
                  <a:lnTo>
                    <a:pt x="1886331" y="10160"/>
                  </a:lnTo>
                  <a:lnTo>
                    <a:pt x="1894154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6847777" y="124459"/>
              <a:ext cx="1882139" cy="10160"/>
            </a:xfrm>
            <a:custGeom>
              <a:avLst/>
              <a:gdLst/>
              <a:ahLst/>
              <a:cxnLst/>
              <a:rect l="l" t="t" r="r" b="b"/>
              <a:pathLst>
                <a:path w="1882140" h="10160">
                  <a:moveTo>
                    <a:pt x="62623" y="10160"/>
                  </a:moveTo>
                  <a:lnTo>
                    <a:pt x="5820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623" y="10160"/>
                  </a:lnTo>
                  <a:close/>
                </a:path>
                <a:path w="1882140" h="10160">
                  <a:moveTo>
                    <a:pt x="1882000" y="0"/>
                  </a:moveTo>
                  <a:lnTo>
                    <a:pt x="1796605" y="0"/>
                  </a:lnTo>
                  <a:lnTo>
                    <a:pt x="1788629" y="10160"/>
                  </a:lnTo>
                  <a:lnTo>
                    <a:pt x="1874189" y="10160"/>
                  </a:lnTo>
                  <a:lnTo>
                    <a:pt x="1882000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851574" y="133349"/>
              <a:ext cx="1871980" cy="10160"/>
            </a:xfrm>
            <a:custGeom>
              <a:avLst/>
              <a:gdLst/>
              <a:ahLst/>
              <a:cxnLst/>
              <a:rect l="l" t="t" r="r" b="b"/>
              <a:pathLst>
                <a:path w="1871979" h="10160">
                  <a:moveTo>
                    <a:pt x="62699" y="10160"/>
                  </a:moveTo>
                  <a:lnTo>
                    <a:pt x="5828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699" y="10160"/>
                  </a:lnTo>
                  <a:close/>
                </a:path>
                <a:path w="1871979" h="10160">
                  <a:moveTo>
                    <a:pt x="1871370" y="0"/>
                  </a:moveTo>
                  <a:lnTo>
                    <a:pt x="1785823" y="0"/>
                  </a:lnTo>
                  <a:lnTo>
                    <a:pt x="1777847" y="10160"/>
                  </a:lnTo>
                  <a:lnTo>
                    <a:pt x="1863547" y="10160"/>
                  </a:lnTo>
                  <a:lnTo>
                    <a:pt x="1871370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855904" y="143509"/>
              <a:ext cx="1859280" cy="10160"/>
            </a:xfrm>
            <a:custGeom>
              <a:avLst/>
              <a:gdLst/>
              <a:ahLst/>
              <a:cxnLst/>
              <a:rect l="l" t="t" r="r" b="b"/>
              <a:pathLst>
                <a:path w="1859279" h="10160">
                  <a:moveTo>
                    <a:pt x="62788" y="10160"/>
                  </a:moveTo>
                  <a:lnTo>
                    <a:pt x="5836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788" y="10160"/>
                  </a:lnTo>
                  <a:close/>
                </a:path>
                <a:path w="1859279" h="10160">
                  <a:moveTo>
                    <a:pt x="1859216" y="0"/>
                  </a:moveTo>
                  <a:lnTo>
                    <a:pt x="1773516" y="0"/>
                  </a:lnTo>
                  <a:lnTo>
                    <a:pt x="1765541" y="10160"/>
                  </a:lnTo>
                  <a:lnTo>
                    <a:pt x="1851406" y="10160"/>
                  </a:lnTo>
                  <a:lnTo>
                    <a:pt x="1859216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859701" y="152399"/>
              <a:ext cx="1849120" cy="10160"/>
            </a:xfrm>
            <a:custGeom>
              <a:avLst/>
              <a:gdLst/>
              <a:ahLst/>
              <a:cxnLst/>
              <a:rect l="l" t="t" r="r" b="b"/>
              <a:pathLst>
                <a:path w="1849120" h="10160">
                  <a:moveTo>
                    <a:pt x="62865" y="10160"/>
                  </a:moveTo>
                  <a:lnTo>
                    <a:pt x="5843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865" y="10160"/>
                  </a:lnTo>
                  <a:close/>
                </a:path>
                <a:path w="1849120" h="10160">
                  <a:moveTo>
                    <a:pt x="1848586" y="0"/>
                  </a:moveTo>
                  <a:lnTo>
                    <a:pt x="1762734" y="0"/>
                  </a:lnTo>
                  <a:lnTo>
                    <a:pt x="1754759" y="10160"/>
                  </a:lnTo>
                  <a:lnTo>
                    <a:pt x="1840763" y="10160"/>
                  </a:lnTo>
                  <a:lnTo>
                    <a:pt x="1848586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864032" y="162559"/>
              <a:ext cx="1837055" cy="10160"/>
            </a:xfrm>
            <a:custGeom>
              <a:avLst/>
              <a:gdLst/>
              <a:ahLst/>
              <a:cxnLst/>
              <a:rect l="l" t="t" r="r" b="b"/>
              <a:pathLst>
                <a:path w="1837054" h="10160">
                  <a:moveTo>
                    <a:pt x="62953" y="10160"/>
                  </a:moveTo>
                  <a:lnTo>
                    <a:pt x="58534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953" y="10160"/>
                  </a:lnTo>
                  <a:close/>
                </a:path>
                <a:path w="1837054" h="10160">
                  <a:moveTo>
                    <a:pt x="1836432" y="0"/>
                  </a:moveTo>
                  <a:lnTo>
                    <a:pt x="1750428" y="0"/>
                  </a:lnTo>
                  <a:lnTo>
                    <a:pt x="1742452" y="10160"/>
                  </a:lnTo>
                  <a:lnTo>
                    <a:pt x="1828622" y="10160"/>
                  </a:lnTo>
                  <a:lnTo>
                    <a:pt x="1836432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867830" y="171449"/>
              <a:ext cx="1826260" cy="10160"/>
            </a:xfrm>
            <a:custGeom>
              <a:avLst/>
              <a:gdLst/>
              <a:ahLst/>
              <a:cxnLst/>
              <a:rect l="l" t="t" r="r" b="b"/>
              <a:pathLst>
                <a:path w="1826259" h="10160">
                  <a:moveTo>
                    <a:pt x="63030" y="10160"/>
                  </a:moveTo>
                  <a:lnTo>
                    <a:pt x="5859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30" y="10160"/>
                  </a:lnTo>
                  <a:close/>
                </a:path>
                <a:path w="1826259" h="10160">
                  <a:moveTo>
                    <a:pt x="1825802" y="0"/>
                  </a:moveTo>
                  <a:lnTo>
                    <a:pt x="1739646" y="0"/>
                  </a:lnTo>
                  <a:lnTo>
                    <a:pt x="1731670" y="10160"/>
                  </a:lnTo>
                  <a:lnTo>
                    <a:pt x="1817992" y="10160"/>
                  </a:lnTo>
                  <a:lnTo>
                    <a:pt x="182580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872160" y="181609"/>
              <a:ext cx="1814195" cy="10160"/>
            </a:xfrm>
            <a:custGeom>
              <a:avLst/>
              <a:gdLst/>
              <a:ahLst/>
              <a:cxnLst/>
              <a:rect l="l" t="t" r="r" b="b"/>
              <a:pathLst>
                <a:path w="1814195" h="10160">
                  <a:moveTo>
                    <a:pt x="63119" y="10160"/>
                  </a:moveTo>
                  <a:lnTo>
                    <a:pt x="5869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19" y="10160"/>
                  </a:lnTo>
                  <a:close/>
                </a:path>
                <a:path w="1814195" h="10160">
                  <a:moveTo>
                    <a:pt x="1813661" y="0"/>
                  </a:moveTo>
                  <a:lnTo>
                    <a:pt x="1727339" y="0"/>
                  </a:lnTo>
                  <a:lnTo>
                    <a:pt x="1719364" y="10160"/>
                  </a:lnTo>
                  <a:lnTo>
                    <a:pt x="1805838" y="10160"/>
                  </a:lnTo>
                  <a:lnTo>
                    <a:pt x="18136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875958" y="190499"/>
              <a:ext cx="1803400" cy="10160"/>
            </a:xfrm>
            <a:custGeom>
              <a:avLst/>
              <a:gdLst/>
              <a:ahLst/>
              <a:cxnLst/>
              <a:rect l="l" t="t" r="r" b="b"/>
              <a:pathLst>
                <a:path w="1803400" h="10160">
                  <a:moveTo>
                    <a:pt x="63182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182" y="10160"/>
                  </a:lnTo>
                  <a:close/>
                </a:path>
                <a:path w="1803400" h="10160">
                  <a:moveTo>
                    <a:pt x="1803019" y="0"/>
                  </a:moveTo>
                  <a:lnTo>
                    <a:pt x="1716557" y="0"/>
                  </a:lnTo>
                  <a:lnTo>
                    <a:pt x="1708581" y="10160"/>
                  </a:lnTo>
                  <a:lnTo>
                    <a:pt x="1795208" y="10160"/>
                  </a:lnTo>
                  <a:lnTo>
                    <a:pt x="1803019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880289" y="200659"/>
              <a:ext cx="1791335" cy="10160"/>
            </a:xfrm>
            <a:custGeom>
              <a:avLst/>
              <a:gdLst/>
              <a:ahLst/>
              <a:cxnLst/>
              <a:rect l="l" t="t" r="r" b="b"/>
              <a:pathLst>
                <a:path w="1791334" h="10160">
                  <a:moveTo>
                    <a:pt x="63284" y="10160"/>
                  </a:moveTo>
                  <a:lnTo>
                    <a:pt x="588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284" y="10160"/>
                  </a:lnTo>
                  <a:close/>
                </a:path>
                <a:path w="1791334" h="10160">
                  <a:moveTo>
                    <a:pt x="1790877" y="0"/>
                  </a:moveTo>
                  <a:lnTo>
                    <a:pt x="1704251" y="0"/>
                  </a:lnTo>
                  <a:lnTo>
                    <a:pt x="1696275" y="10160"/>
                  </a:lnTo>
                  <a:lnTo>
                    <a:pt x="1783054" y="10160"/>
                  </a:lnTo>
                  <a:lnTo>
                    <a:pt x="1790877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884086" y="20954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60">
                  <a:moveTo>
                    <a:pt x="63347" y="10160"/>
                  </a:moveTo>
                  <a:lnTo>
                    <a:pt x="5892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347" y="10160"/>
                  </a:lnTo>
                  <a:close/>
                </a:path>
                <a:path w="1780540" h="10160">
                  <a:moveTo>
                    <a:pt x="1780235" y="0"/>
                  </a:moveTo>
                  <a:lnTo>
                    <a:pt x="1693468" y="0"/>
                  </a:lnTo>
                  <a:lnTo>
                    <a:pt x="1685493" y="10160"/>
                  </a:lnTo>
                  <a:lnTo>
                    <a:pt x="1772424" y="10160"/>
                  </a:lnTo>
                  <a:lnTo>
                    <a:pt x="1780235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888417" y="219709"/>
              <a:ext cx="1768475" cy="10160"/>
            </a:xfrm>
            <a:custGeom>
              <a:avLst/>
              <a:gdLst/>
              <a:ahLst/>
              <a:cxnLst/>
              <a:rect l="l" t="t" r="r" b="b"/>
              <a:pathLst>
                <a:path w="1768475" h="10160">
                  <a:moveTo>
                    <a:pt x="63449" y="10160"/>
                  </a:moveTo>
                  <a:lnTo>
                    <a:pt x="59016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449" y="10160"/>
                  </a:lnTo>
                  <a:close/>
                </a:path>
                <a:path w="1768475" h="10160">
                  <a:moveTo>
                    <a:pt x="1768094" y="0"/>
                  </a:moveTo>
                  <a:lnTo>
                    <a:pt x="1681162" y="0"/>
                  </a:lnTo>
                  <a:lnTo>
                    <a:pt x="1673186" y="10160"/>
                  </a:lnTo>
                  <a:lnTo>
                    <a:pt x="1760283" y="10160"/>
                  </a:lnTo>
                  <a:lnTo>
                    <a:pt x="1768094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892213" y="228599"/>
              <a:ext cx="1757680" cy="10160"/>
            </a:xfrm>
            <a:custGeom>
              <a:avLst/>
              <a:gdLst/>
              <a:ahLst/>
              <a:cxnLst/>
              <a:rect l="l" t="t" r="r" b="b"/>
              <a:pathLst>
                <a:path w="1757679" h="10160">
                  <a:moveTo>
                    <a:pt x="63512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512" y="10160"/>
                  </a:lnTo>
                  <a:close/>
                </a:path>
                <a:path w="1757679" h="10160">
                  <a:moveTo>
                    <a:pt x="1757451" y="0"/>
                  </a:moveTo>
                  <a:lnTo>
                    <a:pt x="1670380" y="0"/>
                  </a:lnTo>
                  <a:lnTo>
                    <a:pt x="1662404" y="10160"/>
                  </a:lnTo>
                  <a:lnTo>
                    <a:pt x="1749640" y="10160"/>
                  </a:lnTo>
                  <a:lnTo>
                    <a:pt x="175745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896544" y="238759"/>
              <a:ext cx="1745614" cy="10160"/>
            </a:xfrm>
            <a:custGeom>
              <a:avLst/>
              <a:gdLst/>
              <a:ahLst/>
              <a:cxnLst/>
              <a:rect l="l" t="t" r="r" b="b"/>
              <a:pathLst>
                <a:path w="1745615" h="10160">
                  <a:moveTo>
                    <a:pt x="63601" y="10160"/>
                  </a:moveTo>
                  <a:lnTo>
                    <a:pt x="5918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01" y="10160"/>
                  </a:lnTo>
                  <a:close/>
                </a:path>
                <a:path w="1745615" h="10160">
                  <a:moveTo>
                    <a:pt x="1745310" y="0"/>
                  </a:moveTo>
                  <a:lnTo>
                    <a:pt x="1658073" y="0"/>
                  </a:lnTo>
                  <a:lnTo>
                    <a:pt x="1650098" y="10160"/>
                  </a:lnTo>
                  <a:lnTo>
                    <a:pt x="1737499" y="10160"/>
                  </a:lnTo>
                  <a:lnTo>
                    <a:pt x="174531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900342" y="247649"/>
              <a:ext cx="1734820" cy="10160"/>
            </a:xfrm>
            <a:custGeom>
              <a:avLst/>
              <a:gdLst/>
              <a:ahLst/>
              <a:cxnLst/>
              <a:rect l="l" t="t" r="r" b="b"/>
              <a:pathLst>
                <a:path w="1734820" h="10160">
                  <a:moveTo>
                    <a:pt x="63677" y="10160"/>
                  </a:moveTo>
                  <a:lnTo>
                    <a:pt x="5925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677" y="10160"/>
                  </a:lnTo>
                  <a:close/>
                </a:path>
                <a:path w="1734820" h="10160">
                  <a:moveTo>
                    <a:pt x="1734680" y="0"/>
                  </a:moveTo>
                  <a:lnTo>
                    <a:pt x="1647291" y="0"/>
                  </a:lnTo>
                  <a:lnTo>
                    <a:pt x="1639316" y="10160"/>
                  </a:lnTo>
                  <a:lnTo>
                    <a:pt x="1726857" y="10160"/>
                  </a:lnTo>
                  <a:lnTo>
                    <a:pt x="1734680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904672" y="257809"/>
              <a:ext cx="1722755" cy="10160"/>
            </a:xfrm>
            <a:custGeom>
              <a:avLst/>
              <a:gdLst/>
              <a:ahLst/>
              <a:cxnLst/>
              <a:rect l="l" t="t" r="r" b="b"/>
              <a:pathLst>
                <a:path w="1722754" h="10160">
                  <a:moveTo>
                    <a:pt x="63766" y="10160"/>
                  </a:moveTo>
                  <a:lnTo>
                    <a:pt x="59347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766" y="10160"/>
                  </a:lnTo>
                  <a:close/>
                </a:path>
                <a:path w="1722754" h="10160">
                  <a:moveTo>
                    <a:pt x="1722526" y="0"/>
                  </a:moveTo>
                  <a:lnTo>
                    <a:pt x="1634985" y="0"/>
                  </a:lnTo>
                  <a:lnTo>
                    <a:pt x="1627009" y="10160"/>
                  </a:lnTo>
                  <a:lnTo>
                    <a:pt x="1714715" y="10160"/>
                  </a:lnTo>
                  <a:lnTo>
                    <a:pt x="172252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908470" y="266699"/>
              <a:ext cx="1711960" cy="10160"/>
            </a:xfrm>
            <a:custGeom>
              <a:avLst/>
              <a:gdLst/>
              <a:ahLst/>
              <a:cxnLst/>
              <a:rect l="l" t="t" r="r" b="b"/>
              <a:pathLst>
                <a:path w="1711959" h="10160">
                  <a:moveTo>
                    <a:pt x="63842" y="10160"/>
                  </a:moveTo>
                  <a:lnTo>
                    <a:pt x="5942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842" y="10160"/>
                  </a:lnTo>
                  <a:close/>
                </a:path>
                <a:path w="1711959" h="10160">
                  <a:moveTo>
                    <a:pt x="1711896" y="0"/>
                  </a:moveTo>
                  <a:lnTo>
                    <a:pt x="1624203" y="0"/>
                  </a:lnTo>
                  <a:lnTo>
                    <a:pt x="1616227" y="10160"/>
                  </a:lnTo>
                  <a:lnTo>
                    <a:pt x="1704073" y="10160"/>
                  </a:lnTo>
                  <a:lnTo>
                    <a:pt x="17118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6912254" y="275602"/>
              <a:ext cx="1701800" cy="11430"/>
            </a:xfrm>
            <a:custGeom>
              <a:avLst/>
              <a:gdLst/>
              <a:ahLst/>
              <a:cxnLst/>
              <a:rect l="l" t="t" r="r" b="b"/>
              <a:pathLst>
                <a:path w="1701800" h="11429">
                  <a:moveTo>
                    <a:pt x="64477" y="11417"/>
                  </a:moveTo>
                  <a:lnTo>
                    <a:pt x="5949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477" y="11417"/>
                  </a:lnTo>
                  <a:close/>
                </a:path>
                <a:path w="1701800" h="11429">
                  <a:moveTo>
                    <a:pt x="1701266" y="0"/>
                  </a:moveTo>
                  <a:lnTo>
                    <a:pt x="1613433" y="0"/>
                  </a:lnTo>
                  <a:lnTo>
                    <a:pt x="1604454" y="11417"/>
                  </a:lnTo>
                  <a:lnTo>
                    <a:pt x="1692478" y="11417"/>
                  </a:lnTo>
                  <a:lnTo>
                    <a:pt x="170126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6916585" y="285749"/>
              <a:ext cx="1689735" cy="10160"/>
            </a:xfrm>
            <a:custGeom>
              <a:avLst/>
              <a:gdLst/>
              <a:ahLst/>
              <a:cxnLst/>
              <a:rect l="l" t="t" r="r" b="b"/>
              <a:pathLst>
                <a:path w="1689734" h="10160">
                  <a:moveTo>
                    <a:pt x="64020" y="10160"/>
                  </a:moveTo>
                  <a:lnTo>
                    <a:pt x="59601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020" y="10160"/>
                  </a:lnTo>
                  <a:close/>
                </a:path>
                <a:path w="1689734" h="10160">
                  <a:moveTo>
                    <a:pt x="1689125" y="0"/>
                  </a:moveTo>
                  <a:lnTo>
                    <a:pt x="1601127" y="0"/>
                  </a:lnTo>
                  <a:lnTo>
                    <a:pt x="1593151" y="10160"/>
                  </a:lnTo>
                  <a:lnTo>
                    <a:pt x="1681314" y="10160"/>
                  </a:lnTo>
                  <a:lnTo>
                    <a:pt x="1689125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6920382" y="294652"/>
              <a:ext cx="1678939" cy="11430"/>
            </a:xfrm>
            <a:custGeom>
              <a:avLst/>
              <a:gdLst/>
              <a:ahLst/>
              <a:cxnLst/>
              <a:rect l="l" t="t" r="r" b="b"/>
              <a:pathLst>
                <a:path w="1678940" h="11429">
                  <a:moveTo>
                    <a:pt x="64643" y="11417"/>
                  </a:moveTo>
                  <a:lnTo>
                    <a:pt x="59664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643" y="11417"/>
                  </a:lnTo>
                  <a:close/>
                </a:path>
                <a:path w="1678940" h="11429">
                  <a:moveTo>
                    <a:pt x="1678482" y="0"/>
                  </a:moveTo>
                  <a:lnTo>
                    <a:pt x="1590344" y="0"/>
                  </a:lnTo>
                  <a:lnTo>
                    <a:pt x="1581365" y="11417"/>
                  </a:lnTo>
                  <a:lnTo>
                    <a:pt x="1669694" y="11417"/>
                  </a:lnTo>
                  <a:lnTo>
                    <a:pt x="167848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6924713" y="304799"/>
              <a:ext cx="1666875" cy="10160"/>
            </a:xfrm>
            <a:custGeom>
              <a:avLst/>
              <a:gdLst/>
              <a:ahLst/>
              <a:cxnLst/>
              <a:rect l="l" t="t" r="r" b="b"/>
              <a:pathLst>
                <a:path w="1666875" h="10160">
                  <a:moveTo>
                    <a:pt x="64185" y="10160"/>
                  </a:moveTo>
                  <a:lnTo>
                    <a:pt x="5975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185" y="10160"/>
                  </a:lnTo>
                  <a:close/>
                </a:path>
                <a:path w="1666875" h="10160">
                  <a:moveTo>
                    <a:pt x="1666341" y="0"/>
                  </a:moveTo>
                  <a:lnTo>
                    <a:pt x="1578038" y="0"/>
                  </a:lnTo>
                  <a:lnTo>
                    <a:pt x="1570062" y="10160"/>
                  </a:lnTo>
                  <a:lnTo>
                    <a:pt x="1658531" y="10160"/>
                  </a:lnTo>
                  <a:lnTo>
                    <a:pt x="1666341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928510" y="313702"/>
              <a:ext cx="1656080" cy="11430"/>
            </a:xfrm>
            <a:custGeom>
              <a:avLst/>
              <a:gdLst/>
              <a:ahLst/>
              <a:cxnLst/>
              <a:rect l="l" t="t" r="r" b="b"/>
              <a:pathLst>
                <a:path w="1656079" h="11429">
                  <a:moveTo>
                    <a:pt x="64808" y="11417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4876" y="11417"/>
                  </a:lnTo>
                  <a:lnTo>
                    <a:pt x="64808" y="11417"/>
                  </a:lnTo>
                  <a:close/>
                </a:path>
                <a:path w="1656079" h="11429">
                  <a:moveTo>
                    <a:pt x="1655711" y="0"/>
                  </a:moveTo>
                  <a:lnTo>
                    <a:pt x="1567256" y="0"/>
                  </a:lnTo>
                  <a:lnTo>
                    <a:pt x="1558277" y="11417"/>
                  </a:lnTo>
                  <a:lnTo>
                    <a:pt x="1646910" y="11417"/>
                  </a:lnTo>
                  <a:lnTo>
                    <a:pt x="1655711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6932841" y="323849"/>
              <a:ext cx="1644014" cy="10160"/>
            </a:xfrm>
            <a:custGeom>
              <a:avLst/>
              <a:gdLst/>
              <a:ahLst/>
              <a:cxnLst/>
              <a:rect l="l" t="t" r="r" b="b"/>
              <a:pathLst>
                <a:path w="1644015" h="10160">
                  <a:moveTo>
                    <a:pt x="64350" y="10160"/>
                  </a:moveTo>
                  <a:lnTo>
                    <a:pt x="59918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350" y="10160"/>
                  </a:lnTo>
                  <a:close/>
                </a:path>
                <a:path w="1644015" h="10160">
                  <a:moveTo>
                    <a:pt x="1643557" y="0"/>
                  </a:moveTo>
                  <a:lnTo>
                    <a:pt x="1554949" y="0"/>
                  </a:lnTo>
                  <a:lnTo>
                    <a:pt x="1546974" y="10160"/>
                  </a:lnTo>
                  <a:lnTo>
                    <a:pt x="1635747" y="10160"/>
                  </a:lnTo>
                  <a:lnTo>
                    <a:pt x="1643557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6936639" y="332752"/>
              <a:ext cx="1633220" cy="10160"/>
            </a:xfrm>
            <a:custGeom>
              <a:avLst/>
              <a:gdLst/>
              <a:ahLst/>
              <a:cxnLst/>
              <a:rect l="l" t="t" r="r" b="b"/>
              <a:pathLst>
                <a:path w="1633220" h="10160">
                  <a:moveTo>
                    <a:pt x="64414" y="10147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30" y="10147"/>
                  </a:lnTo>
                  <a:lnTo>
                    <a:pt x="64414" y="10147"/>
                  </a:lnTo>
                  <a:close/>
                </a:path>
                <a:path w="1633220" h="10160">
                  <a:moveTo>
                    <a:pt x="1632927" y="0"/>
                  </a:moveTo>
                  <a:lnTo>
                    <a:pt x="1544167" y="0"/>
                  </a:lnTo>
                  <a:lnTo>
                    <a:pt x="1536192" y="10147"/>
                  </a:lnTo>
                  <a:lnTo>
                    <a:pt x="1625104" y="10147"/>
                  </a:lnTo>
                  <a:lnTo>
                    <a:pt x="1632927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940969" y="342899"/>
              <a:ext cx="1621155" cy="10160"/>
            </a:xfrm>
            <a:custGeom>
              <a:avLst/>
              <a:gdLst/>
              <a:ahLst/>
              <a:cxnLst/>
              <a:rect l="l" t="t" r="r" b="b"/>
              <a:pathLst>
                <a:path w="1621154" h="10160">
                  <a:moveTo>
                    <a:pt x="64503" y="10160"/>
                  </a:moveTo>
                  <a:lnTo>
                    <a:pt x="60083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4503" y="10160"/>
                  </a:lnTo>
                  <a:close/>
                </a:path>
                <a:path w="1621154" h="10160">
                  <a:moveTo>
                    <a:pt x="1620774" y="0"/>
                  </a:moveTo>
                  <a:lnTo>
                    <a:pt x="1531861" y="0"/>
                  </a:lnTo>
                  <a:lnTo>
                    <a:pt x="1523885" y="10160"/>
                  </a:lnTo>
                  <a:lnTo>
                    <a:pt x="1612963" y="10160"/>
                  </a:lnTo>
                  <a:lnTo>
                    <a:pt x="1620774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6945846" y="353059"/>
              <a:ext cx="1608455" cy="8890"/>
            </a:xfrm>
            <a:custGeom>
              <a:avLst/>
              <a:gdLst/>
              <a:ahLst/>
              <a:cxnLst/>
              <a:rect l="l" t="t" r="r" b="b"/>
              <a:pathLst>
                <a:path w="1608454" h="8889">
                  <a:moveTo>
                    <a:pt x="61988" y="2540"/>
                  </a:moveTo>
                  <a:lnTo>
                    <a:pt x="60185" y="2540"/>
                  </a:lnTo>
                  <a:lnTo>
                    <a:pt x="6018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1905" y="2540"/>
                  </a:lnTo>
                  <a:lnTo>
                    <a:pt x="1905" y="8890"/>
                  </a:lnTo>
                  <a:lnTo>
                    <a:pt x="61988" y="8890"/>
                  </a:lnTo>
                  <a:lnTo>
                    <a:pt x="61988" y="2540"/>
                  </a:lnTo>
                  <a:close/>
                </a:path>
                <a:path w="1608454" h="8889">
                  <a:moveTo>
                    <a:pt x="1608086" y="0"/>
                  </a:moveTo>
                  <a:lnTo>
                    <a:pt x="1519008" y="0"/>
                  </a:lnTo>
                  <a:lnTo>
                    <a:pt x="1512023" y="8890"/>
                  </a:lnTo>
                  <a:lnTo>
                    <a:pt x="1601254" y="8890"/>
                  </a:lnTo>
                  <a:lnTo>
                    <a:pt x="1608086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6949097" y="361949"/>
              <a:ext cx="1598295" cy="10160"/>
            </a:xfrm>
            <a:custGeom>
              <a:avLst/>
              <a:gdLst/>
              <a:ahLst/>
              <a:cxnLst/>
              <a:rect l="l" t="t" r="r" b="b"/>
              <a:pathLst>
                <a:path w="1598295" h="10160">
                  <a:moveTo>
                    <a:pt x="63995" y="10160"/>
                  </a:moveTo>
                  <a:lnTo>
                    <a:pt x="59994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995" y="10160"/>
                  </a:lnTo>
                  <a:close/>
                </a:path>
                <a:path w="1598295" h="10160">
                  <a:moveTo>
                    <a:pt x="1598002" y="0"/>
                  </a:moveTo>
                  <a:lnTo>
                    <a:pt x="1508772" y="0"/>
                  </a:lnTo>
                  <a:lnTo>
                    <a:pt x="1500797" y="10160"/>
                  </a:lnTo>
                  <a:lnTo>
                    <a:pt x="1590179" y="10160"/>
                  </a:lnTo>
                  <a:lnTo>
                    <a:pt x="1598002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6953441" y="372109"/>
              <a:ext cx="1586230" cy="8890"/>
            </a:xfrm>
            <a:custGeom>
              <a:avLst/>
              <a:gdLst/>
              <a:ahLst/>
              <a:cxnLst/>
              <a:rect l="l" t="t" r="r" b="b"/>
              <a:pathLst>
                <a:path w="1586229" h="8889">
                  <a:moveTo>
                    <a:pt x="63157" y="8890"/>
                  </a:moveTo>
                  <a:lnTo>
                    <a:pt x="59651" y="0"/>
                  </a:lnTo>
                  <a:lnTo>
                    <a:pt x="0" y="0"/>
                  </a:lnTo>
                  <a:lnTo>
                    <a:pt x="3784" y="8890"/>
                  </a:lnTo>
                  <a:lnTo>
                    <a:pt x="63157" y="8890"/>
                  </a:lnTo>
                  <a:close/>
                </a:path>
                <a:path w="1586229" h="8889">
                  <a:moveTo>
                    <a:pt x="1585836" y="0"/>
                  </a:moveTo>
                  <a:lnTo>
                    <a:pt x="1496453" y="0"/>
                  </a:lnTo>
                  <a:lnTo>
                    <a:pt x="1489468" y="8890"/>
                  </a:lnTo>
                  <a:lnTo>
                    <a:pt x="1579003" y="8890"/>
                  </a:lnTo>
                  <a:lnTo>
                    <a:pt x="1585836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6957225" y="380999"/>
              <a:ext cx="1575435" cy="10160"/>
            </a:xfrm>
            <a:custGeom>
              <a:avLst/>
              <a:gdLst/>
              <a:ahLst/>
              <a:cxnLst/>
              <a:rect l="l" t="t" r="r" b="b"/>
              <a:pathLst>
                <a:path w="1575434" h="10160">
                  <a:moveTo>
                    <a:pt x="63385" y="10160"/>
                  </a:moveTo>
                  <a:lnTo>
                    <a:pt x="5937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3385" y="10160"/>
                  </a:lnTo>
                  <a:close/>
                </a:path>
                <a:path w="1575434" h="10160">
                  <a:moveTo>
                    <a:pt x="1575219" y="0"/>
                  </a:moveTo>
                  <a:lnTo>
                    <a:pt x="1485684" y="0"/>
                  </a:lnTo>
                  <a:lnTo>
                    <a:pt x="1477708" y="10160"/>
                  </a:lnTo>
                  <a:lnTo>
                    <a:pt x="1567395" y="10160"/>
                  </a:lnTo>
                  <a:lnTo>
                    <a:pt x="1575219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6961022" y="389889"/>
              <a:ext cx="1564640" cy="10160"/>
            </a:xfrm>
            <a:custGeom>
              <a:avLst/>
              <a:gdLst/>
              <a:ahLst/>
              <a:cxnLst/>
              <a:rect l="l" t="t" r="r" b="b"/>
              <a:pathLst>
                <a:path w="1564640" h="10160">
                  <a:moveTo>
                    <a:pt x="63093" y="10160"/>
                  </a:moveTo>
                  <a:lnTo>
                    <a:pt x="5909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3093" y="10160"/>
                  </a:lnTo>
                  <a:close/>
                </a:path>
                <a:path w="1564640" h="10160">
                  <a:moveTo>
                    <a:pt x="1564576" y="0"/>
                  </a:moveTo>
                  <a:lnTo>
                    <a:pt x="1474901" y="0"/>
                  </a:lnTo>
                  <a:lnTo>
                    <a:pt x="1466926" y="10160"/>
                  </a:lnTo>
                  <a:lnTo>
                    <a:pt x="1556766" y="10160"/>
                  </a:lnTo>
                  <a:lnTo>
                    <a:pt x="1564576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6965353" y="400049"/>
              <a:ext cx="1552575" cy="10160"/>
            </a:xfrm>
            <a:custGeom>
              <a:avLst/>
              <a:gdLst/>
              <a:ahLst/>
              <a:cxnLst/>
              <a:rect l="l" t="t" r="r" b="b"/>
              <a:pathLst>
                <a:path w="1552575" h="10159">
                  <a:moveTo>
                    <a:pt x="62776" y="10160"/>
                  </a:moveTo>
                  <a:lnTo>
                    <a:pt x="58762" y="0"/>
                  </a:lnTo>
                  <a:lnTo>
                    <a:pt x="0" y="0"/>
                  </a:lnTo>
                  <a:lnTo>
                    <a:pt x="4343" y="10160"/>
                  </a:lnTo>
                  <a:lnTo>
                    <a:pt x="62776" y="10160"/>
                  </a:lnTo>
                  <a:close/>
                </a:path>
                <a:path w="1552575" h="10159">
                  <a:moveTo>
                    <a:pt x="1552435" y="0"/>
                  </a:moveTo>
                  <a:lnTo>
                    <a:pt x="1462595" y="0"/>
                  </a:lnTo>
                  <a:lnTo>
                    <a:pt x="1454619" y="10160"/>
                  </a:lnTo>
                  <a:lnTo>
                    <a:pt x="1544612" y="10160"/>
                  </a:lnTo>
                  <a:lnTo>
                    <a:pt x="1552435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6969151" y="408939"/>
              <a:ext cx="1542415" cy="11430"/>
            </a:xfrm>
            <a:custGeom>
              <a:avLst/>
              <a:gdLst/>
              <a:ahLst/>
              <a:cxnLst/>
              <a:rect l="l" t="t" r="r" b="b"/>
              <a:pathLst>
                <a:path w="1542415" h="11429">
                  <a:moveTo>
                    <a:pt x="62979" y="11430"/>
                  </a:moveTo>
                  <a:lnTo>
                    <a:pt x="58470" y="0"/>
                  </a:lnTo>
                  <a:lnTo>
                    <a:pt x="0" y="0"/>
                  </a:lnTo>
                  <a:lnTo>
                    <a:pt x="4876" y="11430"/>
                  </a:lnTo>
                  <a:lnTo>
                    <a:pt x="62979" y="11430"/>
                  </a:lnTo>
                  <a:close/>
                </a:path>
                <a:path w="1542415" h="11429">
                  <a:moveTo>
                    <a:pt x="1541792" y="0"/>
                  </a:moveTo>
                  <a:lnTo>
                    <a:pt x="1451813" y="0"/>
                  </a:lnTo>
                  <a:lnTo>
                    <a:pt x="1442834" y="11430"/>
                  </a:lnTo>
                  <a:lnTo>
                    <a:pt x="1533004" y="11430"/>
                  </a:lnTo>
                  <a:lnTo>
                    <a:pt x="1541792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6973481" y="419099"/>
              <a:ext cx="1529715" cy="10160"/>
            </a:xfrm>
            <a:custGeom>
              <a:avLst/>
              <a:gdLst/>
              <a:ahLst/>
              <a:cxnLst/>
              <a:rect l="l" t="t" r="r" b="b"/>
              <a:pathLst>
                <a:path w="1529715" h="10159">
                  <a:moveTo>
                    <a:pt x="62153" y="10160"/>
                  </a:moveTo>
                  <a:lnTo>
                    <a:pt x="5815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2153" y="10160"/>
                  </a:lnTo>
                  <a:close/>
                </a:path>
                <a:path w="1529715" h="10159">
                  <a:moveTo>
                    <a:pt x="1529651" y="0"/>
                  </a:moveTo>
                  <a:lnTo>
                    <a:pt x="1439506" y="0"/>
                  </a:lnTo>
                  <a:lnTo>
                    <a:pt x="1431518" y="10160"/>
                  </a:lnTo>
                  <a:lnTo>
                    <a:pt x="1521841" y="10160"/>
                  </a:lnTo>
                  <a:lnTo>
                    <a:pt x="1529651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6977278" y="427989"/>
              <a:ext cx="1519555" cy="10160"/>
            </a:xfrm>
            <a:custGeom>
              <a:avLst/>
              <a:gdLst/>
              <a:ahLst/>
              <a:cxnLst/>
              <a:rect l="l" t="t" r="r" b="b"/>
              <a:pathLst>
                <a:path w="1519554" h="10159">
                  <a:moveTo>
                    <a:pt x="61874" y="10160"/>
                  </a:moveTo>
                  <a:lnTo>
                    <a:pt x="5786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874" y="10160"/>
                  </a:lnTo>
                  <a:close/>
                </a:path>
                <a:path w="1519554" h="10159">
                  <a:moveTo>
                    <a:pt x="1519021" y="0"/>
                  </a:moveTo>
                  <a:lnTo>
                    <a:pt x="1428724" y="0"/>
                  </a:lnTo>
                  <a:lnTo>
                    <a:pt x="1420749" y="10160"/>
                  </a:lnTo>
                  <a:lnTo>
                    <a:pt x="1511198" y="10160"/>
                  </a:lnTo>
                  <a:lnTo>
                    <a:pt x="15190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6981609" y="438149"/>
              <a:ext cx="1507490" cy="10160"/>
            </a:xfrm>
            <a:custGeom>
              <a:avLst/>
              <a:gdLst/>
              <a:ahLst/>
              <a:cxnLst/>
              <a:rect l="l" t="t" r="r" b="b"/>
              <a:pathLst>
                <a:path w="1507490" h="10159">
                  <a:moveTo>
                    <a:pt x="61544" y="10160"/>
                  </a:moveTo>
                  <a:lnTo>
                    <a:pt x="57543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544" y="10160"/>
                  </a:lnTo>
                  <a:close/>
                </a:path>
                <a:path w="1507490" h="10159">
                  <a:moveTo>
                    <a:pt x="1506867" y="0"/>
                  </a:moveTo>
                  <a:lnTo>
                    <a:pt x="1416418" y="0"/>
                  </a:lnTo>
                  <a:lnTo>
                    <a:pt x="1408430" y="10160"/>
                  </a:lnTo>
                  <a:lnTo>
                    <a:pt x="1499057" y="10160"/>
                  </a:lnTo>
                  <a:lnTo>
                    <a:pt x="1506867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6985406" y="447039"/>
              <a:ext cx="1496695" cy="10160"/>
            </a:xfrm>
            <a:custGeom>
              <a:avLst/>
              <a:gdLst/>
              <a:ahLst/>
              <a:cxnLst/>
              <a:rect l="l" t="t" r="r" b="b"/>
              <a:pathLst>
                <a:path w="1496695" h="10159">
                  <a:moveTo>
                    <a:pt x="61252" y="10160"/>
                  </a:moveTo>
                  <a:lnTo>
                    <a:pt x="5725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1252" y="10160"/>
                  </a:lnTo>
                  <a:close/>
                </a:path>
                <a:path w="1496695" h="10159">
                  <a:moveTo>
                    <a:pt x="1496237" y="0"/>
                  </a:moveTo>
                  <a:lnTo>
                    <a:pt x="1405636" y="0"/>
                  </a:lnTo>
                  <a:lnTo>
                    <a:pt x="1397660" y="10160"/>
                  </a:lnTo>
                  <a:lnTo>
                    <a:pt x="1488414" y="10160"/>
                  </a:lnTo>
                  <a:lnTo>
                    <a:pt x="1496237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6989737" y="457199"/>
              <a:ext cx="1484630" cy="10160"/>
            </a:xfrm>
            <a:custGeom>
              <a:avLst/>
              <a:gdLst/>
              <a:ahLst/>
              <a:cxnLst/>
              <a:rect l="l" t="t" r="r" b="b"/>
              <a:pathLst>
                <a:path w="1484629" h="10159">
                  <a:moveTo>
                    <a:pt x="60934" y="10160"/>
                  </a:moveTo>
                  <a:lnTo>
                    <a:pt x="5692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934" y="10160"/>
                  </a:lnTo>
                  <a:close/>
                </a:path>
                <a:path w="1484629" h="10159">
                  <a:moveTo>
                    <a:pt x="1484083" y="0"/>
                  </a:moveTo>
                  <a:lnTo>
                    <a:pt x="1393329" y="0"/>
                  </a:lnTo>
                  <a:lnTo>
                    <a:pt x="1385341" y="10160"/>
                  </a:lnTo>
                  <a:lnTo>
                    <a:pt x="1476273" y="10160"/>
                  </a:lnTo>
                  <a:lnTo>
                    <a:pt x="14840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6993534" y="466089"/>
              <a:ext cx="1473835" cy="10160"/>
            </a:xfrm>
            <a:custGeom>
              <a:avLst/>
              <a:gdLst/>
              <a:ahLst/>
              <a:cxnLst/>
              <a:rect l="l" t="t" r="r" b="b"/>
              <a:pathLst>
                <a:path w="1473834" h="10159">
                  <a:moveTo>
                    <a:pt x="60642" y="10160"/>
                  </a:moveTo>
                  <a:lnTo>
                    <a:pt x="5662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642" y="10160"/>
                  </a:lnTo>
                  <a:close/>
                </a:path>
                <a:path w="1473834" h="10159">
                  <a:moveTo>
                    <a:pt x="1473454" y="0"/>
                  </a:moveTo>
                  <a:lnTo>
                    <a:pt x="1382547" y="0"/>
                  </a:lnTo>
                  <a:lnTo>
                    <a:pt x="1374571" y="10160"/>
                  </a:lnTo>
                  <a:lnTo>
                    <a:pt x="1465630" y="10160"/>
                  </a:lnTo>
                  <a:lnTo>
                    <a:pt x="1473454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6997865" y="476249"/>
              <a:ext cx="1461770" cy="10160"/>
            </a:xfrm>
            <a:custGeom>
              <a:avLst/>
              <a:gdLst/>
              <a:ahLst/>
              <a:cxnLst/>
              <a:rect l="l" t="t" r="r" b="b"/>
              <a:pathLst>
                <a:path w="1461770" h="10159">
                  <a:moveTo>
                    <a:pt x="60325" y="10160"/>
                  </a:moveTo>
                  <a:lnTo>
                    <a:pt x="56311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325" y="10160"/>
                  </a:lnTo>
                  <a:close/>
                </a:path>
                <a:path w="1461770" h="10159">
                  <a:moveTo>
                    <a:pt x="1461300" y="0"/>
                  </a:moveTo>
                  <a:lnTo>
                    <a:pt x="1370241" y="0"/>
                  </a:lnTo>
                  <a:lnTo>
                    <a:pt x="1362252" y="10160"/>
                  </a:lnTo>
                  <a:lnTo>
                    <a:pt x="1453489" y="10160"/>
                  </a:lnTo>
                  <a:lnTo>
                    <a:pt x="1461300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7001663" y="485139"/>
              <a:ext cx="1450975" cy="10160"/>
            </a:xfrm>
            <a:custGeom>
              <a:avLst/>
              <a:gdLst/>
              <a:ahLst/>
              <a:cxnLst/>
              <a:rect l="l" t="t" r="r" b="b"/>
              <a:pathLst>
                <a:path w="1450975" h="10159">
                  <a:moveTo>
                    <a:pt x="60032" y="10160"/>
                  </a:moveTo>
                  <a:lnTo>
                    <a:pt x="5601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60032" y="10160"/>
                  </a:lnTo>
                  <a:close/>
                </a:path>
                <a:path w="1450975" h="10159">
                  <a:moveTo>
                    <a:pt x="1450670" y="0"/>
                  </a:moveTo>
                  <a:lnTo>
                    <a:pt x="1359458" y="0"/>
                  </a:lnTo>
                  <a:lnTo>
                    <a:pt x="1351483" y="10160"/>
                  </a:lnTo>
                  <a:lnTo>
                    <a:pt x="1442859" y="10160"/>
                  </a:lnTo>
                  <a:lnTo>
                    <a:pt x="1450670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7005993" y="495299"/>
              <a:ext cx="1438910" cy="10160"/>
            </a:xfrm>
            <a:custGeom>
              <a:avLst/>
              <a:gdLst/>
              <a:ahLst/>
              <a:cxnLst/>
              <a:rect l="l" t="t" r="r" b="b"/>
              <a:pathLst>
                <a:path w="1438909" h="10159">
                  <a:moveTo>
                    <a:pt x="59702" y="10160"/>
                  </a:moveTo>
                  <a:lnTo>
                    <a:pt x="55702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702" y="10160"/>
                  </a:lnTo>
                  <a:close/>
                </a:path>
                <a:path w="1438909" h="10159">
                  <a:moveTo>
                    <a:pt x="1438529" y="0"/>
                  </a:moveTo>
                  <a:lnTo>
                    <a:pt x="1347152" y="0"/>
                  </a:lnTo>
                  <a:lnTo>
                    <a:pt x="1339164" y="10160"/>
                  </a:lnTo>
                  <a:lnTo>
                    <a:pt x="1430705" y="10160"/>
                  </a:lnTo>
                  <a:lnTo>
                    <a:pt x="1438529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7009790" y="504189"/>
              <a:ext cx="1428115" cy="10160"/>
            </a:xfrm>
            <a:custGeom>
              <a:avLst/>
              <a:gdLst/>
              <a:ahLst/>
              <a:cxnLst/>
              <a:rect l="l" t="t" r="r" b="b"/>
              <a:pathLst>
                <a:path w="1428115" h="10159">
                  <a:moveTo>
                    <a:pt x="59410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410" y="10160"/>
                  </a:lnTo>
                  <a:close/>
                </a:path>
                <a:path w="1428115" h="10159">
                  <a:moveTo>
                    <a:pt x="1427886" y="0"/>
                  </a:moveTo>
                  <a:lnTo>
                    <a:pt x="1336370" y="0"/>
                  </a:lnTo>
                  <a:lnTo>
                    <a:pt x="1328394" y="10160"/>
                  </a:lnTo>
                  <a:lnTo>
                    <a:pt x="1420075" y="10160"/>
                  </a:lnTo>
                  <a:lnTo>
                    <a:pt x="1427886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7014121" y="514349"/>
              <a:ext cx="1416050" cy="10160"/>
            </a:xfrm>
            <a:custGeom>
              <a:avLst/>
              <a:gdLst/>
              <a:ahLst/>
              <a:cxnLst/>
              <a:rect l="l" t="t" r="r" b="b"/>
              <a:pathLst>
                <a:path w="1416050" h="10159">
                  <a:moveTo>
                    <a:pt x="59093" y="10160"/>
                  </a:moveTo>
                  <a:lnTo>
                    <a:pt x="55079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9093" y="10160"/>
                  </a:lnTo>
                  <a:close/>
                </a:path>
                <a:path w="1416050" h="10159">
                  <a:moveTo>
                    <a:pt x="1415745" y="0"/>
                  </a:moveTo>
                  <a:lnTo>
                    <a:pt x="1324063" y="0"/>
                  </a:lnTo>
                  <a:lnTo>
                    <a:pt x="1316075" y="10160"/>
                  </a:lnTo>
                  <a:lnTo>
                    <a:pt x="1407922" y="10160"/>
                  </a:lnTo>
                  <a:lnTo>
                    <a:pt x="1415745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17918" y="523239"/>
              <a:ext cx="1405255" cy="10160"/>
            </a:xfrm>
            <a:custGeom>
              <a:avLst/>
              <a:gdLst/>
              <a:ahLst/>
              <a:cxnLst/>
              <a:rect l="l" t="t" r="r" b="b"/>
              <a:pathLst>
                <a:path w="1405254" h="10159">
                  <a:moveTo>
                    <a:pt x="58801" y="10160"/>
                  </a:moveTo>
                  <a:lnTo>
                    <a:pt x="5480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801" y="10160"/>
                  </a:lnTo>
                  <a:close/>
                </a:path>
                <a:path w="1405254" h="10159">
                  <a:moveTo>
                    <a:pt x="1405102" y="0"/>
                  </a:moveTo>
                  <a:lnTo>
                    <a:pt x="1313281" y="0"/>
                  </a:lnTo>
                  <a:lnTo>
                    <a:pt x="1305306" y="10160"/>
                  </a:lnTo>
                  <a:lnTo>
                    <a:pt x="1397292" y="10160"/>
                  </a:lnTo>
                  <a:lnTo>
                    <a:pt x="1405102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7022249" y="533399"/>
              <a:ext cx="1393190" cy="10160"/>
            </a:xfrm>
            <a:custGeom>
              <a:avLst/>
              <a:gdLst/>
              <a:ahLst/>
              <a:cxnLst/>
              <a:rect l="l" t="t" r="r" b="b"/>
              <a:pathLst>
                <a:path w="1393190" h="10159">
                  <a:moveTo>
                    <a:pt x="58483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483" y="10160"/>
                  </a:lnTo>
                  <a:close/>
                </a:path>
                <a:path w="1393190" h="10159">
                  <a:moveTo>
                    <a:pt x="1392961" y="0"/>
                  </a:moveTo>
                  <a:lnTo>
                    <a:pt x="1300975" y="0"/>
                  </a:lnTo>
                  <a:lnTo>
                    <a:pt x="1292987" y="10160"/>
                  </a:lnTo>
                  <a:lnTo>
                    <a:pt x="1385150" y="10160"/>
                  </a:lnTo>
                  <a:lnTo>
                    <a:pt x="1392961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7026046" y="542289"/>
              <a:ext cx="1382395" cy="10160"/>
            </a:xfrm>
            <a:custGeom>
              <a:avLst/>
              <a:gdLst/>
              <a:ahLst/>
              <a:cxnLst/>
              <a:rect l="l" t="t" r="r" b="b"/>
              <a:pathLst>
                <a:path w="1382395" h="10159">
                  <a:moveTo>
                    <a:pt x="58191" y="10160"/>
                  </a:moveTo>
                  <a:lnTo>
                    <a:pt x="54178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8191" y="10160"/>
                  </a:lnTo>
                  <a:close/>
                </a:path>
                <a:path w="1382395" h="10159">
                  <a:moveTo>
                    <a:pt x="1382318" y="0"/>
                  </a:moveTo>
                  <a:lnTo>
                    <a:pt x="1290193" y="0"/>
                  </a:lnTo>
                  <a:lnTo>
                    <a:pt x="1282217" y="10160"/>
                  </a:lnTo>
                  <a:lnTo>
                    <a:pt x="1374508" y="10160"/>
                  </a:lnTo>
                  <a:lnTo>
                    <a:pt x="1382318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7030377" y="552449"/>
              <a:ext cx="1370330" cy="10160"/>
            </a:xfrm>
            <a:custGeom>
              <a:avLst/>
              <a:gdLst/>
              <a:ahLst/>
              <a:cxnLst/>
              <a:rect l="l" t="t" r="r" b="b"/>
              <a:pathLst>
                <a:path w="1370329" h="10159">
                  <a:moveTo>
                    <a:pt x="57861" y="10160"/>
                  </a:moveTo>
                  <a:lnTo>
                    <a:pt x="53860" y="0"/>
                  </a:lnTo>
                  <a:lnTo>
                    <a:pt x="0" y="0"/>
                  </a:lnTo>
                  <a:lnTo>
                    <a:pt x="4330" y="10160"/>
                  </a:lnTo>
                  <a:lnTo>
                    <a:pt x="57861" y="10160"/>
                  </a:lnTo>
                  <a:close/>
                </a:path>
                <a:path w="1370329" h="10159">
                  <a:moveTo>
                    <a:pt x="1370177" y="0"/>
                  </a:moveTo>
                  <a:lnTo>
                    <a:pt x="1277886" y="0"/>
                  </a:lnTo>
                  <a:lnTo>
                    <a:pt x="1269898" y="10160"/>
                  </a:lnTo>
                  <a:lnTo>
                    <a:pt x="1362367" y="10160"/>
                  </a:lnTo>
                  <a:lnTo>
                    <a:pt x="1370177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7034987" y="561339"/>
              <a:ext cx="1358900" cy="10160"/>
            </a:xfrm>
            <a:custGeom>
              <a:avLst/>
              <a:gdLst/>
              <a:ahLst/>
              <a:cxnLst/>
              <a:rect l="l" t="t" r="r" b="b"/>
              <a:pathLst>
                <a:path w="1358900" h="10159">
                  <a:moveTo>
                    <a:pt x="55511" y="3810"/>
                  </a:moveTo>
                  <a:lnTo>
                    <a:pt x="53505" y="3810"/>
                  </a:lnTo>
                  <a:lnTo>
                    <a:pt x="5350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1816" y="3810"/>
                  </a:lnTo>
                  <a:lnTo>
                    <a:pt x="1816" y="10160"/>
                  </a:lnTo>
                  <a:lnTo>
                    <a:pt x="55511" y="10160"/>
                  </a:lnTo>
                  <a:lnTo>
                    <a:pt x="55511" y="3810"/>
                  </a:lnTo>
                  <a:close/>
                </a:path>
                <a:path w="1358900" h="10159">
                  <a:moveTo>
                    <a:pt x="1358734" y="0"/>
                  </a:moveTo>
                  <a:lnTo>
                    <a:pt x="1266291" y="0"/>
                  </a:lnTo>
                  <a:lnTo>
                    <a:pt x="1258303" y="10160"/>
                  </a:lnTo>
                  <a:lnTo>
                    <a:pt x="1350911" y="10160"/>
                  </a:lnTo>
                  <a:lnTo>
                    <a:pt x="1358734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7037807" y="571499"/>
              <a:ext cx="1348105" cy="10160"/>
            </a:xfrm>
            <a:custGeom>
              <a:avLst/>
              <a:gdLst/>
              <a:ahLst/>
              <a:cxnLst/>
              <a:rect l="l" t="t" r="r" b="b"/>
              <a:pathLst>
                <a:path w="1348104" h="10159">
                  <a:moveTo>
                    <a:pt x="57950" y="10160"/>
                  </a:moveTo>
                  <a:lnTo>
                    <a:pt x="5394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7950" y="10160"/>
                  </a:lnTo>
                  <a:close/>
                </a:path>
                <a:path w="1348104" h="10159">
                  <a:moveTo>
                    <a:pt x="1348092" y="0"/>
                  </a:moveTo>
                  <a:lnTo>
                    <a:pt x="1255483" y="0"/>
                  </a:lnTo>
                  <a:lnTo>
                    <a:pt x="1247508" y="10160"/>
                  </a:lnTo>
                  <a:lnTo>
                    <a:pt x="1340281" y="10160"/>
                  </a:lnTo>
                  <a:lnTo>
                    <a:pt x="1348092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7040626" y="580389"/>
              <a:ext cx="1338580" cy="10160"/>
            </a:xfrm>
            <a:custGeom>
              <a:avLst/>
              <a:gdLst/>
              <a:ahLst/>
              <a:cxnLst/>
              <a:rect l="l" t="t" r="r" b="b"/>
              <a:pathLst>
                <a:path w="1338579" h="10159">
                  <a:moveTo>
                    <a:pt x="58635" y="10160"/>
                  </a:moveTo>
                  <a:lnTo>
                    <a:pt x="546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8635" y="10160"/>
                  </a:lnTo>
                  <a:close/>
                </a:path>
                <a:path w="1338579" h="10159">
                  <a:moveTo>
                    <a:pt x="1338440" y="0"/>
                  </a:moveTo>
                  <a:lnTo>
                    <a:pt x="1245692" y="0"/>
                  </a:lnTo>
                  <a:lnTo>
                    <a:pt x="1237703" y="10160"/>
                  </a:lnTo>
                  <a:lnTo>
                    <a:pt x="1330617" y="10160"/>
                  </a:lnTo>
                  <a:lnTo>
                    <a:pt x="1338440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43851" y="590549"/>
              <a:ext cx="1326515" cy="10160"/>
            </a:xfrm>
            <a:custGeom>
              <a:avLst/>
              <a:gdLst/>
              <a:ahLst/>
              <a:cxnLst/>
              <a:rect l="l" t="t" r="r" b="b"/>
              <a:pathLst>
                <a:path w="1326515" h="10159">
                  <a:moveTo>
                    <a:pt x="59423" y="10160"/>
                  </a:moveTo>
                  <a:lnTo>
                    <a:pt x="5541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59423" y="10160"/>
                  </a:lnTo>
                  <a:close/>
                </a:path>
                <a:path w="1326515" h="10159">
                  <a:moveTo>
                    <a:pt x="1326413" y="0"/>
                  </a:moveTo>
                  <a:lnTo>
                    <a:pt x="1233487" y="0"/>
                  </a:lnTo>
                  <a:lnTo>
                    <a:pt x="1233487" y="2540"/>
                  </a:lnTo>
                  <a:lnTo>
                    <a:pt x="1229499" y="2540"/>
                  </a:lnTo>
                  <a:lnTo>
                    <a:pt x="1229499" y="10160"/>
                  </a:lnTo>
                  <a:lnTo>
                    <a:pt x="1322806" y="10160"/>
                  </a:lnTo>
                  <a:lnTo>
                    <a:pt x="1322806" y="2540"/>
                  </a:lnTo>
                  <a:lnTo>
                    <a:pt x="1326413" y="2540"/>
                  </a:lnTo>
                  <a:lnTo>
                    <a:pt x="132641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7046671" y="599439"/>
              <a:ext cx="1318260" cy="10160"/>
            </a:xfrm>
            <a:custGeom>
              <a:avLst/>
              <a:gdLst/>
              <a:ahLst/>
              <a:cxnLst/>
              <a:rect l="l" t="t" r="r" b="b"/>
              <a:pathLst>
                <a:path w="1318259" h="10159">
                  <a:moveTo>
                    <a:pt x="60109" y="10160"/>
                  </a:moveTo>
                  <a:lnTo>
                    <a:pt x="560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109" y="10160"/>
                  </a:lnTo>
                  <a:close/>
                </a:path>
                <a:path w="1318259" h="10159">
                  <a:moveTo>
                    <a:pt x="1318234" y="0"/>
                  </a:moveTo>
                  <a:lnTo>
                    <a:pt x="1224686" y="0"/>
                  </a:lnTo>
                  <a:lnTo>
                    <a:pt x="1216698" y="10160"/>
                  </a:lnTo>
                  <a:lnTo>
                    <a:pt x="1311211" y="10160"/>
                  </a:lnTo>
                  <a:lnTo>
                    <a:pt x="1318234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7049897" y="609599"/>
              <a:ext cx="1308100" cy="10160"/>
            </a:xfrm>
            <a:custGeom>
              <a:avLst/>
              <a:gdLst/>
              <a:ahLst/>
              <a:cxnLst/>
              <a:rect l="l" t="t" r="r" b="b"/>
              <a:pathLst>
                <a:path w="1308100" h="10159">
                  <a:moveTo>
                    <a:pt x="60896" y="10160"/>
                  </a:moveTo>
                  <a:lnTo>
                    <a:pt x="56883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0896" y="10160"/>
                  </a:lnTo>
                  <a:close/>
                </a:path>
                <a:path w="1308100" h="10159">
                  <a:moveTo>
                    <a:pt x="1307985" y="0"/>
                  </a:moveTo>
                  <a:lnTo>
                    <a:pt x="1213472" y="0"/>
                  </a:lnTo>
                  <a:lnTo>
                    <a:pt x="1205496" y="10160"/>
                  </a:lnTo>
                  <a:lnTo>
                    <a:pt x="1300962" y="10160"/>
                  </a:lnTo>
                  <a:lnTo>
                    <a:pt x="1307985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7052716" y="618489"/>
              <a:ext cx="1299210" cy="10160"/>
            </a:xfrm>
            <a:custGeom>
              <a:avLst/>
              <a:gdLst/>
              <a:ahLst/>
              <a:cxnLst/>
              <a:rect l="l" t="t" r="r" b="b"/>
              <a:pathLst>
                <a:path w="1299209" h="10159">
                  <a:moveTo>
                    <a:pt x="61582" y="10160"/>
                  </a:moveTo>
                  <a:lnTo>
                    <a:pt x="5756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1582" y="10160"/>
                  </a:lnTo>
                  <a:close/>
                </a:path>
                <a:path w="1299209" h="10159">
                  <a:moveTo>
                    <a:pt x="1299019" y="0"/>
                  </a:moveTo>
                  <a:lnTo>
                    <a:pt x="1203680" y="0"/>
                  </a:lnTo>
                  <a:lnTo>
                    <a:pt x="1195692" y="10160"/>
                  </a:lnTo>
                  <a:lnTo>
                    <a:pt x="1291996" y="10160"/>
                  </a:lnTo>
                  <a:lnTo>
                    <a:pt x="1299019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7055942" y="628649"/>
              <a:ext cx="1289050" cy="10160"/>
            </a:xfrm>
            <a:custGeom>
              <a:avLst/>
              <a:gdLst/>
              <a:ahLst/>
              <a:cxnLst/>
              <a:rect l="l" t="t" r="r" b="b"/>
              <a:pathLst>
                <a:path w="1289050" h="10159">
                  <a:moveTo>
                    <a:pt x="62357" y="10160"/>
                  </a:moveTo>
                  <a:lnTo>
                    <a:pt x="58356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2357" y="10160"/>
                  </a:lnTo>
                  <a:close/>
                </a:path>
                <a:path w="1289050" h="10159">
                  <a:moveTo>
                    <a:pt x="1288770" y="0"/>
                  </a:moveTo>
                  <a:lnTo>
                    <a:pt x="1192466" y="0"/>
                  </a:lnTo>
                  <a:lnTo>
                    <a:pt x="1184490" y="10160"/>
                  </a:lnTo>
                  <a:lnTo>
                    <a:pt x="1281747" y="10160"/>
                  </a:lnTo>
                  <a:lnTo>
                    <a:pt x="1288770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7058761" y="63753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63042" y="10160"/>
                  </a:moveTo>
                  <a:lnTo>
                    <a:pt x="59042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3042" y="10160"/>
                  </a:lnTo>
                  <a:close/>
                </a:path>
                <a:path w="1280159" h="10159">
                  <a:moveTo>
                    <a:pt x="1279804" y="0"/>
                  </a:moveTo>
                  <a:lnTo>
                    <a:pt x="1182674" y="0"/>
                  </a:lnTo>
                  <a:lnTo>
                    <a:pt x="1174686" y="10160"/>
                  </a:lnTo>
                  <a:lnTo>
                    <a:pt x="1272781" y="10160"/>
                  </a:lnTo>
                  <a:lnTo>
                    <a:pt x="12798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7061974" y="647699"/>
              <a:ext cx="1270000" cy="10160"/>
            </a:xfrm>
            <a:custGeom>
              <a:avLst/>
              <a:gdLst/>
              <a:ahLst/>
              <a:cxnLst/>
              <a:rect l="l" t="t" r="r" b="b"/>
              <a:pathLst>
                <a:path w="1270000" h="10159">
                  <a:moveTo>
                    <a:pt x="63842" y="10160"/>
                  </a:moveTo>
                  <a:lnTo>
                    <a:pt x="59829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3842" y="10160"/>
                  </a:lnTo>
                  <a:close/>
                </a:path>
                <a:path w="1270000" h="10159">
                  <a:moveTo>
                    <a:pt x="1269568" y="0"/>
                  </a:moveTo>
                  <a:lnTo>
                    <a:pt x="1171473" y="0"/>
                  </a:lnTo>
                  <a:lnTo>
                    <a:pt x="1163497" y="10160"/>
                  </a:lnTo>
                  <a:lnTo>
                    <a:pt x="1262545" y="10160"/>
                  </a:lnTo>
                  <a:lnTo>
                    <a:pt x="1269568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7064794" y="656589"/>
              <a:ext cx="1261110" cy="10160"/>
            </a:xfrm>
            <a:custGeom>
              <a:avLst/>
              <a:gdLst/>
              <a:ahLst/>
              <a:cxnLst/>
              <a:rect l="l" t="t" r="r" b="b"/>
              <a:pathLst>
                <a:path w="1261109" h="10159">
                  <a:moveTo>
                    <a:pt x="64528" y="10160"/>
                  </a:moveTo>
                  <a:lnTo>
                    <a:pt x="605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4528" y="10160"/>
                  </a:lnTo>
                  <a:close/>
                </a:path>
                <a:path w="1261109" h="10159">
                  <a:moveTo>
                    <a:pt x="1260602" y="0"/>
                  </a:moveTo>
                  <a:lnTo>
                    <a:pt x="1161681" y="0"/>
                  </a:lnTo>
                  <a:lnTo>
                    <a:pt x="1153693" y="10160"/>
                  </a:lnTo>
                  <a:lnTo>
                    <a:pt x="1253578" y="10160"/>
                  </a:lnTo>
                  <a:lnTo>
                    <a:pt x="1260602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7067614" y="665479"/>
              <a:ext cx="1252220" cy="11430"/>
            </a:xfrm>
            <a:custGeom>
              <a:avLst/>
              <a:gdLst/>
              <a:ahLst/>
              <a:cxnLst/>
              <a:rect l="l" t="t" r="r" b="b"/>
              <a:pathLst>
                <a:path w="1252220" h="11429">
                  <a:moveTo>
                    <a:pt x="65722" y="11430"/>
                  </a:moveTo>
                  <a:lnTo>
                    <a:pt x="6121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5722" y="11430"/>
                  </a:lnTo>
                  <a:close/>
                </a:path>
                <a:path w="1252220" h="11429">
                  <a:moveTo>
                    <a:pt x="1251635" y="0"/>
                  </a:moveTo>
                  <a:lnTo>
                    <a:pt x="1151877" y="0"/>
                  </a:lnTo>
                  <a:lnTo>
                    <a:pt x="1142898" y="11430"/>
                  </a:lnTo>
                  <a:lnTo>
                    <a:pt x="1243736" y="11430"/>
                  </a:lnTo>
                  <a:lnTo>
                    <a:pt x="125163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7070839" y="675639"/>
              <a:ext cx="1241425" cy="10160"/>
            </a:xfrm>
            <a:custGeom>
              <a:avLst/>
              <a:gdLst/>
              <a:ahLst/>
              <a:cxnLst/>
              <a:rect l="l" t="t" r="r" b="b"/>
              <a:pathLst>
                <a:path w="1241425" h="10159">
                  <a:moveTo>
                    <a:pt x="66001" y="10160"/>
                  </a:moveTo>
                  <a:lnTo>
                    <a:pt x="619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6001" y="10160"/>
                  </a:lnTo>
                  <a:close/>
                </a:path>
                <a:path w="1241425" h="10159">
                  <a:moveTo>
                    <a:pt x="1241386" y="0"/>
                  </a:moveTo>
                  <a:lnTo>
                    <a:pt x="1140675" y="0"/>
                  </a:lnTo>
                  <a:lnTo>
                    <a:pt x="1132687" y="10160"/>
                  </a:lnTo>
                  <a:lnTo>
                    <a:pt x="1234363" y="10160"/>
                  </a:lnTo>
                  <a:lnTo>
                    <a:pt x="124138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7073659" y="684529"/>
              <a:ext cx="1232535" cy="11430"/>
            </a:xfrm>
            <a:custGeom>
              <a:avLst/>
              <a:gdLst/>
              <a:ahLst/>
              <a:cxnLst/>
              <a:rect l="l" t="t" r="r" b="b"/>
              <a:pathLst>
                <a:path w="1232534" h="11429">
                  <a:moveTo>
                    <a:pt x="67183" y="11430"/>
                  </a:moveTo>
                  <a:lnTo>
                    <a:pt x="62674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67183" y="11430"/>
                  </a:lnTo>
                  <a:close/>
                </a:path>
                <a:path w="1232534" h="11429">
                  <a:moveTo>
                    <a:pt x="1232433" y="0"/>
                  </a:moveTo>
                  <a:lnTo>
                    <a:pt x="1130871" y="0"/>
                  </a:lnTo>
                  <a:lnTo>
                    <a:pt x="1121892" y="11430"/>
                  </a:lnTo>
                  <a:lnTo>
                    <a:pt x="1224521" y="11430"/>
                  </a:lnTo>
                  <a:lnTo>
                    <a:pt x="1232433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7076884" y="694689"/>
              <a:ext cx="1222375" cy="10160"/>
            </a:xfrm>
            <a:custGeom>
              <a:avLst/>
              <a:gdLst/>
              <a:ahLst/>
              <a:cxnLst/>
              <a:rect l="l" t="t" r="r" b="b"/>
              <a:pathLst>
                <a:path w="1222375" h="10159">
                  <a:moveTo>
                    <a:pt x="67462" y="10160"/>
                  </a:moveTo>
                  <a:lnTo>
                    <a:pt x="63461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7462" y="10160"/>
                  </a:lnTo>
                  <a:close/>
                </a:path>
                <a:path w="1222375" h="10159">
                  <a:moveTo>
                    <a:pt x="1222184" y="0"/>
                  </a:moveTo>
                  <a:lnTo>
                    <a:pt x="1119670" y="0"/>
                  </a:lnTo>
                  <a:lnTo>
                    <a:pt x="1111681" y="10160"/>
                  </a:lnTo>
                  <a:lnTo>
                    <a:pt x="1215161" y="10160"/>
                  </a:lnTo>
                  <a:lnTo>
                    <a:pt x="122218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7079703" y="703579"/>
              <a:ext cx="1213485" cy="10160"/>
            </a:xfrm>
            <a:custGeom>
              <a:avLst/>
              <a:gdLst/>
              <a:ahLst/>
              <a:cxnLst/>
              <a:rect l="l" t="t" r="r" b="b"/>
              <a:pathLst>
                <a:path w="1213484" h="10159">
                  <a:moveTo>
                    <a:pt x="68160" y="10160"/>
                  </a:moveTo>
                  <a:lnTo>
                    <a:pt x="64147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160" y="10160"/>
                  </a:lnTo>
                  <a:close/>
                </a:path>
                <a:path w="1213484" h="10159">
                  <a:moveTo>
                    <a:pt x="1213218" y="0"/>
                  </a:moveTo>
                  <a:lnTo>
                    <a:pt x="1109865" y="0"/>
                  </a:lnTo>
                  <a:lnTo>
                    <a:pt x="1101877" y="10160"/>
                  </a:lnTo>
                  <a:lnTo>
                    <a:pt x="1206195" y="10160"/>
                  </a:lnTo>
                  <a:lnTo>
                    <a:pt x="1213218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7082930" y="713739"/>
              <a:ext cx="1203325" cy="10160"/>
            </a:xfrm>
            <a:custGeom>
              <a:avLst/>
              <a:gdLst/>
              <a:ahLst/>
              <a:cxnLst/>
              <a:rect l="l" t="t" r="r" b="b"/>
              <a:pathLst>
                <a:path w="1203325" h="10159">
                  <a:moveTo>
                    <a:pt x="68935" y="10160"/>
                  </a:moveTo>
                  <a:lnTo>
                    <a:pt x="6493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8935" y="10160"/>
                  </a:lnTo>
                  <a:close/>
                </a:path>
                <a:path w="1203325" h="10159">
                  <a:moveTo>
                    <a:pt x="1202969" y="0"/>
                  </a:moveTo>
                  <a:lnTo>
                    <a:pt x="1098651" y="0"/>
                  </a:lnTo>
                  <a:lnTo>
                    <a:pt x="1090676" y="10160"/>
                  </a:lnTo>
                  <a:lnTo>
                    <a:pt x="1195946" y="10160"/>
                  </a:lnTo>
                  <a:lnTo>
                    <a:pt x="1202969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7085749" y="722629"/>
              <a:ext cx="1194435" cy="10160"/>
            </a:xfrm>
            <a:custGeom>
              <a:avLst/>
              <a:gdLst/>
              <a:ahLst/>
              <a:cxnLst/>
              <a:rect l="l" t="t" r="r" b="b"/>
              <a:pathLst>
                <a:path w="1194434" h="10159">
                  <a:moveTo>
                    <a:pt x="69621" y="10160"/>
                  </a:moveTo>
                  <a:lnTo>
                    <a:pt x="6562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69621" y="10160"/>
                  </a:lnTo>
                  <a:close/>
                </a:path>
                <a:path w="1194434" h="10159">
                  <a:moveTo>
                    <a:pt x="1194003" y="0"/>
                  </a:moveTo>
                  <a:lnTo>
                    <a:pt x="1088859" y="0"/>
                  </a:lnTo>
                  <a:lnTo>
                    <a:pt x="1080871" y="10160"/>
                  </a:lnTo>
                  <a:lnTo>
                    <a:pt x="1186980" y="10160"/>
                  </a:lnTo>
                  <a:lnTo>
                    <a:pt x="1194003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7088975" y="732789"/>
              <a:ext cx="1184275" cy="10160"/>
            </a:xfrm>
            <a:custGeom>
              <a:avLst/>
              <a:gdLst/>
              <a:ahLst/>
              <a:cxnLst/>
              <a:rect l="l" t="t" r="r" b="b"/>
              <a:pathLst>
                <a:path w="1184275" h="10159">
                  <a:moveTo>
                    <a:pt x="70408" y="10160"/>
                  </a:moveTo>
                  <a:lnTo>
                    <a:pt x="6639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0408" y="10160"/>
                  </a:lnTo>
                  <a:close/>
                </a:path>
                <a:path w="1184275" h="10159">
                  <a:moveTo>
                    <a:pt x="1183754" y="0"/>
                  </a:moveTo>
                  <a:lnTo>
                    <a:pt x="1077645" y="0"/>
                  </a:lnTo>
                  <a:lnTo>
                    <a:pt x="1069670" y="10160"/>
                  </a:lnTo>
                  <a:lnTo>
                    <a:pt x="1176731" y="10160"/>
                  </a:lnTo>
                  <a:lnTo>
                    <a:pt x="1183754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7092200" y="742949"/>
              <a:ext cx="1174115" cy="8890"/>
            </a:xfrm>
            <a:custGeom>
              <a:avLst/>
              <a:gdLst/>
              <a:ahLst/>
              <a:cxnLst/>
              <a:rect l="l" t="t" r="r" b="b"/>
              <a:pathLst>
                <a:path w="1174115" h="8890">
                  <a:moveTo>
                    <a:pt x="70688" y="8890"/>
                  </a:moveTo>
                  <a:lnTo>
                    <a:pt x="67183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0688" y="8890"/>
                  </a:lnTo>
                  <a:close/>
                </a:path>
                <a:path w="1174115" h="8890">
                  <a:moveTo>
                    <a:pt x="1173505" y="0"/>
                  </a:moveTo>
                  <a:lnTo>
                    <a:pt x="1066444" y="0"/>
                  </a:lnTo>
                  <a:lnTo>
                    <a:pt x="1059459" y="8890"/>
                  </a:lnTo>
                  <a:lnTo>
                    <a:pt x="1167358" y="8890"/>
                  </a:lnTo>
                  <a:lnTo>
                    <a:pt x="1173505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7095020" y="751839"/>
              <a:ext cx="1164590" cy="10160"/>
            </a:xfrm>
            <a:custGeom>
              <a:avLst/>
              <a:gdLst/>
              <a:ahLst/>
              <a:cxnLst/>
              <a:rect l="l" t="t" r="r" b="b"/>
              <a:pathLst>
                <a:path w="1164590" h="10159">
                  <a:moveTo>
                    <a:pt x="71882" y="10160"/>
                  </a:moveTo>
                  <a:lnTo>
                    <a:pt x="6786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71882" y="10160"/>
                  </a:lnTo>
                  <a:close/>
                </a:path>
                <a:path w="1164590" h="10159">
                  <a:moveTo>
                    <a:pt x="1164539" y="0"/>
                  </a:moveTo>
                  <a:lnTo>
                    <a:pt x="1056640" y="0"/>
                  </a:lnTo>
                  <a:lnTo>
                    <a:pt x="1048664" y="10160"/>
                  </a:lnTo>
                  <a:lnTo>
                    <a:pt x="1157516" y="10160"/>
                  </a:lnTo>
                  <a:lnTo>
                    <a:pt x="1164539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7098233" y="761999"/>
              <a:ext cx="1153160" cy="8890"/>
            </a:xfrm>
            <a:custGeom>
              <a:avLst/>
              <a:gdLst/>
              <a:ahLst/>
              <a:cxnLst/>
              <a:rect l="l" t="t" r="r" b="b"/>
              <a:pathLst>
                <a:path w="1153159" h="8890">
                  <a:moveTo>
                    <a:pt x="72174" y="8890"/>
                  </a:moveTo>
                  <a:lnTo>
                    <a:pt x="68668" y="0"/>
                  </a:lnTo>
                  <a:lnTo>
                    <a:pt x="0" y="0"/>
                  </a:lnTo>
                  <a:lnTo>
                    <a:pt x="2819" y="8890"/>
                  </a:lnTo>
                  <a:lnTo>
                    <a:pt x="72174" y="8890"/>
                  </a:lnTo>
                  <a:close/>
                </a:path>
                <a:path w="1153159" h="8890">
                  <a:moveTo>
                    <a:pt x="1152982" y="0"/>
                  </a:moveTo>
                  <a:lnTo>
                    <a:pt x="1043952" y="0"/>
                  </a:lnTo>
                  <a:lnTo>
                    <a:pt x="1043952" y="3810"/>
                  </a:lnTo>
                  <a:lnTo>
                    <a:pt x="1041717" y="3810"/>
                  </a:lnTo>
                  <a:lnTo>
                    <a:pt x="1041717" y="8890"/>
                  </a:lnTo>
                  <a:lnTo>
                    <a:pt x="1149908" y="8890"/>
                  </a:lnTo>
                  <a:lnTo>
                    <a:pt x="1149908" y="3810"/>
                  </a:lnTo>
                  <a:lnTo>
                    <a:pt x="1152982" y="3810"/>
                  </a:lnTo>
                  <a:lnTo>
                    <a:pt x="115298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7101053" y="770889"/>
              <a:ext cx="1145540" cy="10160"/>
            </a:xfrm>
            <a:custGeom>
              <a:avLst/>
              <a:gdLst/>
              <a:ahLst/>
              <a:cxnLst/>
              <a:rect l="l" t="t" r="r" b="b"/>
              <a:pathLst>
                <a:path w="1145540" h="10159">
                  <a:moveTo>
                    <a:pt x="73355" y="10160"/>
                  </a:moveTo>
                  <a:lnTo>
                    <a:pt x="6935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3355" y="10160"/>
                  </a:lnTo>
                  <a:close/>
                </a:path>
                <a:path w="1145540" h="10159">
                  <a:moveTo>
                    <a:pt x="1145336" y="0"/>
                  </a:moveTo>
                  <a:lnTo>
                    <a:pt x="1038148" y="0"/>
                  </a:lnTo>
                  <a:lnTo>
                    <a:pt x="1035164" y="10160"/>
                  </a:lnTo>
                  <a:lnTo>
                    <a:pt x="1138313" y="10160"/>
                  </a:lnTo>
                  <a:lnTo>
                    <a:pt x="1145336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7103872" y="779779"/>
              <a:ext cx="1136650" cy="10160"/>
            </a:xfrm>
            <a:custGeom>
              <a:avLst/>
              <a:gdLst/>
              <a:ahLst/>
              <a:cxnLst/>
              <a:rect l="l" t="t" r="r" b="b"/>
              <a:pathLst>
                <a:path w="1136650" h="10159">
                  <a:moveTo>
                    <a:pt x="74041" y="10160"/>
                  </a:moveTo>
                  <a:lnTo>
                    <a:pt x="70040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041" y="10160"/>
                  </a:lnTo>
                  <a:close/>
                </a:path>
                <a:path w="1136650" h="10159">
                  <a:moveTo>
                    <a:pt x="1136370" y="0"/>
                  </a:moveTo>
                  <a:lnTo>
                    <a:pt x="1032713" y="0"/>
                  </a:lnTo>
                  <a:lnTo>
                    <a:pt x="1029728" y="10160"/>
                  </a:lnTo>
                  <a:lnTo>
                    <a:pt x="1129347" y="10160"/>
                  </a:lnTo>
                  <a:lnTo>
                    <a:pt x="113637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7107098" y="789939"/>
              <a:ext cx="1126490" cy="10160"/>
            </a:xfrm>
            <a:custGeom>
              <a:avLst/>
              <a:gdLst/>
              <a:ahLst/>
              <a:cxnLst/>
              <a:rect l="l" t="t" r="r" b="b"/>
              <a:pathLst>
                <a:path w="1126490" h="10159">
                  <a:moveTo>
                    <a:pt x="74828" y="10160"/>
                  </a:moveTo>
                  <a:lnTo>
                    <a:pt x="70815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4828" y="10160"/>
                  </a:lnTo>
                  <a:close/>
                </a:path>
                <a:path w="1126490" h="10159">
                  <a:moveTo>
                    <a:pt x="1126121" y="0"/>
                  </a:moveTo>
                  <a:lnTo>
                    <a:pt x="1026502" y="0"/>
                  </a:lnTo>
                  <a:lnTo>
                    <a:pt x="1023505" y="10160"/>
                  </a:lnTo>
                  <a:lnTo>
                    <a:pt x="1119098" y="10160"/>
                  </a:lnTo>
                  <a:lnTo>
                    <a:pt x="1126121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7109917" y="798829"/>
              <a:ext cx="1117600" cy="11430"/>
            </a:xfrm>
            <a:custGeom>
              <a:avLst/>
              <a:gdLst/>
              <a:ahLst/>
              <a:cxnLst/>
              <a:rect l="l" t="t" r="r" b="b"/>
              <a:pathLst>
                <a:path w="1117600" h="11429">
                  <a:moveTo>
                    <a:pt x="76022" y="11430"/>
                  </a:moveTo>
                  <a:lnTo>
                    <a:pt x="71513" y="0"/>
                  </a:lnTo>
                  <a:lnTo>
                    <a:pt x="0" y="0"/>
                  </a:lnTo>
                  <a:lnTo>
                    <a:pt x="3632" y="11430"/>
                  </a:lnTo>
                  <a:lnTo>
                    <a:pt x="76022" y="11430"/>
                  </a:lnTo>
                  <a:close/>
                </a:path>
                <a:path w="1117600" h="11429">
                  <a:moveTo>
                    <a:pt x="1117155" y="0"/>
                  </a:moveTo>
                  <a:lnTo>
                    <a:pt x="1021067" y="0"/>
                  </a:lnTo>
                  <a:lnTo>
                    <a:pt x="1017701" y="11430"/>
                  </a:lnTo>
                  <a:lnTo>
                    <a:pt x="1109256" y="11430"/>
                  </a:lnTo>
                  <a:lnTo>
                    <a:pt x="1117155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7113143" y="808989"/>
              <a:ext cx="1107440" cy="10160"/>
            </a:xfrm>
            <a:custGeom>
              <a:avLst/>
              <a:gdLst/>
              <a:ahLst/>
              <a:cxnLst/>
              <a:rect l="l" t="t" r="r" b="b"/>
              <a:pathLst>
                <a:path w="1107440" h="10159">
                  <a:moveTo>
                    <a:pt x="76301" y="10160"/>
                  </a:moveTo>
                  <a:lnTo>
                    <a:pt x="72288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301" y="10160"/>
                  </a:lnTo>
                  <a:close/>
                </a:path>
                <a:path w="1107440" h="10159">
                  <a:moveTo>
                    <a:pt x="1106906" y="0"/>
                  </a:moveTo>
                  <a:lnTo>
                    <a:pt x="1014857" y="0"/>
                  </a:lnTo>
                  <a:lnTo>
                    <a:pt x="1011859" y="10160"/>
                  </a:lnTo>
                  <a:lnTo>
                    <a:pt x="1099883" y="10160"/>
                  </a:lnTo>
                  <a:lnTo>
                    <a:pt x="1106906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7115963" y="817879"/>
              <a:ext cx="1098550" cy="10160"/>
            </a:xfrm>
            <a:custGeom>
              <a:avLst/>
              <a:gdLst/>
              <a:ahLst/>
              <a:cxnLst/>
              <a:rect l="l" t="t" r="r" b="b"/>
              <a:pathLst>
                <a:path w="1098550" h="10159">
                  <a:moveTo>
                    <a:pt x="76987" y="10160"/>
                  </a:moveTo>
                  <a:lnTo>
                    <a:pt x="72974" y="0"/>
                  </a:lnTo>
                  <a:lnTo>
                    <a:pt x="0" y="0"/>
                  </a:lnTo>
                  <a:lnTo>
                    <a:pt x="3225" y="10160"/>
                  </a:lnTo>
                  <a:lnTo>
                    <a:pt x="76987" y="10160"/>
                  </a:lnTo>
                  <a:close/>
                </a:path>
                <a:path w="1098550" h="10159">
                  <a:moveTo>
                    <a:pt x="1097940" y="0"/>
                  </a:moveTo>
                  <a:lnTo>
                    <a:pt x="1009421" y="0"/>
                  </a:lnTo>
                  <a:lnTo>
                    <a:pt x="1006424" y="10160"/>
                  </a:lnTo>
                  <a:lnTo>
                    <a:pt x="1090917" y="10160"/>
                  </a:lnTo>
                  <a:lnTo>
                    <a:pt x="1097940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7119192" y="828040"/>
              <a:ext cx="1087755" cy="10160"/>
            </a:xfrm>
            <a:custGeom>
              <a:avLst/>
              <a:gdLst/>
              <a:ahLst/>
              <a:cxnLst/>
              <a:rect l="l" t="t" r="r" b="b"/>
              <a:pathLst>
                <a:path w="1087754" h="10159">
                  <a:moveTo>
                    <a:pt x="73761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7769" y="10160"/>
                  </a:lnTo>
                  <a:lnTo>
                    <a:pt x="73761" y="0"/>
                  </a:lnTo>
                  <a:close/>
                </a:path>
                <a:path w="1087754" h="10159">
                  <a:moveTo>
                    <a:pt x="1087699" y="0"/>
                  </a:moveTo>
                  <a:lnTo>
                    <a:pt x="1003204" y="0"/>
                  </a:lnTo>
                  <a:lnTo>
                    <a:pt x="1000216" y="10160"/>
                  </a:lnTo>
                  <a:lnTo>
                    <a:pt x="1080676" y="10160"/>
                  </a:lnTo>
                  <a:lnTo>
                    <a:pt x="1087699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7122012" y="836929"/>
              <a:ext cx="1078865" cy="10160"/>
            </a:xfrm>
            <a:custGeom>
              <a:avLst/>
              <a:gdLst/>
              <a:ahLst/>
              <a:cxnLst/>
              <a:rect l="l" t="t" r="r" b="b"/>
              <a:pathLst>
                <a:path w="1078865" h="10159">
                  <a:moveTo>
                    <a:pt x="7444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8456" y="10160"/>
                  </a:lnTo>
                  <a:lnTo>
                    <a:pt x="74448" y="0"/>
                  </a:lnTo>
                  <a:close/>
                </a:path>
                <a:path w="1078865" h="10159">
                  <a:moveTo>
                    <a:pt x="1078734" y="0"/>
                  </a:moveTo>
                  <a:lnTo>
                    <a:pt x="997769" y="0"/>
                  </a:lnTo>
                  <a:lnTo>
                    <a:pt x="994781" y="10160"/>
                  </a:lnTo>
                  <a:lnTo>
                    <a:pt x="1071711" y="10160"/>
                  </a:lnTo>
                  <a:lnTo>
                    <a:pt x="1078734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7125235" y="847090"/>
              <a:ext cx="1068705" cy="10160"/>
            </a:xfrm>
            <a:custGeom>
              <a:avLst/>
              <a:gdLst/>
              <a:ahLst/>
              <a:cxnLst/>
              <a:rect l="l" t="t" r="r" b="b"/>
              <a:pathLst>
                <a:path w="1068704" h="10159">
                  <a:moveTo>
                    <a:pt x="752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241" y="10160"/>
                  </a:lnTo>
                  <a:lnTo>
                    <a:pt x="75233" y="0"/>
                  </a:lnTo>
                  <a:close/>
                </a:path>
                <a:path w="1068704" h="10159">
                  <a:moveTo>
                    <a:pt x="1068488" y="0"/>
                  </a:moveTo>
                  <a:lnTo>
                    <a:pt x="991558" y="0"/>
                  </a:lnTo>
                  <a:lnTo>
                    <a:pt x="988570" y="10160"/>
                  </a:lnTo>
                  <a:lnTo>
                    <a:pt x="1061465" y="10160"/>
                  </a:lnTo>
                  <a:lnTo>
                    <a:pt x="1068488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7128055" y="855979"/>
              <a:ext cx="1059815" cy="10160"/>
            </a:xfrm>
            <a:custGeom>
              <a:avLst/>
              <a:gdLst/>
              <a:ahLst/>
              <a:cxnLst/>
              <a:rect l="l" t="t" r="r" b="b"/>
              <a:pathLst>
                <a:path w="1059815" h="10159">
                  <a:moveTo>
                    <a:pt x="75920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591" y="10160"/>
                  </a:lnTo>
                  <a:lnTo>
                    <a:pt x="77924" y="5080"/>
                  </a:lnTo>
                  <a:lnTo>
                    <a:pt x="75920" y="0"/>
                  </a:lnTo>
                  <a:close/>
                </a:path>
                <a:path w="1059815" h="10159">
                  <a:moveTo>
                    <a:pt x="1059523" y="0"/>
                  </a:moveTo>
                  <a:lnTo>
                    <a:pt x="986123" y="0"/>
                  </a:lnTo>
                  <a:lnTo>
                    <a:pt x="983135" y="10160"/>
                  </a:lnTo>
                  <a:lnTo>
                    <a:pt x="1052500" y="10160"/>
                  </a:lnTo>
                  <a:lnTo>
                    <a:pt x="1059523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7131278" y="866140"/>
              <a:ext cx="1049655" cy="10160"/>
            </a:xfrm>
            <a:custGeom>
              <a:avLst/>
              <a:gdLst/>
              <a:ahLst/>
              <a:cxnLst/>
              <a:rect l="l" t="t" r="r" b="b"/>
              <a:pathLst>
                <a:path w="1049654" h="10159">
                  <a:moveTo>
                    <a:pt x="7636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703" y="10160"/>
                  </a:lnTo>
                  <a:lnTo>
                    <a:pt x="76368" y="0"/>
                  </a:lnTo>
                  <a:close/>
                </a:path>
                <a:path w="1049654" h="10159">
                  <a:moveTo>
                    <a:pt x="1049277" y="0"/>
                  </a:moveTo>
                  <a:lnTo>
                    <a:pt x="979912" y="0"/>
                  </a:lnTo>
                  <a:lnTo>
                    <a:pt x="976924" y="10160"/>
                  </a:lnTo>
                  <a:lnTo>
                    <a:pt x="1044987" y="10160"/>
                  </a:lnTo>
                  <a:lnTo>
                    <a:pt x="1047521" y="2539"/>
                  </a:lnTo>
                  <a:lnTo>
                    <a:pt x="1049277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7134098" y="875029"/>
              <a:ext cx="1042669" cy="10160"/>
            </a:xfrm>
            <a:custGeom>
              <a:avLst/>
              <a:gdLst/>
              <a:ahLst/>
              <a:cxnLst/>
              <a:rect l="l" t="t" r="r" b="b"/>
              <a:pathLst>
                <a:path w="1042670" h="10159">
                  <a:moveTo>
                    <a:pt x="7646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801" y="10160"/>
                  </a:lnTo>
                  <a:lnTo>
                    <a:pt x="76466" y="0"/>
                  </a:lnTo>
                  <a:close/>
                </a:path>
                <a:path w="1042670" h="10159">
                  <a:moveTo>
                    <a:pt x="1042589" y="0"/>
                  </a:moveTo>
                  <a:lnTo>
                    <a:pt x="974477" y="0"/>
                  </a:lnTo>
                  <a:lnTo>
                    <a:pt x="971489" y="10160"/>
                  </a:lnTo>
                  <a:lnTo>
                    <a:pt x="1039210" y="10160"/>
                  </a:lnTo>
                  <a:lnTo>
                    <a:pt x="1042589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7137321" y="885190"/>
              <a:ext cx="1036319" cy="10160"/>
            </a:xfrm>
            <a:custGeom>
              <a:avLst/>
              <a:gdLst/>
              <a:ahLst/>
              <a:cxnLst/>
              <a:rect l="l" t="t" r="r" b="b"/>
              <a:pathLst>
                <a:path w="1036320" h="10159">
                  <a:moveTo>
                    <a:pt x="7657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79913" y="10160"/>
                  </a:lnTo>
                  <a:lnTo>
                    <a:pt x="76578" y="0"/>
                  </a:lnTo>
                  <a:close/>
                </a:path>
                <a:path w="1036320" h="10159">
                  <a:moveTo>
                    <a:pt x="1035987" y="0"/>
                  </a:moveTo>
                  <a:lnTo>
                    <a:pt x="968266" y="0"/>
                  </a:lnTo>
                  <a:lnTo>
                    <a:pt x="965278" y="10160"/>
                  </a:lnTo>
                  <a:lnTo>
                    <a:pt x="1032608" y="10160"/>
                  </a:lnTo>
                  <a:lnTo>
                    <a:pt x="1035987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7140141" y="894079"/>
              <a:ext cx="1030605" cy="10160"/>
            </a:xfrm>
            <a:custGeom>
              <a:avLst/>
              <a:gdLst/>
              <a:ahLst/>
              <a:cxnLst/>
              <a:rect l="l" t="t" r="r" b="b"/>
              <a:pathLst>
                <a:path w="1030604" h="10159">
                  <a:moveTo>
                    <a:pt x="7667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011" y="10160"/>
                  </a:lnTo>
                  <a:lnTo>
                    <a:pt x="76676" y="0"/>
                  </a:lnTo>
                  <a:close/>
                </a:path>
                <a:path w="1030604" h="10159">
                  <a:moveTo>
                    <a:pt x="1030210" y="0"/>
                  </a:moveTo>
                  <a:lnTo>
                    <a:pt x="962832" y="0"/>
                  </a:lnTo>
                  <a:lnTo>
                    <a:pt x="959843" y="10160"/>
                  </a:lnTo>
                  <a:lnTo>
                    <a:pt x="1026831" y="10160"/>
                  </a:lnTo>
                  <a:lnTo>
                    <a:pt x="1030210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7143364" y="904240"/>
              <a:ext cx="1023619" cy="10160"/>
            </a:xfrm>
            <a:custGeom>
              <a:avLst/>
              <a:gdLst/>
              <a:ahLst/>
              <a:cxnLst/>
              <a:rect l="l" t="t" r="r" b="b"/>
              <a:pathLst>
                <a:path w="1023620" h="10159">
                  <a:moveTo>
                    <a:pt x="7678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123" y="10160"/>
                  </a:lnTo>
                  <a:lnTo>
                    <a:pt x="76788" y="0"/>
                  </a:lnTo>
                  <a:close/>
                </a:path>
                <a:path w="1023620" h="10159">
                  <a:moveTo>
                    <a:pt x="1023608" y="0"/>
                  </a:moveTo>
                  <a:lnTo>
                    <a:pt x="956620" y="0"/>
                  </a:lnTo>
                  <a:lnTo>
                    <a:pt x="953632" y="10160"/>
                  </a:lnTo>
                  <a:lnTo>
                    <a:pt x="1020229" y="10160"/>
                  </a:lnTo>
                  <a:lnTo>
                    <a:pt x="1023608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7146184" y="913129"/>
              <a:ext cx="1017905" cy="10160"/>
            </a:xfrm>
            <a:custGeom>
              <a:avLst/>
              <a:gdLst/>
              <a:ahLst/>
              <a:cxnLst/>
              <a:rect l="l" t="t" r="r" b="b"/>
              <a:pathLst>
                <a:path w="1017904" h="10159">
                  <a:moveTo>
                    <a:pt x="7688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221" y="10160"/>
                  </a:lnTo>
                  <a:lnTo>
                    <a:pt x="76886" y="0"/>
                  </a:lnTo>
                  <a:close/>
                </a:path>
                <a:path w="1017904" h="10159">
                  <a:moveTo>
                    <a:pt x="1017831" y="0"/>
                  </a:moveTo>
                  <a:lnTo>
                    <a:pt x="951186" y="0"/>
                  </a:lnTo>
                  <a:lnTo>
                    <a:pt x="948197" y="10160"/>
                  </a:lnTo>
                  <a:lnTo>
                    <a:pt x="1014452" y="10160"/>
                  </a:lnTo>
                  <a:lnTo>
                    <a:pt x="101783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7149407" y="923290"/>
              <a:ext cx="1011555" cy="10160"/>
            </a:xfrm>
            <a:custGeom>
              <a:avLst/>
              <a:gdLst/>
              <a:ahLst/>
              <a:cxnLst/>
              <a:rect l="l" t="t" r="r" b="b"/>
              <a:pathLst>
                <a:path w="1011554" h="10159">
                  <a:moveTo>
                    <a:pt x="7699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333" y="10160"/>
                  </a:lnTo>
                  <a:lnTo>
                    <a:pt x="76998" y="0"/>
                  </a:lnTo>
                  <a:close/>
                </a:path>
                <a:path w="1011554" h="10159">
                  <a:moveTo>
                    <a:pt x="1011229" y="0"/>
                  </a:moveTo>
                  <a:lnTo>
                    <a:pt x="944975" y="0"/>
                  </a:lnTo>
                  <a:lnTo>
                    <a:pt x="941986" y="10160"/>
                  </a:lnTo>
                  <a:lnTo>
                    <a:pt x="1007850" y="10160"/>
                  </a:lnTo>
                  <a:lnTo>
                    <a:pt x="1011229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7152227" y="932179"/>
              <a:ext cx="1005840" cy="10160"/>
            </a:xfrm>
            <a:custGeom>
              <a:avLst/>
              <a:gdLst/>
              <a:ahLst/>
              <a:cxnLst/>
              <a:rect l="l" t="t" r="r" b="b"/>
              <a:pathLst>
                <a:path w="1005840" h="10159">
                  <a:moveTo>
                    <a:pt x="7709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431" y="10160"/>
                  </a:lnTo>
                  <a:lnTo>
                    <a:pt x="77096" y="0"/>
                  </a:lnTo>
                  <a:close/>
                </a:path>
                <a:path w="1005840" h="10159">
                  <a:moveTo>
                    <a:pt x="1005452" y="0"/>
                  </a:moveTo>
                  <a:lnTo>
                    <a:pt x="939540" y="0"/>
                  </a:lnTo>
                  <a:lnTo>
                    <a:pt x="936552" y="10160"/>
                  </a:lnTo>
                  <a:lnTo>
                    <a:pt x="1002073" y="10160"/>
                  </a:lnTo>
                  <a:lnTo>
                    <a:pt x="100545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7155450" y="942340"/>
              <a:ext cx="998855" cy="10160"/>
            </a:xfrm>
            <a:custGeom>
              <a:avLst/>
              <a:gdLst/>
              <a:ahLst/>
              <a:cxnLst/>
              <a:rect l="l" t="t" r="r" b="b"/>
              <a:pathLst>
                <a:path w="998854" h="10159">
                  <a:moveTo>
                    <a:pt x="77208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542" y="10160"/>
                  </a:lnTo>
                  <a:lnTo>
                    <a:pt x="77208" y="0"/>
                  </a:lnTo>
                  <a:close/>
                </a:path>
                <a:path w="998854" h="10159">
                  <a:moveTo>
                    <a:pt x="998850" y="0"/>
                  </a:moveTo>
                  <a:lnTo>
                    <a:pt x="933329" y="0"/>
                  </a:lnTo>
                  <a:lnTo>
                    <a:pt x="930340" y="10160"/>
                  </a:lnTo>
                  <a:lnTo>
                    <a:pt x="995471" y="10160"/>
                  </a:lnTo>
                  <a:lnTo>
                    <a:pt x="998850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7158270" y="951229"/>
              <a:ext cx="993140" cy="10160"/>
            </a:xfrm>
            <a:custGeom>
              <a:avLst/>
              <a:gdLst/>
              <a:ahLst/>
              <a:cxnLst/>
              <a:rect l="l" t="t" r="r" b="b"/>
              <a:pathLst>
                <a:path w="993140" h="10159">
                  <a:moveTo>
                    <a:pt x="77306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640" y="10160"/>
                  </a:lnTo>
                  <a:lnTo>
                    <a:pt x="77306" y="0"/>
                  </a:lnTo>
                  <a:close/>
                </a:path>
                <a:path w="993140" h="10159">
                  <a:moveTo>
                    <a:pt x="993074" y="0"/>
                  </a:moveTo>
                  <a:lnTo>
                    <a:pt x="927894" y="0"/>
                  </a:lnTo>
                  <a:lnTo>
                    <a:pt x="924906" y="10160"/>
                  </a:lnTo>
                  <a:lnTo>
                    <a:pt x="989694" y="10160"/>
                  </a:lnTo>
                  <a:lnTo>
                    <a:pt x="993074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7161492" y="961390"/>
              <a:ext cx="986790" cy="10160"/>
            </a:xfrm>
            <a:custGeom>
              <a:avLst/>
              <a:gdLst/>
              <a:ahLst/>
              <a:cxnLst/>
              <a:rect l="l" t="t" r="r" b="b"/>
              <a:pathLst>
                <a:path w="986790" h="10159">
                  <a:moveTo>
                    <a:pt x="7741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0752" y="10160"/>
                  </a:lnTo>
                  <a:lnTo>
                    <a:pt x="77417" y="0"/>
                  </a:lnTo>
                  <a:close/>
                </a:path>
                <a:path w="986790" h="10159">
                  <a:moveTo>
                    <a:pt x="986472" y="0"/>
                  </a:moveTo>
                  <a:lnTo>
                    <a:pt x="921683" y="0"/>
                  </a:lnTo>
                  <a:lnTo>
                    <a:pt x="918695" y="10160"/>
                  </a:lnTo>
                  <a:lnTo>
                    <a:pt x="983092" y="10160"/>
                  </a:lnTo>
                  <a:lnTo>
                    <a:pt x="986472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7164312" y="970279"/>
              <a:ext cx="981075" cy="20320"/>
            </a:xfrm>
            <a:custGeom>
              <a:avLst/>
              <a:gdLst/>
              <a:ahLst/>
              <a:cxnLst/>
              <a:rect l="l" t="t" r="r" b="b"/>
              <a:pathLst>
                <a:path w="981075" h="20319">
                  <a:moveTo>
                    <a:pt x="84175" y="20320"/>
                  </a:moveTo>
                  <a:lnTo>
                    <a:pt x="80848" y="10160"/>
                  </a:lnTo>
                  <a:lnTo>
                    <a:pt x="77508" y="0"/>
                  </a:lnTo>
                  <a:lnTo>
                    <a:pt x="0" y="0"/>
                  </a:lnTo>
                  <a:lnTo>
                    <a:pt x="3213" y="10160"/>
                  </a:lnTo>
                  <a:lnTo>
                    <a:pt x="6438" y="20320"/>
                  </a:lnTo>
                  <a:lnTo>
                    <a:pt x="84175" y="20320"/>
                  </a:lnTo>
                  <a:close/>
                </a:path>
                <a:path w="981075" h="20319">
                  <a:moveTo>
                    <a:pt x="980694" y="0"/>
                  </a:moveTo>
                  <a:lnTo>
                    <a:pt x="916241" y="0"/>
                  </a:lnTo>
                  <a:lnTo>
                    <a:pt x="913257" y="10160"/>
                  </a:lnTo>
                  <a:lnTo>
                    <a:pt x="910272" y="20320"/>
                  </a:lnTo>
                  <a:lnTo>
                    <a:pt x="973937" y="20320"/>
                  </a:lnTo>
                  <a:lnTo>
                    <a:pt x="977315" y="10160"/>
                  </a:lnTo>
                  <a:lnTo>
                    <a:pt x="980694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7170355" y="989329"/>
              <a:ext cx="968375" cy="10160"/>
            </a:xfrm>
            <a:custGeom>
              <a:avLst/>
              <a:gdLst/>
              <a:ahLst/>
              <a:cxnLst/>
              <a:rect l="l" t="t" r="r" b="b"/>
              <a:pathLst>
                <a:path w="968375" h="10159">
                  <a:moveTo>
                    <a:pt x="7772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060" y="10160"/>
                  </a:lnTo>
                  <a:lnTo>
                    <a:pt x="77725" y="0"/>
                  </a:lnTo>
                  <a:close/>
                </a:path>
                <a:path w="968375" h="10159">
                  <a:moveTo>
                    <a:pt x="968316" y="0"/>
                  </a:moveTo>
                  <a:lnTo>
                    <a:pt x="904602" y="0"/>
                  </a:lnTo>
                  <a:lnTo>
                    <a:pt x="901614" y="10160"/>
                  </a:lnTo>
                  <a:lnTo>
                    <a:pt x="964937" y="10160"/>
                  </a:lnTo>
                  <a:lnTo>
                    <a:pt x="968316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7173578" y="999490"/>
              <a:ext cx="962025" cy="10160"/>
            </a:xfrm>
            <a:custGeom>
              <a:avLst/>
              <a:gdLst/>
              <a:ahLst/>
              <a:cxnLst/>
              <a:rect l="l" t="t" r="r" b="b"/>
              <a:pathLst>
                <a:path w="962025" h="10159">
                  <a:moveTo>
                    <a:pt x="7783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172" y="10160"/>
                  </a:lnTo>
                  <a:lnTo>
                    <a:pt x="77837" y="0"/>
                  </a:lnTo>
                  <a:close/>
                </a:path>
                <a:path w="962025" h="10159">
                  <a:moveTo>
                    <a:pt x="961714" y="0"/>
                  </a:moveTo>
                  <a:lnTo>
                    <a:pt x="898391" y="0"/>
                  </a:lnTo>
                  <a:lnTo>
                    <a:pt x="895403" y="10160"/>
                  </a:lnTo>
                  <a:lnTo>
                    <a:pt x="958335" y="10160"/>
                  </a:lnTo>
                  <a:lnTo>
                    <a:pt x="96171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7176398" y="1008379"/>
              <a:ext cx="956310" cy="10160"/>
            </a:xfrm>
            <a:custGeom>
              <a:avLst/>
              <a:gdLst/>
              <a:ahLst/>
              <a:cxnLst/>
              <a:rect l="l" t="t" r="r" b="b"/>
              <a:pathLst>
                <a:path w="956309" h="10159">
                  <a:moveTo>
                    <a:pt x="7793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270" y="10160"/>
                  </a:lnTo>
                  <a:lnTo>
                    <a:pt x="77935" y="0"/>
                  </a:lnTo>
                  <a:close/>
                </a:path>
                <a:path w="956309" h="10159">
                  <a:moveTo>
                    <a:pt x="955937" y="0"/>
                  </a:moveTo>
                  <a:lnTo>
                    <a:pt x="892956" y="0"/>
                  </a:lnTo>
                  <a:lnTo>
                    <a:pt x="889968" y="10160"/>
                  </a:lnTo>
                  <a:lnTo>
                    <a:pt x="952558" y="10160"/>
                  </a:lnTo>
                  <a:lnTo>
                    <a:pt x="95593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7179621" y="1018540"/>
              <a:ext cx="949960" cy="10160"/>
            </a:xfrm>
            <a:custGeom>
              <a:avLst/>
              <a:gdLst/>
              <a:ahLst/>
              <a:cxnLst/>
              <a:rect l="l" t="t" r="r" b="b"/>
              <a:pathLst>
                <a:path w="949959" h="10159">
                  <a:moveTo>
                    <a:pt x="78047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382" y="10160"/>
                  </a:lnTo>
                  <a:lnTo>
                    <a:pt x="78047" y="0"/>
                  </a:lnTo>
                  <a:close/>
                </a:path>
                <a:path w="949959" h="10159">
                  <a:moveTo>
                    <a:pt x="949335" y="0"/>
                  </a:moveTo>
                  <a:lnTo>
                    <a:pt x="886745" y="0"/>
                  </a:lnTo>
                  <a:lnTo>
                    <a:pt x="883757" y="10160"/>
                  </a:lnTo>
                  <a:lnTo>
                    <a:pt x="945956" y="10160"/>
                  </a:lnTo>
                  <a:lnTo>
                    <a:pt x="949335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7182441" y="1027429"/>
              <a:ext cx="943610" cy="10160"/>
            </a:xfrm>
            <a:custGeom>
              <a:avLst/>
              <a:gdLst/>
              <a:ahLst/>
              <a:cxnLst/>
              <a:rect l="l" t="t" r="r" b="b"/>
              <a:pathLst>
                <a:path w="943609" h="10159">
                  <a:moveTo>
                    <a:pt x="7814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480" y="10160"/>
                  </a:lnTo>
                  <a:lnTo>
                    <a:pt x="78145" y="0"/>
                  </a:lnTo>
                  <a:close/>
                </a:path>
                <a:path w="943609" h="10159">
                  <a:moveTo>
                    <a:pt x="943558" y="0"/>
                  </a:moveTo>
                  <a:lnTo>
                    <a:pt x="881310" y="0"/>
                  </a:lnTo>
                  <a:lnTo>
                    <a:pt x="878322" y="10160"/>
                  </a:lnTo>
                  <a:lnTo>
                    <a:pt x="940179" y="10160"/>
                  </a:lnTo>
                  <a:lnTo>
                    <a:pt x="943558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7185261" y="1036319"/>
              <a:ext cx="937894" cy="11430"/>
            </a:xfrm>
            <a:custGeom>
              <a:avLst/>
              <a:gdLst/>
              <a:ahLst/>
              <a:cxnLst/>
              <a:rect l="l" t="t" r="r" b="b"/>
              <a:pathLst>
                <a:path w="937895" h="11430">
                  <a:moveTo>
                    <a:pt x="78243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1994" y="11429"/>
                  </a:lnTo>
                  <a:lnTo>
                    <a:pt x="78243" y="0"/>
                  </a:lnTo>
                  <a:close/>
                </a:path>
                <a:path w="937895" h="11430">
                  <a:moveTo>
                    <a:pt x="937781" y="0"/>
                  </a:moveTo>
                  <a:lnTo>
                    <a:pt x="875876" y="0"/>
                  </a:lnTo>
                  <a:lnTo>
                    <a:pt x="872514" y="11429"/>
                  </a:lnTo>
                  <a:lnTo>
                    <a:pt x="933980" y="11429"/>
                  </a:lnTo>
                  <a:lnTo>
                    <a:pt x="937781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7188484" y="104647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59">
                  <a:moveTo>
                    <a:pt x="78355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689" y="10160"/>
                  </a:lnTo>
                  <a:lnTo>
                    <a:pt x="78355" y="0"/>
                  </a:lnTo>
                  <a:close/>
                </a:path>
                <a:path w="931545" h="10159">
                  <a:moveTo>
                    <a:pt x="931179" y="0"/>
                  </a:moveTo>
                  <a:lnTo>
                    <a:pt x="869665" y="0"/>
                  </a:lnTo>
                  <a:lnTo>
                    <a:pt x="866676" y="10160"/>
                  </a:lnTo>
                  <a:lnTo>
                    <a:pt x="927800" y="10160"/>
                  </a:lnTo>
                  <a:lnTo>
                    <a:pt x="931179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7191304" y="1055369"/>
              <a:ext cx="925830" cy="11430"/>
            </a:xfrm>
            <a:custGeom>
              <a:avLst/>
              <a:gdLst/>
              <a:ahLst/>
              <a:cxnLst/>
              <a:rect l="l" t="t" r="r" b="b"/>
              <a:pathLst>
                <a:path w="925829" h="11430">
                  <a:moveTo>
                    <a:pt x="7845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204" y="11429"/>
                  </a:lnTo>
                  <a:lnTo>
                    <a:pt x="78452" y="0"/>
                  </a:lnTo>
                  <a:close/>
                </a:path>
                <a:path w="925829" h="11430">
                  <a:moveTo>
                    <a:pt x="925402" y="0"/>
                  </a:moveTo>
                  <a:lnTo>
                    <a:pt x="864230" y="0"/>
                  </a:lnTo>
                  <a:lnTo>
                    <a:pt x="860868" y="11429"/>
                  </a:lnTo>
                  <a:lnTo>
                    <a:pt x="921601" y="11429"/>
                  </a:lnTo>
                  <a:lnTo>
                    <a:pt x="92540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7194527" y="1065529"/>
              <a:ext cx="918844" cy="10160"/>
            </a:xfrm>
            <a:custGeom>
              <a:avLst/>
              <a:gdLst/>
              <a:ahLst/>
              <a:cxnLst/>
              <a:rect l="l" t="t" r="r" b="b"/>
              <a:pathLst>
                <a:path w="918845" h="10159">
                  <a:moveTo>
                    <a:pt x="7856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1899" y="10160"/>
                  </a:lnTo>
                  <a:lnTo>
                    <a:pt x="78564" y="0"/>
                  </a:lnTo>
                  <a:close/>
                </a:path>
                <a:path w="918845" h="10159">
                  <a:moveTo>
                    <a:pt x="918800" y="0"/>
                  </a:moveTo>
                  <a:lnTo>
                    <a:pt x="858019" y="0"/>
                  </a:lnTo>
                  <a:lnTo>
                    <a:pt x="855030" y="10160"/>
                  </a:lnTo>
                  <a:lnTo>
                    <a:pt x="915421" y="10160"/>
                  </a:lnTo>
                  <a:lnTo>
                    <a:pt x="918800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7197347" y="1074419"/>
              <a:ext cx="913130" cy="11430"/>
            </a:xfrm>
            <a:custGeom>
              <a:avLst/>
              <a:gdLst/>
              <a:ahLst/>
              <a:cxnLst/>
              <a:rect l="l" t="t" r="r" b="b"/>
              <a:pathLst>
                <a:path w="913129" h="11430">
                  <a:moveTo>
                    <a:pt x="78662" y="0"/>
                  </a:moveTo>
                  <a:lnTo>
                    <a:pt x="0" y="0"/>
                  </a:lnTo>
                  <a:lnTo>
                    <a:pt x="3625" y="11429"/>
                  </a:lnTo>
                  <a:lnTo>
                    <a:pt x="82414" y="11429"/>
                  </a:lnTo>
                  <a:lnTo>
                    <a:pt x="78662" y="0"/>
                  </a:lnTo>
                  <a:close/>
                </a:path>
                <a:path w="913129" h="11430">
                  <a:moveTo>
                    <a:pt x="913024" y="0"/>
                  </a:moveTo>
                  <a:lnTo>
                    <a:pt x="852584" y="0"/>
                  </a:lnTo>
                  <a:lnTo>
                    <a:pt x="849222" y="11429"/>
                  </a:lnTo>
                  <a:lnTo>
                    <a:pt x="909222" y="11429"/>
                  </a:lnTo>
                  <a:lnTo>
                    <a:pt x="913024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7200571" y="1084579"/>
              <a:ext cx="906780" cy="10160"/>
            </a:xfrm>
            <a:custGeom>
              <a:avLst/>
              <a:gdLst/>
              <a:ahLst/>
              <a:cxnLst/>
              <a:rect l="l" t="t" r="r" b="b"/>
              <a:pathLst>
                <a:path w="906779" h="10159">
                  <a:moveTo>
                    <a:pt x="7877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109" y="10160"/>
                  </a:lnTo>
                  <a:lnTo>
                    <a:pt x="78774" y="0"/>
                  </a:lnTo>
                  <a:close/>
                </a:path>
                <a:path w="906779" h="10159">
                  <a:moveTo>
                    <a:pt x="906422" y="0"/>
                  </a:moveTo>
                  <a:lnTo>
                    <a:pt x="846373" y="0"/>
                  </a:lnTo>
                  <a:lnTo>
                    <a:pt x="843385" y="10160"/>
                  </a:lnTo>
                  <a:lnTo>
                    <a:pt x="903042" y="10160"/>
                  </a:lnTo>
                  <a:lnTo>
                    <a:pt x="906422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7203391" y="1093469"/>
              <a:ext cx="901065" cy="10160"/>
            </a:xfrm>
            <a:custGeom>
              <a:avLst/>
              <a:gdLst/>
              <a:ahLst/>
              <a:cxnLst/>
              <a:rect l="l" t="t" r="r" b="b"/>
              <a:pathLst>
                <a:path w="901065" h="10159">
                  <a:moveTo>
                    <a:pt x="7887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207" y="10159"/>
                  </a:lnTo>
                  <a:lnTo>
                    <a:pt x="78872" y="0"/>
                  </a:lnTo>
                  <a:close/>
                </a:path>
                <a:path w="901065" h="10159">
                  <a:moveTo>
                    <a:pt x="900645" y="0"/>
                  </a:moveTo>
                  <a:lnTo>
                    <a:pt x="840938" y="0"/>
                  </a:lnTo>
                  <a:lnTo>
                    <a:pt x="837950" y="10159"/>
                  </a:lnTo>
                  <a:lnTo>
                    <a:pt x="897266" y="10159"/>
                  </a:lnTo>
                  <a:lnTo>
                    <a:pt x="900645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7206614" y="1103629"/>
              <a:ext cx="894080" cy="10160"/>
            </a:xfrm>
            <a:custGeom>
              <a:avLst/>
              <a:gdLst/>
              <a:ahLst/>
              <a:cxnLst/>
              <a:rect l="l" t="t" r="r" b="b"/>
              <a:pathLst>
                <a:path w="894079" h="10159">
                  <a:moveTo>
                    <a:pt x="7898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319" y="10160"/>
                  </a:lnTo>
                  <a:lnTo>
                    <a:pt x="78984" y="0"/>
                  </a:lnTo>
                  <a:close/>
                </a:path>
                <a:path w="894079" h="10159">
                  <a:moveTo>
                    <a:pt x="894043" y="0"/>
                  </a:moveTo>
                  <a:lnTo>
                    <a:pt x="834727" y="0"/>
                  </a:lnTo>
                  <a:lnTo>
                    <a:pt x="831739" y="10160"/>
                  </a:lnTo>
                  <a:lnTo>
                    <a:pt x="890664" y="10160"/>
                  </a:lnTo>
                  <a:lnTo>
                    <a:pt x="894043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7209434" y="1112519"/>
              <a:ext cx="888365" cy="10160"/>
            </a:xfrm>
            <a:custGeom>
              <a:avLst/>
              <a:gdLst/>
              <a:ahLst/>
              <a:cxnLst/>
              <a:rect l="l" t="t" r="r" b="b"/>
              <a:pathLst>
                <a:path w="888365" h="10159">
                  <a:moveTo>
                    <a:pt x="7908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417" y="10159"/>
                  </a:lnTo>
                  <a:lnTo>
                    <a:pt x="79082" y="0"/>
                  </a:lnTo>
                  <a:close/>
                </a:path>
                <a:path w="888365" h="10159">
                  <a:moveTo>
                    <a:pt x="888266" y="0"/>
                  </a:moveTo>
                  <a:lnTo>
                    <a:pt x="829292" y="0"/>
                  </a:lnTo>
                  <a:lnTo>
                    <a:pt x="826304" y="10159"/>
                  </a:lnTo>
                  <a:lnTo>
                    <a:pt x="884887" y="10159"/>
                  </a:lnTo>
                  <a:lnTo>
                    <a:pt x="888266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7212656" y="1122679"/>
              <a:ext cx="882015" cy="10160"/>
            </a:xfrm>
            <a:custGeom>
              <a:avLst/>
              <a:gdLst/>
              <a:ahLst/>
              <a:cxnLst/>
              <a:rect l="l" t="t" r="r" b="b"/>
              <a:pathLst>
                <a:path w="882015" h="10159">
                  <a:moveTo>
                    <a:pt x="79194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528" y="10160"/>
                  </a:lnTo>
                  <a:lnTo>
                    <a:pt x="79194" y="0"/>
                  </a:lnTo>
                  <a:close/>
                </a:path>
                <a:path w="882015" h="10159">
                  <a:moveTo>
                    <a:pt x="881664" y="0"/>
                  </a:moveTo>
                  <a:lnTo>
                    <a:pt x="823081" y="0"/>
                  </a:lnTo>
                  <a:lnTo>
                    <a:pt x="820093" y="10160"/>
                  </a:lnTo>
                  <a:lnTo>
                    <a:pt x="878285" y="10160"/>
                  </a:lnTo>
                  <a:lnTo>
                    <a:pt x="881664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7215477" y="1131569"/>
              <a:ext cx="876300" cy="10160"/>
            </a:xfrm>
            <a:custGeom>
              <a:avLst/>
              <a:gdLst/>
              <a:ahLst/>
              <a:cxnLst/>
              <a:rect l="l" t="t" r="r" b="b"/>
              <a:pathLst>
                <a:path w="876300" h="10159">
                  <a:moveTo>
                    <a:pt x="79292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626" y="10159"/>
                  </a:lnTo>
                  <a:lnTo>
                    <a:pt x="79292" y="0"/>
                  </a:lnTo>
                  <a:close/>
                </a:path>
                <a:path w="876300" h="10159">
                  <a:moveTo>
                    <a:pt x="875887" y="0"/>
                  </a:moveTo>
                  <a:lnTo>
                    <a:pt x="817646" y="0"/>
                  </a:lnTo>
                  <a:lnTo>
                    <a:pt x="814658" y="10159"/>
                  </a:lnTo>
                  <a:lnTo>
                    <a:pt x="872508" y="10159"/>
                  </a:lnTo>
                  <a:lnTo>
                    <a:pt x="875887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7218699" y="1141729"/>
              <a:ext cx="869315" cy="10160"/>
            </a:xfrm>
            <a:custGeom>
              <a:avLst/>
              <a:gdLst/>
              <a:ahLst/>
              <a:cxnLst/>
              <a:rect l="l" t="t" r="r" b="b"/>
              <a:pathLst>
                <a:path w="869315" h="10159">
                  <a:moveTo>
                    <a:pt x="7940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738" y="10160"/>
                  </a:lnTo>
                  <a:lnTo>
                    <a:pt x="79403" y="0"/>
                  </a:lnTo>
                  <a:close/>
                </a:path>
                <a:path w="869315" h="10159">
                  <a:moveTo>
                    <a:pt x="869285" y="0"/>
                  </a:moveTo>
                  <a:lnTo>
                    <a:pt x="811435" y="0"/>
                  </a:lnTo>
                  <a:lnTo>
                    <a:pt x="808447" y="10160"/>
                  </a:lnTo>
                  <a:lnTo>
                    <a:pt x="865906" y="10160"/>
                  </a:lnTo>
                  <a:lnTo>
                    <a:pt x="869285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7221519" y="1150619"/>
              <a:ext cx="863600" cy="10160"/>
            </a:xfrm>
            <a:custGeom>
              <a:avLst/>
              <a:gdLst/>
              <a:ahLst/>
              <a:cxnLst/>
              <a:rect l="l" t="t" r="r" b="b"/>
              <a:pathLst>
                <a:path w="863600" h="10159">
                  <a:moveTo>
                    <a:pt x="7950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2836" y="10159"/>
                  </a:lnTo>
                  <a:lnTo>
                    <a:pt x="79501" y="0"/>
                  </a:lnTo>
                  <a:close/>
                </a:path>
                <a:path w="863600" h="10159">
                  <a:moveTo>
                    <a:pt x="863508" y="0"/>
                  </a:moveTo>
                  <a:lnTo>
                    <a:pt x="806000" y="0"/>
                  </a:lnTo>
                  <a:lnTo>
                    <a:pt x="803012" y="10159"/>
                  </a:lnTo>
                  <a:lnTo>
                    <a:pt x="860129" y="10159"/>
                  </a:lnTo>
                  <a:lnTo>
                    <a:pt x="863508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7224742" y="1160779"/>
              <a:ext cx="857250" cy="10160"/>
            </a:xfrm>
            <a:custGeom>
              <a:avLst/>
              <a:gdLst/>
              <a:ahLst/>
              <a:cxnLst/>
              <a:rect l="l" t="t" r="r" b="b"/>
              <a:pathLst>
                <a:path w="857250" h="10159">
                  <a:moveTo>
                    <a:pt x="7961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2948" y="10160"/>
                  </a:lnTo>
                  <a:lnTo>
                    <a:pt x="79613" y="0"/>
                  </a:lnTo>
                  <a:close/>
                </a:path>
                <a:path w="857250" h="10159">
                  <a:moveTo>
                    <a:pt x="856906" y="0"/>
                  </a:moveTo>
                  <a:lnTo>
                    <a:pt x="799789" y="0"/>
                  </a:lnTo>
                  <a:lnTo>
                    <a:pt x="796801" y="10160"/>
                  </a:lnTo>
                  <a:lnTo>
                    <a:pt x="853527" y="10160"/>
                  </a:lnTo>
                  <a:lnTo>
                    <a:pt x="856906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7227562" y="1169669"/>
              <a:ext cx="851535" cy="10160"/>
            </a:xfrm>
            <a:custGeom>
              <a:avLst/>
              <a:gdLst/>
              <a:ahLst/>
              <a:cxnLst/>
              <a:rect l="l" t="t" r="r" b="b"/>
              <a:pathLst>
                <a:path w="851534" h="10159">
                  <a:moveTo>
                    <a:pt x="7971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046" y="10159"/>
                  </a:lnTo>
                  <a:lnTo>
                    <a:pt x="79711" y="0"/>
                  </a:lnTo>
                  <a:close/>
                </a:path>
                <a:path w="851534" h="10159">
                  <a:moveTo>
                    <a:pt x="851129" y="0"/>
                  </a:moveTo>
                  <a:lnTo>
                    <a:pt x="794355" y="0"/>
                  </a:lnTo>
                  <a:lnTo>
                    <a:pt x="791366" y="10159"/>
                  </a:lnTo>
                  <a:lnTo>
                    <a:pt x="847750" y="10159"/>
                  </a:lnTo>
                  <a:lnTo>
                    <a:pt x="85112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7230785" y="1179829"/>
              <a:ext cx="844550" cy="10160"/>
            </a:xfrm>
            <a:custGeom>
              <a:avLst/>
              <a:gdLst/>
              <a:ahLst/>
              <a:cxnLst/>
              <a:rect l="l" t="t" r="r" b="b"/>
              <a:pathLst>
                <a:path w="844550" h="10159">
                  <a:moveTo>
                    <a:pt x="7982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158" y="10160"/>
                  </a:lnTo>
                  <a:lnTo>
                    <a:pt x="79823" y="0"/>
                  </a:lnTo>
                  <a:close/>
                </a:path>
                <a:path w="844550" h="10159">
                  <a:moveTo>
                    <a:pt x="844527" y="0"/>
                  </a:moveTo>
                  <a:lnTo>
                    <a:pt x="788143" y="0"/>
                  </a:lnTo>
                  <a:lnTo>
                    <a:pt x="785155" y="10160"/>
                  </a:lnTo>
                  <a:lnTo>
                    <a:pt x="841148" y="10160"/>
                  </a:lnTo>
                  <a:lnTo>
                    <a:pt x="844527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7233605" y="1188719"/>
              <a:ext cx="838835" cy="10160"/>
            </a:xfrm>
            <a:custGeom>
              <a:avLst/>
              <a:gdLst/>
              <a:ahLst/>
              <a:cxnLst/>
              <a:rect l="l" t="t" r="r" b="b"/>
              <a:pathLst>
                <a:path w="838834" h="10159">
                  <a:moveTo>
                    <a:pt x="7992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256" y="10159"/>
                  </a:lnTo>
                  <a:lnTo>
                    <a:pt x="79921" y="0"/>
                  </a:lnTo>
                  <a:close/>
                </a:path>
                <a:path w="838834" h="10159">
                  <a:moveTo>
                    <a:pt x="838750" y="0"/>
                  </a:moveTo>
                  <a:lnTo>
                    <a:pt x="782709" y="0"/>
                  </a:lnTo>
                  <a:lnTo>
                    <a:pt x="779720" y="10159"/>
                  </a:lnTo>
                  <a:lnTo>
                    <a:pt x="835371" y="10159"/>
                  </a:lnTo>
                  <a:lnTo>
                    <a:pt x="838750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7236828" y="1198879"/>
              <a:ext cx="832485" cy="10160"/>
            </a:xfrm>
            <a:custGeom>
              <a:avLst/>
              <a:gdLst/>
              <a:ahLst/>
              <a:cxnLst/>
              <a:rect l="l" t="t" r="r" b="b"/>
              <a:pathLst>
                <a:path w="832484" h="10159">
                  <a:moveTo>
                    <a:pt x="80033" y="0"/>
                  </a:moveTo>
                  <a:lnTo>
                    <a:pt x="0" y="0"/>
                  </a:lnTo>
                  <a:lnTo>
                    <a:pt x="3222" y="10160"/>
                  </a:lnTo>
                  <a:lnTo>
                    <a:pt x="83368" y="10160"/>
                  </a:lnTo>
                  <a:lnTo>
                    <a:pt x="80033" y="0"/>
                  </a:lnTo>
                  <a:close/>
                </a:path>
                <a:path w="832484" h="10159">
                  <a:moveTo>
                    <a:pt x="832148" y="0"/>
                  </a:moveTo>
                  <a:lnTo>
                    <a:pt x="776497" y="0"/>
                  </a:lnTo>
                  <a:lnTo>
                    <a:pt x="773509" y="10160"/>
                  </a:lnTo>
                  <a:lnTo>
                    <a:pt x="828769" y="10160"/>
                  </a:lnTo>
                  <a:lnTo>
                    <a:pt x="832148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7239648" y="1207769"/>
              <a:ext cx="826769" cy="10160"/>
            </a:xfrm>
            <a:custGeom>
              <a:avLst/>
              <a:gdLst/>
              <a:ahLst/>
              <a:cxnLst/>
              <a:rect l="l" t="t" r="r" b="b"/>
              <a:pathLst>
                <a:path w="826770" h="10159">
                  <a:moveTo>
                    <a:pt x="80131" y="0"/>
                  </a:moveTo>
                  <a:lnTo>
                    <a:pt x="0" y="0"/>
                  </a:lnTo>
                  <a:lnTo>
                    <a:pt x="3222" y="10159"/>
                  </a:lnTo>
                  <a:lnTo>
                    <a:pt x="83466" y="10159"/>
                  </a:lnTo>
                  <a:lnTo>
                    <a:pt x="80131" y="0"/>
                  </a:lnTo>
                  <a:close/>
                </a:path>
                <a:path w="826770" h="10159">
                  <a:moveTo>
                    <a:pt x="826372" y="0"/>
                  </a:moveTo>
                  <a:lnTo>
                    <a:pt x="771063" y="0"/>
                  </a:lnTo>
                  <a:lnTo>
                    <a:pt x="768075" y="10159"/>
                  </a:lnTo>
                  <a:lnTo>
                    <a:pt x="822992" y="10159"/>
                  </a:lnTo>
                  <a:lnTo>
                    <a:pt x="826372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7242871" y="1217929"/>
              <a:ext cx="819785" cy="10160"/>
            </a:xfrm>
            <a:custGeom>
              <a:avLst/>
              <a:gdLst/>
              <a:ahLst/>
              <a:cxnLst/>
              <a:rect l="l" t="t" r="r" b="b"/>
              <a:pathLst>
                <a:path w="819784" h="10159">
                  <a:moveTo>
                    <a:pt x="80243" y="0"/>
                  </a:moveTo>
                  <a:lnTo>
                    <a:pt x="0" y="0"/>
                  </a:lnTo>
                  <a:lnTo>
                    <a:pt x="1208" y="3810"/>
                  </a:lnTo>
                  <a:lnTo>
                    <a:pt x="3328" y="10160"/>
                  </a:lnTo>
                  <a:lnTo>
                    <a:pt x="83577" y="10160"/>
                  </a:lnTo>
                  <a:lnTo>
                    <a:pt x="80243" y="0"/>
                  </a:lnTo>
                  <a:close/>
                </a:path>
                <a:path w="819784" h="10159">
                  <a:moveTo>
                    <a:pt x="819770" y="0"/>
                  </a:moveTo>
                  <a:lnTo>
                    <a:pt x="764852" y="0"/>
                  </a:lnTo>
                  <a:lnTo>
                    <a:pt x="761863" y="10160"/>
                  </a:lnTo>
                  <a:lnTo>
                    <a:pt x="816390" y="10160"/>
                  </a:lnTo>
                  <a:lnTo>
                    <a:pt x="819770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7245776" y="1226819"/>
              <a:ext cx="814069" cy="10160"/>
            </a:xfrm>
            <a:custGeom>
              <a:avLst/>
              <a:gdLst/>
              <a:ahLst/>
              <a:cxnLst/>
              <a:rect l="l" t="t" r="r" b="b"/>
              <a:pathLst>
                <a:path w="814070" h="10159">
                  <a:moveTo>
                    <a:pt x="80256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591" y="10159"/>
                  </a:lnTo>
                  <a:lnTo>
                    <a:pt x="80256" y="0"/>
                  </a:lnTo>
                  <a:close/>
                </a:path>
                <a:path w="814070" h="10159">
                  <a:moveTo>
                    <a:pt x="813908" y="0"/>
                  </a:moveTo>
                  <a:lnTo>
                    <a:pt x="759332" y="0"/>
                  </a:lnTo>
                  <a:lnTo>
                    <a:pt x="756344" y="10159"/>
                  </a:lnTo>
                  <a:lnTo>
                    <a:pt x="810529" y="10159"/>
                  </a:lnTo>
                  <a:lnTo>
                    <a:pt x="813908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7249168" y="1236979"/>
              <a:ext cx="807720" cy="10160"/>
            </a:xfrm>
            <a:custGeom>
              <a:avLst/>
              <a:gdLst/>
              <a:ahLst/>
              <a:cxnLst/>
              <a:rect l="l" t="t" r="r" b="b"/>
              <a:pathLst>
                <a:path w="807720" h="10159">
                  <a:moveTo>
                    <a:pt x="8019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533" y="10160"/>
                  </a:lnTo>
                  <a:lnTo>
                    <a:pt x="80198" y="0"/>
                  </a:lnTo>
                  <a:close/>
                </a:path>
                <a:path w="807720" h="10159">
                  <a:moveTo>
                    <a:pt x="807136" y="0"/>
                  </a:moveTo>
                  <a:lnTo>
                    <a:pt x="752951" y="0"/>
                  </a:lnTo>
                  <a:lnTo>
                    <a:pt x="749963" y="10160"/>
                  </a:lnTo>
                  <a:lnTo>
                    <a:pt x="803757" y="10160"/>
                  </a:lnTo>
                  <a:lnTo>
                    <a:pt x="80713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7252136" y="1245869"/>
              <a:ext cx="801370" cy="10160"/>
            </a:xfrm>
            <a:custGeom>
              <a:avLst/>
              <a:gdLst/>
              <a:ahLst/>
              <a:cxnLst/>
              <a:rect l="l" t="t" r="r" b="b"/>
              <a:pathLst>
                <a:path w="801370" h="10159">
                  <a:moveTo>
                    <a:pt x="80148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483" y="10159"/>
                  </a:lnTo>
                  <a:lnTo>
                    <a:pt x="80148" y="0"/>
                  </a:lnTo>
                  <a:close/>
                </a:path>
                <a:path w="801370" h="10159">
                  <a:moveTo>
                    <a:pt x="801211" y="0"/>
                  </a:moveTo>
                  <a:lnTo>
                    <a:pt x="747368" y="0"/>
                  </a:lnTo>
                  <a:lnTo>
                    <a:pt x="744380" y="10159"/>
                  </a:lnTo>
                  <a:lnTo>
                    <a:pt x="797832" y="10159"/>
                  </a:lnTo>
                  <a:lnTo>
                    <a:pt x="801211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7255529" y="1256029"/>
              <a:ext cx="795020" cy="10160"/>
            </a:xfrm>
            <a:custGeom>
              <a:avLst/>
              <a:gdLst/>
              <a:ahLst/>
              <a:cxnLst/>
              <a:rect l="l" t="t" r="r" b="b"/>
              <a:pathLst>
                <a:path w="795020" h="10159">
                  <a:moveTo>
                    <a:pt x="8009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425" y="10160"/>
                  </a:lnTo>
                  <a:lnTo>
                    <a:pt x="80090" y="0"/>
                  </a:lnTo>
                  <a:close/>
                </a:path>
                <a:path w="795020" h="10159">
                  <a:moveTo>
                    <a:pt x="794440" y="0"/>
                  </a:moveTo>
                  <a:lnTo>
                    <a:pt x="740988" y="0"/>
                  </a:lnTo>
                  <a:lnTo>
                    <a:pt x="737999" y="10160"/>
                  </a:lnTo>
                  <a:lnTo>
                    <a:pt x="791060" y="10160"/>
                  </a:lnTo>
                  <a:lnTo>
                    <a:pt x="79444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7258497" y="1264919"/>
              <a:ext cx="788670" cy="10160"/>
            </a:xfrm>
            <a:custGeom>
              <a:avLst/>
              <a:gdLst/>
              <a:ahLst/>
              <a:cxnLst/>
              <a:rect l="l" t="t" r="r" b="b"/>
              <a:pathLst>
                <a:path w="788670" h="10159">
                  <a:moveTo>
                    <a:pt x="80040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374" y="10159"/>
                  </a:lnTo>
                  <a:lnTo>
                    <a:pt x="80040" y="0"/>
                  </a:lnTo>
                  <a:close/>
                </a:path>
                <a:path w="788670" h="10159">
                  <a:moveTo>
                    <a:pt x="788515" y="0"/>
                  </a:moveTo>
                  <a:lnTo>
                    <a:pt x="735405" y="0"/>
                  </a:lnTo>
                  <a:lnTo>
                    <a:pt x="732416" y="10159"/>
                  </a:lnTo>
                  <a:lnTo>
                    <a:pt x="785135" y="10159"/>
                  </a:lnTo>
                  <a:lnTo>
                    <a:pt x="788515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7261890" y="1275079"/>
              <a:ext cx="782320" cy="10160"/>
            </a:xfrm>
            <a:custGeom>
              <a:avLst/>
              <a:gdLst/>
              <a:ahLst/>
              <a:cxnLst/>
              <a:rect l="l" t="t" r="r" b="b"/>
              <a:pathLst>
                <a:path w="782320" h="10159">
                  <a:moveTo>
                    <a:pt x="7998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317" y="10160"/>
                  </a:lnTo>
                  <a:lnTo>
                    <a:pt x="79982" y="0"/>
                  </a:lnTo>
                  <a:close/>
                </a:path>
                <a:path w="782320" h="10159">
                  <a:moveTo>
                    <a:pt x="781743" y="0"/>
                  </a:moveTo>
                  <a:lnTo>
                    <a:pt x="729024" y="0"/>
                  </a:lnTo>
                  <a:lnTo>
                    <a:pt x="726036" y="10160"/>
                  </a:lnTo>
                  <a:lnTo>
                    <a:pt x="778364" y="10160"/>
                  </a:lnTo>
                  <a:lnTo>
                    <a:pt x="781743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7264858" y="128396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59">
                  <a:moveTo>
                    <a:pt x="79932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266" y="10159"/>
                  </a:lnTo>
                  <a:lnTo>
                    <a:pt x="79932" y="0"/>
                  </a:lnTo>
                  <a:close/>
                </a:path>
                <a:path w="775970" h="10159">
                  <a:moveTo>
                    <a:pt x="775818" y="0"/>
                  </a:moveTo>
                  <a:lnTo>
                    <a:pt x="723441" y="0"/>
                  </a:lnTo>
                  <a:lnTo>
                    <a:pt x="720453" y="10159"/>
                  </a:lnTo>
                  <a:lnTo>
                    <a:pt x="772439" y="10159"/>
                  </a:lnTo>
                  <a:lnTo>
                    <a:pt x="775818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7268251" y="1294129"/>
              <a:ext cx="769620" cy="10160"/>
            </a:xfrm>
            <a:custGeom>
              <a:avLst/>
              <a:gdLst/>
              <a:ahLst/>
              <a:cxnLst/>
              <a:rect l="l" t="t" r="r" b="b"/>
              <a:pathLst>
                <a:path w="769620" h="10159">
                  <a:moveTo>
                    <a:pt x="79874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209" y="10160"/>
                  </a:lnTo>
                  <a:lnTo>
                    <a:pt x="79874" y="0"/>
                  </a:lnTo>
                  <a:close/>
                </a:path>
                <a:path w="769620" h="10159">
                  <a:moveTo>
                    <a:pt x="769046" y="0"/>
                  </a:moveTo>
                  <a:lnTo>
                    <a:pt x="717060" y="0"/>
                  </a:lnTo>
                  <a:lnTo>
                    <a:pt x="714072" y="10160"/>
                  </a:lnTo>
                  <a:lnTo>
                    <a:pt x="765667" y="10160"/>
                  </a:lnTo>
                  <a:lnTo>
                    <a:pt x="769046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7271219" y="1303019"/>
              <a:ext cx="1793239" cy="10160"/>
            </a:xfrm>
            <a:custGeom>
              <a:avLst/>
              <a:gdLst/>
              <a:ahLst/>
              <a:cxnLst/>
              <a:rect l="l" t="t" r="r" b="b"/>
              <a:pathLst>
                <a:path w="1793240" h="10159">
                  <a:moveTo>
                    <a:pt x="7982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158" y="10159"/>
                  </a:lnTo>
                  <a:lnTo>
                    <a:pt x="79823" y="0"/>
                  </a:lnTo>
                  <a:close/>
                </a:path>
                <a:path w="1793240" h="10159">
                  <a:moveTo>
                    <a:pt x="763121" y="0"/>
                  </a:moveTo>
                  <a:lnTo>
                    <a:pt x="711477" y="0"/>
                  </a:lnTo>
                  <a:lnTo>
                    <a:pt x="708489" y="10159"/>
                  </a:lnTo>
                  <a:lnTo>
                    <a:pt x="759742" y="10159"/>
                  </a:lnTo>
                  <a:lnTo>
                    <a:pt x="763121" y="0"/>
                  </a:lnTo>
                  <a:close/>
                </a:path>
                <a:path w="1793240" h="10159">
                  <a:moveTo>
                    <a:pt x="1792770" y="5079"/>
                  </a:moveTo>
                  <a:lnTo>
                    <a:pt x="1780632" y="10159"/>
                  </a:lnTo>
                  <a:lnTo>
                    <a:pt x="1783318" y="10159"/>
                  </a:lnTo>
                  <a:lnTo>
                    <a:pt x="1792770" y="5079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7274612" y="1313179"/>
              <a:ext cx="1780539" cy="10160"/>
            </a:xfrm>
            <a:custGeom>
              <a:avLst/>
              <a:gdLst/>
              <a:ahLst/>
              <a:cxnLst/>
              <a:rect l="l" t="t" r="r" b="b"/>
              <a:pathLst>
                <a:path w="1780540" h="10159">
                  <a:moveTo>
                    <a:pt x="79766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3101" y="10160"/>
                  </a:lnTo>
                  <a:lnTo>
                    <a:pt x="79766" y="0"/>
                  </a:lnTo>
                  <a:close/>
                </a:path>
                <a:path w="1780540" h="10159">
                  <a:moveTo>
                    <a:pt x="756349" y="0"/>
                  </a:moveTo>
                  <a:lnTo>
                    <a:pt x="705096" y="0"/>
                  </a:lnTo>
                  <a:lnTo>
                    <a:pt x="702108" y="10160"/>
                  </a:lnTo>
                  <a:lnTo>
                    <a:pt x="752970" y="10160"/>
                  </a:lnTo>
                  <a:lnTo>
                    <a:pt x="756349" y="0"/>
                  </a:lnTo>
                  <a:close/>
                </a:path>
                <a:path w="1780540" h="10159">
                  <a:moveTo>
                    <a:pt x="1779926" y="0"/>
                  </a:moveTo>
                  <a:lnTo>
                    <a:pt x="1777240" y="0"/>
                  </a:lnTo>
                  <a:lnTo>
                    <a:pt x="1752963" y="10160"/>
                  </a:lnTo>
                  <a:lnTo>
                    <a:pt x="1761022" y="10160"/>
                  </a:lnTo>
                  <a:lnTo>
                    <a:pt x="1779926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7277580" y="1322069"/>
              <a:ext cx="1760855" cy="10160"/>
            </a:xfrm>
            <a:custGeom>
              <a:avLst/>
              <a:gdLst/>
              <a:ahLst/>
              <a:cxnLst/>
              <a:rect l="l" t="t" r="r" b="b"/>
              <a:pathLst>
                <a:path w="1760854" h="10159">
                  <a:moveTo>
                    <a:pt x="7971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3050" y="10159"/>
                  </a:lnTo>
                  <a:lnTo>
                    <a:pt x="79715" y="0"/>
                  </a:lnTo>
                  <a:close/>
                </a:path>
                <a:path w="1760854" h="10159">
                  <a:moveTo>
                    <a:pt x="750424" y="0"/>
                  </a:moveTo>
                  <a:lnTo>
                    <a:pt x="699513" y="0"/>
                  </a:lnTo>
                  <a:lnTo>
                    <a:pt x="696525" y="10159"/>
                  </a:lnTo>
                  <a:lnTo>
                    <a:pt x="747045" y="10159"/>
                  </a:lnTo>
                  <a:lnTo>
                    <a:pt x="750424" y="0"/>
                  </a:lnTo>
                  <a:close/>
                </a:path>
                <a:path w="1760854" h="10159">
                  <a:moveTo>
                    <a:pt x="1760417" y="0"/>
                  </a:moveTo>
                  <a:lnTo>
                    <a:pt x="1753030" y="0"/>
                  </a:lnTo>
                  <a:lnTo>
                    <a:pt x="1728753" y="10159"/>
                  </a:lnTo>
                  <a:lnTo>
                    <a:pt x="1741513" y="10159"/>
                  </a:lnTo>
                  <a:lnTo>
                    <a:pt x="17604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7280973" y="1332229"/>
              <a:ext cx="1738630" cy="10160"/>
            </a:xfrm>
            <a:custGeom>
              <a:avLst/>
              <a:gdLst/>
              <a:ahLst/>
              <a:cxnLst/>
              <a:rect l="l" t="t" r="r" b="b"/>
              <a:pathLst>
                <a:path w="1738629" h="10159">
                  <a:moveTo>
                    <a:pt x="79658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993" y="10160"/>
                  </a:lnTo>
                  <a:lnTo>
                    <a:pt x="79658" y="0"/>
                  </a:lnTo>
                  <a:close/>
                </a:path>
                <a:path w="1738629" h="10159">
                  <a:moveTo>
                    <a:pt x="743653" y="0"/>
                  </a:moveTo>
                  <a:lnTo>
                    <a:pt x="693133" y="0"/>
                  </a:lnTo>
                  <a:lnTo>
                    <a:pt x="690144" y="10160"/>
                  </a:lnTo>
                  <a:lnTo>
                    <a:pt x="740274" y="10160"/>
                  </a:lnTo>
                  <a:lnTo>
                    <a:pt x="743653" y="0"/>
                  </a:lnTo>
                  <a:close/>
                </a:path>
                <a:path w="1738629" h="10159">
                  <a:moveTo>
                    <a:pt x="1738120" y="0"/>
                  </a:moveTo>
                  <a:lnTo>
                    <a:pt x="1725361" y="0"/>
                  </a:lnTo>
                  <a:lnTo>
                    <a:pt x="1701085" y="10160"/>
                  </a:lnTo>
                  <a:lnTo>
                    <a:pt x="1719217" y="10160"/>
                  </a:lnTo>
                  <a:lnTo>
                    <a:pt x="173812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7283941" y="1341119"/>
              <a:ext cx="1718945" cy="10160"/>
            </a:xfrm>
            <a:custGeom>
              <a:avLst/>
              <a:gdLst/>
              <a:ahLst/>
              <a:cxnLst/>
              <a:rect l="l" t="t" r="r" b="b"/>
              <a:pathLst>
                <a:path w="1718945" h="10159">
                  <a:moveTo>
                    <a:pt x="79607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942" y="10159"/>
                  </a:lnTo>
                  <a:lnTo>
                    <a:pt x="79607" y="0"/>
                  </a:lnTo>
                  <a:close/>
                </a:path>
                <a:path w="1718945" h="10159">
                  <a:moveTo>
                    <a:pt x="737728" y="0"/>
                  </a:moveTo>
                  <a:lnTo>
                    <a:pt x="687550" y="0"/>
                  </a:lnTo>
                  <a:lnTo>
                    <a:pt x="684561" y="10159"/>
                  </a:lnTo>
                  <a:lnTo>
                    <a:pt x="734348" y="10159"/>
                  </a:lnTo>
                  <a:lnTo>
                    <a:pt x="737728" y="0"/>
                  </a:lnTo>
                  <a:close/>
                </a:path>
                <a:path w="1718945" h="10159">
                  <a:moveTo>
                    <a:pt x="1718611" y="0"/>
                  </a:moveTo>
                  <a:lnTo>
                    <a:pt x="1701151" y="0"/>
                  </a:lnTo>
                  <a:lnTo>
                    <a:pt x="1676875" y="10159"/>
                  </a:lnTo>
                  <a:lnTo>
                    <a:pt x="1699707" y="10159"/>
                  </a:lnTo>
                  <a:lnTo>
                    <a:pt x="1718611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7287333" y="1351279"/>
              <a:ext cx="1696720" cy="10160"/>
            </a:xfrm>
            <a:custGeom>
              <a:avLst/>
              <a:gdLst/>
              <a:ahLst/>
              <a:cxnLst/>
              <a:rect l="l" t="t" r="r" b="b"/>
              <a:pathLst>
                <a:path w="1696720" h="10159">
                  <a:moveTo>
                    <a:pt x="79550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884" y="10160"/>
                  </a:lnTo>
                  <a:lnTo>
                    <a:pt x="79550" y="0"/>
                  </a:lnTo>
                  <a:close/>
                </a:path>
                <a:path w="1696720" h="10159">
                  <a:moveTo>
                    <a:pt x="730956" y="0"/>
                  </a:moveTo>
                  <a:lnTo>
                    <a:pt x="681169" y="0"/>
                  </a:lnTo>
                  <a:lnTo>
                    <a:pt x="678181" y="10160"/>
                  </a:lnTo>
                  <a:lnTo>
                    <a:pt x="727577" y="10160"/>
                  </a:lnTo>
                  <a:lnTo>
                    <a:pt x="730956" y="0"/>
                  </a:lnTo>
                  <a:close/>
                </a:path>
                <a:path w="1696720" h="10159">
                  <a:moveTo>
                    <a:pt x="1696315" y="0"/>
                  </a:moveTo>
                  <a:lnTo>
                    <a:pt x="1673482" y="0"/>
                  </a:lnTo>
                  <a:lnTo>
                    <a:pt x="1649206" y="10160"/>
                  </a:lnTo>
                  <a:lnTo>
                    <a:pt x="1677411" y="10160"/>
                  </a:lnTo>
                  <a:lnTo>
                    <a:pt x="1696315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7290301" y="1360169"/>
              <a:ext cx="1677035" cy="10160"/>
            </a:xfrm>
            <a:custGeom>
              <a:avLst/>
              <a:gdLst/>
              <a:ahLst/>
              <a:cxnLst/>
              <a:rect l="l" t="t" r="r" b="b"/>
              <a:pathLst>
                <a:path w="1677034" h="10159">
                  <a:moveTo>
                    <a:pt x="79499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834" y="10159"/>
                  </a:lnTo>
                  <a:lnTo>
                    <a:pt x="79499" y="0"/>
                  </a:lnTo>
                  <a:close/>
                </a:path>
                <a:path w="1677034" h="10159">
                  <a:moveTo>
                    <a:pt x="725031" y="0"/>
                  </a:moveTo>
                  <a:lnTo>
                    <a:pt x="675586" y="0"/>
                  </a:lnTo>
                  <a:lnTo>
                    <a:pt x="672598" y="10159"/>
                  </a:lnTo>
                  <a:lnTo>
                    <a:pt x="721652" y="10159"/>
                  </a:lnTo>
                  <a:lnTo>
                    <a:pt x="725031" y="0"/>
                  </a:lnTo>
                  <a:close/>
                </a:path>
                <a:path w="1677034" h="10159">
                  <a:moveTo>
                    <a:pt x="1676806" y="0"/>
                  </a:moveTo>
                  <a:lnTo>
                    <a:pt x="1649273" y="0"/>
                  </a:lnTo>
                  <a:lnTo>
                    <a:pt x="1624996" y="10159"/>
                  </a:lnTo>
                  <a:lnTo>
                    <a:pt x="1657902" y="10159"/>
                  </a:lnTo>
                  <a:lnTo>
                    <a:pt x="167680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7293694" y="1370329"/>
              <a:ext cx="1654810" cy="10160"/>
            </a:xfrm>
            <a:custGeom>
              <a:avLst/>
              <a:gdLst/>
              <a:ahLst/>
              <a:cxnLst/>
              <a:rect l="l" t="t" r="r" b="b"/>
              <a:pathLst>
                <a:path w="1654809" h="10159">
                  <a:moveTo>
                    <a:pt x="79442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776" y="10160"/>
                  </a:lnTo>
                  <a:lnTo>
                    <a:pt x="79442" y="0"/>
                  </a:lnTo>
                  <a:close/>
                </a:path>
                <a:path w="1654809" h="10159">
                  <a:moveTo>
                    <a:pt x="718259" y="0"/>
                  </a:moveTo>
                  <a:lnTo>
                    <a:pt x="669205" y="0"/>
                  </a:lnTo>
                  <a:lnTo>
                    <a:pt x="666217" y="10160"/>
                  </a:lnTo>
                  <a:lnTo>
                    <a:pt x="714880" y="10160"/>
                  </a:lnTo>
                  <a:lnTo>
                    <a:pt x="718259" y="0"/>
                  </a:lnTo>
                  <a:close/>
                </a:path>
                <a:path w="1654809" h="10159">
                  <a:moveTo>
                    <a:pt x="1654510" y="0"/>
                  </a:moveTo>
                  <a:lnTo>
                    <a:pt x="1621604" y="0"/>
                  </a:lnTo>
                  <a:lnTo>
                    <a:pt x="1597328" y="10160"/>
                  </a:lnTo>
                  <a:lnTo>
                    <a:pt x="1635606" y="10160"/>
                  </a:lnTo>
                  <a:lnTo>
                    <a:pt x="1654510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7296662" y="1379219"/>
              <a:ext cx="1635125" cy="10160"/>
            </a:xfrm>
            <a:custGeom>
              <a:avLst/>
              <a:gdLst/>
              <a:ahLst/>
              <a:cxnLst/>
              <a:rect l="l" t="t" r="r" b="b"/>
              <a:pathLst>
                <a:path w="1635125" h="10159">
                  <a:moveTo>
                    <a:pt x="79391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726" y="10159"/>
                  </a:lnTo>
                  <a:lnTo>
                    <a:pt x="79391" y="0"/>
                  </a:lnTo>
                  <a:close/>
                </a:path>
                <a:path w="1635125" h="10159">
                  <a:moveTo>
                    <a:pt x="712334" y="0"/>
                  </a:moveTo>
                  <a:lnTo>
                    <a:pt x="663622" y="0"/>
                  </a:lnTo>
                  <a:lnTo>
                    <a:pt x="660634" y="10159"/>
                  </a:lnTo>
                  <a:lnTo>
                    <a:pt x="708955" y="10159"/>
                  </a:lnTo>
                  <a:lnTo>
                    <a:pt x="712334" y="0"/>
                  </a:lnTo>
                  <a:close/>
                </a:path>
                <a:path w="1635125" h="10159">
                  <a:moveTo>
                    <a:pt x="1635000" y="0"/>
                  </a:moveTo>
                  <a:lnTo>
                    <a:pt x="1597394" y="0"/>
                  </a:lnTo>
                  <a:lnTo>
                    <a:pt x="1573118" y="10159"/>
                  </a:lnTo>
                  <a:lnTo>
                    <a:pt x="1616097" y="10159"/>
                  </a:lnTo>
                  <a:lnTo>
                    <a:pt x="1635000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7300054" y="1389379"/>
              <a:ext cx="1612900" cy="10160"/>
            </a:xfrm>
            <a:custGeom>
              <a:avLst/>
              <a:gdLst/>
              <a:ahLst/>
              <a:cxnLst/>
              <a:rect l="l" t="t" r="r" b="b"/>
              <a:pathLst>
                <a:path w="1612900" h="10159">
                  <a:moveTo>
                    <a:pt x="79333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668" y="10160"/>
                  </a:lnTo>
                  <a:lnTo>
                    <a:pt x="79333" y="0"/>
                  </a:lnTo>
                  <a:close/>
                </a:path>
                <a:path w="1612900" h="10159">
                  <a:moveTo>
                    <a:pt x="705562" y="0"/>
                  </a:moveTo>
                  <a:lnTo>
                    <a:pt x="657241" y="0"/>
                  </a:lnTo>
                  <a:lnTo>
                    <a:pt x="654253" y="10160"/>
                  </a:lnTo>
                  <a:lnTo>
                    <a:pt x="702183" y="10160"/>
                  </a:lnTo>
                  <a:lnTo>
                    <a:pt x="705562" y="0"/>
                  </a:lnTo>
                  <a:close/>
                </a:path>
                <a:path w="1612900" h="10159">
                  <a:moveTo>
                    <a:pt x="1612704" y="0"/>
                  </a:moveTo>
                  <a:lnTo>
                    <a:pt x="1569725" y="0"/>
                  </a:lnTo>
                  <a:lnTo>
                    <a:pt x="1545449" y="10160"/>
                  </a:lnTo>
                  <a:lnTo>
                    <a:pt x="1593800" y="10160"/>
                  </a:lnTo>
                  <a:lnTo>
                    <a:pt x="1612704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7303023" y="1398269"/>
              <a:ext cx="1593215" cy="10160"/>
            </a:xfrm>
            <a:custGeom>
              <a:avLst/>
              <a:gdLst/>
              <a:ahLst/>
              <a:cxnLst/>
              <a:rect l="l" t="t" r="r" b="b"/>
              <a:pathLst>
                <a:path w="1593215" h="10159">
                  <a:moveTo>
                    <a:pt x="79283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618" y="10159"/>
                  </a:lnTo>
                  <a:lnTo>
                    <a:pt x="79283" y="0"/>
                  </a:lnTo>
                  <a:close/>
                </a:path>
                <a:path w="1593215" h="10159">
                  <a:moveTo>
                    <a:pt x="699637" y="0"/>
                  </a:moveTo>
                  <a:lnTo>
                    <a:pt x="651658" y="0"/>
                  </a:lnTo>
                  <a:lnTo>
                    <a:pt x="648670" y="10159"/>
                  </a:lnTo>
                  <a:lnTo>
                    <a:pt x="696258" y="10159"/>
                  </a:lnTo>
                  <a:lnTo>
                    <a:pt x="699637" y="0"/>
                  </a:lnTo>
                  <a:close/>
                </a:path>
                <a:path w="1593215" h="10159">
                  <a:moveTo>
                    <a:pt x="1593195" y="0"/>
                  </a:moveTo>
                  <a:lnTo>
                    <a:pt x="1545515" y="0"/>
                  </a:lnTo>
                  <a:lnTo>
                    <a:pt x="1521239" y="10159"/>
                  </a:lnTo>
                  <a:lnTo>
                    <a:pt x="1574291" y="10159"/>
                  </a:lnTo>
                  <a:lnTo>
                    <a:pt x="1593195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7306415" y="1408429"/>
              <a:ext cx="1570990" cy="10160"/>
            </a:xfrm>
            <a:custGeom>
              <a:avLst/>
              <a:gdLst/>
              <a:ahLst/>
              <a:cxnLst/>
              <a:rect l="l" t="t" r="r" b="b"/>
              <a:pathLst>
                <a:path w="1570990" h="10159">
                  <a:moveTo>
                    <a:pt x="79225" y="0"/>
                  </a:moveTo>
                  <a:lnTo>
                    <a:pt x="0" y="0"/>
                  </a:lnTo>
                  <a:lnTo>
                    <a:pt x="3392" y="10160"/>
                  </a:lnTo>
                  <a:lnTo>
                    <a:pt x="82560" y="10160"/>
                  </a:lnTo>
                  <a:lnTo>
                    <a:pt x="79225" y="0"/>
                  </a:lnTo>
                  <a:close/>
                </a:path>
                <a:path w="1570990" h="10159">
                  <a:moveTo>
                    <a:pt x="692866" y="0"/>
                  </a:moveTo>
                  <a:lnTo>
                    <a:pt x="645278" y="0"/>
                  </a:lnTo>
                  <a:lnTo>
                    <a:pt x="643783" y="5080"/>
                  </a:lnTo>
                  <a:lnTo>
                    <a:pt x="639846" y="10160"/>
                  </a:lnTo>
                  <a:lnTo>
                    <a:pt x="689487" y="10160"/>
                  </a:lnTo>
                  <a:lnTo>
                    <a:pt x="692866" y="0"/>
                  </a:lnTo>
                  <a:close/>
                </a:path>
                <a:path w="1570990" h="10159">
                  <a:moveTo>
                    <a:pt x="1570899" y="0"/>
                  </a:moveTo>
                  <a:lnTo>
                    <a:pt x="1517847" y="0"/>
                  </a:lnTo>
                  <a:lnTo>
                    <a:pt x="1493571" y="10160"/>
                  </a:lnTo>
                  <a:lnTo>
                    <a:pt x="1551995" y="10160"/>
                  </a:lnTo>
                  <a:lnTo>
                    <a:pt x="1570899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7309384" y="1417319"/>
              <a:ext cx="1551940" cy="10160"/>
            </a:xfrm>
            <a:custGeom>
              <a:avLst/>
              <a:gdLst/>
              <a:ahLst/>
              <a:cxnLst/>
              <a:rect l="l" t="t" r="r" b="b"/>
              <a:pathLst>
                <a:path w="1551940" h="10159">
                  <a:moveTo>
                    <a:pt x="79175" y="0"/>
                  </a:moveTo>
                  <a:lnTo>
                    <a:pt x="0" y="0"/>
                  </a:lnTo>
                  <a:lnTo>
                    <a:pt x="3392" y="10159"/>
                  </a:lnTo>
                  <a:lnTo>
                    <a:pt x="82510" y="10159"/>
                  </a:lnTo>
                  <a:lnTo>
                    <a:pt x="79175" y="0"/>
                  </a:lnTo>
                  <a:close/>
                </a:path>
                <a:path w="1551940" h="10159">
                  <a:moveTo>
                    <a:pt x="686941" y="0"/>
                  </a:moveTo>
                  <a:lnTo>
                    <a:pt x="637862" y="0"/>
                  </a:lnTo>
                  <a:lnTo>
                    <a:pt x="629988" y="10159"/>
                  </a:lnTo>
                  <a:lnTo>
                    <a:pt x="683561" y="10159"/>
                  </a:lnTo>
                  <a:lnTo>
                    <a:pt x="686941" y="0"/>
                  </a:lnTo>
                  <a:close/>
                </a:path>
                <a:path w="1551940" h="10159">
                  <a:moveTo>
                    <a:pt x="1551390" y="0"/>
                  </a:moveTo>
                  <a:lnTo>
                    <a:pt x="1493637" y="0"/>
                  </a:lnTo>
                  <a:lnTo>
                    <a:pt x="1469361" y="10159"/>
                  </a:lnTo>
                  <a:lnTo>
                    <a:pt x="1532486" y="10159"/>
                  </a:lnTo>
                  <a:lnTo>
                    <a:pt x="1551390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7312342" y="1426209"/>
              <a:ext cx="1532255" cy="11430"/>
            </a:xfrm>
            <a:custGeom>
              <a:avLst/>
              <a:gdLst/>
              <a:ahLst/>
              <a:cxnLst/>
              <a:rect l="l" t="t" r="r" b="b"/>
              <a:pathLst>
                <a:path w="1532254" h="11430">
                  <a:moveTo>
                    <a:pt x="82880" y="11430"/>
                  </a:moveTo>
                  <a:lnTo>
                    <a:pt x="79133" y="0"/>
                  </a:lnTo>
                  <a:lnTo>
                    <a:pt x="0" y="0"/>
                  </a:lnTo>
                  <a:lnTo>
                    <a:pt x="3822" y="11430"/>
                  </a:lnTo>
                  <a:lnTo>
                    <a:pt x="82880" y="11430"/>
                  </a:lnTo>
                  <a:close/>
                </a:path>
                <a:path w="1532254" h="11430">
                  <a:moveTo>
                    <a:pt x="681024" y="0"/>
                  </a:moveTo>
                  <a:lnTo>
                    <a:pt x="628015" y="0"/>
                  </a:lnTo>
                  <a:lnTo>
                    <a:pt x="619150" y="11430"/>
                  </a:lnTo>
                  <a:lnTo>
                    <a:pt x="677214" y="11430"/>
                  </a:lnTo>
                  <a:lnTo>
                    <a:pt x="681024" y="0"/>
                  </a:lnTo>
                  <a:close/>
                </a:path>
                <a:path w="1532254" h="11430">
                  <a:moveTo>
                    <a:pt x="1531886" y="0"/>
                  </a:moveTo>
                  <a:lnTo>
                    <a:pt x="1469428" y="0"/>
                  </a:lnTo>
                  <a:lnTo>
                    <a:pt x="1442123" y="11430"/>
                  </a:lnTo>
                  <a:lnTo>
                    <a:pt x="1510614" y="11430"/>
                  </a:lnTo>
                  <a:lnTo>
                    <a:pt x="1531886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7316584" y="1436369"/>
              <a:ext cx="1508760" cy="10160"/>
            </a:xfrm>
            <a:custGeom>
              <a:avLst/>
              <a:gdLst/>
              <a:ahLst/>
              <a:cxnLst/>
              <a:rect l="l" t="t" r="r" b="b"/>
              <a:pathLst>
                <a:path w="1508759" h="10159">
                  <a:moveTo>
                    <a:pt x="81064" y="5080"/>
                  </a:moveTo>
                  <a:lnTo>
                    <a:pt x="79057" y="5080"/>
                  </a:lnTo>
                  <a:lnTo>
                    <a:pt x="790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701" y="5080"/>
                  </a:lnTo>
                  <a:lnTo>
                    <a:pt x="1701" y="10160"/>
                  </a:lnTo>
                  <a:lnTo>
                    <a:pt x="81064" y="10160"/>
                  </a:lnTo>
                  <a:lnTo>
                    <a:pt x="81064" y="5080"/>
                  </a:lnTo>
                  <a:close/>
                </a:path>
                <a:path w="1508759" h="10159">
                  <a:moveTo>
                    <a:pt x="672553" y="0"/>
                  </a:moveTo>
                  <a:lnTo>
                    <a:pt x="613930" y="0"/>
                  </a:lnTo>
                  <a:lnTo>
                    <a:pt x="613930" y="5080"/>
                  </a:lnTo>
                  <a:lnTo>
                    <a:pt x="609993" y="5080"/>
                  </a:lnTo>
                  <a:lnTo>
                    <a:pt x="609993" y="10160"/>
                  </a:lnTo>
                  <a:lnTo>
                    <a:pt x="670039" y="10160"/>
                  </a:lnTo>
                  <a:lnTo>
                    <a:pt x="670039" y="5080"/>
                  </a:lnTo>
                  <a:lnTo>
                    <a:pt x="672553" y="5080"/>
                  </a:lnTo>
                  <a:lnTo>
                    <a:pt x="672553" y="0"/>
                  </a:lnTo>
                  <a:close/>
                </a:path>
                <a:path w="1508759" h="10159">
                  <a:moveTo>
                    <a:pt x="1508734" y="0"/>
                  </a:moveTo>
                  <a:lnTo>
                    <a:pt x="1440916" y="0"/>
                  </a:lnTo>
                  <a:lnTo>
                    <a:pt x="1416634" y="10160"/>
                  </a:lnTo>
                  <a:lnTo>
                    <a:pt x="1489837" y="10160"/>
                  </a:lnTo>
                  <a:lnTo>
                    <a:pt x="1508734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7318713" y="1445260"/>
              <a:ext cx="1490345" cy="11430"/>
            </a:xfrm>
            <a:custGeom>
              <a:avLst/>
              <a:gdLst/>
              <a:ahLst/>
              <a:cxnLst/>
              <a:rect l="l" t="t" r="r" b="b"/>
              <a:pathLst>
                <a:path w="1490345" h="11430">
                  <a:moveTo>
                    <a:pt x="79536" y="0"/>
                  </a:moveTo>
                  <a:lnTo>
                    <a:pt x="0" y="0"/>
                  </a:lnTo>
                  <a:lnTo>
                    <a:pt x="3816" y="11429"/>
                  </a:lnTo>
                  <a:lnTo>
                    <a:pt x="84845" y="11429"/>
                  </a:lnTo>
                  <a:lnTo>
                    <a:pt x="79536" y="0"/>
                  </a:lnTo>
                  <a:close/>
                </a:path>
                <a:path w="1490345" h="11430">
                  <a:moveTo>
                    <a:pt x="667075" y="0"/>
                  </a:moveTo>
                  <a:lnTo>
                    <a:pt x="606880" y="0"/>
                  </a:lnTo>
                  <a:lnTo>
                    <a:pt x="598021" y="11429"/>
                  </a:lnTo>
                  <a:lnTo>
                    <a:pt x="659541" y="11429"/>
                  </a:lnTo>
                  <a:lnTo>
                    <a:pt x="667075" y="0"/>
                  </a:lnTo>
                  <a:close/>
                </a:path>
                <a:path w="1490345" h="11430">
                  <a:moveTo>
                    <a:pt x="1490075" y="0"/>
                  </a:moveTo>
                  <a:lnTo>
                    <a:pt x="1417548" y="0"/>
                  </a:lnTo>
                  <a:lnTo>
                    <a:pt x="1402376" y="6350"/>
                  </a:lnTo>
                  <a:lnTo>
                    <a:pt x="1382370" y="11429"/>
                  </a:lnTo>
                  <a:lnTo>
                    <a:pt x="1468808" y="11429"/>
                  </a:lnTo>
                  <a:lnTo>
                    <a:pt x="1490075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7322096" y="1455419"/>
              <a:ext cx="1468120" cy="19050"/>
            </a:xfrm>
            <a:custGeom>
              <a:avLst/>
              <a:gdLst/>
              <a:ahLst/>
              <a:cxnLst/>
              <a:rect l="l" t="t" r="r" b="b"/>
              <a:pathLst>
                <a:path w="1468120" h="19050">
                  <a:moveTo>
                    <a:pt x="89712" y="19050"/>
                  </a:moveTo>
                  <a:lnTo>
                    <a:pt x="85585" y="10160"/>
                  </a:lnTo>
                  <a:lnTo>
                    <a:pt x="85001" y="8890"/>
                  </a:lnTo>
                  <a:lnTo>
                    <a:pt x="8086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6362" y="19050"/>
                  </a:lnTo>
                  <a:lnTo>
                    <a:pt x="89712" y="19050"/>
                  </a:lnTo>
                  <a:close/>
                </a:path>
                <a:path w="1468120" h="19050">
                  <a:moveTo>
                    <a:pt x="656996" y="0"/>
                  </a:moveTo>
                  <a:lnTo>
                    <a:pt x="595617" y="0"/>
                  </a:lnTo>
                  <a:lnTo>
                    <a:pt x="588733" y="8890"/>
                  </a:lnTo>
                  <a:lnTo>
                    <a:pt x="587743" y="10160"/>
                  </a:lnTo>
                  <a:lnTo>
                    <a:pt x="580859" y="19050"/>
                  </a:lnTo>
                  <a:lnTo>
                    <a:pt x="644436" y="19050"/>
                  </a:lnTo>
                  <a:lnTo>
                    <a:pt x="650290" y="10160"/>
                  </a:lnTo>
                  <a:lnTo>
                    <a:pt x="651129" y="8890"/>
                  </a:lnTo>
                  <a:lnTo>
                    <a:pt x="656996" y="0"/>
                  </a:lnTo>
                  <a:close/>
                </a:path>
                <a:path w="1468120" h="19050">
                  <a:moveTo>
                    <a:pt x="1467777" y="0"/>
                  </a:moveTo>
                  <a:lnTo>
                    <a:pt x="1383982" y="0"/>
                  </a:lnTo>
                  <a:lnTo>
                    <a:pt x="1348968" y="8890"/>
                  </a:lnTo>
                  <a:lnTo>
                    <a:pt x="1343977" y="10160"/>
                  </a:lnTo>
                  <a:lnTo>
                    <a:pt x="1308963" y="19050"/>
                  </a:lnTo>
                  <a:lnTo>
                    <a:pt x="1432344" y="19050"/>
                  </a:lnTo>
                  <a:lnTo>
                    <a:pt x="1448879" y="10160"/>
                  </a:lnTo>
                  <a:lnTo>
                    <a:pt x="1451241" y="8890"/>
                  </a:lnTo>
                  <a:lnTo>
                    <a:pt x="1467777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7328459" y="1474469"/>
              <a:ext cx="1426210" cy="10160"/>
            </a:xfrm>
            <a:custGeom>
              <a:avLst/>
              <a:gdLst/>
              <a:ahLst/>
              <a:cxnLst/>
              <a:rect l="l" t="t" r="r" b="b"/>
              <a:pathLst>
                <a:path w="1426209" h="10159">
                  <a:moveTo>
                    <a:pt x="88074" y="10160"/>
                  </a:moveTo>
                  <a:lnTo>
                    <a:pt x="8335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8074" y="10160"/>
                  </a:lnTo>
                  <a:close/>
                </a:path>
                <a:path w="1426209" h="10159">
                  <a:moveTo>
                    <a:pt x="638073" y="0"/>
                  </a:moveTo>
                  <a:lnTo>
                    <a:pt x="574497" y="0"/>
                  </a:lnTo>
                  <a:lnTo>
                    <a:pt x="566623" y="10160"/>
                  </a:lnTo>
                  <a:lnTo>
                    <a:pt x="631380" y="10160"/>
                  </a:lnTo>
                  <a:lnTo>
                    <a:pt x="638073" y="0"/>
                  </a:lnTo>
                  <a:close/>
                </a:path>
                <a:path w="1426209" h="10159">
                  <a:moveTo>
                    <a:pt x="1425981" y="0"/>
                  </a:moveTo>
                  <a:lnTo>
                    <a:pt x="1302600" y="0"/>
                  </a:lnTo>
                  <a:lnTo>
                    <a:pt x="1262583" y="10160"/>
                  </a:lnTo>
                  <a:lnTo>
                    <a:pt x="1407071" y="10160"/>
                  </a:lnTo>
                  <a:lnTo>
                    <a:pt x="1425981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7331431" y="1483359"/>
              <a:ext cx="1406525" cy="10160"/>
            </a:xfrm>
            <a:custGeom>
              <a:avLst/>
              <a:gdLst/>
              <a:ahLst/>
              <a:cxnLst/>
              <a:rect l="l" t="t" r="r" b="b"/>
              <a:pathLst>
                <a:path w="1406525" h="10159">
                  <a:moveTo>
                    <a:pt x="89230" y="10160"/>
                  </a:moveTo>
                  <a:lnTo>
                    <a:pt x="845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89230" y="10160"/>
                  </a:lnTo>
                  <a:close/>
                </a:path>
                <a:path w="1406525" h="10159">
                  <a:moveTo>
                    <a:pt x="629246" y="0"/>
                  </a:moveTo>
                  <a:lnTo>
                    <a:pt x="564629" y="0"/>
                  </a:lnTo>
                  <a:lnTo>
                    <a:pt x="556755" y="10160"/>
                  </a:lnTo>
                  <a:lnTo>
                    <a:pt x="622541" y="10160"/>
                  </a:lnTo>
                  <a:lnTo>
                    <a:pt x="629246" y="0"/>
                  </a:lnTo>
                  <a:close/>
                </a:path>
                <a:path w="1406525" h="10159">
                  <a:moveTo>
                    <a:pt x="1406461" y="0"/>
                  </a:moveTo>
                  <a:lnTo>
                    <a:pt x="1264615" y="0"/>
                  </a:lnTo>
                  <a:lnTo>
                    <a:pt x="1224610" y="10160"/>
                  </a:lnTo>
                  <a:lnTo>
                    <a:pt x="1387563" y="10160"/>
                  </a:lnTo>
                  <a:lnTo>
                    <a:pt x="1406461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7334821" y="1493519"/>
              <a:ext cx="1384300" cy="10160"/>
            </a:xfrm>
            <a:custGeom>
              <a:avLst/>
              <a:gdLst/>
              <a:ahLst/>
              <a:cxnLst/>
              <a:rect l="l" t="t" r="r" b="b"/>
              <a:pathLst>
                <a:path w="1384300" h="10159">
                  <a:moveTo>
                    <a:pt x="90563" y="10160"/>
                  </a:moveTo>
                  <a:lnTo>
                    <a:pt x="8583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0563" y="10160"/>
                  </a:lnTo>
                  <a:close/>
                </a:path>
                <a:path w="1384300" h="10159">
                  <a:moveTo>
                    <a:pt x="619150" y="0"/>
                  </a:moveTo>
                  <a:lnTo>
                    <a:pt x="553364" y="0"/>
                  </a:lnTo>
                  <a:lnTo>
                    <a:pt x="545490" y="10160"/>
                  </a:lnTo>
                  <a:lnTo>
                    <a:pt x="612457" y="10160"/>
                  </a:lnTo>
                  <a:lnTo>
                    <a:pt x="619150" y="0"/>
                  </a:lnTo>
                  <a:close/>
                </a:path>
                <a:path w="1384300" h="10159">
                  <a:moveTo>
                    <a:pt x="1384173" y="0"/>
                  </a:moveTo>
                  <a:lnTo>
                    <a:pt x="1221219" y="0"/>
                  </a:lnTo>
                  <a:lnTo>
                    <a:pt x="1181201" y="10160"/>
                  </a:lnTo>
                  <a:lnTo>
                    <a:pt x="1365262" y="10160"/>
                  </a:lnTo>
                  <a:lnTo>
                    <a:pt x="1384173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7337793" y="1502409"/>
              <a:ext cx="1365250" cy="10160"/>
            </a:xfrm>
            <a:custGeom>
              <a:avLst/>
              <a:gdLst/>
              <a:ahLst/>
              <a:cxnLst/>
              <a:rect l="l" t="t" r="r" b="b"/>
              <a:pathLst>
                <a:path w="1365250" h="10159">
                  <a:moveTo>
                    <a:pt x="91719" y="10160"/>
                  </a:moveTo>
                  <a:lnTo>
                    <a:pt x="869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1719" y="10160"/>
                  </a:lnTo>
                  <a:close/>
                </a:path>
                <a:path w="1365250" h="10159">
                  <a:moveTo>
                    <a:pt x="610323" y="0"/>
                  </a:moveTo>
                  <a:lnTo>
                    <a:pt x="543509" y="0"/>
                  </a:lnTo>
                  <a:lnTo>
                    <a:pt x="535622" y="10160"/>
                  </a:lnTo>
                  <a:lnTo>
                    <a:pt x="603631" y="10160"/>
                  </a:lnTo>
                  <a:lnTo>
                    <a:pt x="610323" y="0"/>
                  </a:lnTo>
                  <a:close/>
                </a:path>
                <a:path w="1365250" h="10159">
                  <a:moveTo>
                    <a:pt x="1364653" y="0"/>
                  </a:moveTo>
                  <a:lnTo>
                    <a:pt x="1183233" y="0"/>
                  </a:lnTo>
                  <a:lnTo>
                    <a:pt x="1143215" y="10160"/>
                  </a:lnTo>
                  <a:lnTo>
                    <a:pt x="1345755" y="10160"/>
                  </a:lnTo>
                  <a:lnTo>
                    <a:pt x="1364653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7341184" y="1512569"/>
              <a:ext cx="1337945" cy="10160"/>
            </a:xfrm>
            <a:custGeom>
              <a:avLst/>
              <a:gdLst/>
              <a:ahLst/>
              <a:cxnLst/>
              <a:rect l="l" t="t" r="r" b="b"/>
              <a:pathLst>
                <a:path w="1337945" h="10159">
                  <a:moveTo>
                    <a:pt x="93040" y="10160"/>
                  </a:moveTo>
                  <a:lnTo>
                    <a:pt x="88328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3040" y="10160"/>
                  </a:lnTo>
                  <a:close/>
                </a:path>
                <a:path w="1337945" h="10159">
                  <a:moveTo>
                    <a:pt x="600240" y="0"/>
                  </a:moveTo>
                  <a:lnTo>
                    <a:pt x="532244" y="0"/>
                  </a:lnTo>
                  <a:lnTo>
                    <a:pt x="524370" y="10160"/>
                  </a:lnTo>
                  <a:lnTo>
                    <a:pt x="593534" y="10160"/>
                  </a:lnTo>
                  <a:lnTo>
                    <a:pt x="600240" y="0"/>
                  </a:lnTo>
                  <a:close/>
                </a:path>
                <a:path w="1337945" h="10159">
                  <a:moveTo>
                    <a:pt x="1337640" y="0"/>
                  </a:moveTo>
                  <a:lnTo>
                    <a:pt x="1129830" y="0"/>
                  </a:lnTo>
                  <a:lnTo>
                    <a:pt x="1129830" y="5080"/>
                  </a:lnTo>
                  <a:lnTo>
                    <a:pt x="1109827" y="5080"/>
                  </a:lnTo>
                  <a:lnTo>
                    <a:pt x="1109827" y="10160"/>
                  </a:lnTo>
                  <a:lnTo>
                    <a:pt x="1324457" y="10160"/>
                  </a:lnTo>
                  <a:lnTo>
                    <a:pt x="1324457" y="5080"/>
                  </a:lnTo>
                  <a:lnTo>
                    <a:pt x="1337640" y="5080"/>
                  </a:lnTo>
                  <a:lnTo>
                    <a:pt x="1337640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7344156" y="1521459"/>
              <a:ext cx="1317625" cy="10160"/>
            </a:xfrm>
            <a:custGeom>
              <a:avLst/>
              <a:gdLst/>
              <a:ahLst/>
              <a:cxnLst/>
              <a:rect l="l" t="t" r="r" b="b"/>
              <a:pathLst>
                <a:path w="1317625" h="10159">
                  <a:moveTo>
                    <a:pt x="94195" y="10160"/>
                  </a:moveTo>
                  <a:lnTo>
                    <a:pt x="8948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4195" y="10160"/>
                  </a:lnTo>
                  <a:close/>
                </a:path>
                <a:path w="1317625" h="10159">
                  <a:moveTo>
                    <a:pt x="591400" y="0"/>
                  </a:moveTo>
                  <a:lnTo>
                    <a:pt x="522376" y="0"/>
                  </a:lnTo>
                  <a:lnTo>
                    <a:pt x="514502" y="10160"/>
                  </a:lnTo>
                  <a:lnTo>
                    <a:pt x="584708" y="10160"/>
                  </a:lnTo>
                  <a:lnTo>
                    <a:pt x="591400" y="0"/>
                  </a:lnTo>
                  <a:close/>
                </a:path>
                <a:path w="1317625" h="10159">
                  <a:moveTo>
                    <a:pt x="1317256" y="0"/>
                  </a:moveTo>
                  <a:lnTo>
                    <a:pt x="1101852" y="0"/>
                  </a:lnTo>
                  <a:lnTo>
                    <a:pt x="1061834" y="10160"/>
                  </a:lnTo>
                  <a:lnTo>
                    <a:pt x="1283449" y="10160"/>
                  </a:lnTo>
                  <a:lnTo>
                    <a:pt x="1317256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7347547" y="1531619"/>
              <a:ext cx="1280160" cy="10160"/>
            </a:xfrm>
            <a:custGeom>
              <a:avLst/>
              <a:gdLst/>
              <a:ahLst/>
              <a:cxnLst/>
              <a:rect l="l" t="t" r="r" b="b"/>
              <a:pathLst>
                <a:path w="1280159" h="10159">
                  <a:moveTo>
                    <a:pt x="95529" y="10160"/>
                  </a:moveTo>
                  <a:lnTo>
                    <a:pt x="908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5529" y="10160"/>
                  </a:lnTo>
                  <a:close/>
                </a:path>
                <a:path w="1280159" h="10159">
                  <a:moveTo>
                    <a:pt x="581317" y="0"/>
                  </a:moveTo>
                  <a:lnTo>
                    <a:pt x="511111" y="0"/>
                  </a:lnTo>
                  <a:lnTo>
                    <a:pt x="503237" y="10160"/>
                  </a:lnTo>
                  <a:lnTo>
                    <a:pt x="574624" y="10160"/>
                  </a:lnTo>
                  <a:lnTo>
                    <a:pt x="581317" y="0"/>
                  </a:lnTo>
                  <a:close/>
                </a:path>
                <a:path w="1280159" h="10159">
                  <a:moveTo>
                    <a:pt x="1280058" y="0"/>
                  </a:moveTo>
                  <a:lnTo>
                    <a:pt x="1058443" y="0"/>
                  </a:lnTo>
                  <a:lnTo>
                    <a:pt x="1018438" y="10160"/>
                  </a:lnTo>
                  <a:lnTo>
                    <a:pt x="1246251" y="10160"/>
                  </a:lnTo>
                  <a:lnTo>
                    <a:pt x="1280058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7350506" y="1540509"/>
              <a:ext cx="1247775" cy="10160"/>
            </a:xfrm>
            <a:custGeom>
              <a:avLst/>
              <a:gdLst/>
              <a:ahLst/>
              <a:cxnLst/>
              <a:rect l="l" t="t" r="r" b="b"/>
              <a:pathLst>
                <a:path w="1247775" h="10159">
                  <a:moveTo>
                    <a:pt x="96697" y="10160"/>
                  </a:moveTo>
                  <a:lnTo>
                    <a:pt x="9198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96697" y="10160"/>
                  </a:lnTo>
                  <a:close/>
                </a:path>
                <a:path w="1247775" h="10159">
                  <a:moveTo>
                    <a:pt x="572503" y="0"/>
                  </a:moveTo>
                  <a:lnTo>
                    <a:pt x="501269" y="0"/>
                  </a:lnTo>
                  <a:lnTo>
                    <a:pt x="493395" y="10160"/>
                  </a:lnTo>
                  <a:lnTo>
                    <a:pt x="565797" y="10160"/>
                  </a:lnTo>
                  <a:lnTo>
                    <a:pt x="572503" y="0"/>
                  </a:lnTo>
                  <a:close/>
                </a:path>
                <a:path w="1247775" h="10159">
                  <a:moveTo>
                    <a:pt x="1247521" y="0"/>
                  </a:moveTo>
                  <a:lnTo>
                    <a:pt x="1020470" y="0"/>
                  </a:lnTo>
                  <a:lnTo>
                    <a:pt x="980465" y="10160"/>
                  </a:lnTo>
                  <a:lnTo>
                    <a:pt x="1213713" y="10160"/>
                  </a:lnTo>
                  <a:lnTo>
                    <a:pt x="1247521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7353909" y="1550669"/>
              <a:ext cx="1210310" cy="10160"/>
            </a:xfrm>
            <a:custGeom>
              <a:avLst/>
              <a:gdLst/>
              <a:ahLst/>
              <a:cxnLst/>
              <a:rect l="l" t="t" r="r" b="b"/>
              <a:pathLst>
                <a:path w="1210309" h="10159">
                  <a:moveTo>
                    <a:pt x="98018" y="10160"/>
                  </a:moveTo>
                  <a:lnTo>
                    <a:pt x="93294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8018" y="10160"/>
                  </a:lnTo>
                  <a:close/>
                </a:path>
                <a:path w="1210309" h="10159">
                  <a:moveTo>
                    <a:pt x="562394" y="0"/>
                  </a:moveTo>
                  <a:lnTo>
                    <a:pt x="489991" y="0"/>
                  </a:lnTo>
                  <a:lnTo>
                    <a:pt x="482117" y="10160"/>
                  </a:lnTo>
                  <a:lnTo>
                    <a:pt x="555701" y="10160"/>
                  </a:lnTo>
                  <a:lnTo>
                    <a:pt x="562394" y="0"/>
                  </a:lnTo>
                  <a:close/>
                </a:path>
                <a:path w="1210309" h="10159">
                  <a:moveTo>
                    <a:pt x="1210310" y="0"/>
                  </a:moveTo>
                  <a:lnTo>
                    <a:pt x="977061" y="0"/>
                  </a:lnTo>
                  <a:lnTo>
                    <a:pt x="937044" y="10160"/>
                  </a:lnTo>
                  <a:lnTo>
                    <a:pt x="1176502" y="10160"/>
                  </a:lnTo>
                  <a:lnTo>
                    <a:pt x="121031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7356869" y="1559559"/>
              <a:ext cx="1177925" cy="10160"/>
            </a:xfrm>
            <a:custGeom>
              <a:avLst/>
              <a:gdLst/>
              <a:ahLst/>
              <a:cxnLst/>
              <a:rect l="l" t="t" r="r" b="b"/>
              <a:pathLst>
                <a:path w="1177925" h="10159">
                  <a:moveTo>
                    <a:pt x="99187" y="10160"/>
                  </a:moveTo>
                  <a:lnTo>
                    <a:pt x="94462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99187" y="10160"/>
                  </a:lnTo>
                  <a:close/>
                </a:path>
                <a:path w="1177925" h="10159">
                  <a:moveTo>
                    <a:pt x="553580" y="0"/>
                  </a:moveTo>
                  <a:lnTo>
                    <a:pt x="480136" y="0"/>
                  </a:lnTo>
                  <a:lnTo>
                    <a:pt x="472262" y="10160"/>
                  </a:lnTo>
                  <a:lnTo>
                    <a:pt x="546887" y="10160"/>
                  </a:lnTo>
                  <a:lnTo>
                    <a:pt x="553580" y="0"/>
                  </a:lnTo>
                  <a:close/>
                </a:path>
                <a:path w="1177925" h="10159">
                  <a:moveTo>
                    <a:pt x="1177772" y="0"/>
                  </a:moveTo>
                  <a:lnTo>
                    <a:pt x="939088" y="0"/>
                  </a:lnTo>
                  <a:lnTo>
                    <a:pt x="899083" y="10160"/>
                  </a:lnTo>
                  <a:lnTo>
                    <a:pt x="1143965" y="10160"/>
                  </a:lnTo>
                  <a:lnTo>
                    <a:pt x="1177772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7360259" y="1569719"/>
              <a:ext cx="1132205" cy="10160"/>
            </a:xfrm>
            <a:custGeom>
              <a:avLst/>
              <a:gdLst/>
              <a:ahLst/>
              <a:cxnLst/>
              <a:rect l="l" t="t" r="r" b="b"/>
              <a:pathLst>
                <a:path w="1132204" h="10159">
                  <a:moveTo>
                    <a:pt x="100520" y="10160"/>
                  </a:moveTo>
                  <a:lnTo>
                    <a:pt x="95796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00520" y="10160"/>
                  </a:lnTo>
                  <a:close/>
                </a:path>
                <a:path w="1132204" h="10159">
                  <a:moveTo>
                    <a:pt x="543496" y="0"/>
                  </a:moveTo>
                  <a:lnTo>
                    <a:pt x="468871" y="0"/>
                  </a:lnTo>
                  <a:lnTo>
                    <a:pt x="460997" y="10160"/>
                  </a:lnTo>
                  <a:lnTo>
                    <a:pt x="536790" y="10160"/>
                  </a:lnTo>
                  <a:lnTo>
                    <a:pt x="543496" y="0"/>
                  </a:lnTo>
                  <a:close/>
                </a:path>
                <a:path w="1132204" h="10159">
                  <a:moveTo>
                    <a:pt x="1132128" y="0"/>
                  </a:moveTo>
                  <a:lnTo>
                    <a:pt x="885685" y="0"/>
                  </a:lnTo>
                  <a:lnTo>
                    <a:pt x="885685" y="5080"/>
                  </a:lnTo>
                  <a:lnTo>
                    <a:pt x="870699" y="5080"/>
                  </a:lnTo>
                  <a:lnTo>
                    <a:pt x="870699" y="10160"/>
                  </a:lnTo>
                  <a:lnTo>
                    <a:pt x="1115225" y="10160"/>
                  </a:lnTo>
                  <a:lnTo>
                    <a:pt x="1115225" y="5080"/>
                  </a:lnTo>
                  <a:lnTo>
                    <a:pt x="1132128" y="5080"/>
                  </a:lnTo>
                  <a:lnTo>
                    <a:pt x="1132128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7363231" y="1578609"/>
              <a:ext cx="1108075" cy="10160"/>
            </a:xfrm>
            <a:custGeom>
              <a:avLst/>
              <a:gdLst/>
              <a:ahLst/>
              <a:cxnLst/>
              <a:rect l="l" t="t" r="r" b="b"/>
              <a:pathLst>
                <a:path w="1108075" h="10159">
                  <a:moveTo>
                    <a:pt x="101676" y="10160"/>
                  </a:moveTo>
                  <a:lnTo>
                    <a:pt x="969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1676" y="10160"/>
                  </a:lnTo>
                  <a:close/>
                </a:path>
                <a:path w="1108075" h="10159">
                  <a:moveTo>
                    <a:pt x="534657" y="0"/>
                  </a:moveTo>
                  <a:lnTo>
                    <a:pt x="459016" y="0"/>
                  </a:lnTo>
                  <a:lnTo>
                    <a:pt x="451142" y="10160"/>
                  </a:lnTo>
                  <a:lnTo>
                    <a:pt x="527964" y="10160"/>
                  </a:lnTo>
                  <a:lnTo>
                    <a:pt x="534657" y="0"/>
                  </a:lnTo>
                  <a:close/>
                </a:path>
                <a:path w="1108075" h="10159">
                  <a:moveTo>
                    <a:pt x="1108024" y="0"/>
                  </a:moveTo>
                  <a:lnTo>
                    <a:pt x="865238" y="0"/>
                  </a:lnTo>
                  <a:lnTo>
                    <a:pt x="845324" y="10160"/>
                  </a:lnTo>
                  <a:lnTo>
                    <a:pt x="1074216" y="10160"/>
                  </a:lnTo>
                  <a:lnTo>
                    <a:pt x="1108024" y="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7366622" y="1588769"/>
              <a:ext cx="1071245" cy="10160"/>
            </a:xfrm>
            <a:custGeom>
              <a:avLst/>
              <a:gdLst/>
              <a:ahLst/>
              <a:cxnLst/>
              <a:rect l="l" t="t" r="r" b="b"/>
              <a:pathLst>
                <a:path w="1071245" h="10159">
                  <a:moveTo>
                    <a:pt x="102997" y="10160"/>
                  </a:moveTo>
                  <a:lnTo>
                    <a:pt x="9828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2997" y="10160"/>
                  </a:lnTo>
                  <a:close/>
                </a:path>
                <a:path w="1071245" h="10159">
                  <a:moveTo>
                    <a:pt x="524573" y="0"/>
                  </a:moveTo>
                  <a:lnTo>
                    <a:pt x="447751" y="0"/>
                  </a:lnTo>
                  <a:lnTo>
                    <a:pt x="439877" y="10160"/>
                  </a:lnTo>
                  <a:lnTo>
                    <a:pt x="517880" y="10160"/>
                  </a:lnTo>
                  <a:lnTo>
                    <a:pt x="524573" y="0"/>
                  </a:lnTo>
                  <a:close/>
                </a:path>
                <a:path w="1071245" h="10159">
                  <a:moveTo>
                    <a:pt x="1070825" y="0"/>
                  </a:moveTo>
                  <a:lnTo>
                    <a:pt x="841933" y="0"/>
                  </a:lnTo>
                  <a:lnTo>
                    <a:pt x="822007" y="10160"/>
                  </a:lnTo>
                  <a:lnTo>
                    <a:pt x="1037018" y="10160"/>
                  </a:lnTo>
                  <a:lnTo>
                    <a:pt x="1070825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7369594" y="1597659"/>
              <a:ext cx="1038860" cy="10160"/>
            </a:xfrm>
            <a:custGeom>
              <a:avLst/>
              <a:gdLst/>
              <a:ahLst/>
              <a:cxnLst/>
              <a:rect l="l" t="t" r="r" b="b"/>
              <a:pathLst>
                <a:path w="1038859" h="10159">
                  <a:moveTo>
                    <a:pt x="104152" y="10160"/>
                  </a:moveTo>
                  <a:lnTo>
                    <a:pt x="9944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4152" y="10160"/>
                  </a:lnTo>
                  <a:close/>
                </a:path>
                <a:path w="1038859" h="10159">
                  <a:moveTo>
                    <a:pt x="515747" y="0"/>
                  </a:moveTo>
                  <a:lnTo>
                    <a:pt x="437883" y="0"/>
                  </a:lnTo>
                  <a:lnTo>
                    <a:pt x="430009" y="10160"/>
                  </a:lnTo>
                  <a:lnTo>
                    <a:pt x="509041" y="10160"/>
                  </a:lnTo>
                  <a:lnTo>
                    <a:pt x="515747" y="0"/>
                  </a:lnTo>
                  <a:close/>
                </a:path>
                <a:path w="1038859" h="10159">
                  <a:moveTo>
                    <a:pt x="1038275" y="0"/>
                  </a:moveTo>
                  <a:lnTo>
                    <a:pt x="821524" y="0"/>
                  </a:lnTo>
                  <a:lnTo>
                    <a:pt x="801611" y="10160"/>
                  </a:lnTo>
                  <a:lnTo>
                    <a:pt x="1004468" y="10160"/>
                  </a:lnTo>
                  <a:lnTo>
                    <a:pt x="103827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7372985" y="1607819"/>
              <a:ext cx="1001394" cy="10160"/>
            </a:xfrm>
            <a:custGeom>
              <a:avLst/>
              <a:gdLst/>
              <a:ahLst/>
              <a:cxnLst/>
              <a:rect l="l" t="t" r="r" b="b"/>
              <a:pathLst>
                <a:path w="1001395" h="10159">
                  <a:moveTo>
                    <a:pt x="105486" y="10160"/>
                  </a:moveTo>
                  <a:lnTo>
                    <a:pt x="10076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5486" y="10160"/>
                  </a:lnTo>
                  <a:close/>
                </a:path>
                <a:path w="1001395" h="10159">
                  <a:moveTo>
                    <a:pt x="505650" y="0"/>
                  </a:moveTo>
                  <a:lnTo>
                    <a:pt x="426618" y="0"/>
                  </a:lnTo>
                  <a:lnTo>
                    <a:pt x="418744" y="10160"/>
                  </a:lnTo>
                  <a:lnTo>
                    <a:pt x="498957" y="10160"/>
                  </a:lnTo>
                  <a:lnTo>
                    <a:pt x="505650" y="0"/>
                  </a:lnTo>
                  <a:close/>
                </a:path>
                <a:path w="1001395" h="10159">
                  <a:moveTo>
                    <a:pt x="1001077" y="0"/>
                  </a:moveTo>
                  <a:lnTo>
                    <a:pt x="798220" y="0"/>
                  </a:lnTo>
                  <a:lnTo>
                    <a:pt x="778294" y="10160"/>
                  </a:lnTo>
                  <a:lnTo>
                    <a:pt x="967270" y="10160"/>
                  </a:lnTo>
                  <a:lnTo>
                    <a:pt x="1001077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7375957" y="1616709"/>
              <a:ext cx="969010" cy="10160"/>
            </a:xfrm>
            <a:custGeom>
              <a:avLst/>
              <a:gdLst/>
              <a:ahLst/>
              <a:cxnLst/>
              <a:rect l="l" t="t" r="r" b="b"/>
              <a:pathLst>
                <a:path w="969009" h="10160">
                  <a:moveTo>
                    <a:pt x="106641" y="10160"/>
                  </a:moveTo>
                  <a:lnTo>
                    <a:pt x="10193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6641" y="10160"/>
                  </a:lnTo>
                  <a:close/>
                </a:path>
                <a:path w="969009" h="10160">
                  <a:moveTo>
                    <a:pt x="496824" y="0"/>
                  </a:moveTo>
                  <a:lnTo>
                    <a:pt x="416763" y="0"/>
                  </a:lnTo>
                  <a:lnTo>
                    <a:pt x="408889" y="10160"/>
                  </a:lnTo>
                  <a:lnTo>
                    <a:pt x="490131" y="10160"/>
                  </a:lnTo>
                  <a:lnTo>
                    <a:pt x="496824" y="0"/>
                  </a:lnTo>
                  <a:close/>
                </a:path>
                <a:path w="969009" h="10160">
                  <a:moveTo>
                    <a:pt x="968527" y="0"/>
                  </a:moveTo>
                  <a:lnTo>
                    <a:pt x="777824" y="0"/>
                  </a:lnTo>
                  <a:lnTo>
                    <a:pt x="757897" y="10160"/>
                  </a:lnTo>
                  <a:lnTo>
                    <a:pt x="934720" y="10160"/>
                  </a:lnTo>
                  <a:lnTo>
                    <a:pt x="968527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7379347" y="1626869"/>
              <a:ext cx="931544" cy="10160"/>
            </a:xfrm>
            <a:custGeom>
              <a:avLst/>
              <a:gdLst/>
              <a:ahLst/>
              <a:cxnLst/>
              <a:rect l="l" t="t" r="r" b="b"/>
              <a:pathLst>
                <a:path w="931545" h="10160">
                  <a:moveTo>
                    <a:pt x="107975" y="10160"/>
                  </a:moveTo>
                  <a:lnTo>
                    <a:pt x="103251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7975" y="10160"/>
                  </a:lnTo>
                  <a:close/>
                </a:path>
                <a:path w="931545" h="10160">
                  <a:moveTo>
                    <a:pt x="486740" y="0"/>
                  </a:moveTo>
                  <a:lnTo>
                    <a:pt x="405498" y="0"/>
                  </a:lnTo>
                  <a:lnTo>
                    <a:pt x="397624" y="10160"/>
                  </a:lnTo>
                  <a:lnTo>
                    <a:pt x="480047" y="10160"/>
                  </a:lnTo>
                  <a:lnTo>
                    <a:pt x="486740" y="0"/>
                  </a:lnTo>
                  <a:close/>
                </a:path>
                <a:path w="931545" h="10160">
                  <a:moveTo>
                    <a:pt x="931329" y="0"/>
                  </a:moveTo>
                  <a:lnTo>
                    <a:pt x="754507" y="0"/>
                  </a:lnTo>
                  <a:lnTo>
                    <a:pt x="734593" y="10160"/>
                  </a:lnTo>
                  <a:lnTo>
                    <a:pt x="897521" y="10160"/>
                  </a:lnTo>
                  <a:lnTo>
                    <a:pt x="931329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7382319" y="1635759"/>
              <a:ext cx="899160" cy="10160"/>
            </a:xfrm>
            <a:custGeom>
              <a:avLst/>
              <a:gdLst/>
              <a:ahLst/>
              <a:cxnLst/>
              <a:rect l="l" t="t" r="r" b="b"/>
              <a:pathLst>
                <a:path w="899159" h="10160">
                  <a:moveTo>
                    <a:pt x="109131" y="10160"/>
                  </a:moveTo>
                  <a:lnTo>
                    <a:pt x="104406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09131" y="10160"/>
                  </a:lnTo>
                  <a:close/>
                </a:path>
                <a:path w="899159" h="10160">
                  <a:moveTo>
                    <a:pt x="477901" y="0"/>
                  </a:moveTo>
                  <a:lnTo>
                    <a:pt x="395630" y="0"/>
                  </a:lnTo>
                  <a:lnTo>
                    <a:pt x="387756" y="10160"/>
                  </a:lnTo>
                  <a:lnTo>
                    <a:pt x="471208" y="10160"/>
                  </a:lnTo>
                  <a:lnTo>
                    <a:pt x="477901" y="0"/>
                  </a:lnTo>
                  <a:close/>
                </a:path>
                <a:path w="899159" h="10160">
                  <a:moveTo>
                    <a:pt x="898766" y="0"/>
                  </a:moveTo>
                  <a:lnTo>
                    <a:pt x="734110" y="0"/>
                  </a:lnTo>
                  <a:lnTo>
                    <a:pt x="714184" y="10160"/>
                  </a:lnTo>
                  <a:lnTo>
                    <a:pt x="864958" y="10160"/>
                  </a:lnTo>
                  <a:lnTo>
                    <a:pt x="898766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7385710" y="1645919"/>
              <a:ext cx="861694" cy="10160"/>
            </a:xfrm>
            <a:custGeom>
              <a:avLst/>
              <a:gdLst/>
              <a:ahLst/>
              <a:cxnLst/>
              <a:rect l="l" t="t" r="r" b="b"/>
              <a:pathLst>
                <a:path w="861695" h="10160">
                  <a:moveTo>
                    <a:pt x="110464" y="10160"/>
                  </a:moveTo>
                  <a:lnTo>
                    <a:pt x="105740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0464" y="10160"/>
                  </a:lnTo>
                  <a:close/>
                </a:path>
                <a:path w="861695" h="10160">
                  <a:moveTo>
                    <a:pt x="467817" y="0"/>
                  </a:moveTo>
                  <a:lnTo>
                    <a:pt x="384365" y="0"/>
                  </a:lnTo>
                  <a:lnTo>
                    <a:pt x="376491" y="10160"/>
                  </a:lnTo>
                  <a:lnTo>
                    <a:pt x="461124" y="10160"/>
                  </a:lnTo>
                  <a:lnTo>
                    <a:pt x="467817" y="0"/>
                  </a:lnTo>
                  <a:close/>
                </a:path>
                <a:path w="861695" h="10160">
                  <a:moveTo>
                    <a:pt x="861568" y="0"/>
                  </a:moveTo>
                  <a:lnTo>
                    <a:pt x="710793" y="0"/>
                  </a:lnTo>
                  <a:lnTo>
                    <a:pt x="690880" y="10160"/>
                  </a:lnTo>
                  <a:lnTo>
                    <a:pt x="827760" y="10160"/>
                  </a:lnTo>
                  <a:lnTo>
                    <a:pt x="861568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7388682" y="1654809"/>
              <a:ext cx="818515" cy="10160"/>
            </a:xfrm>
            <a:custGeom>
              <a:avLst/>
              <a:gdLst/>
              <a:ahLst/>
              <a:cxnLst/>
              <a:rect l="l" t="t" r="r" b="b"/>
              <a:pathLst>
                <a:path w="818515" h="10160">
                  <a:moveTo>
                    <a:pt x="111620" y="10160"/>
                  </a:moveTo>
                  <a:lnTo>
                    <a:pt x="10689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1620" y="10160"/>
                  </a:lnTo>
                  <a:close/>
                </a:path>
                <a:path w="818515" h="10160">
                  <a:moveTo>
                    <a:pt x="458990" y="0"/>
                  </a:moveTo>
                  <a:lnTo>
                    <a:pt x="374510" y="0"/>
                  </a:lnTo>
                  <a:lnTo>
                    <a:pt x="366636" y="10160"/>
                  </a:lnTo>
                  <a:lnTo>
                    <a:pt x="452297" y="10160"/>
                  </a:lnTo>
                  <a:lnTo>
                    <a:pt x="458990" y="0"/>
                  </a:lnTo>
                  <a:close/>
                </a:path>
                <a:path w="818515" h="10160">
                  <a:moveTo>
                    <a:pt x="818451" y="0"/>
                  </a:moveTo>
                  <a:lnTo>
                    <a:pt x="684174" y="0"/>
                  </a:lnTo>
                  <a:lnTo>
                    <a:pt x="684174" y="6350"/>
                  </a:lnTo>
                  <a:lnTo>
                    <a:pt x="674204" y="6350"/>
                  </a:lnTo>
                  <a:lnTo>
                    <a:pt x="674204" y="10160"/>
                  </a:lnTo>
                  <a:lnTo>
                    <a:pt x="804011" y="10160"/>
                  </a:lnTo>
                  <a:lnTo>
                    <a:pt x="804011" y="6350"/>
                  </a:lnTo>
                  <a:lnTo>
                    <a:pt x="818451" y="6350"/>
                  </a:lnTo>
                  <a:lnTo>
                    <a:pt x="818451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7392073" y="1664969"/>
              <a:ext cx="796925" cy="10160"/>
            </a:xfrm>
            <a:custGeom>
              <a:avLst/>
              <a:gdLst/>
              <a:ahLst/>
              <a:cxnLst/>
              <a:rect l="l" t="t" r="r" b="b"/>
              <a:pathLst>
                <a:path w="796925" h="10160">
                  <a:moveTo>
                    <a:pt x="112941" y="10160"/>
                  </a:moveTo>
                  <a:lnTo>
                    <a:pt x="108229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2941" y="10160"/>
                  </a:lnTo>
                  <a:close/>
                </a:path>
                <a:path w="796925" h="10160">
                  <a:moveTo>
                    <a:pt x="448906" y="0"/>
                  </a:moveTo>
                  <a:lnTo>
                    <a:pt x="363245" y="0"/>
                  </a:lnTo>
                  <a:lnTo>
                    <a:pt x="355371" y="10160"/>
                  </a:lnTo>
                  <a:lnTo>
                    <a:pt x="442201" y="10160"/>
                  </a:lnTo>
                  <a:lnTo>
                    <a:pt x="448906" y="0"/>
                  </a:lnTo>
                  <a:close/>
                </a:path>
                <a:path w="796925" h="10160">
                  <a:moveTo>
                    <a:pt x="796747" y="0"/>
                  </a:moveTo>
                  <a:lnTo>
                    <a:pt x="667080" y="0"/>
                  </a:lnTo>
                  <a:lnTo>
                    <a:pt x="647166" y="10160"/>
                  </a:lnTo>
                  <a:lnTo>
                    <a:pt x="776058" y="10160"/>
                  </a:lnTo>
                  <a:lnTo>
                    <a:pt x="796747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7395032" y="1673859"/>
              <a:ext cx="775970" cy="10160"/>
            </a:xfrm>
            <a:custGeom>
              <a:avLst/>
              <a:gdLst/>
              <a:ahLst/>
              <a:cxnLst/>
              <a:rect l="l" t="t" r="r" b="b"/>
              <a:pathLst>
                <a:path w="775970" h="10160">
                  <a:moveTo>
                    <a:pt x="114109" y="10160"/>
                  </a:moveTo>
                  <a:lnTo>
                    <a:pt x="109397" y="0"/>
                  </a:lnTo>
                  <a:lnTo>
                    <a:pt x="0" y="0"/>
                  </a:lnTo>
                  <a:lnTo>
                    <a:pt x="3403" y="10160"/>
                  </a:lnTo>
                  <a:lnTo>
                    <a:pt x="114109" y="10160"/>
                  </a:lnTo>
                  <a:close/>
                </a:path>
                <a:path w="775970" h="10160">
                  <a:moveTo>
                    <a:pt x="440080" y="0"/>
                  </a:moveTo>
                  <a:lnTo>
                    <a:pt x="353390" y="0"/>
                  </a:lnTo>
                  <a:lnTo>
                    <a:pt x="345516" y="10160"/>
                  </a:lnTo>
                  <a:lnTo>
                    <a:pt x="433387" y="10160"/>
                  </a:lnTo>
                  <a:lnTo>
                    <a:pt x="440080" y="0"/>
                  </a:lnTo>
                  <a:close/>
                </a:path>
                <a:path w="775970" h="10160">
                  <a:moveTo>
                    <a:pt x="775690" y="0"/>
                  </a:moveTo>
                  <a:lnTo>
                    <a:pt x="646696" y="0"/>
                  </a:lnTo>
                  <a:lnTo>
                    <a:pt x="626770" y="10160"/>
                  </a:lnTo>
                  <a:lnTo>
                    <a:pt x="755015" y="10160"/>
                  </a:lnTo>
                  <a:lnTo>
                    <a:pt x="775690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7398436" y="1684019"/>
              <a:ext cx="751840" cy="10160"/>
            </a:xfrm>
            <a:custGeom>
              <a:avLst/>
              <a:gdLst/>
              <a:ahLst/>
              <a:cxnLst/>
              <a:rect l="l" t="t" r="r" b="b"/>
              <a:pathLst>
                <a:path w="751840" h="10160">
                  <a:moveTo>
                    <a:pt x="115430" y="10160"/>
                  </a:moveTo>
                  <a:lnTo>
                    <a:pt x="110705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5430" y="10160"/>
                  </a:lnTo>
                  <a:close/>
                </a:path>
                <a:path w="751840" h="10160">
                  <a:moveTo>
                    <a:pt x="429983" y="0"/>
                  </a:moveTo>
                  <a:lnTo>
                    <a:pt x="342112" y="0"/>
                  </a:lnTo>
                  <a:lnTo>
                    <a:pt x="334238" y="10160"/>
                  </a:lnTo>
                  <a:lnTo>
                    <a:pt x="423291" y="10160"/>
                  </a:lnTo>
                  <a:lnTo>
                    <a:pt x="429983" y="0"/>
                  </a:lnTo>
                  <a:close/>
                </a:path>
                <a:path w="751840" h="10160">
                  <a:moveTo>
                    <a:pt x="751611" y="0"/>
                  </a:moveTo>
                  <a:lnTo>
                    <a:pt x="623366" y="0"/>
                  </a:lnTo>
                  <a:lnTo>
                    <a:pt x="603453" y="10160"/>
                  </a:lnTo>
                  <a:lnTo>
                    <a:pt x="730923" y="10160"/>
                  </a:lnTo>
                  <a:lnTo>
                    <a:pt x="751611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7401395" y="1692909"/>
              <a:ext cx="730885" cy="10160"/>
            </a:xfrm>
            <a:custGeom>
              <a:avLst/>
              <a:gdLst/>
              <a:ahLst/>
              <a:cxnLst/>
              <a:rect l="l" t="t" r="r" b="b"/>
              <a:pathLst>
                <a:path w="730884" h="10160">
                  <a:moveTo>
                    <a:pt x="116598" y="10160"/>
                  </a:moveTo>
                  <a:lnTo>
                    <a:pt x="11188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6598" y="10160"/>
                  </a:lnTo>
                  <a:close/>
                </a:path>
                <a:path w="730884" h="10160">
                  <a:moveTo>
                    <a:pt x="421170" y="0"/>
                  </a:moveTo>
                  <a:lnTo>
                    <a:pt x="332270" y="0"/>
                  </a:lnTo>
                  <a:lnTo>
                    <a:pt x="324396" y="10160"/>
                  </a:lnTo>
                  <a:lnTo>
                    <a:pt x="414464" y="10160"/>
                  </a:lnTo>
                  <a:lnTo>
                    <a:pt x="421170" y="0"/>
                  </a:lnTo>
                  <a:close/>
                </a:path>
                <a:path w="730884" h="10160">
                  <a:moveTo>
                    <a:pt x="730554" y="0"/>
                  </a:moveTo>
                  <a:lnTo>
                    <a:pt x="602983" y="0"/>
                  </a:lnTo>
                  <a:lnTo>
                    <a:pt x="583069" y="10160"/>
                  </a:lnTo>
                  <a:lnTo>
                    <a:pt x="709866" y="10160"/>
                  </a:lnTo>
                  <a:lnTo>
                    <a:pt x="730554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7404786" y="1703069"/>
              <a:ext cx="706755" cy="10160"/>
            </a:xfrm>
            <a:custGeom>
              <a:avLst/>
              <a:gdLst/>
              <a:ahLst/>
              <a:cxnLst/>
              <a:rect l="l" t="t" r="r" b="b"/>
              <a:pathLst>
                <a:path w="706754" h="10160">
                  <a:moveTo>
                    <a:pt x="117932" y="10160"/>
                  </a:moveTo>
                  <a:lnTo>
                    <a:pt x="113207" y="0"/>
                  </a:lnTo>
                  <a:lnTo>
                    <a:pt x="0" y="0"/>
                  </a:lnTo>
                  <a:lnTo>
                    <a:pt x="3390" y="10160"/>
                  </a:lnTo>
                  <a:lnTo>
                    <a:pt x="117932" y="10160"/>
                  </a:lnTo>
                  <a:close/>
                </a:path>
                <a:path w="706754" h="10160">
                  <a:moveTo>
                    <a:pt x="411073" y="0"/>
                  </a:moveTo>
                  <a:lnTo>
                    <a:pt x="321005" y="0"/>
                  </a:lnTo>
                  <a:lnTo>
                    <a:pt x="313131" y="10160"/>
                  </a:lnTo>
                  <a:lnTo>
                    <a:pt x="404380" y="10160"/>
                  </a:lnTo>
                  <a:lnTo>
                    <a:pt x="411073" y="0"/>
                  </a:lnTo>
                  <a:close/>
                </a:path>
                <a:path w="706754" h="10160">
                  <a:moveTo>
                    <a:pt x="706475" y="0"/>
                  </a:moveTo>
                  <a:lnTo>
                    <a:pt x="579678" y="0"/>
                  </a:lnTo>
                  <a:lnTo>
                    <a:pt x="559752" y="10160"/>
                  </a:lnTo>
                  <a:lnTo>
                    <a:pt x="685800" y="10160"/>
                  </a:lnTo>
                  <a:lnTo>
                    <a:pt x="70647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595620" y="1711959"/>
              <a:ext cx="2498090" cy="10160"/>
            </a:xfrm>
            <a:custGeom>
              <a:avLst/>
              <a:gdLst/>
              <a:ahLst/>
              <a:cxnLst/>
              <a:rect l="l" t="t" r="r" b="b"/>
              <a:pathLst>
                <a:path w="2498090" h="10160">
                  <a:moveTo>
                    <a:pt x="57594" y="10160"/>
                  </a:moveTo>
                  <a:lnTo>
                    <a:pt x="0" y="6350"/>
                  </a:lnTo>
                  <a:lnTo>
                    <a:pt x="3124" y="10160"/>
                  </a:lnTo>
                  <a:lnTo>
                    <a:pt x="57594" y="10160"/>
                  </a:lnTo>
                  <a:close/>
                </a:path>
                <a:path w="2498090" h="10160">
                  <a:moveTo>
                    <a:pt x="1931225" y="10160"/>
                  </a:moveTo>
                  <a:lnTo>
                    <a:pt x="1926501" y="0"/>
                  </a:lnTo>
                  <a:lnTo>
                    <a:pt x="1812137" y="0"/>
                  </a:lnTo>
                  <a:lnTo>
                    <a:pt x="1815528" y="10160"/>
                  </a:lnTo>
                  <a:lnTo>
                    <a:pt x="1931225" y="10160"/>
                  </a:lnTo>
                  <a:close/>
                </a:path>
                <a:path w="2498090" h="10160">
                  <a:moveTo>
                    <a:pt x="2214384" y="0"/>
                  </a:moveTo>
                  <a:lnTo>
                    <a:pt x="2123275" y="0"/>
                  </a:lnTo>
                  <a:lnTo>
                    <a:pt x="2115401" y="10160"/>
                  </a:lnTo>
                  <a:lnTo>
                    <a:pt x="2207691" y="10160"/>
                  </a:lnTo>
                  <a:lnTo>
                    <a:pt x="2214384" y="0"/>
                  </a:lnTo>
                  <a:close/>
                </a:path>
                <a:path w="2498090" h="10160">
                  <a:moveTo>
                    <a:pt x="2497544" y="0"/>
                  </a:moveTo>
                  <a:lnTo>
                    <a:pt x="2371407" y="0"/>
                  </a:lnTo>
                  <a:lnTo>
                    <a:pt x="2351494" y="10160"/>
                  </a:lnTo>
                  <a:lnTo>
                    <a:pt x="2476868" y="10160"/>
                  </a:lnTo>
                  <a:lnTo>
                    <a:pt x="2497544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598744" y="1722119"/>
              <a:ext cx="2473960" cy="10160"/>
            </a:xfrm>
            <a:custGeom>
              <a:avLst/>
              <a:gdLst/>
              <a:ahLst/>
              <a:cxnLst/>
              <a:rect l="l" t="t" r="r" b="b"/>
              <a:pathLst>
                <a:path w="2473959" h="10160">
                  <a:moveTo>
                    <a:pt x="208051" y="10160"/>
                  </a:moveTo>
                  <a:lnTo>
                    <a:pt x="54470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208051" y="10160"/>
                  </a:lnTo>
                  <a:close/>
                </a:path>
                <a:path w="2473959" h="10160">
                  <a:moveTo>
                    <a:pt x="1932813" y="10160"/>
                  </a:moveTo>
                  <a:lnTo>
                    <a:pt x="1928101" y="0"/>
                  </a:lnTo>
                  <a:lnTo>
                    <a:pt x="1812404" y="0"/>
                  </a:lnTo>
                  <a:lnTo>
                    <a:pt x="1815795" y="10160"/>
                  </a:lnTo>
                  <a:lnTo>
                    <a:pt x="1932813" y="10160"/>
                  </a:lnTo>
                  <a:close/>
                </a:path>
                <a:path w="2473959" h="10160">
                  <a:moveTo>
                    <a:pt x="2204567" y="0"/>
                  </a:moveTo>
                  <a:lnTo>
                    <a:pt x="2112276" y="0"/>
                  </a:lnTo>
                  <a:lnTo>
                    <a:pt x="2104402" y="10160"/>
                  </a:lnTo>
                  <a:lnTo>
                    <a:pt x="2197862" y="10160"/>
                  </a:lnTo>
                  <a:lnTo>
                    <a:pt x="2204567" y="0"/>
                  </a:lnTo>
                  <a:close/>
                </a:path>
                <a:path w="2473959" h="10160">
                  <a:moveTo>
                    <a:pt x="2473744" y="0"/>
                  </a:moveTo>
                  <a:lnTo>
                    <a:pt x="2348369" y="0"/>
                  </a:lnTo>
                  <a:lnTo>
                    <a:pt x="2328443" y="10160"/>
                  </a:lnTo>
                  <a:lnTo>
                    <a:pt x="2453055" y="10160"/>
                  </a:lnTo>
                  <a:lnTo>
                    <a:pt x="247374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606059" y="1731009"/>
              <a:ext cx="2448560" cy="10160"/>
            </a:xfrm>
            <a:custGeom>
              <a:avLst/>
              <a:gdLst/>
              <a:ahLst/>
              <a:cxnLst/>
              <a:rect l="l" t="t" r="r" b="b"/>
              <a:pathLst>
                <a:path w="2448559" h="10160">
                  <a:moveTo>
                    <a:pt x="335127" y="10160"/>
                  </a:moveTo>
                  <a:lnTo>
                    <a:pt x="181533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335127" y="10160"/>
                  </a:lnTo>
                  <a:close/>
                </a:path>
                <a:path w="2448559" h="10160">
                  <a:moveTo>
                    <a:pt x="1929638" y="10160"/>
                  </a:moveTo>
                  <a:lnTo>
                    <a:pt x="1924913" y="0"/>
                  </a:lnTo>
                  <a:lnTo>
                    <a:pt x="1808060" y="0"/>
                  </a:lnTo>
                  <a:lnTo>
                    <a:pt x="1811451" y="10160"/>
                  </a:lnTo>
                  <a:lnTo>
                    <a:pt x="1929638" y="10160"/>
                  </a:lnTo>
                  <a:close/>
                </a:path>
                <a:path w="2448559" h="10160">
                  <a:moveTo>
                    <a:pt x="2191385" y="0"/>
                  </a:moveTo>
                  <a:lnTo>
                    <a:pt x="2098078" y="0"/>
                  </a:lnTo>
                  <a:lnTo>
                    <a:pt x="2090204" y="10160"/>
                  </a:lnTo>
                  <a:lnTo>
                    <a:pt x="2184692" y="10160"/>
                  </a:lnTo>
                  <a:lnTo>
                    <a:pt x="2191385" y="0"/>
                  </a:lnTo>
                  <a:close/>
                </a:path>
                <a:path w="2448559" h="10160">
                  <a:moveTo>
                    <a:pt x="2448331" y="0"/>
                  </a:moveTo>
                  <a:lnTo>
                    <a:pt x="2323617" y="0"/>
                  </a:lnTo>
                  <a:lnTo>
                    <a:pt x="2303703" y="10160"/>
                  </a:lnTo>
                  <a:lnTo>
                    <a:pt x="2427643" y="10160"/>
                  </a:lnTo>
                  <a:lnTo>
                    <a:pt x="2448331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5614416" y="1741169"/>
              <a:ext cx="2419350" cy="8890"/>
            </a:xfrm>
            <a:custGeom>
              <a:avLst/>
              <a:gdLst/>
              <a:ahLst/>
              <a:cxnLst/>
              <a:rect l="l" t="t" r="r" b="b"/>
              <a:pathLst>
                <a:path w="2419350" h="8889">
                  <a:moveTo>
                    <a:pt x="461149" y="8890"/>
                  </a:moveTo>
                  <a:lnTo>
                    <a:pt x="326771" y="0"/>
                  </a:lnTo>
                  <a:lnTo>
                    <a:pt x="0" y="0"/>
                  </a:lnTo>
                  <a:lnTo>
                    <a:pt x="7302" y="8890"/>
                  </a:lnTo>
                  <a:lnTo>
                    <a:pt x="461149" y="8890"/>
                  </a:lnTo>
                  <a:close/>
                </a:path>
                <a:path w="2419350" h="8889">
                  <a:moveTo>
                    <a:pt x="1925408" y="8890"/>
                  </a:moveTo>
                  <a:lnTo>
                    <a:pt x="1921281" y="0"/>
                  </a:lnTo>
                  <a:lnTo>
                    <a:pt x="1803095" y="0"/>
                  </a:lnTo>
                  <a:lnTo>
                    <a:pt x="1806067" y="8890"/>
                  </a:lnTo>
                  <a:lnTo>
                    <a:pt x="1925408" y="8890"/>
                  </a:lnTo>
                  <a:close/>
                </a:path>
                <a:path w="2419350" h="8889">
                  <a:moveTo>
                    <a:pt x="2176335" y="0"/>
                  </a:moveTo>
                  <a:lnTo>
                    <a:pt x="2081847" y="0"/>
                  </a:lnTo>
                  <a:lnTo>
                    <a:pt x="2074951" y="8890"/>
                  </a:lnTo>
                  <a:lnTo>
                    <a:pt x="2170480" y="8890"/>
                  </a:lnTo>
                  <a:lnTo>
                    <a:pt x="2176335" y="0"/>
                  </a:lnTo>
                  <a:close/>
                </a:path>
                <a:path w="2419350" h="8889">
                  <a:moveTo>
                    <a:pt x="2419299" y="0"/>
                  </a:moveTo>
                  <a:lnTo>
                    <a:pt x="2295347" y="0"/>
                  </a:lnTo>
                  <a:lnTo>
                    <a:pt x="2277910" y="8890"/>
                  </a:lnTo>
                  <a:lnTo>
                    <a:pt x="2401201" y="8890"/>
                  </a:lnTo>
                  <a:lnTo>
                    <a:pt x="2419299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5621718" y="1750059"/>
              <a:ext cx="2393950" cy="10160"/>
            </a:xfrm>
            <a:custGeom>
              <a:avLst/>
              <a:gdLst/>
              <a:ahLst/>
              <a:cxnLst/>
              <a:rect l="l" t="t" r="r" b="b"/>
              <a:pathLst>
                <a:path w="2393950" h="10160">
                  <a:moveTo>
                    <a:pt x="607441" y="10160"/>
                  </a:moveTo>
                  <a:lnTo>
                    <a:pt x="453847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607441" y="10160"/>
                  </a:lnTo>
                  <a:close/>
                </a:path>
                <a:path w="2393950" h="10160">
                  <a:moveTo>
                    <a:pt x="1922818" y="10160"/>
                  </a:moveTo>
                  <a:lnTo>
                    <a:pt x="1918106" y="0"/>
                  </a:lnTo>
                  <a:lnTo>
                    <a:pt x="1798764" y="0"/>
                  </a:lnTo>
                  <a:lnTo>
                    <a:pt x="1802155" y="10160"/>
                  </a:lnTo>
                  <a:lnTo>
                    <a:pt x="1922818" y="10160"/>
                  </a:lnTo>
                  <a:close/>
                </a:path>
                <a:path w="2393950" h="10160">
                  <a:moveTo>
                    <a:pt x="2163178" y="0"/>
                  </a:moveTo>
                  <a:lnTo>
                    <a:pt x="2067648" y="0"/>
                  </a:lnTo>
                  <a:lnTo>
                    <a:pt x="2059774" y="10160"/>
                  </a:lnTo>
                  <a:lnTo>
                    <a:pt x="2156472" y="10160"/>
                  </a:lnTo>
                  <a:lnTo>
                    <a:pt x="2163178" y="0"/>
                  </a:lnTo>
                  <a:close/>
                </a:path>
                <a:path w="2393950" h="10160">
                  <a:moveTo>
                    <a:pt x="2393899" y="0"/>
                  </a:moveTo>
                  <a:lnTo>
                    <a:pt x="2270607" y="0"/>
                  </a:lnTo>
                  <a:lnTo>
                    <a:pt x="2250694" y="10160"/>
                  </a:lnTo>
                  <a:lnTo>
                    <a:pt x="2373211" y="10160"/>
                  </a:lnTo>
                  <a:lnTo>
                    <a:pt x="2393899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5630075" y="1760219"/>
              <a:ext cx="2365375" cy="10160"/>
            </a:xfrm>
            <a:custGeom>
              <a:avLst/>
              <a:gdLst/>
              <a:ahLst/>
              <a:cxnLst/>
              <a:rect l="l" t="t" r="r" b="b"/>
              <a:pathLst>
                <a:path w="2365375" h="10160">
                  <a:moveTo>
                    <a:pt x="752665" y="10160"/>
                  </a:moveTo>
                  <a:lnTo>
                    <a:pt x="599084" y="0"/>
                  </a:lnTo>
                  <a:lnTo>
                    <a:pt x="0" y="0"/>
                  </a:lnTo>
                  <a:lnTo>
                    <a:pt x="8356" y="10160"/>
                  </a:lnTo>
                  <a:lnTo>
                    <a:pt x="752665" y="10160"/>
                  </a:lnTo>
                  <a:close/>
                </a:path>
                <a:path w="2365375" h="10160">
                  <a:moveTo>
                    <a:pt x="1919185" y="10160"/>
                  </a:moveTo>
                  <a:lnTo>
                    <a:pt x="1914461" y="0"/>
                  </a:lnTo>
                  <a:lnTo>
                    <a:pt x="1793798" y="0"/>
                  </a:lnTo>
                  <a:lnTo>
                    <a:pt x="1797189" y="10160"/>
                  </a:lnTo>
                  <a:lnTo>
                    <a:pt x="1919185" y="10160"/>
                  </a:lnTo>
                  <a:close/>
                </a:path>
                <a:path w="2365375" h="10160">
                  <a:moveTo>
                    <a:pt x="2148116" y="0"/>
                  </a:moveTo>
                  <a:lnTo>
                    <a:pt x="2051418" y="0"/>
                  </a:lnTo>
                  <a:lnTo>
                    <a:pt x="2043544" y="10160"/>
                  </a:lnTo>
                  <a:lnTo>
                    <a:pt x="2141423" y="10160"/>
                  </a:lnTo>
                  <a:lnTo>
                    <a:pt x="2148116" y="0"/>
                  </a:lnTo>
                  <a:close/>
                </a:path>
                <a:path w="2365375" h="10160">
                  <a:moveTo>
                    <a:pt x="2364854" y="0"/>
                  </a:moveTo>
                  <a:lnTo>
                    <a:pt x="2242337" y="0"/>
                  </a:lnTo>
                  <a:lnTo>
                    <a:pt x="2222411" y="10160"/>
                  </a:lnTo>
                  <a:lnTo>
                    <a:pt x="2344178" y="10160"/>
                  </a:lnTo>
                  <a:lnTo>
                    <a:pt x="2364854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5639994" y="1769109"/>
              <a:ext cx="2337435" cy="10160"/>
            </a:xfrm>
            <a:custGeom>
              <a:avLst/>
              <a:gdLst/>
              <a:ahLst/>
              <a:cxnLst/>
              <a:rect l="l" t="t" r="r" b="b"/>
              <a:pathLst>
                <a:path w="2337434" h="10160">
                  <a:moveTo>
                    <a:pt x="848334" y="6350"/>
                  </a:moveTo>
                  <a:lnTo>
                    <a:pt x="771537" y="6350"/>
                  </a:lnTo>
                  <a:lnTo>
                    <a:pt x="771537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3263" y="6350"/>
                  </a:lnTo>
                  <a:lnTo>
                    <a:pt x="53263" y="10160"/>
                  </a:lnTo>
                  <a:lnTo>
                    <a:pt x="848334" y="10160"/>
                  </a:lnTo>
                  <a:lnTo>
                    <a:pt x="848334" y="6350"/>
                  </a:lnTo>
                  <a:close/>
                </a:path>
                <a:path w="2337434" h="10160">
                  <a:moveTo>
                    <a:pt x="1913394" y="10160"/>
                  </a:moveTo>
                  <a:lnTo>
                    <a:pt x="1908683" y="0"/>
                  </a:lnTo>
                  <a:lnTo>
                    <a:pt x="1786851" y="0"/>
                  </a:lnTo>
                  <a:lnTo>
                    <a:pt x="1790242" y="10160"/>
                  </a:lnTo>
                  <a:lnTo>
                    <a:pt x="1913394" y="10160"/>
                  </a:lnTo>
                  <a:close/>
                </a:path>
                <a:path w="2337434" h="10160">
                  <a:moveTo>
                    <a:pt x="2132342" y="0"/>
                  </a:moveTo>
                  <a:lnTo>
                    <a:pt x="2034616" y="0"/>
                  </a:lnTo>
                  <a:lnTo>
                    <a:pt x="2026742" y="10160"/>
                  </a:lnTo>
                  <a:lnTo>
                    <a:pt x="2125649" y="10160"/>
                  </a:lnTo>
                  <a:lnTo>
                    <a:pt x="2132342" y="0"/>
                  </a:lnTo>
                  <a:close/>
                </a:path>
                <a:path w="2337434" h="10160">
                  <a:moveTo>
                    <a:pt x="2336838" y="0"/>
                  </a:moveTo>
                  <a:lnTo>
                    <a:pt x="2214981" y="0"/>
                  </a:lnTo>
                  <a:lnTo>
                    <a:pt x="2195068" y="10160"/>
                  </a:lnTo>
                  <a:lnTo>
                    <a:pt x="2316162" y="10160"/>
                  </a:lnTo>
                  <a:lnTo>
                    <a:pt x="2336838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5743918" y="1779269"/>
              <a:ext cx="2212340" cy="10160"/>
            </a:xfrm>
            <a:custGeom>
              <a:avLst/>
              <a:gdLst/>
              <a:ahLst/>
              <a:cxnLst/>
              <a:rect l="l" t="t" r="r" b="b"/>
              <a:pathLst>
                <a:path w="2212340" h="10160">
                  <a:moveTo>
                    <a:pt x="926795" y="10160"/>
                  </a:moveTo>
                  <a:lnTo>
                    <a:pt x="773214" y="0"/>
                  </a:lnTo>
                  <a:lnTo>
                    <a:pt x="0" y="0"/>
                  </a:lnTo>
                  <a:lnTo>
                    <a:pt x="270154" y="10160"/>
                  </a:lnTo>
                  <a:lnTo>
                    <a:pt x="926795" y="10160"/>
                  </a:lnTo>
                  <a:close/>
                </a:path>
                <a:path w="2212340" h="10160">
                  <a:moveTo>
                    <a:pt x="1814195" y="10160"/>
                  </a:moveTo>
                  <a:lnTo>
                    <a:pt x="1809470" y="0"/>
                  </a:lnTo>
                  <a:lnTo>
                    <a:pt x="1686318" y="0"/>
                  </a:lnTo>
                  <a:lnTo>
                    <a:pt x="1689709" y="10160"/>
                  </a:lnTo>
                  <a:lnTo>
                    <a:pt x="1814195" y="10160"/>
                  </a:lnTo>
                  <a:close/>
                </a:path>
                <a:path w="2212340" h="10160">
                  <a:moveTo>
                    <a:pt x="2021725" y="0"/>
                  </a:moveTo>
                  <a:lnTo>
                    <a:pt x="1922818" y="0"/>
                  </a:lnTo>
                  <a:lnTo>
                    <a:pt x="1914944" y="10160"/>
                  </a:lnTo>
                  <a:lnTo>
                    <a:pt x="2015020" y="10160"/>
                  </a:lnTo>
                  <a:lnTo>
                    <a:pt x="2021725" y="0"/>
                  </a:lnTo>
                  <a:close/>
                </a:path>
                <a:path w="2212340" h="10160">
                  <a:moveTo>
                    <a:pt x="2212238" y="0"/>
                  </a:moveTo>
                  <a:lnTo>
                    <a:pt x="2091143" y="0"/>
                  </a:lnTo>
                  <a:lnTo>
                    <a:pt x="2071230" y="10160"/>
                  </a:lnTo>
                  <a:lnTo>
                    <a:pt x="2191550" y="10160"/>
                  </a:lnTo>
                  <a:lnTo>
                    <a:pt x="2212238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6064732" y="1788159"/>
              <a:ext cx="1873885" cy="10160"/>
            </a:xfrm>
            <a:custGeom>
              <a:avLst/>
              <a:gdLst/>
              <a:ahLst/>
              <a:cxnLst/>
              <a:rect l="l" t="t" r="r" b="b"/>
              <a:pathLst>
                <a:path w="1873884" h="10160">
                  <a:moveTo>
                    <a:pt x="689495" y="6350"/>
                  </a:moveTo>
                  <a:lnTo>
                    <a:pt x="634771" y="6350"/>
                  </a:lnTo>
                  <a:lnTo>
                    <a:pt x="634771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35077" y="6350"/>
                  </a:lnTo>
                  <a:lnTo>
                    <a:pt x="135077" y="10160"/>
                  </a:lnTo>
                  <a:lnTo>
                    <a:pt x="689495" y="10160"/>
                  </a:lnTo>
                  <a:lnTo>
                    <a:pt x="689495" y="6350"/>
                  </a:lnTo>
                  <a:close/>
                </a:path>
                <a:path w="1873884" h="10160">
                  <a:moveTo>
                    <a:pt x="1497507" y="10160"/>
                  </a:moveTo>
                  <a:lnTo>
                    <a:pt x="1492783" y="0"/>
                  </a:lnTo>
                  <a:lnTo>
                    <a:pt x="1368463" y="0"/>
                  </a:lnTo>
                  <a:lnTo>
                    <a:pt x="1371866" y="10160"/>
                  </a:lnTo>
                  <a:lnTo>
                    <a:pt x="1497507" y="10160"/>
                  </a:lnTo>
                  <a:close/>
                </a:path>
                <a:path w="1873884" h="10160">
                  <a:moveTo>
                    <a:pt x="1695043" y="0"/>
                  </a:moveTo>
                  <a:lnTo>
                    <a:pt x="1595107" y="0"/>
                  </a:lnTo>
                  <a:lnTo>
                    <a:pt x="1587233" y="10160"/>
                  </a:lnTo>
                  <a:lnTo>
                    <a:pt x="1688350" y="10160"/>
                  </a:lnTo>
                  <a:lnTo>
                    <a:pt x="1695043" y="0"/>
                  </a:lnTo>
                  <a:close/>
                </a:path>
                <a:path w="1873884" h="10160">
                  <a:moveTo>
                    <a:pt x="1873326" y="0"/>
                  </a:moveTo>
                  <a:lnTo>
                    <a:pt x="1752904" y="0"/>
                  </a:lnTo>
                  <a:lnTo>
                    <a:pt x="1732978" y="10160"/>
                  </a:lnTo>
                  <a:lnTo>
                    <a:pt x="1852637" y="10160"/>
                  </a:lnTo>
                  <a:lnTo>
                    <a:pt x="1873326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6318009" y="1798319"/>
              <a:ext cx="1599565" cy="10160"/>
            </a:xfrm>
            <a:custGeom>
              <a:avLst/>
              <a:gdLst/>
              <a:ahLst/>
              <a:cxnLst/>
              <a:rect l="l" t="t" r="r" b="b"/>
              <a:pathLst>
                <a:path w="1599565" h="10160">
                  <a:moveTo>
                    <a:pt x="469849" y="5080"/>
                  </a:moveTo>
                  <a:lnTo>
                    <a:pt x="451916" y="5080"/>
                  </a:lnTo>
                  <a:lnTo>
                    <a:pt x="451916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80733" y="5080"/>
                  </a:lnTo>
                  <a:lnTo>
                    <a:pt x="80733" y="10160"/>
                  </a:lnTo>
                  <a:lnTo>
                    <a:pt x="469849" y="10160"/>
                  </a:lnTo>
                  <a:lnTo>
                    <a:pt x="469849" y="5080"/>
                  </a:lnTo>
                  <a:close/>
                </a:path>
                <a:path w="1599565" h="10160">
                  <a:moveTo>
                    <a:pt x="1248943" y="10160"/>
                  </a:moveTo>
                  <a:lnTo>
                    <a:pt x="1244231" y="0"/>
                  </a:lnTo>
                  <a:lnTo>
                    <a:pt x="1118590" y="0"/>
                  </a:lnTo>
                  <a:lnTo>
                    <a:pt x="1121981" y="10160"/>
                  </a:lnTo>
                  <a:lnTo>
                    <a:pt x="1248943" y="10160"/>
                  </a:lnTo>
                  <a:close/>
                </a:path>
                <a:path w="1599565" h="10160">
                  <a:moveTo>
                    <a:pt x="1435074" y="0"/>
                  </a:moveTo>
                  <a:lnTo>
                    <a:pt x="1333957" y="0"/>
                  </a:lnTo>
                  <a:lnTo>
                    <a:pt x="1326083" y="10160"/>
                  </a:lnTo>
                  <a:lnTo>
                    <a:pt x="1428381" y="10160"/>
                  </a:lnTo>
                  <a:lnTo>
                    <a:pt x="1435074" y="0"/>
                  </a:lnTo>
                  <a:close/>
                </a:path>
                <a:path w="1599565" h="10160">
                  <a:moveTo>
                    <a:pt x="1599361" y="0"/>
                  </a:moveTo>
                  <a:lnTo>
                    <a:pt x="1479702" y="0"/>
                  </a:lnTo>
                  <a:lnTo>
                    <a:pt x="1459788" y="10160"/>
                  </a:lnTo>
                  <a:lnTo>
                    <a:pt x="1578686" y="10160"/>
                  </a:lnTo>
                  <a:lnTo>
                    <a:pt x="159936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6405334" y="1807209"/>
              <a:ext cx="1494155" cy="10160"/>
            </a:xfrm>
            <a:custGeom>
              <a:avLst/>
              <a:gdLst/>
              <a:ahLst/>
              <a:cxnLst/>
              <a:rect l="l" t="t" r="r" b="b"/>
              <a:pathLst>
                <a:path w="1494154" h="10160">
                  <a:moveTo>
                    <a:pt x="422871" y="10160"/>
                  </a:moveTo>
                  <a:lnTo>
                    <a:pt x="387007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422871" y="10160"/>
                  </a:lnTo>
                  <a:close/>
                </a:path>
                <a:path w="1494154" h="10160">
                  <a:moveTo>
                    <a:pt x="1165758" y="10160"/>
                  </a:moveTo>
                  <a:lnTo>
                    <a:pt x="1161034" y="0"/>
                  </a:lnTo>
                  <a:lnTo>
                    <a:pt x="1034224" y="0"/>
                  </a:lnTo>
                  <a:lnTo>
                    <a:pt x="1037615" y="10160"/>
                  </a:lnTo>
                  <a:lnTo>
                    <a:pt x="1165758" y="10160"/>
                  </a:lnTo>
                  <a:close/>
                </a:path>
                <a:path w="1494154" h="10160">
                  <a:moveTo>
                    <a:pt x="1341894" y="0"/>
                  </a:moveTo>
                  <a:lnTo>
                    <a:pt x="1239748" y="0"/>
                  </a:lnTo>
                  <a:lnTo>
                    <a:pt x="1231874" y="10160"/>
                  </a:lnTo>
                  <a:lnTo>
                    <a:pt x="1335189" y="10160"/>
                  </a:lnTo>
                  <a:lnTo>
                    <a:pt x="1341894" y="0"/>
                  </a:lnTo>
                  <a:close/>
                </a:path>
                <a:path w="1494154" h="10160">
                  <a:moveTo>
                    <a:pt x="1493951" y="0"/>
                  </a:moveTo>
                  <a:lnTo>
                    <a:pt x="1374952" y="0"/>
                  </a:lnTo>
                  <a:lnTo>
                    <a:pt x="1355026" y="10160"/>
                  </a:lnTo>
                  <a:lnTo>
                    <a:pt x="1473263" y="10160"/>
                  </a:lnTo>
                  <a:lnTo>
                    <a:pt x="149395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6451486" y="1816099"/>
              <a:ext cx="1430020" cy="11430"/>
            </a:xfrm>
            <a:custGeom>
              <a:avLst/>
              <a:gdLst/>
              <a:ahLst/>
              <a:cxnLst/>
              <a:rect l="l" t="t" r="r" b="b"/>
              <a:pathLst>
                <a:path w="1430020" h="11430">
                  <a:moveTo>
                    <a:pt x="412584" y="11430"/>
                  </a:moveTo>
                  <a:lnTo>
                    <a:pt x="372237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412584" y="11430"/>
                  </a:lnTo>
                  <a:close/>
                </a:path>
                <a:path w="1430020" h="11430">
                  <a:moveTo>
                    <a:pt x="1124318" y="11430"/>
                  </a:moveTo>
                  <a:lnTo>
                    <a:pt x="1119009" y="0"/>
                  </a:lnTo>
                  <a:lnTo>
                    <a:pt x="991044" y="0"/>
                  </a:lnTo>
                  <a:lnTo>
                    <a:pt x="994867" y="11430"/>
                  </a:lnTo>
                  <a:lnTo>
                    <a:pt x="1124318" y="11430"/>
                  </a:lnTo>
                  <a:close/>
                </a:path>
                <a:path w="1430020" h="11430">
                  <a:moveTo>
                    <a:pt x="1289875" y="0"/>
                  </a:moveTo>
                  <a:lnTo>
                    <a:pt x="1186700" y="0"/>
                  </a:lnTo>
                  <a:lnTo>
                    <a:pt x="1177848" y="11430"/>
                  </a:lnTo>
                  <a:lnTo>
                    <a:pt x="1282344" y="11430"/>
                  </a:lnTo>
                  <a:lnTo>
                    <a:pt x="1289875" y="0"/>
                  </a:lnTo>
                  <a:close/>
                </a:path>
                <a:path w="1430020" h="11430">
                  <a:moveTo>
                    <a:pt x="1429702" y="0"/>
                  </a:moveTo>
                  <a:lnTo>
                    <a:pt x="1311363" y="0"/>
                  </a:lnTo>
                  <a:lnTo>
                    <a:pt x="1288961" y="11430"/>
                  </a:lnTo>
                  <a:lnTo>
                    <a:pt x="1406436" y="11430"/>
                  </a:lnTo>
                  <a:lnTo>
                    <a:pt x="1429702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6504230" y="1826259"/>
              <a:ext cx="1356360" cy="10160"/>
            </a:xfrm>
            <a:custGeom>
              <a:avLst/>
              <a:gdLst/>
              <a:ahLst/>
              <a:cxnLst/>
              <a:rect l="l" t="t" r="r" b="b"/>
              <a:pathLst>
                <a:path w="1356359" h="10160">
                  <a:moveTo>
                    <a:pt x="355361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91227" y="10160"/>
                  </a:lnTo>
                  <a:lnTo>
                    <a:pt x="355361" y="0"/>
                  </a:lnTo>
                  <a:close/>
                </a:path>
                <a:path w="1356359" h="10160">
                  <a:moveTo>
                    <a:pt x="1070992" y="0"/>
                  </a:moveTo>
                  <a:lnTo>
                    <a:pt x="941699" y="0"/>
                  </a:lnTo>
                  <a:lnTo>
                    <a:pt x="945092" y="10160"/>
                  </a:lnTo>
                  <a:lnTo>
                    <a:pt x="1075712" y="10160"/>
                  </a:lnTo>
                  <a:lnTo>
                    <a:pt x="1070992" y="0"/>
                  </a:lnTo>
                  <a:close/>
                </a:path>
                <a:path w="1356359" h="10160">
                  <a:moveTo>
                    <a:pt x="1230444" y="0"/>
                  </a:moveTo>
                  <a:lnTo>
                    <a:pt x="1126088" y="0"/>
                  </a:lnTo>
                  <a:lnTo>
                    <a:pt x="1118214" y="10160"/>
                  </a:lnTo>
                  <a:lnTo>
                    <a:pt x="1335598" y="10160"/>
                  </a:lnTo>
                  <a:lnTo>
                    <a:pt x="1343353" y="6350"/>
                  </a:lnTo>
                  <a:lnTo>
                    <a:pt x="1226259" y="6350"/>
                  </a:lnTo>
                  <a:lnTo>
                    <a:pt x="1230444" y="0"/>
                  </a:lnTo>
                  <a:close/>
                </a:path>
                <a:path w="1356359" h="10160">
                  <a:moveTo>
                    <a:pt x="1356279" y="0"/>
                  </a:moveTo>
                  <a:lnTo>
                    <a:pt x="1238709" y="0"/>
                  </a:lnTo>
                  <a:lnTo>
                    <a:pt x="1226259" y="6350"/>
                  </a:lnTo>
                  <a:lnTo>
                    <a:pt x="1343353" y="6350"/>
                  </a:lnTo>
                  <a:lnTo>
                    <a:pt x="1356279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6550368" y="1835149"/>
              <a:ext cx="1292225" cy="11430"/>
            </a:xfrm>
            <a:custGeom>
              <a:avLst/>
              <a:gdLst/>
              <a:ahLst/>
              <a:cxnLst/>
              <a:rect l="l" t="t" r="r" b="b"/>
              <a:pathLst>
                <a:path w="1292225" h="11430">
                  <a:moveTo>
                    <a:pt x="380949" y="11430"/>
                  </a:moveTo>
                  <a:lnTo>
                    <a:pt x="340601" y="0"/>
                  </a:lnTo>
                  <a:lnTo>
                    <a:pt x="0" y="0"/>
                  </a:lnTo>
                  <a:lnTo>
                    <a:pt x="59334" y="11430"/>
                  </a:lnTo>
                  <a:lnTo>
                    <a:pt x="380949" y="11430"/>
                  </a:lnTo>
                  <a:close/>
                </a:path>
                <a:path w="1292225" h="11430">
                  <a:moveTo>
                    <a:pt x="1034288" y="11430"/>
                  </a:moveTo>
                  <a:lnTo>
                    <a:pt x="1028979" y="0"/>
                  </a:lnTo>
                  <a:lnTo>
                    <a:pt x="898525" y="0"/>
                  </a:lnTo>
                  <a:lnTo>
                    <a:pt x="902335" y="11430"/>
                  </a:lnTo>
                  <a:lnTo>
                    <a:pt x="1034288" y="11430"/>
                  </a:lnTo>
                  <a:close/>
                </a:path>
                <a:path w="1292225" h="11430">
                  <a:moveTo>
                    <a:pt x="1292034" y="0"/>
                  </a:moveTo>
                  <a:lnTo>
                    <a:pt x="1073061" y="0"/>
                  </a:lnTo>
                  <a:lnTo>
                    <a:pt x="1064196" y="11430"/>
                  </a:lnTo>
                  <a:lnTo>
                    <a:pt x="1268768" y="11430"/>
                  </a:lnTo>
                  <a:lnTo>
                    <a:pt x="1292034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6603111" y="1845309"/>
              <a:ext cx="1219200" cy="10160"/>
            </a:xfrm>
            <a:custGeom>
              <a:avLst/>
              <a:gdLst/>
              <a:ahLst/>
              <a:cxnLst/>
              <a:rect l="l" t="t" r="r" b="b"/>
              <a:pathLst>
                <a:path w="1219200" h="10160">
                  <a:moveTo>
                    <a:pt x="359587" y="10160"/>
                  </a:moveTo>
                  <a:lnTo>
                    <a:pt x="323723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59587" y="10160"/>
                  </a:lnTo>
                  <a:close/>
                </a:path>
                <a:path w="1219200" h="10160">
                  <a:moveTo>
                    <a:pt x="985672" y="10160"/>
                  </a:moveTo>
                  <a:lnTo>
                    <a:pt x="980960" y="0"/>
                  </a:lnTo>
                  <a:lnTo>
                    <a:pt x="849172" y="0"/>
                  </a:lnTo>
                  <a:lnTo>
                    <a:pt x="852563" y="10160"/>
                  </a:lnTo>
                  <a:lnTo>
                    <a:pt x="985672" y="10160"/>
                  </a:lnTo>
                  <a:close/>
                </a:path>
                <a:path w="1219200" h="10160">
                  <a:moveTo>
                    <a:pt x="1218615" y="0"/>
                  </a:moveTo>
                  <a:lnTo>
                    <a:pt x="1012444" y="0"/>
                  </a:lnTo>
                  <a:lnTo>
                    <a:pt x="1004570" y="10160"/>
                  </a:lnTo>
                  <a:lnTo>
                    <a:pt x="1197940" y="10160"/>
                  </a:lnTo>
                  <a:lnTo>
                    <a:pt x="1218615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649262" y="1854199"/>
              <a:ext cx="1154430" cy="10160"/>
            </a:xfrm>
            <a:custGeom>
              <a:avLst/>
              <a:gdLst/>
              <a:ahLst/>
              <a:cxnLst/>
              <a:rect l="l" t="t" r="r" b="b"/>
              <a:pathLst>
                <a:path w="1154429" h="10160">
                  <a:moveTo>
                    <a:pt x="344817" y="10160"/>
                  </a:moveTo>
                  <a:lnTo>
                    <a:pt x="308952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44817" y="10160"/>
                  </a:lnTo>
                  <a:close/>
                </a:path>
                <a:path w="1154429" h="10160">
                  <a:moveTo>
                    <a:pt x="943648" y="10160"/>
                  </a:moveTo>
                  <a:lnTo>
                    <a:pt x="938936" y="0"/>
                  </a:lnTo>
                  <a:lnTo>
                    <a:pt x="805992" y="0"/>
                  </a:lnTo>
                  <a:lnTo>
                    <a:pt x="809383" y="10160"/>
                  </a:lnTo>
                  <a:lnTo>
                    <a:pt x="943648" y="10160"/>
                  </a:lnTo>
                  <a:close/>
                </a:path>
                <a:path w="1154429" h="10160">
                  <a:moveTo>
                    <a:pt x="1154366" y="0"/>
                  </a:moveTo>
                  <a:lnTo>
                    <a:pt x="959396" y="0"/>
                  </a:lnTo>
                  <a:lnTo>
                    <a:pt x="951522" y="10160"/>
                  </a:lnTo>
                  <a:lnTo>
                    <a:pt x="1133690" y="10160"/>
                  </a:lnTo>
                  <a:lnTo>
                    <a:pt x="1154366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6702013" y="1864359"/>
              <a:ext cx="1081405" cy="10160"/>
            </a:xfrm>
            <a:custGeom>
              <a:avLst/>
              <a:gdLst/>
              <a:ahLst/>
              <a:cxnLst/>
              <a:rect l="l" t="t" r="r" b="b"/>
              <a:pathLst>
                <a:path w="1081404" h="10160">
                  <a:moveTo>
                    <a:pt x="292074" y="0"/>
                  </a:moveTo>
                  <a:lnTo>
                    <a:pt x="0" y="0"/>
                  </a:lnTo>
                  <a:lnTo>
                    <a:pt x="52742" y="10160"/>
                  </a:lnTo>
                  <a:lnTo>
                    <a:pt x="327940" y="10160"/>
                  </a:lnTo>
                  <a:lnTo>
                    <a:pt x="292074" y="0"/>
                  </a:lnTo>
                  <a:close/>
                </a:path>
                <a:path w="1081404" h="10160">
                  <a:moveTo>
                    <a:pt x="890906" y="0"/>
                  </a:moveTo>
                  <a:lnTo>
                    <a:pt x="756637" y="0"/>
                  </a:lnTo>
                  <a:lnTo>
                    <a:pt x="760029" y="10160"/>
                  </a:lnTo>
                  <a:lnTo>
                    <a:pt x="1060259" y="10160"/>
                  </a:lnTo>
                  <a:lnTo>
                    <a:pt x="1068015" y="6350"/>
                  </a:lnTo>
                  <a:lnTo>
                    <a:pt x="893855" y="6350"/>
                  </a:lnTo>
                  <a:lnTo>
                    <a:pt x="890906" y="0"/>
                  </a:lnTo>
                  <a:close/>
                </a:path>
                <a:path w="1081404" h="10160">
                  <a:moveTo>
                    <a:pt x="1080940" y="0"/>
                  </a:moveTo>
                  <a:lnTo>
                    <a:pt x="898777" y="0"/>
                  </a:lnTo>
                  <a:lnTo>
                    <a:pt x="893855" y="6350"/>
                  </a:lnTo>
                  <a:lnTo>
                    <a:pt x="1068015" y="6350"/>
                  </a:lnTo>
                  <a:lnTo>
                    <a:pt x="10809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6748158" y="1873249"/>
              <a:ext cx="1017269" cy="10160"/>
            </a:xfrm>
            <a:custGeom>
              <a:avLst/>
              <a:gdLst/>
              <a:ahLst/>
              <a:cxnLst/>
              <a:rect l="l" t="t" r="r" b="b"/>
              <a:pathLst>
                <a:path w="1017270" h="10160">
                  <a:moveTo>
                    <a:pt x="313169" y="10160"/>
                  </a:moveTo>
                  <a:lnTo>
                    <a:pt x="277304" y="0"/>
                  </a:lnTo>
                  <a:lnTo>
                    <a:pt x="0" y="0"/>
                  </a:lnTo>
                  <a:lnTo>
                    <a:pt x="52743" y="10160"/>
                  </a:lnTo>
                  <a:lnTo>
                    <a:pt x="313169" y="10160"/>
                  </a:lnTo>
                  <a:close/>
                </a:path>
                <a:path w="1017270" h="10160">
                  <a:moveTo>
                    <a:pt x="1016698" y="0"/>
                  </a:moveTo>
                  <a:lnTo>
                    <a:pt x="713460" y="0"/>
                  </a:lnTo>
                  <a:lnTo>
                    <a:pt x="716851" y="10160"/>
                  </a:lnTo>
                  <a:lnTo>
                    <a:pt x="996010" y="10160"/>
                  </a:lnTo>
                  <a:lnTo>
                    <a:pt x="1016698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6817385" y="1883409"/>
              <a:ext cx="927100" cy="10160"/>
            </a:xfrm>
            <a:custGeom>
              <a:avLst/>
              <a:gdLst/>
              <a:ahLst/>
              <a:cxnLst/>
              <a:rect l="l" t="t" r="r" b="b"/>
              <a:pathLst>
                <a:path w="927100" h="10160">
                  <a:moveTo>
                    <a:pt x="273088" y="6350"/>
                  </a:moveTo>
                  <a:lnTo>
                    <a:pt x="255155" y="6350"/>
                  </a:lnTo>
                  <a:lnTo>
                    <a:pt x="255155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22415" y="6350"/>
                  </a:lnTo>
                  <a:lnTo>
                    <a:pt x="22415" y="10160"/>
                  </a:lnTo>
                  <a:lnTo>
                    <a:pt x="273088" y="10160"/>
                  </a:lnTo>
                  <a:lnTo>
                    <a:pt x="273088" y="6350"/>
                  </a:lnTo>
                  <a:close/>
                </a:path>
                <a:path w="927100" h="10160">
                  <a:moveTo>
                    <a:pt x="926782" y="0"/>
                  </a:moveTo>
                  <a:lnTo>
                    <a:pt x="647623" y="0"/>
                  </a:lnTo>
                  <a:lnTo>
                    <a:pt x="651014" y="10160"/>
                  </a:lnTo>
                  <a:lnTo>
                    <a:pt x="906106" y="10160"/>
                  </a:lnTo>
                  <a:lnTo>
                    <a:pt x="926782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853669" y="1892299"/>
              <a:ext cx="273050" cy="10160"/>
            </a:xfrm>
            <a:custGeom>
              <a:avLst/>
              <a:gdLst/>
              <a:ahLst/>
              <a:cxnLst/>
              <a:rect l="l" t="t" r="r" b="b"/>
              <a:pathLst>
                <a:path w="273050" h="10160">
                  <a:moveTo>
                    <a:pt x="272986" y="7620"/>
                  </a:moveTo>
                  <a:lnTo>
                    <a:pt x="252488" y="7620"/>
                  </a:lnTo>
                  <a:lnTo>
                    <a:pt x="252488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272986" y="10160"/>
                  </a:lnTo>
                  <a:lnTo>
                    <a:pt x="272986" y="762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6873490" y="1902459"/>
              <a:ext cx="316865" cy="10160"/>
            </a:xfrm>
            <a:custGeom>
              <a:avLst/>
              <a:gdLst/>
              <a:ahLst/>
              <a:cxnLst/>
              <a:rect l="l" t="t" r="r" b="b"/>
              <a:pathLst>
                <a:path w="316865" h="10160">
                  <a:moveTo>
                    <a:pt x="26021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16578" y="10160"/>
                  </a:lnTo>
                  <a:lnTo>
                    <a:pt x="260219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6901224" y="1911350"/>
              <a:ext cx="338455" cy="10160"/>
            </a:xfrm>
            <a:custGeom>
              <a:avLst/>
              <a:gdLst/>
              <a:ahLst/>
              <a:cxnLst/>
              <a:rect l="l" t="t" r="r" b="b"/>
              <a:pathLst>
                <a:path w="338454" h="10160">
                  <a:moveTo>
                    <a:pt x="281799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38158" y="10160"/>
                  </a:lnTo>
                  <a:lnTo>
                    <a:pt x="281799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6932920" y="1921509"/>
              <a:ext cx="363220" cy="10160"/>
            </a:xfrm>
            <a:custGeom>
              <a:avLst/>
              <a:gdLst/>
              <a:ahLst/>
              <a:cxnLst/>
              <a:rect l="l" t="t" r="r" b="b"/>
              <a:pathLst>
                <a:path w="363220" h="10160">
                  <a:moveTo>
                    <a:pt x="30646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62821" y="10160"/>
                  </a:lnTo>
                  <a:lnTo>
                    <a:pt x="306462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6960655" y="1930400"/>
              <a:ext cx="384810" cy="10160"/>
            </a:xfrm>
            <a:custGeom>
              <a:avLst/>
              <a:gdLst/>
              <a:ahLst/>
              <a:cxnLst/>
              <a:rect l="l" t="t" r="r" b="b"/>
              <a:pathLst>
                <a:path w="384809" h="10160">
                  <a:moveTo>
                    <a:pt x="328042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384401" y="10160"/>
                  </a:lnTo>
                  <a:lnTo>
                    <a:pt x="328042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6992341" y="1940559"/>
              <a:ext cx="629285" cy="10160"/>
            </a:xfrm>
            <a:custGeom>
              <a:avLst/>
              <a:gdLst/>
              <a:ahLst/>
              <a:cxnLst/>
              <a:rect l="l" t="t" r="r" b="b"/>
              <a:pathLst>
                <a:path w="629284" h="10160">
                  <a:moveTo>
                    <a:pt x="409067" y="10160"/>
                  </a:moveTo>
                  <a:lnTo>
                    <a:pt x="352704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09067" y="10160"/>
                  </a:lnTo>
                  <a:close/>
                </a:path>
                <a:path w="629284" h="10160">
                  <a:moveTo>
                    <a:pt x="629031" y="0"/>
                  </a:moveTo>
                  <a:lnTo>
                    <a:pt x="492810" y="0"/>
                  </a:lnTo>
                  <a:lnTo>
                    <a:pt x="492810" y="6350"/>
                  </a:lnTo>
                  <a:lnTo>
                    <a:pt x="494499" y="6350"/>
                  </a:lnTo>
                  <a:lnTo>
                    <a:pt x="494499" y="10160"/>
                  </a:lnTo>
                  <a:lnTo>
                    <a:pt x="621195" y="10160"/>
                  </a:lnTo>
                  <a:lnTo>
                    <a:pt x="621195" y="6350"/>
                  </a:lnTo>
                  <a:lnTo>
                    <a:pt x="629031" y="6350"/>
                  </a:lnTo>
                  <a:lnTo>
                    <a:pt x="62903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7020077" y="1949449"/>
              <a:ext cx="593090" cy="10160"/>
            </a:xfrm>
            <a:custGeom>
              <a:avLst/>
              <a:gdLst/>
              <a:ahLst/>
              <a:cxnLst/>
              <a:rect l="l" t="t" r="r" b="b"/>
              <a:pathLst>
                <a:path w="593090" h="10160">
                  <a:moveTo>
                    <a:pt x="430644" y="10160"/>
                  </a:moveTo>
                  <a:lnTo>
                    <a:pt x="374281" y="0"/>
                  </a:lnTo>
                  <a:lnTo>
                    <a:pt x="0" y="0"/>
                  </a:lnTo>
                  <a:lnTo>
                    <a:pt x="31699" y="10160"/>
                  </a:lnTo>
                  <a:lnTo>
                    <a:pt x="430644" y="10160"/>
                  </a:lnTo>
                  <a:close/>
                </a:path>
                <a:path w="593090" h="10160">
                  <a:moveTo>
                    <a:pt x="592988" y="0"/>
                  </a:moveTo>
                  <a:lnTo>
                    <a:pt x="466979" y="0"/>
                  </a:lnTo>
                  <a:lnTo>
                    <a:pt x="470369" y="10160"/>
                  </a:lnTo>
                  <a:lnTo>
                    <a:pt x="585622" y="10160"/>
                  </a:lnTo>
                  <a:lnTo>
                    <a:pt x="592988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7051782" y="1959609"/>
              <a:ext cx="554355" cy="10160"/>
            </a:xfrm>
            <a:custGeom>
              <a:avLst/>
              <a:gdLst/>
              <a:ahLst/>
              <a:cxnLst/>
              <a:rect l="l" t="t" r="r" b="b"/>
              <a:pathLst>
                <a:path w="554354" h="10160">
                  <a:moveTo>
                    <a:pt x="39894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546557" y="10160"/>
                  </a:lnTo>
                  <a:lnTo>
                    <a:pt x="548400" y="7619"/>
                  </a:lnTo>
                  <a:lnTo>
                    <a:pt x="441217" y="7619"/>
                  </a:lnTo>
                  <a:lnTo>
                    <a:pt x="398948" y="0"/>
                  </a:lnTo>
                  <a:close/>
                </a:path>
                <a:path w="554354" h="10160">
                  <a:moveTo>
                    <a:pt x="553926" y="0"/>
                  </a:moveTo>
                  <a:lnTo>
                    <a:pt x="438673" y="0"/>
                  </a:lnTo>
                  <a:lnTo>
                    <a:pt x="441217" y="7619"/>
                  </a:lnTo>
                  <a:lnTo>
                    <a:pt x="548400" y="7619"/>
                  </a:lnTo>
                  <a:lnTo>
                    <a:pt x="553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7289505" y="2035809"/>
              <a:ext cx="260985" cy="10160"/>
            </a:xfrm>
            <a:custGeom>
              <a:avLst/>
              <a:gdLst/>
              <a:ahLst/>
              <a:cxnLst/>
              <a:rect l="l" t="t" r="r" b="b"/>
              <a:pathLst>
                <a:path w="260984" h="10160">
                  <a:moveTo>
                    <a:pt x="260938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53569" y="10160"/>
                  </a:lnTo>
                  <a:lnTo>
                    <a:pt x="260938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7317239" y="2044700"/>
              <a:ext cx="227329" cy="10160"/>
            </a:xfrm>
            <a:custGeom>
              <a:avLst/>
              <a:gdLst/>
              <a:ahLst/>
              <a:cxnLst/>
              <a:rect l="l" t="t" r="r" b="b"/>
              <a:pathLst>
                <a:path w="227329" h="10160">
                  <a:moveTo>
                    <a:pt x="226756" y="0"/>
                  </a:moveTo>
                  <a:lnTo>
                    <a:pt x="0" y="0"/>
                  </a:lnTo>
                  <a:lnTo>
                    <a:pt x="31696" y="10160"/>
                  </a:lnTo>
                  <a:lnTo>
                    <a:pt x="219387" y="10160"/>
                  </a:lnTo>
                  <a:lnTo>
                    <a:pt x="226756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7360818" y="2054859"/>
              <a:ext cx="173355" cy="10160"/>
            </a:xfrm>
            <a:custGeom>
              <a:avLst/>
              <a:gdLst/>
              <a:ahLst/>
              <a:cxnLst/>
              <a:rect l="l" t="t" r="r" b="b"/>
              <a:pathLst>
                <a:path w="173354" h="10160">
                  <a:moveTo>
                    <a:pt x="17303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5849" y="7620"/>
                  </a:lnTo>
                  <a:lnTo>
                    <a:pt x="15849" y="10160"/>
                  </a:lnTo>
                  <a:lnTo>
                    <a:pt x="166217" y="10160"/>
                  </a:lnTo>
                  <a:lnTo>
                    <a:pt x="166217" y="7620"/>
                  </a:lnTo>
                  <a:lnTo>
                    <a:pt x="173037" y="7620"/>
                  </a:lnTo>
                  <a:lnTo>
                    <a:pt x="173037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7386574" y="2063749"/>
              <a:ext cx="130810" cy="10160"/>
            </a:xfrm>
            <a:custGeom>
              <a:avLst/>
              <a:gdLst/>
              <a:ahLst/>
              <a:cxnLst/>
              <a:rect l="l" t="t" r="r" b="b"/>
              <a:pathLst>
                <a:path w="130809" h="10160">
                  <a:moveTo>
                    <a:pt x="130302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114046" y="10160"/>
                  </a:lnTo>
                  <a:lnTo>
                    <a:pt x="114046" y="6350"/>
                  </a:lnTo>
                  <a:lnTo>
                    <a:pt x="130302" y="6350"/>
                  </a:lnTo>
                  <a:lnTo>
                    <a:pt x="13030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7353405" y="2072640"/>
              <a:ext cx="145415" cy="11430"/>
            </a:xfrm>
            <a:custGeom>
              <a:avLst/>
              <a:gdLst/>
              <a:ahLst/>
              <a:cxnLst/>
              <a:rect l="l" t="t" r="r" b="b"/>
              <a:pathLst>
                <a:path w="145415" h="11430">
                  <a:moveTo>
                    <a:pt x="145182" y="0"/>
                  </a:moveTo>
                  <a:lnTo>
                    <a:pt x="35242" y="0"/>
                  </a:lnTo>
                  <a:lnTo>
                    <a:pt x="0" y="11430"/>
                  </a:lnTo>
                  <a:lnTo>
                    <a:pt x="108606" y="11430"/>
                  </a:lnTo>
                  <a:lnTo>
                    <a:pt x="145182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7325995" y="2082800"/>
              <a:ext cx="140335" cy="10160"/>
            </a:xfrm>
            <a:custGeom>
              <a:avLst/>
              <a:gdLst/>
              <a:ahLst/>
              <a:cxnLst/>
              <a:rect l="l" t="t" r="r" b="b"/>
              <a:pathLst>
                <a:path w="140334" h="10160">
                  <a:moveTo>
                    <a:pt x="140080" y="0"/>
                  </a:moveTo>
                  <a:lnTo>
                    <a:pt x="31326" y="0"/>
                  </a:lnTo>
                  <a:lnTo>
                    <a:pt x="0" y="10160"/>
                  </a:lnTo>
                  <a:lnTo>
                    <a:pt x="107569" y="10160"/>
                  </a:lnTo>
                  <a:lnTo>
                    <a:pt x="140080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7300036" y="2091689"/>
              <a:ext cx="123825" cy="11430"/>
            </a:xfrm>
            <a:custGeom>
              <a:avLst/>
              <a:gdLst/>
              <a:ahLst/>
              <a:cxnLst/>
              <a:rect l="l" t="t" r="r" b="b"/>
              <a:pathLst>
                <a:path w="123825" h="11430">
                  <a:moveTo>
                    <a:pt x="123367" y="0"/>
                  </a:moveTo>
                  <a:lnTo>
                    <a:pt x="16167" y="0"/>
                  </a:lnTo>
                  <a:lnTo>
                    <a:pt x="16167" y="8890"/>
                  </a:lnTo>
                  <a:lnTo>
                    <a:pt x="0" y="8890"/>
                  </a:lnTo>
                  <a:lnTo>
                    <a:pt x="0" y="11430"/>
                  </a:lnTo>
                  <a:lnTo>
                    <a:pt x="105067" y="11430"/>
                  </a:lnTo>
                  <a:lnTo>
                    <a:pt x="105067" y="8890"/>
                  </a:lnTo>
                  <a:lnTo>
                    <a:pt x="123367" y="8890"/>
                  </a:lnTo>
                  <a:lnTo>
                    <a:pt x="123367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7280326" y="2101850"/>
              <a:ext cx="125095" cy="10160"/>
            </a:xfrm>
            <a:custGeom>
              <a:avLst/>
              <a:gdLst/>
              <a:ahLst/>
              <a:cxnLst/>
              <a:rect l="l" t="t" r="r" b="b"/>
              <a:pathLst>
                <a:path w="125095" h="10160">
                  <a:moveTo>
                    <a:pt x="12478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2277" y="10160"/>
                  </a:lnTo>
                  <a:lnTo>
                    <a:pt x="124789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7260616" y="2112009"/>
              <a:ext cx="112395" cy="10160"/>
            </a:xfrm>
            <a:custGeom>
              <a:avLst/>
              <a:gdLst/>
              <a:ahLst/>
              <a:cxnLst/>
              <a:rect l="l" t="t" r="r" b="b"/>
              <a:pathLst>
                <a:path w="112395" h="10160">
                  <a:moveTo>
                    <a:pt x="11198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79474" y="10160"/>
                  </a:lnTo>
                  <a:lnTo>
                    <a:pt x="111986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7243371" y="2120900"/>
              <a:ext cx="100965" cy="10160"/>
            </a:xfrm>
            <a:custGeom>
              <a:avLst/>
              <a:gdLst/>
              <a:ahLst/>
              <a:cxnLst/>
              <a:rect l="l" t="t" r="r" b="b"/>
              <a:pathLst>
                <a:path w="100965" h="10160">
                  <a:moveTo>
                    <a:pt x="10078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68272" y="10160"/>
                  </a:lnTo>
                  <a:lnTo>
                    <a:pt x="10078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7226125" y="2131059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18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57070" y="8889"/>
                  </a:lnTo>
                  <a:lnTo>
                    <a:pt x="85518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7206416" y="2139950"/>
              <a:ext cx="76835" cy="10160"/>
            </a:xfrm>
            <a:custGeom>
              <a:avLst/>
              <a:gdLst/>
              <a:ahLst/>
              <a:cxnLst/>
              <a:rect l="l" t="t" r="r" b="b"/>
              <a:pathLst>
                <a:path w="76834" h="10160">
                  <a:moveTo>
                    <a:pt x="7677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44267" y="10160"/>
                  </a:lnTo>
                  <a:lnTo>
                    <a:pt x="76779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7186706" y="2150109"/>
              <a:ext cx="64135" cy="10160"/>
            </a:xfrm>
            <a:custGeom>
              <a:avLst/>
              <a:gdLst/>
              <a:ahLst/>
              <a:cxnLst/>
              <a:rect l="l" t="t" r="r" b="b"/>
              <a:pathLst>
                <a:path w="64134" h="10160">
                  <a:moveTo>
                    <a:pt x="63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682" y="10160"/>
                  </a:lnTo>
                  <a:lnTo>
                    <a:pt x="39593" y="7619"/>
                  </a:lnTo>
                  <a:lnTo>
                    <a:pt x="63977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7169460" y="215900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38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741" y="10160"/>
                  </a:lnTo>
                  <a:lnTo>
                    <a:pt x="5438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7149750" y="2169159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45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08" y="10160"/>
                  </a:lnTo>
                  <a:lnTo>
                    <a:pt x="54450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7132505" y="2178050"/>
              <a:ext cx="54610" cy="10160"/>
            </a:xfrm>
            <a:custGeom>
              <a:avLst/>
              <a:gdLst/>
              <a:ahLst/>
              <a:cxnLst/>
              <a:rect l="l" t="t" r="r" b="b"/>
              <a:pathLst>
                <a:path w="54609" h="10160">
                  <a:moveTo>
                    <a:pt x="5450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866" y="10160"/>
                  </a:lnTo>
                  <a:lnTo>
                    <a:pt x="5450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7112795" y="2186940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57031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4933" y="11430"/>
                  </a:lnTo>
                  <a:lnTo>
                    <a:pt x="57031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7095550" y="21971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63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4992" y="10160"/>
                  </a:lnTo>
                  <a:lnTo>
                    <a:pt x="5463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7075840" y="2205990"/>
              <a:ext cx="57785" cy="11430"/>
            </a:xfrm>
            <a:custGeom>
              <a:avLst/>
              <a:gdLst/>
              <a:ahLst/>
              <a:cxnLst/>
              <a:rect l="l" t="t" r="r" b="b"/>
              <a:pathLst>
                <a:path w="57784" h="11430">
                  <a:moveTo>
                    <a:pt x="57156" y="0"/>
                  </a:moveTo>
                  <a:lnTo>
                    <a:pt x="22173" y="0"/>
                  </a:lnTo>
                  <a:lnTo>
                    <a:pt x="0" y="11430"/>
                  </a:lnTo>
                  <a:lnTo>
                    <a:pt x="35058" y="11430"/>
                  </a:lnTo>
                  <a:lnTo>
                    <a:pt x="57156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7058594" y="22161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76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7" y="10160"/>
                  </a:lnTo>
                  <a:lnTo>
                    <a:pt x="54760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7041348" y="22250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18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75" y="10160"/>
                  </a:lnTo>
                  <a:lnTo>
                    <a:pt x="54818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7021639" y="22352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85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242" y="10160"/>
                  </a:lnTo>
                  <a:lnTo>
                    <a:pt x="54885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7004393" y="22440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94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01" y="10160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6984684" y="22542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1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368" y="10160"/>
                  </a:lnTo>
                  <a:lnTo>
                    <a:pt x="55010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6967437" y="226314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069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26" y="10160"/>
                  </a:lnTo>
                  <a:lnTo>
                    <a:pt x="55069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6947728" y="227330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3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493" y="10160"/>
                  </a:lnTo>
                  <a:lnTo>
                    <a:pt x="55136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6930482" y="228219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519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5115" y="10160"/>
                  </a:lnTo>
                  <a:lnTo>
                    <a:pt x="38007" y="8889"/>
                  </a:lnTo>
                  <a:lnTo>
                    <a:pt x="55194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6910773" y="2292350"/>
              <a:ext cx="55244" cy="10160"/>
            </a:xfrm>
            <a:custGeom>
              <a:avLst/>
              <a:gdLst/>
              <a:ahLst/>
              <a:cxnLst/>
              <a:rect l="l" t="t" r="r" b="b"/>
              <a:pathLst>
                <a:path w="55245" h="10160">
                  <a:moveTo>
                    <a:pt x="5482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31689" y="10160"/>
                  </a:lnTo>
                  <a:lnTo>
                    <a:pt x="5482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6893526" y="2301240"/>
              <a:ext cx="52069" cy="10160"/>
            </a:xfrm>
            <a:custGeom>
              <a:avLst/>
              <a:gdLst/>
              <a:ahLst/>
              <a:cxnLst/>
              <a:rect l="l" t="t" r="r" b="b"/>
              <a:pathLst>
                <a:path w="52070" h="10160">
                  <a:moveTo>
                    <a:pt x="5182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8691" y="10160"/>
                  </a:lnTo>
                  <a:lnTo>
                    <a:pt x="51827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6873818" y="2311400"/>
              <a:ext cx="48895" cy="10160"/>
            </a:xfrm>
            <a:custGeom>
              <a:avLst/>
              <a:gdLst/>
              <a:ahLst/>
              <a:cxnLst/>
              <a:rect l="l" t="t" r="r" b="b"/>
              <a:pathLst>
                <a:path w="48895" h="10160">
                  <a:moveTo>
                    <a:pt x="48401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5265" y="10160"/>
                  </a:lnTo>
                  <a:lnTo>
                    <a:pt x="48401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6856571" y="2320290"/>
              <a:ext cx="45720" cy="10160"/>
            </a:xfrm>
            <a:custGeom>
              <a:avLst/>
              <a:gdLst/>
              <a:ahLst/>
              <a:cxnLst/>
              <a:rect l="l" t="t" r="r" b="b"/>
              <a:pathLst>
                <a:path w="45720" h="10160">
                  <a:moveTo>
                    <a:pt x="4540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2268" y="10160"/>
                  </a:lnTo>
                  <a:lnTo>
                    <a:pt x="45403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6836862" y="2330450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41977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8842" y="10160"/>
                  </a:lnTo>
                  <a:lnTo>
                    <a:pt x="4197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6819616" y="2339340"/>
              <a:ext cx="39370" cy="10160"/>
            </a:xfrm>
            <a:custGeom>
              <a:avLst/>
              <a:gdLst/>
              <a:ahLst/>
              <a:cxnLst/>
              <a:rect l="l" t="t" r="r" b="b"/>
              <a:pathLst>
                <a:path w="39370" h="10160">
                  <a:moveTo>
                    <a:pt x="3898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5844" y="10160"/>
                  </a:lnTo>
                  <a:lnTo>
                    <a:pt x="38980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6799907" y="2349500"/>
              <a:ext cx="35560" cy="10160"/>
            </a:xfrm>
            <a:custGeom>
              <a:avLst/>
              <a:gdLst/>
              <a:ahLst/>
              <a:cxnLst/>
              <a:rect l="l" t="t" r="r" b="b"/>
              <a:pathLst>
                <a:path w="35559" h="10160">
                  <a:moveTo>
                    <a:pt x="35554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12418" y="10160"/>
                  </a:lnTo>
                  <a:lnTo>
                    <a:pt x="35554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6782660" y="2358390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556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9421" y="10160"/>
                  </a:lnTo>
                  <a:lnTo>
                    <a:pt x="32556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6762952" y="2368550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09" h="10160">
                  <a:moveTo>
                    <a:pt x="29130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5995" y="10160"/>
                  </a:lnTo>
                  <a:lnTo>
                    <a:pt x="29130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6745705" y="2377440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70" h="10160">
                  <a:moveTo>
                    <a:pt x="26133" y="0"/>
                  </a:moveTo>
                  <a:lnTo>
                    <a:pt x="19709" y="0"/>
                  </a:lnTo>
                  <a:lnTo>
                    <a:pt x="0" y="10160"/>
                  </a:lnTo>
                  <a:lnTo>
                    <a:pt x="2997" y="10160"/>
                  </a:lnTo>
                  <a:lnTo>
                    <a:pt x="26133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6728460" y="2387600"/>
              <a:ext cx="20320" cy="8890"/>
            </a:xfrm>
            <a:custGeom>
              <a:avLst/>
              <a:gdLst/>
              <a:ahLst/>
              <a:cxnLst/>
              <a:rect l="l" t="t" r="r" b="b"/>
              <a:pathLst>
                <a:path w="20320" h="8889">
                  <a:moveTo>
                    <a:pt x="20243" y="0"/>
                  </a:moveTo>
                  <a:lnTo>
                    <a:pt x="17245" y="0"/>
                  </a:lnTo>
                  <a:lnTo>
                    <a:pt x="0" y="8889"/>
                  </a:lnTo>
                  <a:lnTo>
                    <a:pt x="20243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289590" y="10312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809" y="0"/>
                  </a:moveTo>
                  <a:lnTo>
                    <a:pt x="0" y="6350"/>
                  </a:lnTo>
                  <a:lnTo>
                    <a:pt x="870" y="6350"/>
                  </a:lnTo>
                  <a:lnTo>
                    <a:pt x="5809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282618" y="103631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8829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15" y="8889"/>
                  </a:lnTo>
                  <a:lnTo>
                    <a:pt x="8829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276809" y="104394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712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86" y="762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269837" y="1051560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9757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831" y="7619"/>
                  </a:lnTo>
                  <a:lnTo>
                    <a:pt x="9757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262866" y="1057910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90">
                  <a:moveTo>
                    <a:pt x="1179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4875" y="8889"/>
                  </a:lnTo>
                  <a:lnTo>
                    <a:pt x="1179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257056" y="106552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5" h="7619">
                  <a:moveTo>
                    <a:pt x="11673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5746" y="7620"/>
                  </a:lnTo>
                  <a:lnTo>
                    <a:pt x="11673" y="0"/>
                  </a:lnTo>
                  <a:close/>
                </a:path>
              </a:pathLst>
            </a:custGeom>
            <a:solidFill>
              <a:srgbClr val="CCC9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250085" y="1073149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19">
                  <a:moveTo>
                    <a:pt x="1271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6791" y="7620"/>
                  </a:lnTo>
                  <a:lnTo>
                    <a:pt x="12718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243113" y="1079499"/>
              <a:ext cx="15240" cy="8890"/>
            </a:xfrm>
            <a:custGeom>
              <a:avLst/>
              <a:gdLst/>
              <a:ahLst/>
              <a:cxnLst/>
              <a:rect l="l" t="t" r="r" b="b"/>
              <a:pathLst>
                <a:path w="15240" h="8890">
                  <a:moveTo>
                    <a:pt x="1475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7836" y="8889"/>
                  </a:lnTo>
                  <a:lnTo>
                    <a:pt x="14750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237304" y="1087119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19">
                  <a:moveTo>
                    <a:pt x="1463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8706" y="7619"/>
                  </a:lnTo>
                  <a:lnTo>
                    <a:pt x="14633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230332" y="1094740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67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9751" y="7620"/>
                  </a:lnTo>
                  <a:lnTo>
                    <a:pt x="15678" y="0"/>
                  </a:lnTo>
                  <a:close/>
                </a:path>
              </a:pathLst>
            </a:custGeom>
            <a:solidFill>
              <a:srgbClr val="CAC7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223361" y="1101090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710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0796" y="8889"/>
                  </a:lnTo>
                  <a:lnTo>
                    <a:pt x="17710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217551" y="1108710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80" h="7619">
                  <a:moveTo>
                    <a:pt x="17593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1667" y="7619"/>
                  </a:lnTo>
                  <a:lnTo>
                    <a:pt x="1759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210580" y="1116329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38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2712" y="7620"/>
                  </a:lnTo>
                  <a:lnTo>
                    <a:pt x="18638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203608" y="1122679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20671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13756" y="8890"/>
                  </a:lnTo>
                  <a:lnTo>
                    <a:pt x="2067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197799" y="1130299"/>
              <a:ext cx="20955" cy="7620"/>
            </a:xfrm>
            <a:custGeom>
              <a:avLst/>
              <a:gdLst/>
              <a:ahLst/>
              <a:cxnLst/>
              <a:rect l="l" t="t" r="r" b="b"/>
              <a:pathLst>
                <a:path w="20955" h="7619">
                  <a:moveTo>
                    <a:pt x="2055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4627" y="7620"/>
                  </a:lnTo>
                  <a:lnTo>
                    <a:pt x="20554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190827" y="11379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59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5672" y="7619"/>
                  </a:lnTo>
                  <a:lnTo>
                    <a:pt x="21599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183856" y="11442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90">
                  <a:moveTo>
                    <a:pt x="2363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6717" y="8889"/>
                  </a:lnTo>
                  <a:lnTo>
                    <a:pt x="23631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178046" y="1151890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2351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17587" y="7620"/>
                  </a:lnTo>
                  <a:lnTo>
                    <a:pt x="23514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171075" y="1159510"/>
              <a:ext cx="24765" cy="7620"/>
            </a:xfrm>
            <a:custGeom>
              <a:avLst/>
              <a:gdLst/>
              <a:ahLst/>
              <a:cxnLst/>
              <a:rect l="l" t="t" r="r" b="b"/>
              <a:pathLst>
                <a:path w="24765" h="7619">
                  <a:moveTo>
                    <a:pt x="24559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18632" y="7619"/>
                  </a:lnTo>
                  <a:lnTo>
                    <a:pt x="24559" y="0"/>
                  </a:lnTo>
                  <a:close/>
                </a:path>
              </a:pathLst>
            </a:custGeom>
            <a:solidFill>
              <a:srgbClr val="C9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164103" y="1165860"/>
              <a:ext cx="26670" cy="8890"/>
            </a:xfrm>
            <a:custGeom>
              <a:avLst/>
              <a:gdLst/>
              <a:ahLst/>
              <a:cxnLst/>
              <a:rect l="l" t="t" r="r" b="b"/>
              <a:pathLst>
                <a:path w="26669" h="8890">
                  <a:moveTo>
                    <a:pt x="26591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19677" y="8889"/>
                  </a:lnTo>
                  <a:lnTo>
                    <a:pt x="26591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158294" y="1173479"/>
              <a:ext cx="26670" cy="7620"/>
            </a:xfrm>
            <a:custGeom>
              <a:avLst/>
              <a:gdLst/>
              <a:ahLst/>
              <a:cxnLst/>
              <a:rect l="l" t="t" r="r" b="b"/>
              <a:pathLst>
                <a:path w="26669" h="7619">
                  <a:moveTo>
                    <a:pt x="26474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0548" y="7620"/>
                  </a:lnTo>
                  <a:lnTo>
                    <a:pt x="26474" y="0"/>
                  </a:lnTo>
                  <a:close/>
                </a:path>
              </a:pathLst>
            </a:custGeom>
            <a:solidFill>
              <a:srgbClr val="C9C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151322" y="1181099"/>
              <a:ext cx="27940" cy="7620"/>
            </a:xfrm>
            <a:custGeom>
              <a:avLst/>
              <a:gdLst/>
              <a:ahLst/>
              <a:cxnLst/>
              <a:rect l="l" t="t" r="r" b="b"/>
              <a:pathLst>
                <a:path w="27940" h="7619">
                  <a:moveTo>
                    <a:pt x="27519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1593" y="7620"/>
                  </a:lnTo>
                  <a:lnTo>
                    <a:pt x="275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144351" y="1187449"/>
              <a:ext cx="29845" cy="8890"/>
            </a:xfrm>
            <a:custGeom>
              <a:avLst/>
              <a:gdLst/>
              <a:ahLst/>
              <a:cxnLst/>
              <a:rect l="l" t="t" r="r" b="b"/>
              <a:pathLst>
                <a:path w="29844" h="8890">
                  <a:moveTo>
                    <a:pt x="2955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2637" y="8889"/>
                  </a:lnTo>
                  <a:lnTo>
                    <a:pt x="29552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138541" y="1195069"/>
              <a:ext cx="29845" cy="7620"/>
            </a:xfrm>
            <a:custGeom>
              <a:avLst/>
              <a:gdLst/>
              <a:ahLst/>
              <a:cxnLst/>
              <a:rect l="l" t="t" r="r" b="b"/>
              <a:pathLst>
                <a:path w="29844" h="7619">
                  <a:moveTo>
                    <a:pt x="2943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3508" y="7619"/>
                  </a:lnTo>
                  <a:lnTo>
                    <a:pt x="29435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131569" y="1202690"/>
              <a:ext cx="30480" cy="7620"/>
            </a:xfrm>
            <a:custGeom>
              <a:avLst/>
              <a:gdLst/>
              <a:ahLst/>
              <a:cxnLst/>
              <a:rect l="l" t="t" r="r" b="b"/>
              <a:pathLst>
                <a:path w="30480" h="7619">
                  <a:moveTo>
                    <a:pt x="3048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4553" y="7620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124598" y="1209040"/>
              <a:ext cx="33020" cy="8890"/>
            </a:xfrm>
            <a:custGeom>
              <a:avLst/>
              <a:gdLst/>
              <a:ahLst/>
              <a:cxnLst/>
              <a:rect l="l" t="t" r="r" b="b"/>
              <a:pathLst>
                <a:path w="33019" h="8890">
                  <a:moveTo>
                    <a:pt x="32512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25598" y="8889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118788" y="1216660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19" h="7619">
                  <a:moveTo>
                    <a:pt x="32395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26468" y="7619"/>
                  </a:lnTo>
                  <a:lnTo>
                    <a:pt x="32395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111817" y="1224279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440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7513" y="7620"/>
                  </a:lnTo>
                  <a:lnTo>
                    <a:pt x="33440" y="0"/>
                  </a:lnTo>
                  <a:close/>
                </a:path>
              </a:pathLst>
            </a:custGeom>
            <a:solidFill>
              <a:srgbClr val="C8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104845" y="1230629"/>
              <a:ext cx="35560" cy="8890"/>
            </a:xfrm>
            <a:custGeom>
              <a:avLst/>
              <a:gdLst/>
              <a:ahLst/>
              <a:cxnLst/>
              <a:rect l="l" t="t" r="r" b="b"/>
              <a:pathLst>
                <a:path w="35559" h="8890">
                  <a:moveTo>
                    <a:pt x="35472" y="0"/>
                  </a:moveTo>
                  <a:lnTo>
                    <a:pt x="8133" y="0"/>
                  </a:lnTo>
                  <a:lnTo>
                    <a:pt x="0" y="8890"/>
                  </a:lnTo>
                  <a:lnTo>
                    <a:pt x="28558" y="8890"/>
                  </a:lnTo>
                  <a:lnTo>
                    <a:pt x="35472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099036" y="1238249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19">
                  <a:moveTo>
                    <a:pt x="35355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29429" y="7620"/>
                  </a:lnTo>
                  <a:lnTo>
                    <a:pt x="35355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092064" y="124586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30" h="7619">
                  <a:moveTo>
                    <a:pt x="36400" y="0"/>
                  </a:moveTo>
                  <a:lnTo>
                    <a:pt x="6971" y="0"/>
                  </a:lnTo>
                  <a:lnTo>
                    <a:pt x="0" y="7619"/>
                  </a:lnTo>
                  <a:lnTo>
                    <a:pt x="30473" y="7619"/>
                  </a:lnTo>
                  <a:lnTo>
                    <a:pt x="36400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085093" y="125221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4" h="8890">
                  <a:moveTo>
                    <a:pt x="38433" y="0"/>
                  </a:moveTo>
                  <a:lnTo>
                    <a:pt x="8133" y="0"/>
                  </a:lnTo>
                  <a:lnTo>
                    <a:pt x="0" y="8889"/>
                  </a:lnTo>
                  <a:lnTo>
                    <a:pt x="31518" y="888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rgbClr val="C8B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079283" y="1259840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19">
                  <a:moveTo>
                    <a:pt x="38316" y="0"/>
                  </a:moveTo>
                  <a:lnTo>
                    <a:pt x="6971" y="0"/>
                  </a:lnTo>
                  <a:lnTo>
                    <a:pt x="0" y="7620"/>
                  </a:lnTo>
                  <a:lnTo>
                    <a:pt x="32389" y="7620"/>
                  </a:lnTo>
                  <a:lnTo>
                    <a:pt x="38316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069299" y="1267460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4" h="7619">
                  <a:moveTo>
                    <a:pt x="42373" y="0"/>
                  </a:moveTo>
                  <a:lnTo>
                    <a:pt x="9983" y="0"/>
                  </a:lnTo>
                  <a:lnTo>
                    <a:pt x="7660" y="2539"/>
                  </a:lnTo>
                  <a:lnTo>
                    <a:pt x="0" y="7619"/>
                  </a:lnTo>
                  <a:lnTo>
                    <a:pt x="36446" y="7619"/>
                  </a:lnTo>
                  <a:lnTo>
                    <a:pt x="4237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057809" y="1273810"/>
              <a:ext cx="49530" cy="8890"/>
            </a:xfrm>
            <a:custGeom>
              <a:avLst/>
              <a:gdLst/>
              <a:ahLst/>
              <a:cxnLst/>
              <a:rect l="l" t="t" r="r" b="b"/>
              <a:pathLst>
                <a:path w="49530" h="8890">
                  <a:moveTo>
                    <a:pt x="4892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42010" y="8889"/>
                  </a:lnTo>
                  <a:lnTo>
                    <a:pt x="48924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48234" y="1281429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5" h="7619">
                  <a:moveTo>
                    <a:pt x="5257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46646" y="7620"/>
                  </a:lnTo>
                  <a:lnTo>
                    <a:pt x="5257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36744" y="1289049"/>
              <a:ext cx="58419" cy="7620"/>
            </a:xfrm>
            <a:custGeom>
              <a:avLst/>
              <a:gdLst/>
              <a:ahLst/>
              <a:cxnLst/>
              <a:rect l="l" t="t" r="r" b="b"/>
              <a:pathLst>
                <a:path w="58419" h="7619">
                  <a:moveTo>
                    <a:pt x="581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52210" y="7620"/>
                  </a:lnTo>
                  <a:lnTo>
                    <a:pt x="58136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25254" y="1295399"/>
              <a:ext cx="64769" cy="8890"/>
            </a:xfrm>
            <a:custGeom>
              <a:avLst/>
              <a:gdLst/>
              <a:ahLst/>
              <a:cxnLst/>
              <a:rect l="l" t="t" r="r" b="b"/>
              <a:pathLst>
                <a:path w="64769" h="8890">
                  <a:moveTo>
                    <a:pt x="6468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57773" y="8889"/>
                  </a:lnTo>
                  <a:lnTo>
                    <a:pt x="64688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15678" y="1303019"/>
              <a:ext cx="68580" cy="7620"/>
            </a:xfrm>
            <a:custGeom>
              <a:avLst/>
              <a:gdLst/>
              <a:ahLst/>
              <a:cxnLst/>
              <a:rect l="l" t="t" r="r" b="b"/>
              <a:pathLst>
                <a:path w="68580" h="7619">
                  <a:moveTo>
                    <a:pt x="6833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62409" y="7619"/>
                  </a:lnTo>
                  <a:lnTo>
                    <a:pt x="68336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04188" y="1310640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4" h="7619">
                  <a:moveTo>
                    <a:pt x="7390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67973" y="7620"/>
                  </a:lnTo>
                  <a:lnTo>
                    <a:pt x="7390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992698" y="1316990"/>
              <a:ext cx="80645" cy="8890"/>
            </a:xfrm>
            <a:custGeom>
              <a:avLst/>
              <a:gdLst/>
              <a:ahLst/>
              <a:cxnLst/>
              <a:rect l="l" t="t" r="r" b="b"/>
              <a:pathLst>
                <a:path w="80644" h="8890">
                  <a:moveTo>
                    <a:pt x="8045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73537" y="8889"/>
                  </a:lnTo>
                  <a:lnTo>
                    <a:pt x="80451" y="0"/>
                  </a:lnTo>
                  <a:close/>
                </a:path>
              </a:pathLst>
            </a:custGeom>
            <a:solidFill>
              <a:srgbClr val="C7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983123" y="132461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09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78173" y="7619"/>
                  </a:lnTo>
                  <a:lnTo>
                    <a:pt x="84099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971633" y="133222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69" h="7619">
                  <a:moveTo>
                    <a:pt x="896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83736" y="7620"/>
                  </a:lnTo>
                  <a:lnTo>
                    <a:pt x="89663" y="0"/>
                  </a:lnTo>
                  <a:close/>
                </a:path>
              </a:pathLst>
            </a:custGeom>
            <a:solidFill>
              <a:srgbClr val="C7B5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960142" y="1338579"/>
              <a:ext cx="96520" cy="8890"/>
            </a:xfrm>
            <a:custGeom>
              <a:avLst/>
              <a:gdLst/>
              <a:ahLst/>
              <a:cxnLst/>
              <a:rect l="l" t="t" r="r" b="b"/>
              <a:pathLst>
                <a:path w="96519" h="8890">
                  <a:moveTo>
                    <a:pt x="9621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89300" y="8890"/>
                  </a:lnTo>
                  <a:lnTo>
                    <a:pt x="9621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950567" y="1346199"/>
              <a:ext cx="100330" cy="7620"/>
            </a:xfrm>
            <a:custGeom>
              <a:avLst/>
              <a:gdLst/>
              <a:ahLst/>
              <a:cxnLst/>
              <a:rect l="l" t="t" r="r" b="b"/>
              <a:pathLst>
                <a:path w="100330" h="7619">
                  <a:moveTo>
                    <a:pt x="998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93936" y="7620"/>
                  </a:lnTo>
                  <a:lnTo>
                    <a:pt x="99863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939077" y="1353819"/>
              <a:ext cx="106045" cy="7620"/>
            </a:xfrm>
            <a:custGeom>
              <a:avLst/>
              <a:gdLst/>
              <a:ahLst/>
              <a:cxnLst/>
              <a:rect l="l" t="t" r="r" b="b"/>
              <a:pathLst>
                <a:path w="106044" h="7619">
                  <a:moveTo>
                    <a:pt x="10542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99500" y="7619"/>
                  </a:lnTo>
                  <a:lnTo>
                    <a:pt x="10542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927587" y="1360169"/>
              <a:ext cx="112395" cy="8890"/>
            </a:xfrm>
            <a:custGeom>
              <a:avLst/>
              <a:gdLst/>
              <a:ahLst/>
              <a:cxnLst/>
              <a:rect l="l" t="t" r="r" b="b"/>
              <a:pathLst>
                <a:path w="112394" h="8890">
                  <a:moveTo>
                    <a:pt x="11197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05063" y="8889"/>
                  </a:lnTo>
                  <a:lnTo>
                    <a:pt x="11197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918959" y="1367789"/>
              <a:ext cx="112395" cy="7620"/>
            </a:xfrm>
            <a:custGeom>
              <a:avLst/>
              <a:gdLst/>
              <a:ahLst/>
              <a:cxnLst/>
              <a:rect l="l" t="t" r="r" b="b"/>
              <a:pathLst>
                <a:path w="112394" h="7619">
                  <a:moveTo>
                    <a:pt x="112204" y="0"/>
                  </a:moveTo>
                  <a:lnTo>
                    <a:pt x="5753" y="0"/>
                  </a:lnTo>
                  <a:lnTo>
                    <a:pt x="5753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08826" y="7620"/>
                  </a:lnTo>
                  <a:lnTo>
                    <a:pt x="108826" y="6350"/>
                  </a:lnTo>
                  <a:lnTo>
                    <a:pt x="112204" y="6350"/>
                  </a:lnTo>
                  <a:lnTo>
                    <a:pt x="112204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906521" y="1375410"/>
              <a:ext cx="120650" cy="7620"/>
            </a:xfrm>
            <a:custGeom>
              <a:avLst/>
              <a:gdLst/>
              <a:ahLst/>
              <a:cxnLst/>
              <a:rect l="l" t="t" r="r" b="b"/>
              <a:pathLst>
                <a:path w="120650" h="7619">
                  <a:moveTo>
                    <a:pt x="120359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09450" y="7619"/>
                  </a:lnTo>
                  <a:lnTo>
                    <a:pt x="120359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895031" y="1383029"/>
              <a:ext cx="121285" cy="7620"/>
            </a:xfrm>
            <a:custGeom>
              <a:avLst/>
              <a:gdLst/>
              <a:ahLst/>
              <a:cxnLst/>
              <a:rect l="l" t="t" r="r" b="b"/>
              <a:pathLst>
                <a:path w="121284" h="7619">
                  <a:moveTo>
                    <a:pt x="1209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031" y="7620"/>
                  </a:lnTo>
                  <a:lnTo>
                    <a:pt x="120940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885456" y="1389379"/>
              <a:ext cx="121920" cy="7620"/>
            </a:xfrm>
            <a:custGeom>
              <a:avLst/>
              <a:gdLst/>
              <a:ahLst/>
              <a:cxnLst/>
              <a:rect l="l" t="t" r="r" b="b"/>
              <a:pathLst>
                <a:path w="121919" h="7619">
                  <a:moveTo>
                    <a:pt x="12142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0515" y="7620"/>
                  </a:lnTo>
                  <a:lnTo>
                    <a:pt x="121424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873966" y="1396999"/>
              <a:ext cx="122555" cy="7620"/>
            </a:xfrm>
            <a:custGeom>
              <a:avLst/>
              <a:gdLst/>
              <a:ahLst/>
              <a:cxnLst/>
              <a:rect l="l" t="t" r="r" b="b"/>
              <a:pathLst>
                <a:path w="122555" h="7619">
                  <a:moveTo>
                    <a:pt x="12200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1096" y="7620"/>
                  </a:lnTo>
                  <a:lnTo>
                    <a:pt x="122005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862476" y="140461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2586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1677" y="7619"/>
                  </a:lnTo>
                  <a:lnTo>
                    <a:pt x="122586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852901" y="1410969"/>
              <a:ext cx="123189" cy="7620"/>
            </a:xfrm>
            <a:custGeom>
              <a:avLst/>
              <a:gdLst/>
              <a:ahLst/>
              <a:cxnLst/>
              <a:rect l="l" t="t" r="r" b="b"/>
              <a:pathLst>
                <a:path w="123190" h="7619">
                  <a:moveTo>
                    <a:pt x="12307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2161" y="7619"/>
                  </a:lnTo>
                  <a:lnTo>
                    <a:pt x="123071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841410" y="1418590"/>
              <a:ext cx="123825" cy="7620"/>
            </a:xfrm>
            <a:custGeom>
              <a:avLst/>
              <a:gdLst/>
              <a:ahLst/>
              <a:cxnLst/>
              <a:rect l="l" t="t" r="r" b="b"/>
              <a:pathLst>
                <a:path w="123825" h="7619">
                  <a:moveTo>
                    <a:pt x="12365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2742" y="7620"/>
                  </a:lnTo>
                  <a:lnTo>
                    <a:pt x="123652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829920" y="1426210"/>
              <a:ext cx="124460" cy="7620"/>
            </a:xfrm>
            <a:custGeom>
              <a:avLst/>
              <a:gdLst/>
              <a:ahLst/>
              <a:cxnLst/>
              <a:rect l="l" t="t" r="r" b="b"/>
              <a:pathLst>
                <a:path w="124459" h="7619">
                  <a:moveTo>
                    <a:pt x="12423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323" y="7619"/>
                  </a:lnTo>
                  <a:lnTo>
                    <a:pt x="124233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820345" y="1432560"/>
              <a:ext cx="125095" cy="7620"/>
            </a:xfrm>
            <a:custGeom>
              <a:avLst/>
              <a:gdLst/>
              <a:ahLst/>
              <a:cxnLst/>
              <a:rect l="l" t="t" r="r" b="b"/>
              <a:pathLst>
                <a:path w="125094" h="7619">
                  <a:moveTo>
                    <a:pt x="1247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3808" y="7619"/>
                  </a:lnTo>
                  <a:lnTo>
                    <a:pt x="12471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808855" y="1440179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30" h="7619">
                  <a:moveTo>
                    <a:pt x="12529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389" y="7620"/>
                  </a:lnTo>
                  <a:lnTo>
                    <a:pt x="125298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797365" y="144779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587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4970" y="7620"/>
                  </a:lnTo>
                  <a:lnTo>
                    <a:pt x="125879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787789" y="1454149"/>
              <a:ext cx="126364" cy="7620"/>
            </a:xfrm>
            <a:custGeom>
              <a:avLst/>
              <a:gdLst/>
              <a:ahLst/>
              <a:cxnLst/>
              <a:rect l="l" t="t" r="r" b="b"/>
              <a:pathLst>
                <a:path w="126365" h="7619">
                  <a:moveTo>
                    <a:pt x="12636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5454" y="7620"/>
                  </a:lnTo>
                  <a:lnTo>
                    <a:pt x="126363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776299" y="1461769"/>
              <a:ext cx="127000" cy="7620"/>
            </a:xfrm>
            <a:custGeom>
              <a:avLst/>
              <a:gdLst/>
              <a:ahLst/>
              <a:cxnLst/>
              <a:rect l="l" t="t" r="r" b="b"/>
              <a:pathLst>
                <a:path w="127000" h="7619">
                  <a:moveTo>
                    <a:pt x="12694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6035" y="7619"/>
                  </a:lnTo>
                  <a:lnTo>
                    <a:pt x="126944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764809" y="1469390"/>
              <a:ext cx="127635" cy="7620"/>
            </a:xfrm>
            <a:custGeom>
              <a:avLst/>
              <a:gdLst/>
              <a:ahLst/>
              <a:cxnLst/>
              <a:rect l="l" t="t" r="r" b="b"/>
              <a:pathLst>
                <a:path w="127634" h="7619">
                  <a:moveTo>
                    <a:pt x="12752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6616" y="7620"/>
                  </a:lnTo>
                  <a:lnTo>
                    <a:pt x="127525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755234" y="1475740"/>
              <a:ext cx="128270" cy="7620"/>
            </a:xfrm>
            <a:custGeom>
              <a:avLst/>
              <a:gdLst/>
              <a:ahLst/>
              <a:cxnLst/>
              <a:rect l="l" t="t" r="r" b="b"/>
              <a:pathLst>
                <a:path w="128269" h="7619">
                  <a:moveTo>
                    <a:pt x="12800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7100" y="7620"/>
                  </a:lnTo>
                  <a:lnTo>
                    <a:pt x="128009" y="0"/>
                  </a:lnTo>
                  <a:close/>
                </a:path>
              </a:pathLst>
            </a:custGeom>
            <a:solidFill>
              <a:srgbClr val="C4A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743744" y="1483360"/>
              <a:ext cx="128905" cy="7620"/>
            </a:xfrm>
            <a:custGeom>
              <a:avLst/>
              <a:gdLst/>
              <a:ahLst/>
              <a:cxnLst/>
              <a:rect l="l" t="t" r="r" b="b"/>
              <a:pathLst>
                <a:path w="128905" h="7619">
                  <a:moveTo>
                    <a:pt x="128590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7681" y="7619"/>
                  </a:lnTo>
                  <a:lnTo>
                    <a:pt x="12859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732253" y="1490979"/>
              <a:ext cx="129539" cy="7620"/>
            </a:xfrm>
            <a:custGeom>
              <a:avLst/>
              <a:gdLst/>
              <a:ahLst/>
              <a:cxnLst/>
              <a:rect l="l" t="t" r="r" b="b"/>
              <a:pathLst>
                <a:path w="129540" h="7619">
                  <a:moveTo>
                    <a:pt x="1291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262" y="7620"/>
                  </a:lnTo>
                  <a:lnTo>
                    <a:pt x="129171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722678" y="1497329"/>
              <a:ext cx="130175" cy="7620"/>
            </a:xfrm>
            <a:custGeom>
              <a:avLst/>
              <a:gdLst/>
              <a:ahLst/>
              <a:cxnLst/>
              <a:rect l="l" t="t" r="r" b="b"/>
              <a:pathLst>
                <a:path w="130175" h="7619">
                  <a:moveTo>
                    <a:pt x="129655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8746" y="7620"/>
                  </a:lnTo>
                  <a:lnTo>
                    <a:pt x="129655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711188" y="1504949"/>
              <a:ext cx="130810" cy="7620"/>
            </a:xfrm>
            <a:custGeom>
              <a:avLst/>
              <a:gdLst/>
              <a:ahLst/>
              <a:cxnLst/>
              <a:rect l="l" t="t" r="r" b="b"/>
              <a:pathLst>
                <a:path w="130809" h="7619">
                  <a:moveTo>
                    <a:pt x="13023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19327" y="7620"/>
                  </a:lnTo>
                  <a:lnTo>
                    <a:pt x="13023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699698" y="151256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081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19908" y="7619"/>
                  </a:lnTo>
                  <a:lnTo>
                    <a:pt x="130817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690123" y="151891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4" h="7619">
                  <a:moveTo>
                    <a:pt x="1313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0392" y="7619"/>
                  </a:lnTo>
                  <a:lnTo>
                    <a:pt x="13130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678632" y="1526540"/>
              <a:ext cx="132080" cy="7620"/>
            </a:xfrm>
            <a:custGeom>
              <a:avLst/>
              <a:gdLst/>
              <a:ahLst/>
              <a:cxnLst/>
              <a:rect l="l" t="t" r="r" b="b"/>
              <a:pathLst>
                <a:path w="132079" h="7619">
                  <a:moveTo>
                    <a:pt x="13188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0973" y="7620"/>
                  </a:lnTo>
                  <a:lnTo>
                    <a:pt x="131882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667142" y="1534160"/>
              <a:ext cx="132715" cy="7620"/>
            </a:xfrm>
            <a:custGeom>
              <a:avLst/>
              <a:gdLst/>
              <a:ahLst/>
              <a:cxnLst/>
              <a:rect l="l" t="t" r="r" b="b"/>
              <a:pathLst>
                <a:path w="132715" h="7619">
                  <a:moveTo>
                    <a:pt x="132463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1554" y="7619"/>
                  </a:lnTo>
                  <a:lnTo>
                    <a:pt x="13246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657567" y="1540510"/>
              <a:ext cx="133350" cy="7620"/>
            </a:xfrm>
            <a:custGeom>
              <a:avLst/>
              <a:gdLst/>
              <a:ahLst/>
              <a:cxnLst/>
              <a:rect l="l" t="t" r="r" b="b"/>
              <a:pathLst>
                <a:path w="133350" h="7619">
                  <a:moveTo>
                    <a:pt x="1329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2038" y="7619"/>
                  </a:lnTo>
                  <a:lnTo>
                    <a:pt x="132948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634580" y="1548129"/>
              <a:ext cx="145415" cy="15240"/>
            </a:xfrm>
            <a:custGeom>
              <a:avLst/>
              <a:gdLst/>
              <a:ahLst/>
              <a:cxnLst/>
              <a:rect l="l" t="t" r="r" b="b"/>
              <a:pathLst>
                <a:path w="145415" h="15240">
                  <a:moveTo>
                    <a:pt x="145021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23202" y="15240"/>
                  </a:lnTo>
                  <a:lnTo>
                    <a:pt x="134112" y="7620"/>
                  </a:lnTo>
                  <a:lnTo>
                    <a:pt x="145021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625012" y="1562099"/>
              <a:ext cx="134620" cy="7620"/>
            </a:xfrm>
            <a:custGeom>
              <a:avLst/>
              <a:gdLst/>
              <a:ahLst/>
              <a:cxnLst/>
              <a:rect l="l" t="t" r="r" b="b"/>
              <a:pathLst>
                <a:path w="134620" h="7619">
                  <a:moveTo>
                    <a:pt x="13459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3684" y="7620"/>
                  </a:lnTo>
                  <a:lnTo>
                    <a:pt x="134594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613521" y="1569719"/>
              <a:ext cx="135255" cy="7620"/>
            </a:xfrm>
            <a:custGeom>
              <a:avLst/>
              <a:gdLst/>
              <a:ahLst/>
              <a:cxnLst/>
              <a:rect l="l" t="t" r="r" b="b"/>
              <a:pathLst>
                <a:path w="135254" h="7619">
                  <a:moveTo>
                    <a:pt x="13517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4265" y="7619"/>
                  </a:lnTo>
                  <a:lnTo>
                    <a:pt x="135175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602031" y="1577340"/>
              <a:ext cx="135890" cy="7620"/>
            </a:xfrm>
            <a:custGeom>
              <a:avLst/>
              <a:gdLst/>
              <a:ahLst/>
              <a:cxnLst/>
              <a:rect l="l" t="t" r="r" b="b"/>
              <a:pathLst>
                <a:path w="135890" h="7619">
                  <a:moveTo>
                    <a:pt x="13575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4846" y="7620"/>
                  </a:lnTo>
                  <a:lnTo>
                    <a:pt x="135756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592456" y="1583690"/>
              <a:ext cx="136525" cy="7620"/>
            </a:xfrm>
            <a:custGeom>
              <a:avLst/>
              <a:gdLst/>
              <a:ahLst/>
              <a:cxnLst/>
              <a:rect l="l" t="t" r="r" b="b"/>
              <a:pathLst>
                <a:path w="136525" h="7619">
                  <a:moveTo>
                    <a:pt x="1362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5331" y="7620"/>
                  </a:lnTo>
                  <a:lnTo>
                    <a:pt x="136240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580966" y="1591310"/>
              <a:ext cx="137160" cy="7620"/>
            </a:xfrm>
            <a:custGeom>
              <a:avLst/>
              <a:gdLst/>
              <a:ahLst/>
              <a:cxnLst/>
              <a:rect l="l" t="t" r="r" b="b"/>
              <a:pathLst>
                <a:path w="137159" h="7619">
                  <a:moveTo>
                    <a:pt x="13682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5912" y="7619"/>
                  </a:lnTo>
                  <a:lnTo>
                    <a:pt x="136821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569476" y="1598929"/>
              <a:ext cx="137795" cy="7620"/>
            </a:xfrm>
            <a:custGeom>
              <a:avLst/>
              <a:gdLst/>
              <a:ahLst/>
              <a:cxnLst/>
              <a:rect l="l" t="t" r="r" b="b"/>
              <a:pathLst>
                <a:path w="137795" h="7619">
                  <a:moveTo>
                    <a:pt x="137402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493" y="7620"/>
                  </a:lnTo>
                  <a:lnTo>
                    <a:pt x="13740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559900" y="1605279"/>
              <a:ext cx="138430" cy="7620"/>
            </a:xfrm>
            <a:custGeom>
              <a:avLst/>
              <a:gdLst/>
              <a:ahLst/>
              <a:cxnLst/>
              <a:rect l="l" t="t" r="r" b="b"/>
              <a:pathLst>
                <a:path w="138429" h="7619">
                  <a:moveTo>
                    <a:pt x="1378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6977" y="7620"/>
                  </a:lnTo>
                  <a:lnTo>
                    <a:pt x="137886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548410" y="161289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8467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7558" y="7620"/>
                  </a:lnTo>
                  <a:lnTo>
                    <a:pt x="138467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536920" y="1620519"/>
              <a:ext cx="139065" cy="7620"/>
            </a:xfrm>
            <a:custGeom>
              <a:avLst/>
              <a:gdLst/>
              <a:ahLst/>
              <a:cxnLst/>
              <a:rect l="l" t="t" r="r" b="b"/>
              <a:pathLst>
                <a:path w="139065" h="7619">
                  <a:moveTo>
                    <a:pt x="139048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139" y="7619"/>
                  </a:lnTo>
                  <a:lnTo>
                    <a:pt x="139048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527345" y="1626869"/>
              <a:ext cx="139700" cy="7620"/>
            </a:xfrm>
            <a:custGeom>
              <a:avLst/>
              <a:gdLst/>
              <a:ahLst/>
              <a:cxnLst/>
              <a:rect l="l" t="t" r="r" b="b"/>
              <a:pathLst>
                <a:path w="139700" h="7619">
                  <a:moveTo>
                    <a:pt x="13953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8623" y="7619"/>
                  </a:lnTo>
                  <a:lnTo>
                    <a:pt x="139532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515855" y="1634490"/>
              <a:ext cx="140335" cy="7620"/>
            </a:xfrm>
            <a:custGeom>
              <a:avLst/>
              <a:gdLst/>
              <a:ahLst/>
              <a:cxnLst/>
              <a:rect l="l" t="t" r="r" b="b"/>
              <a:pathLst>
                <a:path w="140334" h="7619">
                  <a:moveTo>
                    <a:pt x="14011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29204" y="7620"/>
                  </a:lnTo>
                  <a:lnTo>
                    <a:pt x="140113" y="0"/>
                  </a:lnTo>
                  <a:close/>
                </a:path>
              </a:pathLst>
            </a:custGeom>
            <a:solidFill>
              <a:srgbClr val="C29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504364" y="16421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69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29785" y="7619"/>
                  </a:lnTo>
                  <a:lnTo>
                    <a:pt x="140694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492874" y="1648459"/>
              <a:ext cx="143510" cy="8890"/>
            </a:xfrm>
            <a:custGeom>
              <a:avLst/>
              <a:gdLst/>
              <a:ahLst/>
              <a:cxnLst/>
              <a:rect l="l" t="t" r="r" b="b"/>
              <a:pathLst>
                <a:path w="143509" h="8889">
                  <a:moveTo>
                    <a:pt x="143093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0366" y="8889"/>
                  </a:lnTo>
                  <a:lnTo>
                    <a:pt x="143093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483299" y="1656079"/>
              <a:ext cx="142240" cy="7620"/>
            </a:xfrm>
            <a:custGeom>
              <a:avLst/>
              <a:gdLst/>
              <a:ahLst/>
              <a:cxnLst/>
              <a:rect l="l" t="t" r="r" b="b"/>
              <a:pathLst>
                <a:path w="142240" h="7619">
                  <a:moveTo>
                    <a:pt x="141759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0850" y="7620"/>
                  </a:lnTo>
                  <a:lnTo>
                    <a:pt x="141759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471809" y="1663700"/>
              <a:ext cx="142875" cy="7620"/>
            </a:xfrm>
            <a:custGeom>
              <a:avLst/>
              <a:gdLst/>
              <a:ahLst/>
              <a:cxnLst/>
              <a:rect l="l" t="t" r="r" b="b"/>
              <a:pathLst>
                <a:path w="142875" h="7619">
                  <a:moveTo>
                    <a:pt x="14234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1431" y="7620"/>
                  </a:lnTo>
                  <a:lnTo>
                    <a:pt x="14234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460319" y="1670050"/>
              <a:ext cx="144780" cy="8890"/>
            </a:xfrm>
            <a:custGeom>
              <a:avLst/>
              <a:gdLst/>
              <a:ahLst/>
              <a:cxnLst/>
              <a:rect l="l" t="t" r="r" b="b"/>
              <a:pathLst>
                <a:path w="144779" h="8889">
                  <a:moveTo>
                    <a:pt x="144739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2012" y="8889"/>
                  </a:lnTo>
                  <a:lnTo>
                    <a:pt x="144739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450743" y="1677669"/>
              <a:ext cx="143510" cy="7620"/>
            </a:xfrm>
            <a:custGeom>
              <a:avLst/>
              <a:gdLst/>
              <a:ahLst/>
              <a:cxnLst/>
              <a:rect l="l" t="t" r="r" b="b"/>
              <a:pathLst>
                <a:path w="143509" h="7619">
                  <a:moveTo>
                    <a:pt x="143405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2496" y="7619"/>
                  </a:lnTo>
                  <a:lnTo>
                    <a:pt x="143405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439253" y="1685290"/>
              <a:ext cx="144145" cy="7620"/>
            </a:xfrm>
            <a:custGeom>
              <a:avLst/>
              <a:gdLst/>
              <a:ahLst/>
              <a:cxnLst/>
              <a:rect l="l" t="t" r="r" b="b"/>
              <a:pathLst>
                <a:path w="144145" h="7619">
                  <a:moveTo>
                    <a:pt x="143986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3077" y="7620"/>
                  </a:lnTo>
                  <a:lnTo>
                    <a:pt x="143986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427763" y="1691640"/>
              <a:ext cx="146685" cy="8890"/>
            </a:xfrm>
            <a:custGeom>
              <a:avLst/>
              <a:gdLst/>
              <a:ahLst/>
              <a:cxnLst/>
              <a:rect l="l" t="t" r="r" b="b"/>
              <a:pathLst>
                <a:path w="146684" h="8889">
                  <a:moveTo>
                    <a:pt x="146386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3658" y="8889"/>
                  </a:lnTo>
                  <a:lnTo>
                    <a:pt x="146386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418188" y="1699259"/>
              <a:ext cx="145415" cy="7620"/>
            </a:xfrm>
            <a:custGeom>
              <a:avLst/>
              <a:gdLst/>
              <a:ahLst/>
              <a:cxnLst/>
              <a:rect l="l" t="t" r="r" b="b"/>
              <a:pathLst>
                <a:path w="145415" h="7619">
                  <a:moveTo>
                    <a:pt x="145052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4142" y="7619"/>
                  </a:lnTo>
                  <a:lnTo>
                    <a:pt x="145052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406698" y="1706879"/>
              <a:ext cx="146050" cy="7620"/>
            </a:xfrm>
            <a:custGeom>
              <a:avLst/>
              <a:gdLst/>
              <a:ahLst/>
              <a:cxnLst/>
              <a:rect l="l" t="t" r="r" b="b"/>
              <a:pathLst>
                <a:path w="146050" h="7619">
                  <a:moveTo>
                    <a:pt x="145633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4723" y="7620"/>
                  </a:lnTo>
                  <a:lnTo>
                    <a:pt x="145633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395207" y="1713229"/>
              <a:ext cx="148590" cy="8890"/>
            </a:xfrm>
            <a:custGeom>
              <a:avLst/>
              <a:gdLst/>
              <a:ahLst/>
              <a:cxnLst/>
              <a:rect l="l" t="t" r="r" b="b"/>
              <a:pathLst>
                <a:path w="148590" h="8889">
                  <a:moveTo>
                    <a:pt x="148032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35304" y="8890"/>
                  </a:lnTo>
                  <a:lnTo>
                    <a:pt x="148032" y="0"/>
                  </a:lnTo>
                  <a:close/>
                </a:path>
              </a:pathLst>
            </a:custGeom>
            <a:solidFill>
              <a:srgbClr val="C09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386588" y="1720849"/>
              <a:ext cx="141605" cy="7620"/>
            </a:xfrm>
            <a:custGeom>
              <a:avLst/>
              <a:gdLst/>
              <a:ahLst/>
              <a:cxnLst/>
              <a:rect l="l" t="t" r="r" b="b"/>
              <a:pathLst>
                <a:path w="141604" h="7619">
                  <a:moveTo>
                    <a:pt x="141185" y="0"/>
                  </a:moveTo>
                  <a:lnTo>
                    <a:pt x="5740" y="0"/>
                  </a:lnTo>
                  <a:lnTo>
                    <a:pt x="5740" y="635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135801" y="7620"/>
                  </a:lnTo>
                  <a:lnTo>
                    <a:pt x="135801" y="6350"/>
                  </a:lnTo>
                  <a:lnTo>
                    <a:pt x="141185" y="6350"/>
                  </a:lnTo>
                  <a:lnTo>
                    <a:pt x="141185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374142" y="1728469"/>
              <a:ext cx="147955" cy="7620"/>
            </a:xfrm>
            <a:custGeom>
              <a:avLst/>
              <a:gdLst/>
              <a:ahLst/>
              <a:cxnLst/>
              <a:rect l="l" t="t" r="r" b="b"/>
              <a:pathLst>
                <a:path w="147954" h="7619">
                  <a:moveTo>
                    <a:pt x="147401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37225" y="7619"/>
                  </a:lnTo>
                  <a:lnTo>
                    <a:pt x="14740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362652" y="1734819"/>
              <a:ext cx="150495" cy="8890"/>
            </a:xfrm>
            <a:custGeom>
              <a:avLst/>
              <a:gdLst/>
              <a:ahLst/>
              <a:cxnLst/>
              <a:rect l="l" t="t" r="r" b="b"/>
              <a:pathLst>
                <a:path w="150495" h="8889">
                  <a:moveTo>
                    <a:pt x="15041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38539" y="8889"/>
                  </a:lnTo>
                  <a:lnTo>
                    <a:pt x="150411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353077" y="1742440"/>
              <a:ext cx="149860" cy="7620"/>
            </a:xfrm>
            <a:custGeom>
              <a:avLst/>
              <a:gdLst/>
              <a:ahLst/>
              <a:cxnLst/>
              <a:rect l="l" t="t" r="r" b="b"/>
              <a:pathLst>
                <a:path w="149859" h="7619">
                  <a:moveTo>
                    <a:pt x="149810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39634" y="7620"/>
                  </a:lnTo>
                  <a:lnTo>
                    <a:pt x="149810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341587" y="1750059"/>
              <a:ext cx="151130" cy="7620"/>
            </a:xfrm>
            <a:custGeom>
              <a:avLst/>
              <a:gdLst/>
              <a:ahLst/>
              <a:cxnLst/>
              <a:rect l="l" t="t" r="r" b="b"/>
              <a:pathLst>
                <a:path w="151129" h="7619">
                  <a:moveTo>
                    <a:pt x="151124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0948" y="7619"/>
                  </a:lnTo>
                  <a:lnTo>
                    <a:pt x="151124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330096" y="1756409"/>
              <a:ext cx="154305" cy="8890"/>
            </a:xfrm>
            <a:custGeom>
              <a:avLst/>
              <a:gdLst/>
              <a:ahLst/>
              <a:cxnLst/>
              <a:rect l="l" t="t" r="r" b="b"/>
              <a:pathLst>
                <a:path w="154304" h="8889">
                  <a:moveTo>
                    <a:pt x="154134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2262" y="8889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20521" y="1764029"/>
              <a:ext cx="153670" cy="7620"/>
            </a:xfrm>
            <a:custGeom>
              <a:avLst/>
              <a:gdLst/>
              <a:ahLst/>
              <a:cxnLst/>
              <a:rect l="l" t="t" r="r" b="b"/>
              <a:pathLst>
                <a:path w="153670" h="7619">
                  <a:moveTo>
                    <a:pt x="153534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3357" y="7620"/>
                  </a:lnTo>
                  <a:lnTo>
                    <a:pt x="153534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309031" y="1771650"/>
              <a:ext cx="154940" cy="7620"/>
            </a:xfrm>
            <a:custGeom>
              <a:avLst/>
              <a:gdLst/>
              <a:ahLst/>
              <a:cxnLst/>
              <a:rect l="l" t="t" r="r" b="b"/>
              <a:pathLst>
                <a:path w="154940" h="7619">
                  <a:moveTo>
                    <a:pt x="154848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4672" y="7620"/>
                  </a:lnTo>
                  <a:lnTo>
                    <a:pt x="154848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297541" y="1778000"/>
              <a:ext cx="158115" cy="8890"/>
            </a:xfrm>
            <a:custGeom>
              <a:avLst/>
              <a:gdLst/>
              <a:ahLst/>
              <a:cxnLst/>
              <a:rect l="l" t="t" r="r" b="b"/>
              <a:pathLst>
                <a:path w="158115" h="8889">
                  <a:moveTo>
                    <a:pt x="157858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5986" y="8889"/>
                  </a:lnTo>
                  <a:lnTo>
                    <a:pt x="157858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287966" y="1785619"/>
              <a:ext cx="157480" cy="7620"/>
            </a:xfrm>
            <a:custGeom>
              <a:avLst/>
              <a:gdLst/>
              <a:ahLst/>
              <a:cxnLst/>
              <a:rect l="l" t="t" r="r" b="b"/>
              <a:pathLst>
                <a:path w="157479" h="7619">
                  <a:moveTo>
                    <a:pt x="157257" y="0"/>
                  </a:moveTo>
                  <a:lnTo>
                    <a:pt x="11490" y="0"/>
                  </a:lnTo>
                  <a:lnTo>
                    <a:pt x="0" y="7619"/>
                  </a:lnTo>
                  <a:lnTo>
                    <a:pt x="147081" y="7619"/>
                  </a:lnTo>
                  <a:lnTo>
                    <a:pt x="157257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276475" y="1793240"/>
              <a:ext cx="158750" cy="7620"/>
            </a:xfrm>
            <a:custGeom>
              <a:avLst/>
              <a:gdLst/>
              <a:ahLst/>
              <a:cxnLst/>
              <a:rect l="l" t="t" r="r" b="b"/>
              <a:pathLst>
                <a:path w="158750" h="7619">
                  <a:moveTo>
                    <a:pt x="158571" y="0"/>
                  </a:moveTo>
                  <a:lnTo>
                    <a:pt x="11490" y="0"/>
                  </a:lnTo>
                  <a:lnTo>
                    <a:pt x="0" y="7620"/>
                  </a:lnTo>
                  <a:lnTo>
                    <a:pt x="148395" y="7620"/>
                  </a:lnTo>
                  <a:lnTo>
                    <a:pt x="158571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264985" y="1799590"/>
              <a:ext cx="161925" cy="8890"/>
            </a:xfrm>
            <a:custGeom>
              <a:avLst/>
              <a:gdLst/>
              <a:ahLst/>
              <a:cxnLst/>
              <a:rect l="l" t="t" r="r" b="b"/>
              <a:pathLst>
                <a:path w="161925" h="8889">
                  <a:moveTo>
                    <a:pt x="161581" y="0"/>
                  </a:moveTo>
                  <a:lnTo>
                    <a:pt x="13405" y="0"/>
                  </a:lnTo>
                  <a:lnTo>
                    <a:pt x="0" y="8889"/>
                  </a:lnTo>
                  <a:lnTo>
                    <a:pt x="149709" y="8889"/>
                  </a:lnTo>
                  <a:lnTo>
                    <a:pt x="161581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243916" y="1807209"/>
              <a:ext cx="172720" cy="15240"/>
            </a:xfrm>
            <a:custGeom>
              <a:avLst/>
              <a:gdLst/>
              <a:ahLst/>
              <a:cxnLst/>
              <a:rect l="l" t="t" r="r" b="b"/>
              <a:pathLst>
                <a:path w="172720" h="15239">
                  <a:moveTo>
                    <a:pt x="172466" y="0"/>
                  </a:moveTo>
                  <a:lnTo>
                    <a:pt x="22974" y="0"/>
                  </a:lnTo>
                  <a:lnTo>
                    <a:pt x="11493" y="7620"/>
                  </a:lnTo>
                  <a:lnTo>
                    <a:pt x="0" y="15240"/>
                  </a:lnTo>
                  <a:lnTo>
                    <a:pt x="152120" y="15240"/>
                  </a:lnTo>
                  <a:lnTo>
                    <a:pt x="162293" y="7620"/>
                  </a:lnTo>
                  <a:lnTo>
                    <a:pt x="172466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232430" y="1821179"/>
              <a:ext cx="165735" cy="8890"/>
            </a:xfrm>
            <a:custGeom>
              <a:avLst/>
              <a:gdLst/>
              <a:ahLst/>
              <a:cxnLst/>
              <a:rect l="l" t="t" r="r" b="b"/>
              <a:pathLst>
                <a:path w="165735" h="8889">
                  <a:moveTo>
                    <a:pt x="165304" y="0"/>
                  </a:moveTo>
                  <a:lnTo>
                    <a:pt x="13405" y="0"/>
                  </a:lnTo>
                  <a:lnTo>
                    <a:pt x="0" y="8890"/>
                  </a:lnTo>
                  <a:lnTo>
                    <a:pt x="153432" y="8890"/>
                  </a:lnTo>
                  <a:lnTo>
                    <a:pt x="165304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227393" y="1828799"/>
              <a:ext cx="158115" cy="7620"/>
            </a:xfrm>
            <a:custGeom>
              <a:avLst/>
              <a:gdLst/>
              <a:ahLst/>
              <a:cxnLst/>
              <a:rect l="l" t="t" r="r" b="b"/>
              <a:pathLst>
                <a:path w="158115" h="7619">
                  <a:moveTo>
                    <a:pt x="157619" y="0"/>
                  </a:moveTo>
                  <a:lnTo>
                    <a:pt x="4076" y="0"/>
                  </a:lnTo>
                  <a:lnTo>
                    <a:pt x="4076" y="3810"/>
                  </a:lnTo>
                  <a:lnTo>
                    <a:pt x="0" y="3810"/>
                  </a:lnTo>
                  <a:lnTo>
                    <a:pt x="0" y="7620"/>
                  </a:lnTo>
                  <a:lnTo>
                    <a:pt x="152527" y="7620"/>
                  </a:lnTo>
                  <a:lnTo>
                    <a:pt x="152527" y="3810"/>
                  </a:lnTo>
                  <a:lnTo>
                    <a:pt x="157619" y="3810"/>
                  </a:lnTo>
                  <a:lnTo>
                    <a:pt x="157619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221406" y="1836419"/>
              <a:ext cx="156210" cy="7620"/>
            </a:xfrm>
            <a:custGeom>
              <a:avLst/>
              <a:gdLst/>
              <a:ahLst/>
              <a:cxnLst/>
              <a:rect l="l" t="t" r="r" b="b"/>
              <a:pathLst>
                <a:path w="156210" h="7619">
                  <a:moveTo>
                    <a:pt x="155976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45800" y="7619"/>
                  </a:lnTo>
                  <a:lnTo>
                    <a:pt x="15597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216610" y="1842769"/>
              <a:ext cx="152400" cy="8890"/>
            </a:xfrm>
            <a:custGeom>
              <a:avLst/>
              <a:gdLst/>
              <a:ahLst/>
              <a:cxnLst/>
              <a:rect l="l" t="t" r="r" b="b"/>
              <a:pathLst>
                <a:path w="152400" h="8889">
                  <a:moveTo>
                    <a:pt x="152292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40420" y="8889"/>
                  </a:lnTo>
                  <a:lnTo>
                    <a:pt x="152292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212613" y="1850390"/>
              <a:ext cx="146685" cy="7620"/>
            </a:xfrm>
            <a:custGeom>
              <a:avLst/>
              <a:gdLst/>
              <a:ahLst/>
              <a:cxnLst/>
              <a:rect l="l" t="t" r="r" b="b"/>
              <a:pathLst>
                <a:path w="146685" h="7619">
                  <a:moveTo>
                    <a:pt x="14611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35936" y="7620"/>
                  </a:lnTo>
                  <a:lnTo>
                    <a:pt x="146112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207818" y="1858009"/>
              <a:ext cx="140970" cy="7620"/>
            </a:xfrm>
            <a:custGeom>
              <a:avLst/>
              <a:gdLst/>
              <a:ahLst/>
              <a:cxnLst/>
              <a:rect l="l" t="t" r="r" b="b"/>
              <a:pathLst>
                <a:path w="140970" h="7619">
                  <a:moveTo>
                    <a:pt x="140732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30556" y="7619"/>
                  </a:lnTo>
                  <a:lnTo>
                    <a:pt x="140732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203022" y="1864359"/>
              <a:ext cx="137160" cy="8890"/>
            </a:xfrm>
            <a:custGeom>
              <a:avLst/>
              <a:gdLst/>
              <a:ahLst/>
              <a:cxnLst/>
              <a:rect l="l" t="t" r="r" b="b"/>
              <a:pathLst>
                <a:path w="137160" h="8889">
                  <a:moveTo>
                    <a:pt x="137048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25176" y="8889"/>
                  </a:lnTo>
                  <a:lnTo>
                    <a:pt x="137048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99025" y="1871979"/>
              <a:ext cx="131445" cy="7620"/>
            </a:xfrm>
            <a:custGeom>
              <a:avLst/>
              <a:gdLst/>
              <a:ahLst/>
              <a:cxnLst/>
              <a:rect l="l" t="t" r="r" b="b"/>
              <a:pathLst>
                <a:path w="131445" h="7619">
                  <a:moveTo>
                    <a:pt x="1308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20692" y="7620"/>
                  </a:lnTo>
                  <a:lnTo>
                    <a:pt x="130868" y="0"/>
                  </a:lnTo>
                  <a:close/>
                </a:path>
              </a:pathLst>
            </a:custGeom>
            <a:solidFill>
              <a:srgbClr val="BE8B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94230" y="1879600"/>
              <a:ext cx="125730" cy="7620"/>
            </a:xfrm>
            <a:custGeom>
              <a:avLst/>
              <a:gdLst/>
              <a:ahLst/>
              <a:cxnLst/>
              <a:rect l="l" t="t" r="r" b="b"/>
              <a:pathLst>
                <a:path w="125729" h="7619">
                  <a:moveTo>
                    <a:pt x="12548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15312" y="7620"/>
                  </a:lnTo>
                  <a:lnTo>
                    <a:pt x="125488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89434" y="1885950"/>
              <a:ext cx="121920" cy="8890"/>
            </a:xfrm>
            <a:custGeom>
              <a:avLst/>
              <a:gdLst/>
              <a:ahLst/>
              <a:cxnLst/>
              <a:rect l="l" t="t" r="r" b="b"/>
              <a:pathLst>
                <a:path w="121920" h="8889">
                  <a:moveTo>
                    <a:pt x="12180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109932" y="8889"/>
                  </a:lnTo>
                  <a:lnTo>
                    <a:pt x="121804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85437" y="1893569"/>
              <a:ext cx="116205" cy="7620"/>
            </a:xfrm>
            <a:custGeom>
              <a:avLst/>
              <a:gdLst/>
              <a:ahLst/>
              <a:cxnLst/>
              <a:rect l="l" t="t" r="r" b="b"/>
              <a:pathLst>
                <a:path w="116204" h="7619">
                  <a:moveTo>
                    <a:pt x="11562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105448" y="7619"/>
                  </a:lnTo>
                  <a:lnTo>
                    <a:pt x="11562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80641" y="1901190"/>
              <a:ext cx="110489" cy="7620"/>
            </a:xfrm>
            <a:custGeom>
              <a:avLst/>
              <a:gdLst/>
              <a:ahLst/>
              <a:cxnLst/>
              <a:rect l="l" t="t" r="r" b="b"/>
              <a:pathLst>
                <a:path w="110489" h="7619">
                  <a:moveTo>
                    <a:pt x="110244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100068" y="7620"/>
                  </a:lnTo>
                  <a:lnTo>
                    <a:pt x="110244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175846" y="1907540"/>
              <a:ext cx="106680" cy="8890"/>
            </a:xfrm>
            <a:custGeom>
              <a:avLst/>
              <a:gdLst/>
              <a:ahLst/>
              <a:cxnLst/>
              <a:rect l="l" t="t" r="r" b="b"/>
              <a:pathLst>
                <a:path w="106679" h="8889">
                  <a:moveTo>
                    <a:pt x="10656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94687" y="8889"/>
                  </a:lnTo>
                  <a:lnTo>
                    <a:pt x="106560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171849" y="1915159"/>
              <a:ext cx="100965" cy="7620"/>
            </a:xfrm>
            <a:custGeom>
              <a:avLst/>
              <a:gdLst/>
              <a:ahLst/>
              <a:cxnLst/>
              <a:rect l="l" t="t" r="r" b="b"/>
              <a:pathLst>
                <a:path w="100964" h="7619">
                  <a:moveTo>
                    <a:pt x="10038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90204" y="7619"/>
                  </a:lnTo>
                  <a:lnTo>
                    <a:pt x="100380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67053" y="1922779"/>
              <a:ext cx="95250" cy="7620"/>
            </a:xfrm>
            <a:custGeom>
              <a:avLst/>
              <a:gdLst/>
              <a:ahLst/>
              <a:cxnLst/>
              <a:rect l="l" t="t" r="r" b="b"/>
              <a:pathLst>
                <a:path w="95250" h="7619">
                  <a:moveTo>
                    <a:pt x="9500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6520" y="7620"/>
                  </a:lnTo>
                  <a:lnTo>
                    <a:pt x="88216" y="5080"/>
                  </a:lnTo>
                  <a:lnTo>
                    <a:pt x="95000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62258" y="1929129"/>
              <a:ext cx="92710" cy="8890"/>
            </a:xfrm>
            <a:custGeom>
              <a:avLst/>
              <a:gdLst/>
              <a:ahLst/>
              <a:cxnLst/>
              <a:rect l="l" t="t" r="r" b="b"/>
              <a:pathLst>
                <a:path w="92710" h="8889">
                  <a:moveTo>
                    <a:pt x="92163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6227" y="8890"/>
                  </a:lnTo>
                  <a:lnTo>
                    <a:pt x="92163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58261" y="1936750"/>
              <a:ext cx="91440" cy="7620"/>
            </a:xfrm>
            <a:custGeom>
              <a:avLst/>
              <a:gdLst/>
              <a:ahLst/>
              <a:cxnLst/>
              <a:rect l="l" t="t" r="r" b="b"/>
              <a:pathLst>
                <a:path w="91439" h="7619">
                  <a:moveTo>
                    <a:pt x="9107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983" y="7620"/>
                  </a:lnTo>
                  <a:lnTo>
                    <a:pt x="91071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53465" y="1944369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77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5690" y="7619"/>
                  </a:lnTo>
                  <a:lnTo>
                    <a:pt x="90779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48669" y="1950719"/>
              <a:ext cx="91440" cy="8890"/>
            </a:xfrm>
            <a:custGeom>
              <a:avLst/>
              <a:gdLst/>
              <a:ahLst/>
              <a:cxnLst/>
              <a:rect l="l" t="t" r="r" b="b"/>
              <a:pathLst>
                <a:path w="91439" h="8889">
                  <a:moveTo>
                    <a:pt x="91334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5398" y="8889"/>
                  </a:lnTo>
                  <a:lnTo>
                    <a:pt x="91334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44673" y="1958340"/>
              <a:ext cx="90805" cy="7620"/>
            </a:xfrm>
            <a:custGeom>
              <a:avLst/>
              <a:gdLst/>
              <a:ahLst/>
              <a:cxnLst/>
              <a:rect l="l" t="t" r="r" b="b"/>
              <a:pathLst>
                <a:path w="90804" h="7619">
                  <a:moveTo>
                    <a:pt x="9024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5154" y="7620"/>
                  </a:lnTo>
                  <a:lnTo>
                    <a:pt x="90242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39877" y="1965959"/>
              <a:ext cx="90170" cy="7620"/>
            </a:xfrm>
            <a:custGeom>
              <a:avLst/>
              <a:gdLst/>
              <a:ahLst/>
              <a:cxnLst/>
              <a:rect l="l" t="t" r="r" b="b"/>
              <a:pathLst>
                <a:path w="90170" h="7619">
                  <a:moveTo>
                    <a:pt x="89950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4861" y="7619"/>
                  </a:lnTo>
                  <a:lnTo>
                    <a:pt x="89950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35081" y="1972309"/>
              <a:ext cx="90805" cy="8890"/>
            </a:xfrm>
            <a:custGeom>
              <a:avLst/>
              <a:gdLst/>
              <a:ahLst/>
              <a:cxnLst/>
              <a:rect l="l" t="t" r="r" b="b"/>
              <a:pathLst>
                <a:path w="90804" h="8889">
                  <a:moveTo>
                    <a:pt x="90505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4569" y="8889"/>
                  </a:lnTo>
                  <a:lnTo>
                    <a:pt x="90505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31085" y="1979929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413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325" y="7620"/>
                  </a:lnTo>
                  <a:lnTo>
                    <a:pt x="89413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26289" y="1987550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8912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4032" y="7620"/>
                  </a:lnTo>
                  <a:lnTo>
                    <a:pt x="89121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21493" y="1993900"/>
              <a:ext cx="90170" cy="8890"/>
            </a:xfrm>
            <a:custGeom>
              <a:avLst/>
              <a:gdLst/>
              <a:ahLst/>
              <a:cxnLst/>
              <a:rect l="l" t="t" r="r" b="b"/>
              <a:pathLst>
                <a:path w="90170" h="8889">
                  <a:moveTo>
                    <a:pt x="89676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3739" y="8889"/>
                  </a:lnTo>
                  <a:lnTo>
                    <a:pt x="89676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17497" y="2001519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58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3496" y="7619"/>
                  </a:lnTo>
                  <a:lnTo>
                    <a:pt x="8858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12701" y="2009140"/>
              <a:ext cx="88900" cy="7620"/>
            </a:xfrm>
            <a:custGeom>
              <a:avLst/>
              <a:gdLst/>
              <a:ahLst/>
              <a:cxnLst/>
              <a:rect l="l" t="t" r="r" b="b"/>
              <a:pathLst>
                <a:path w="88900" h="7619">
                  <a:moveTo>
                    <a:pt x="8829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3203" y="7620"/>
                  </a:lnTo>
                  <a:lnTo>
                    <a:pt x="88291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07905" y="2015490"/>
              <a:ext cx="88900" cy="8890"/>
            </a:xfrm>
            <a:custGeom>
              <a:avLst/>
              <a:gdLst/>
              <a:ahLst/>
              <a:cxnLst/>
              <a:rect l="l" t="t" r="r" b="b"/>
              <a:pathLst>
                <a:path w="88900" h="8889">
                  <a:moveTo>
                    <a:pt x="88847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2910" y="8889"/>
                  </a:lnTo>
                  <a:lnTo>
                    <a:pt x="88847" y="0"/>
                  </a:lnTo>
                  <a:close/>
                </a:path>
              </a:pathLst>
            </a:custGeom>
            <a:solidFill>
              <a:srgbClr val="BB80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03909" y="2023109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8775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2666" y="7619"/>
                  </a:lnTo>
                  <a:lnTo>
                    <a:pt x="87755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99113" y="2030729"/>
              <a:ext cx="87630" cy="7620"/>
            </a:xfrm>
            <a:custGeom>
              <a:avLst/>
              <a:gdLst/>
              <a:ahLst/>
              <a:cxnLst/>
              <a:rect l="l" t="t" r="r" b="b"/>
              <a:pathLst>
                <a:path w="87630" h="7619">
                  <a:moveTo>
                    <a:pt x="87462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2374" y="7620"/>
                  </a:lnTo>
                  <a:lnTo>
                    <a:pt x="87462" y="0"/>
                  </a:lnTo>
                  <a:close/>
                </a:path>
              </a:pathLst>
            </a:custGeom>
            <a:solidFill>
              <a:srgbClr val="BB7F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94317" y="2037079"/>
              <a:ext cx="88265" cy="8890"/>
            </a:xfrm>
            <a:custGeom>
              <a:avLst/>
              <a:gdLst/>
              <a:ahLst/>
              <a:cxnLst/>
              <a:rect l="l" t="t" r="r" b="b"/>
              <a:pathLst>
                <a:path w="88264" h="8889">
                  <a:moveTo>
                    <a:pt x="88018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82081" y="8890"/>
                  </a:lnTo>
                  <a:lnTo>
                    <a:pt x="88018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90320" y="2044700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92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837" y="7620"/>
                  </a:lnTo>
                  <a:lnTo>
                    <a:pt x="86926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85525" y="2052319"/>
              <a:ext cx="86995" cy="7620"/>
            </a:xfrm>
            <a:custGeom>
              <a:avLst/>
              <a:gdLst/>
              <a:ahLst/>
              <a:cxnLst/>
              <a:rect l="l" t="t" r="r" b="b"/>
              <a:pathLst>
                <a:path w="86995" h="7619">
                  <a:moveTo>
                    <a:pt x="86633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1545" y="7619"/>
                  </a:lnTo>
                  <a:lnTo>
                    <a:pt x="86633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80729" y="2058669"/>
              <a:ext cx="87630" cy="8890"/>
            </a:xfrm>
            <a:custGeom>
              <a:avLst/>
              <a:gdLst/>
              <a:ahLst/>
              <a:cxnLst/>
              <a:rect l="l" t="t" r="r" b="b"/>
              <a:pathLst>
                <a:path w="87630" h="8889">
                  <a:moveTo>
                    <a:pt x="8718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1252" y="8889"/>
                  </a:lnTo>
                  <a:lnTo>
                    <a:pt x="87189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76732" y="2066290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609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1008" y="7620"/>
                  </a:lnTo>
                  <a:lnTo>
                    <a:pt x="86097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71937" y="2073909"/>
              <a:ext cx="86360" cy="7620"/>
            </a:xfrm>
            <a:custGeom>
              <a:avLst/>
              <a:gdLst/>
              <a:ahLst/>
              <a:cxnLst/>
              <a:rect l="l" t="t" r="r" b="b"/>
              <a:pathLst>
                <a:path w="86360" h="7619">
                  <a:moveTo>
                    <a:pt x="85804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80716" y="7619"/>
                  </a:lnTo>
                  <a:lnTo>
                    <a:pt x="858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67141" y="2080259"/>
              <a:ext cx="86360" cy="8890"/>
            </a:xfrm>
            <a:custGeom>
              <a:avLst/>
              <a:gdLst/>
              <a:ahLst/>
              <a:cxnLst/>
              <a:rect l="l" t="t" r="r" b="b"/>
              <a:pathLst>
                <a:path w="86360" h="8889">
                  <a:moveTo>
                    <a:pt x="86359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80423" y="8889"/>
                  </a:lnTo>
                  <a:lnTo>
                    <a:pt x="86359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63144" y="2087879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85268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80179" y="7620"/>
                  </a:lnTo>
                  <a:lnTo>
                    <a:pt x="8526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58348" y="2095500"/>
              <a:ext cx="85090" cy="7620"/>
            </a:xfrm>
            <a:custGeom>
              <a:avLst/>
              <a:gdLst/>
              <a:ahLst/>
              <a:cxnLst/>
              <a:rect l="l" t="t" r="r" b="b"/>
              <a:pathLst>
                <a:path w="85089" h="7619">
                  <a:moveTo>
                    <a:pt x="84975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886" y="7620"/>
                  </a:lnTo>
                  <a:lnTo>
                    <a:pt x="84975" y="0"/>
                  </a:lnTo>
                  <a:close/>
                </a:path>
              </a:pathLst>
            </a:custGeom>
            <a:solidFill>
              <a:srgbClr val="BA7A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53553" y="2101850"/>
              <a:ext cx="85725" cy="8890"/>
            </a:xfrm>
            <a:custGeom>
              <a:avLst/>
              <a:gdLst/>
              <a:ahLst/>
              <a:cxnLst/>
              <a:rect l="l" t="t" r="r" b="b"/>
              <a:pathLst>
                <a:path w="85725" h="8889">
                  <a:moveTo>
                    <a:pt x="85530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9594" y="8889"/>
                  </a:lnTo>
                  <a:lnTo>
                    <a:pt x="85530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49556" y="2109469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43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9350" y="7619"/>
                  </a:lnTo>
                  <a:lnTo>
                    <a:pt x="8443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44760" y="2117090"/>
              <a:ext cx="84455" cy="7620"/>
            </a:xfrm>
            <a:custGeom>
              <a:avLst/>
              <a:gdLst/>
              <a:ahLst/>
              <a:cxnLst/>
              <a:rect l="l" t="t" r="r" b="b"/>
              <a:pathLst>
                <a:path w="84455" h="7619">
                  <a:moveTo>
                    <a:pt x="84146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9057" y="7620"/>
                  </a:lnTo>
                  <a:lnTo>
                    <a:pt x="84146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39965" y="2123440"/>
              <a:ext cx="85090" cy="8890"/>
            </a:xfrm>
            <a:custGeom>
              <a:avLst/>
              <a:gdLst/>
              <a:ahLst/>
              <a:cxnLst/>
              <a:rect l="l" t="t" r="r" b="b"/>
              <a:pathLst>
                <a:path w="85089" h="8889">
                  <a:moveTo>
                    <a:pt x="84701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8765" y="8889"/>
                  </a:lnTo>
                  <a:lnTo>
                    <a:pt x="84701" y="0"/>
                  </a:lnTo>
                  <a:close/>
                </a:path>
              </a:pathLst>
            </a:custGeom>
            <a:solidFill>
              <a:srgbClr val="BA78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35968" y="213105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609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8521" y="7619"/>
                  </a:lnTo>
                  <a:lnTo>
                    <a:pt x="83609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31172" y="2138679"/>
              <a:ext cx="83820" cy="7620"/>
            </a:xfrm>
            <a:custGeom>
              <a:avLst/>
              <a:gdLst/>
              <a:ahLst/>
              <a:cxnLst/>
              <a:rect l="l" t="t" r="r" b="b"/>
              <a:pathLst>
                <a:path w="83820" h="7619">
                  <a:moveTo>
                    <a:pt x="83317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8228" y="7620"/>
                  </a:lnTo>
                  <a:lnTo>
                    <a:pt x="8331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26376" y="2145029"/>
              <a:ext cx="84455" cy="8890"/>
            </a:xfrm>
            <a:custGeom>
              <a:avLst/>
              <a:gdLst/>
              <a:ahLst/>
              <a:cxnLst/>
              <a:rect l="l" t="t" r="r" b="b"/>
              <a:pathLst>
                <a:path w="84455" h="8889">
                  <a:moveTo>
                    <a:pt x="83872" y="0"/>
                  </a:moveTo>
                  <a:lnTo>
                    <a:pt x="5595" y="0"/>
                  </a:lnTo>
                  <a:lnTo>
                    <a:pt x="0" y="8890"/>
                  </a:lnTo>
                  <a:lnTo>
                    <a:pt x="77936" y="8890"/>
                  </a:lnTo>
                  <a:lnTo>
                    <a:pt x="83872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22380" y="2152650"/>
              <a:ext cx="83185" cy="7620"/>
            </a:xfrm>
            <a:custGeom>
              <a:avLst/>
              <a:gdLst/>
              <a:ahLst/>
              <a:cxnLst/>
              <a:rect l="l" t="t" r="r" b="b"/>
              <a:pathLst>
                <a:path w="83185" h="7619">
                  <a:moveTo>
                    <a:pt x="82780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7692" y="7620"/>
                  </a:lnTo>
                  <a:lnTo>
                    <a:pt x="82780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7584" y="2160269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248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7399" y="7619"/>
                  </a:lnTo>
                  <a:lnTo>
                    <a:pt x="8248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2788" y="2166619"/>
              <a:ext cx="83185" cy="8890"/>
            </a:xfrm>
            <a:custGeom>
              <a:avLst/>
              <a:gdLst/>
              <a:ahLst/>
              <a:cxnLst/>
              <a:rect l="l" t="t" r="r" b="b"/>
              <a:pathLst>
                <a:path w="83185" h="8889">
                  <a:moveTo>
                    <a:pt x="83043" y="0"/>
                  </a:moveTo>
                  <a:lnTo>
                    <a:pt x="5595" y="0"/>
                  </a:lnTo>
                  <a:lnTo>
                    <a:pt x="0" y="8889"/>
                  </a:lnTo>
                  <a:lnTo>
                    <a:pt x="77106" y="8889"/>
                  </a:lnTo>
                  <a:lnTo>
                    <a:pt x="83043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8792" y="2174240"/>
              <a:ext cx="82550" cy="7620"/>
            </a:xfrm>
            <a:custGeom>
              <a:avLst/>
              <a:gdLst/>
              <a:ahLst/>
              <a:cxnLst/>
              <a:rect l="l" t="t" r="r" b="b"/>
              <a:pathLst>
                <a:path w="82550" h="7619">
                  <a:moveTo>
                    <a:pt x="81951" y="0"/>
                  </a:moveTo>
                  <a:lnTo>
                    <a:pt x="4795" y="0"/>
                  </a:lnTo>
                  <a:lnTo>
                    <a:pt x="0" y="7620"/>
                  </a:lnTo>
                  <a:lnTo>
                    <a:pt x="76863" y="7620"/>
                  </a:lnTo>
                  <a:lnTo>
                    <a:pt x="81951" y="0"/>
                  </a:lnTo>
                  <a:close/>
                </a:path>
              </a:pathLst>
            </a:custGeom>
            <a:solidFill>
              <a:srgbClr val="B97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3996" y="2181859"/>
              <a:ext cx="81915" cy="7620"/>
            </a:xfrm>
            <a:custGeom>
              <a:avLst/>
              <a:gdLst/>
              <a:ahLst/>
              <a:cxnLst/>
              <a:rect l="l" t="t" r="r" b="b"/>
              <a:pathLst>
                <a:path w="81915" h="7619">
                  <a:moveTo>
                    <a:pt x="81658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76570" y="7619"/>
                  </a:lnTo>
                  <a:lnTo>
                    <a:pt x="81658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0" y="2188209"/>
              <a:ext cx="81915" cy="8890"/>
            </a:xfrm>
            <a:custGeom>
              <a:avLst/>
              <a:gdLst/>
              <a:ahLst/>
              <a:cxnLst/>
              <a:rect l="l" t="t" r="r" b="b"/>
              <a:pathLst>
                <a:path w="81915" h="8889">
                  <a:moveTo>
                    <a:pt x="81415" y="0"/>
                  </a:moveTo>
                  <a:lnTo>
                    <a:pt x="4795" y="0"/>
                  </a:lnTo>
                  <a:lnTo>
                    <a:pt x="0" y="7619"/>
                  </a:lnTo>
                  <a:lnTo>
                    <a:pt x="0" y="8889"/>
                  </a:lnTo>
                  <a:lnTo>
                    <a:pt x="75478" y="8889"/>
                  </a:lnTo>
                  <a:lnTo>
                    <a:pt x="81415" y="0"/>
                  </a:lnTo>
                  <a:close/>
                </a:path>
              </a:pathLst>
            </a:custGeom>
            <a:solidFill>
              <a:srgbClr val="B973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0" y="2195829"/>
              <a:ext cx="76835" cy="7620"/>
            </a:xfrm>
            <a:custGeom>
              <a:avLst/>
              <a:gdLst/>
              <a:ahLst/>
              <a:cxnLst/>
              <a:rect l="l" t="t" r="r" b="b"/>
              <a:pathLst>
                <a:path w="76835" h="7619">
                  <a:moveTo>
                    <a:pt x="76326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71238" y="7620"/>
                  </a:lnTo>
                  <a:lnTo>
                    <a:pt x="76326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0" y="2203450"/>
              <a:ext cx="71755" cy="7620"/>
            </a:xfrm>
            <a:custGeom>
              <a:avLst/>
              <a:gdLst/>
              <a:ahLst/>
              <a:cxnLst/>
              <a:rect l="l" t="t" r="r" b="b"/>
              <a:pathLst>
                <a:path w="71755" h="7619">
                  <a:moveTo>
                    <a:pt x="71238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66149" y="7620"/>
                  </a:lnTo>
                  <a:lnTo>
                    <a:pt x="71238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0" y="2209800"/>
              <a:ext cx="67310" cy="8890"/>
            </a:xfrm>
            <a:custGeom>
              <a:avLst/>
              <a:gdLst/>
              <a:ahLst/>
              <a:cxnLst/>
              <a:rect l="l" t="t" r="r" b="b"/>
              <a:pathLst>
                <a:path w="67310" h="8889">
                  <a:moveTo>
                    <a:pt x="66997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1061" y="8889"/>
                  </a:lnTo>
                  <a:lnTo>
                    <a:pt x="66997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0" y="2217419"/>
              <a:ext cx="62230" cy="7620"/>
            </a:xfrm>
            <a:custGeom>
              <a:avLst/>
              <a:gdLst/>
              <a:ahLst/>
              <a:cxnLst/>
              <a:rect l="l" t="t" r="r" b="b"/>
              <a:pathLst>
                <a:path w="62230" h="7619">
                  <a:moveTo>
                    <a:pt x="6190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6820" y="7619"/>
                  </a:lnTo>
                  <a:lnTo>
                    <a:pt x="6190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0" y="2225040"/>
              <a:ext cx="57150" cy="7620"/>
            </a:xfrm>
            <a:custGeom>
              <a:avLst/>
              <a:gdLst/>
              <a:ahLst/>
              <a:cxnLst/>
              <a:rect l="l" t="t" r="r" b="b"/>
              <a:pathLst>
                <a:path w="57150" h="7619">
                  <a:moveTo>
                    <a:pt x="5682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51732" y="7620"/>
                  </a:lnTo>
                  <a:lnTo>
                    <a:pt x="5682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0" y="2231390"/>
              <a:ext cx="52705" cy="8890"/>
            </a:xfrm>
            <a:custGeom>
              <a:avLst/>
              <a:gdLst/>
              <a:ahLst/>
              <a:cxnLst/>
              <a:rect l="l" t="t" r="r" b="b"/>
              <a:pathLst>
                <a:path w="52705" h="8889">
                  <a:moveTo>
                    <a:pt x="5258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46644" y="8889"/>
                  </a:lnTo>
                  <a:lnTo>
                    <a:pt x="52580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0" y="2239009"/>
              <a:ext cx="47625" cy="7620"/>
            </a:xfrm>
            <a:custGeom>
              <a:avLst/>
              <a:gdLst/>
              <a:ahLst/>
              <a:cxnLst/>
              <a:rect l="l" t="t" r="r" b="b"/>
              <a:pathLst>
                <a:path w="47625" h="7619">
                  <a:moveTo>
                    <a:pt x="47492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42403" y="7619"/>
                  </a:lnTo>
                  <a:lnTo>
                    <a:pt x="47492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0" y="2246629"/>
              <a:ext cx="42545" cy="7620"/>
            </a:xfrm>
            <a:custGeom>
              <a:avLst/>
              <a:gdLst/>
              <a:ahLst/>
              <a:cxnLst/>
              <a:rect l="l" t="t" r="r" b="b"/>
              <a:pathLst>
                <a:path w="42545" h="7619">
                  <a:moveTo>
                    <a:pt x="42403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7315" y="7620"/>
                  </a:lnTo>
                  <a:lnTo>
                    <a:pt x="42403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0" y="2252979"/>
              <a:ext cx="38735" cy="8890"/>
            </a:xfrm>
            <a:custGeom>
              <a:avLst/>
              <a:gdLst/>
              <a:ahLst/>
              <a:cxnLst/>
              <a:rect l="l" t="t" r="r" b="b"/>
              <a:pathLst>
                <a:path w="38735" h="8889">
                  <a:moveTo>
                    <a:pt x="38163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32226" y="889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B86E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0" y="2260600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19">
                  <a:moveTo>
                    <a:pt x="3307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27986" y="7620"/>
                  </a:lnTo>
                  <a:lnTo>
                    <a:pt x="330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0" y="2268219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19">
                  <a:moveTo>
                    <a:pt x="27986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22897" y="7619"/>
                  </a:lnTo>
                  <a:lnTo>
                    <a:pt x="27986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0" y="2274569"/>
              <a:ext cx="24130" cy="8890"/>
            </a:xfrm>
            <a:custGeom>
              <a:avLst/>
              <a:gdLst/>
              <a:ahLst/>
              <a:cxnLst/>
              <a:rect l="l" t="t" r="r" b="b"/>
              <a:pathLst>
                <a:path w="24130" h="8889">
                  <a:moveTo>
                    <a:pt x="23746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17809" y="8889"/>
                  </a:lnTo>
                  <a:lnTo>
                    <a:pt x="23746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0" y="2282190"/>
              <a:ext cx="19050" cy="7620"/>
            </a:xfrm>
            <a:custGeom>
              <a:avLst/>
              <a:gdLst/>
              <a:ahLst/>
              <a:cxnLst/>
              <a:rect l="l" t="t" r="r" b="b"/>
              <a:pathLst>
                <a:path w="19050" h="7619">
                  <a:moveTo>
                    <a:pt x="18657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13569" y="7620"/>
                  </a:lnTo>
                  <a:lnTo>
                    <a:pt x="18657" y="0"/>
                  </a:lnTo>
                  <a:close/>
                </a:path>
              </a:pathLst>
            </a:custGeom>
            <a:solidFill>
              <a:srgbClr val="B76C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0" y="2289809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19">
                  <a:moveTo>
                    <a:pt x="13569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8480" y="7619"/>
                  </a:lnTo>
                  <a:lnTo>
                    <a:pt x="13569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0" y="229742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848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3392" y="7620"/>
                  </a:lnTo>
                  <a:lnTo>
                    <a:pt x="848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0" y="23037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424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4240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190413" y="2453640"/>
              <a:ext cx="19050" cy="2540"/>
            </a:xfrm>
            <a:custGeom>
              <a:avLst/>
              <a:gdLst/>
              <a:ahLst/>
              <a:cxnLst/>
              <a:rect l="l" t="t" r="r" b="b"/>
              <a:pathLst>
                <a:path w="19050" h="2539">
                  <a:moveTo>
                    <a:pt x="18626" y="0"/>
                  </a:moveTo>
                  <a:lnTo>
                    <a:pt x="0" y="2539"/>
                  </a:lnTo>
                  <a:lnTo>
                    <a:pt x="7010" y="2539"/>
                  </a:lnTo>
                  <a:lnTo>
                    <a:pt x="18626" y="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162473" y="2456179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59" h="3810">
                  <a:moveTo>
                    <a:pt x="3495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7527" y="3810"/>
                  </a:lnTo>
                  <a:lnTo>
                    <a:pt x="34950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143846" y="2458719"/>
              <a:ext cx="42545" cy="3810"/>
            </a:xfrm>
            <a:custGeom>
              <a:avLst/>
              <a:gdLst/>
              <a:ahLst/>
              <a:cxnLst/>
              <a:rect l="l" t="t" r="r" b="b"/>
              <a:pathLst>
                <a:path w="42544" h="3810">
                  <a:moveTo>
                    <a:pt x="41961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24537" y="3809"/>
                  </a:lnTo>
                  <a:lnTo>
                    <a:pt x="41961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115906" y="2462529"/>
              <a:ext cx="52705" cy="3810"/>
            </a:xfrm>
            <a:custGeom>
              <a:avLst/>
              <a:gdLst/>
              <a:ahLst/>
              <a:cxnLst/>
              <a:rect l="l" t="t" r="r" b="b"/>
              <a:pathLst>
                <a:path w="52705" h="3810">
                  <a:moveTo>
                    <a:pt x="5247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35054" y="3810"/>
                  </a:lnTo>
                  <a:lnTo>
                    <a:pt x="5247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087966" y="2466340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6299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45570" y="3810"/>
                  </a:lnTo>
                  <a:lnTo>
                    <a:pt x="62994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060026" y="2470150"/>
              <a:ext cx="73660" cy="3810"/>
            </a:xfrm>
            <a:custGeom>
              <a:avLst/>
              <a:gdLst/>
              <a:ahLst/>
              <a:cxnLst/>
              <a:rect l="l" t="t" r="r" b="b"/>
              <a:pathLst>
                <a:path w="73659" h="3810">
                  <a:moveTo>
                    <a:pt x="73510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56086" y="3810"/>
                  </a:lnTo>
                  <a:lnTo>
                    <a:pt x="73510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032086" y="2473959"/>
              <a:ext cx="84455" cy="3810"/>
            </a:xfrm>
            <a:custGeom>
              <a:avLst/>
              <a:gdLst/>
              <a:ahLst/>
              <a:cxnLst/>
              <a:rect l="l" t="t" r="r" b="b"/>
              <a:pathLst>
                <a:path w="84455" h="3810">
                  <a:moveTo>
                    <a:pt x="84026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66602" y="3810"/>
                  </a:lnTo>
                  <a:lnTo>
                    <a:pt x="84026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004146" y="2477769"/>
              <a:ext cx="94615" cy="3810"/>
            </a:xfrm>
            <a:custGeom>
              <a:avLst/>
              <a:gdLst/>
              <a:ahLst/>
              <a:cxnLst/>
              <a:rect l="l" t="t" r="r" b="b"/>
              <a:pathLst>
                <a:path w="94615" h="3810">
                  <a:moveTo>
                    <a:pt x="94542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77118" y="3809"/>
                  </a:lnTo>
                  <a:lnTo>
                    <a:pt x="94542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976206" y="2481579"/>
              <a:ext cx="105410" cy="3810"/>
            </a:xfrm>
            <a:custGeom>
              <a:avLst/>
              <a:gdLst/>
              <a:ahLst/>
              <a:cxnLst/>
              <a:rect l="l" t="t" r="r" b="b"/>
              <a:pathLst>
                <a:path w="105409" h="3810">
                  <a:moveTo>
                    <a:pt x="10505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87635" y="3810"/>
                  </a:lnTo>
                  <a:lnTo>
                    <a:pt x="105058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948266" y="2484119"/>
              <a:ext cx="121920" cy="5080"/>
            </a:xfrm>
            <a:custGeom>
              <a:avLst/>
              <a:gdLst/>
              <a:ahLst/>
              <a:cxnLst/>
              <a:rect l="l" t="t" r="r" b="b"/>
              <a:pathLst>
                <a:path w="121919" h="5080">
                  <a:moveTo>
                    <a:pt x="121383" y="0"/>
                  </a:moveTo>
                  <a:lnTo>
                    <a:pt x="37253" y="0"/>
                  </a:lnTo>
                  <a:lnTo>
                    <a:pt x="0" y="5079"/>
                  </a:lnTo>
                  <a:lnTo>
                    <a:pt x="98151" y="5079"/>
                  </a:lnTo>
                  <a:lnTo>
                    <a:pt x="121383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929640" y="2487929"/>
              <a:ext cx="123189" cy="3810"/>
            </a:xfrm>
            <a:custGeom>
              <a:avLst/>
              <a:gdLst/>
              <a:ahLst/>
              <a:cxnLst/>
              <a:rect l="l" t="t" r="r" b="b"/>
              <a:pathLst>
                <a:path w="123190" h="3810">
                  <a:moveTo>
                    <a:pt x="122585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05162" y="3810"/>
                  </a:lnTo>
                  <a:lnTo>
                    <a:pt x="122585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892386" y="2491740"/>
              <a:ext cx="142875" cy="5080"/>
            </a:xfrm>
            <a:custGeom>
              <a:avLst/>
              <a:gdLst/>
              <a:ahLst/>
              <a:cxnLst/>
              <a:rect l="l" t="t" r="r" b="b"/>
              <a:pathLst>
                <a:path w="142875" h="5080">
                  <a:moveTo>
                    <a:pt x="142415" y="0"/>
                  </a:moveTo>
                  <a:lnTo>
                    <a:pt x="37253" y="0"/>
                  </a:lnTo>
                  <a:lnTo>
                    <a:pt x="0" y="5080"/>
                  </a:lnTo>
                  <a:lnTo>
                    <a:pt x="119183" y="5080"/>
                  </a:lnTo>
                  <a:lnTo>
                    <a:pt x="142415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873760" y="2495550"/>
              <a:ext cx="144145" cy="3810"/>
            </a:xfrm>
            <a:custGeom>
              <a:avLst/>
              <a:gdLst/>
              <a:ahLst/>
              <a:cxnLst/>
              <a:rect l="l" t="t" r="r" b="b"/>
              <a:pathLst>
                <a:path w="144144" h="3810">
                  <a:moveTo>
                    <a:pt x="143618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26194" y="3810"/>
                  </a:lnTo>
                  <a:lnTo>
                    <a:pt x="143618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845819" y="2499359"/>
              <a:ext cx="154305" cy="3810"/>
            </a:xfrm>
            <a:custGeom>
              <a:avLst/>
              <a:gdLst/>
              <a:ahLst/>
              <a:cxnLst/>
              <a:rect l="l" t="t" r="r" b="b"/>
              <a:pathLst>
                <a:path w="154305" h="3810">
                  <a:moveTo>
                    <a:pt x="154134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36710" y="3810"/>
                  </a:lnTo>
                  <a:lnTo>
                    <a:pt x="154134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817879" y="2503169"/>
              <a:ext cx="165100" cy="3810"/>
            </a:xfrm>
            <a:custGeom>
              <a:avLst/>
              <a:gdLst/>
              <a:ahLst/>
              <a:cxnLst/>
              <a:rect l="l" t="t" r="r" b="b"/>
              <a:pathLst>
                <a:path w="165100" h="3810">
                  <a:moveTo>
                    <a:pt x="164650" y="0"/>
                  </a:moveTo>
                  <a:lnTo>
                    <a:pt x="27939" y="0"/>
                  </a:lnTo>
                  <a:lnTo>
                    <a:pt x="0" y="3809"/>
                  </a:lnTo>
                  <a:lnTo>
                    <a:pt x="147227" y="3809"/>
                  </a:lnTo>
                  <a:lnTo>
                    <a:pt x="164650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789939" y="2506979"/>
              <a:ext cx="175260" cy="3810"/>
            </a:xfrm>
            <a:custGeom>
              <a:avLst/>
              <a:gdLst/>
              <a:ahLst/>
              <a:cxnLst/>
              <a:rect l="l" t="t" r="r" b="b"/>
              <a:pathLst>
                <a:path w="175259" h="3810">
                  <a:moveTo>
                    <a:pt x="175167" y="0"/>
                  </a:moveTo>
                  <a:lnTo>
                    <a:pt x="27940" y="0"/>
                  </a:lnTo>
                  <a:lnTo>
                    <a:pt x="0" y="3810"/>
                  </a:lnTo>
                  <a:lnTo>
                    <a:pt x="157743" y="3810"/>
                  </a:lnTo>
                  <a:lnTo>
                    <a:pt x="17516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675893" y="2510790"/>
              <a:ext cx="272415" cy="3810"/>
            </a:xfrm>
            <a:custGeom>
              <a:avLst/>
              <a:gdLst/>
              <a:ahLst/>
              <a:cxnLst/>
              <a:rect l="l" t="t" r="r" b="b"/>
              <a:pathLst>
                <a:path w="272415" h="3810">
                  <a:moveTo>
                    <a:pt x="271789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254365" y="3810"/>
                  </a:lnTo>
                  <a:lnTo>
                    <a:pt x="271789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561848" y="2513329"/>
              <a:ext cx="374650" cy="5080"/>
            </a:xfrm>
            <a:custGeom>
              <a:avLst/>
              <a:gdLst/>
              <a:ahLst/>
              <a:cxnLst/>
              <a:rect l="l" t="t" r="r" b="b"/>
              <a:pathLst>
                <a:path w="374650" h="5080">
                  <a:moveTo>
                    <a:pt x="374219" y="0"/>
                  </a:moveTo>
                  <a:lnTo>
                    <a:pt x="152061" y="0"/>
                  </a:lnTo>
                  <a:lnTo>
                    <a:pt x="0" y="5080"/>
                  </a:lnTo>
                  <a:lnTo>
                    <a:pt x="350987" y="5080"/>
                  </a:lnTo>
                  <a:lnTo>
                    <a:pt x="374219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447802" y="2518409"/>
              <a:ext cx="465455" cy="3810"/>
            </a:xfrm>
            <a:custGeom>
              <a:avLst/>
              <a:gdLst/>
              <a:ahLst/>
              <a:cxnLst/>
              <a:rect l="l" t="t" r="r" b="b"/>
              <a:pathLst>
                <a:path w="465455" h="3810">
                  <a:moveTo>
                    <a:pt x="465033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447609" y="3810"/>
                  </a:lnTo>
                  <a:lnTo>
                    <a:pt x="4650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333755" y="2520950"/>
              <a:ext cx="567690" cy="5080"/>
            </a:xfrm>
            <a:custGeom>
              <a:avLst/>
              <a:gdLst/>
              <a:ahLst/>
              <a:cxnLst/>
              <a:rect l="l" t="t" r="r" b="b"/>
              <a:pathLst>
                <a:path w="567690" h="5080">
                  <a:moveTo>
                    <a:pt x="567463" y="0"/>
                  </a:moveTo>
                  <a:lnTo>
                    <a:pt x="152061" y="0"/>
                  </a:lnTo>
                  <a:lnTo>
                    <a:pt x="0" y="5079"/>
                  </a:lnTo>
                  <a:lnTo>
                    <a:pt x="544232" y="5079"/>
                  </a:lnTo>
                  <a:lnTo>
                    <a:pt x="567463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257725" y="2524759"/>
              <a:ext cx="626110" cy="3810"/>
            </a:xfrm>
            <a:custGeom>
              <a:avLst/>
              <a:gdLst/>
              <a:ahLst/>
              <a:cxnLst/>
              <a:rect l="l" t="t" r="r" b="b"/>
              <a:pathLst>
                <a:path w="626110" h="3810">
                  <a:moveTo>
                    <a:pt x="626070" y="0"/>
                  </a:moveTo>
                  <a:lnTo>
                    <a:pt x="114046" y="0"/>
                  </a:lnTo>
                  <a:lnTo>
                    <a:pt x="0" y="3810"/>
                  </a:lnTo>
                  <a:lnTo>
                    <a:pt x="608646" y="3810"/>
                  </a:lnTo>
                  <a:lnTo>
                    <a:pt x="626070" y="0"/>
                  </a:lnTo>
                  <a:close/>
                </a:path>
              </a:pathLst>
            </a:custGeom>
            <a:solidFill>
              <a:srgbClr val="C3A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213766" y="2528569"/>
              <a:ext cx="650240" cy="3810"/>
            </a:xfrm>
            <a:custGeom>
              <a:avLst/>
              <a:gdLst/>
              <a:ahLst/>
              <a:cxnLst/>
              <a:rect l="l" t="t" r="r" b="b"/>
              <a:pathLst>
                <a:path w="650240" h="3810">
                  <a:moveTo>
                    <a:pt x="649693" y="0"/>
                  </a:moveTo>
                  <a:lnTo>
                    <a:pt x="24942" y="0"/>
                  </a:lnTo>
                  <a:lnTo>
                    <a:pt x="24942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40981" y="3810"/>
                  </a:lnTo>
                  <a:lnTo>
                    <a:pt x="640981" y="1270"/>
                  </a:lnTo>
                  <a:lnTo>
                    <a:pt x="649693" y="1270"/>
                  </a:lnTo>
                  <a:lnTo>
                    <a:pt x="649693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90019" y="2532379"/>
              <a:ext cx="659130" cy="3810"/>
            </a:xfrm>
            <a:custGeom>
              <a:avLst/>
              <a:gdLst/>
              <a:ahLst/>
              <a:cxnLst/>
              <a:rect l="l" t="t" r="r" b="b"/>
              <a:pathLst>
                <a:path w="659130" h="3810">
                  <a:moveTo>
                    <a:pt x="65892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505" y="3810"/>
                  </a:lnTo>
                  <a:lnTo>
                    <a:pt x="658929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72205" y="253619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319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1895" y="3810"/>
                  </a:lnTo>
                  <a:lnTo>
                    <a:pt x="659319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54390" y="2540000"/>
              <a:ext cx="659765" cy="3810"/>
            </a:xfrm>
            <a:custGeom>
              <a:avLst/>
              <a:gdLst/>
              <a:ahLst/>
              <a:cxnLst/>
              <a:rect l="l" t="t" r="r" b="b"/>
              <a:pathLst>
                <a:path w="659765" h="3810">
                  <a:moveTo>
                    <a:pt x="65971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286" y="3810"/>
                  </a:lnTo>
                  <a:lnTo>
                    <a:pt x="659710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36576" y="2543809"/>
              <a:ext cx="660400" cy="3810"/>
            </a:xfrm>
            <a:custGeom>
              <a:avLst/>
              <a:gdLst/>
              <a:ahLst/>
              <a:cxnLst/>
              <a:rect l="l" t="t" r="r" b="b"/>
              <a:pathLst>
                <a:path w="660400" h="3810">
                  <a:moveTo>
                    <a:pt x="66010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2676" y="3810"/>
                  </a:lnTo>
                  <a:lnTo>
                    <a:pt x="660100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18762" y="254761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491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067" y="3809"/>
                  </a:lnTo>
                  <a:lnTo>
                    <a:pt x="660491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06885" y="2550159"/>
              <a:ext cx="661035" cy="3810"/>
            </a:xfrm>
            <a:custGeom>
              <a:avLst/>
              <a:gdLst/>
              <a:ahLst/>
              <a:cxnLst/>
              <a:rect l="l" t="t" r="r" b="b"/>
              <a:pathLst>
                <a:path w="661035" h="3810">
                  <a:moveTo>
                    <a:pt x="660751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43327" y="3810"/>
                  </a:lnTo>
                  <a:lnTo>
                    <a:pt x="660751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89071" y="255396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142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643718" y="3809"/>
                  </a:lnTo>
                  <a:lnTo>
                    <a:pt x="661142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71257" y="2557779"/>
              <a:ext cx="661670" cy="3810"/>
            </a:xfrm>
            <a:custGeom>
              <a:avLst/>
              <a:gdLst/>
              <a:ahLst/>
              <a:cxnLst/>
              <a:rect l="l" t="t" r="r" b="b"/>
              <a:pathLst>
                <a:path w="661670" h="3810">
                  <a:moveTo>
                    <a:pt x="661532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601492" y="3810"/>
                  </a:lnTo>
                  <a:lnTo>
                    <a:pt x="661532" y="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53442" y="2561590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60" h="3810">
                  <a:moveTo>
                    <a:pt x="619306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59266" y="3810"/>
                  </a:lnTo>
                  <a:lnTo>
                    <a:pt x="619306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35628" y="2565400"/>
              <a:ext cx="577215" cy="3810"/>
            </a:xfrm>
            <a:custGeom>
              <a:avLst/>
              <a:gdLst/>
              <a:ahLst/>
              <a:cxnLst/>
              <a:rect l="l" t="t" r="r" b="b"/>
              <a:pathLst>
                <a:path w="577215" h="3810">
                  <a:moveTo>
                    <a:pt x="577080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517040" y="3810"/>
                  </a:lnTo>
                  <a:lnTo>
                    <a:pt x="577080" y="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7814" y="2569209"/>
              <a:ext cx="535305" cy="3810"/>
            </a:xfrm>
            <a:custGeom>
              <a:avLst/>
              <a:gdLst/>
              <a:ahLst/>
              <a:cxnLst/>
              <a:rect l="l" t="t" r="r" b="b"/>
              <a:pathLst>
                <a:path w="535305" h="3810">
                  <a:moveTo>
                    <a:pt x="534854" y="0"/>
                  </a:moveTo>
                  <a:lnTo>
                    <a:pt x="17814" y="0"/>
                  </a:lnTo>
                  <a:lnTo>
                    <a:pt x="0" y="3810"/>
                  </a:lnTo>
                  <a:lnTo>
                    <a:pt x="474814" y="3810"/>
                  </a:lnTo>
                  <a:lnTo>
                    <a:pt x="534854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0" y="2573019"/>
              <a:ext cx="492759" cy="3810"/>
            </a:xfrm>
            <a:custGeom>
              <a:avLst/>
              <a:gdLst/>
              <a:ahLst/>
              <a:cxnLst/>
              <a:rect l="l" t="t" r="r" b="b"/>
              <a:pathLst>
                <a:path w="492759" h="3810">
                  <a:moveTo>
                    <a:pt x="492628" y="0"/>
                  </a:moveTo>
                  <a:lnTo>
                    <a:pt x="17814" y="0"/>
                  </a:lnTo>
                  <a:lnTo>
                    <a:pt x="0" y="3809"/>
                  </a:lnTo>
                  <a:lnTo>
                    <a:pt x="432588" y="3809"/>
                  </a:lnTo>
                  <a:lnTo>
                    <a:pt x="492628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0" y="2575559"/>
              <a:ext cx="442595" cy="5080"/>
            </a:xfrm>
            <a:custGeom>
              <a:avLst/>
              <a:gdLst/>
              <a:ahLst/>
              <a:cxnLst/>
              <a:rect l="l" t="t" r="r" b="b"/>
              <a:pathLst>
                <a:path w="442595" h="5080">
                  <a:moveTo>
                    <a:pt x="442595" y="0"/>
                  </a:moveTo>
                  <a:lnTo>
                    <a:pt x="2959" y="0"/>
                  </a:lnTo>
                  <a:lnTo>
                    <a:pt x="2959" y="127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02564" y="5080"/>
                  </a:lnTo>
                  <a:lnTo>
                    <a:pt x="402564" y="1270"/>
                  </a:lnTo>
                  <a:lnTo>
                    <a:pt x="442595" y="1270"/>
                  </a:lnTo>
                  <a:lnTo>
                    <a:pt x="442595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0" y="2579369"/>
              <a:ext cx="393065" cy="5080"/>
            </a:xfrm>
            <a:custGeom>
              <a:avLst/>
              <a:gdLst/>
              <a:ahLst/>
              <a:cxnLst/>
              <a:rect l="l" t="t" r="r" b="b"/>
              <a:pathLst>
                <a:path w="393065" h="5080">
                  <a:moveTo>
                    <a:pt x="392561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312507" y="5079"/>
                  </a:lnTo>
                  <a:lnTo>
                    <a:pt x="392561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0" y="2583179"/>
              <a:ext cx="332740" cy="5080"/>
            </a:xfrm>
            <a:custGeom>
              <a:avLst/>
              <a:gdLst/>
              <a:ahLst/>
              <a:cxnLst/>
              <a:rect l="l" t="t" r="r" b="b"/>
              <a:pathLst>
                <a:path w="332740" h="5080">
                  <a:moveTo>
                    <a:pt x="332521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52467" y="5080"/>
                  </a:lnTo>
                  <a:lnTo>
                    <a:pt x="33252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0" y="2586990"/>
              <a:ext cx="273050" cy="3810"/>
            </a:xfrm>
            <a:custGeom>
              <a:avLst/>
              <a:gdLst/>
              <a:ahLst/>
              <a:cxnLst/>
              <a:rect l="l" t="t" r="r" b="b"/>
              <a:pathLst>
                <a:path w="273050" h="3810">
                  <a:moveTo>
                    <a:pt x="27248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212440" y="3810"/>
                  </a:lnTo>
                  <a:lnTo>
                    <a:pt x="27248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0" y="2590800"/>
              <a:ext cx="212725" cy="3810"/>
            </a:xfrm>
            <a:custGeom>
              <a:avLst/>
              <a:gdLst/>
              <a:ahLst/>
              <a:cxnLst/>
              <a:rect l="l" t="t" r="r" b="b"/>
              <a:pathLst>
                <a:path w="212725" h="3810">
                  <a:moveTo>
                    <a:pt x="21244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52400" y="3810"/>
                  </a:lnTo>
                  <a:lnTo>
                    <a:pt x="212440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0" y="2594609"/>
              <a:ext cx="152400" cy="3810"/>
            </a:xfrm>
            <a:custGeom>
              <a:avLst/>
              <a:gdLst/>
              <a:ahLst/>
              <a:cxnLst/>
              <a:rect l="l" t="t" r="r" b="b"/>
              <a:pathLst>
                <a:path w="152400" h="3810">
                  <a:moveTo>
                    <a:pt x="152400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32521" y="3810"/>
                  </a:lnTo>
                  <a:lnTo>
                    <a:pt x="152400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0" y="2598419"/>
              <a:ext cx="132715" cy="3810"/>
            </a:xfrm>
            <a:custGeom>
              <a:avLst/>
              <a:gdLst/>
              <a:ahLst/>
              <a:cxnLst/>
              <a:rect l="l" t="t" r="r" b="b"/>
              <a:pathLst>
                <a:path w="132715" h="3810">
                  <a:moveTo>
                    <a:pt x="132521" y="0"/>
                  </a:moveTo>
                  <a:lnTo>
                    <a:pt x="0" y="0"/>
                  </a:lnTo>
                  <a:lnTo>
                    <a:pt x="0" y="3809"/>
                  </a:lnTo>
                  <a:lnTo>
                    <a:pt x="112643" y="3809"/>
                  </a:lnTo>
                  <a:lnTo>
                    <a:pt x="132521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0" y="2602229"/>
              <a:ext cx="113030" cy="3810"/>
            </a:xfrm>
            <a:custGeom>
              <a:avLst/>
              <a:gdLst/>
              <a:ahLst/>
              <a:cxnLst/>
              <a:rect l="l" t="t" r="r" b="b"/>
              <a:pathLst>
                <a:path w="113030" h="3810">
                  <a:moveTo>
                    <a:pt x="112643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92765" y="3810"/>
                  </a:lnTo>
                  <a:lnTo>
                    <a:pt x="112643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0" y="2606040"/>
              <a:ext cx="93345" cy="3810"/>
            </a:xfrm>
            <a:custGeom>
              <a:avLst/>
              <a:gdLst/>
              <a:ahLst/>
              <a:cxnLst/>
              <a:rect l="l" t="t" r="r" b="b"/>
              <a:pathLst>
                <a:path w="93345" h="3810">
                  <a:moveTo>
                    <a:pt x="92765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72886" y="3810"/>
                  </a:lnTo>
                  <a:lnTo>
                    <a:pt x="9276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0" y="2609850"/>
              <a:ext cx="73025" cy="3810"/>
            </a:xfrm>
            <a:custGeom>
              <a:avLst/>
              <a:gdLst/>
              <a:ahLst/>
              <a:cxnLst/>
              <a:rect l="l" t="t" r="r" b="b"/>
              <a:pathLst>
                <a:path w="73025" h="3810">
                  <a:moveTo>
                    <a:pt x="7288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53008" y="3810"/>
                  </a:lnTo>
                  <a:lnTo>
                    <a:pt x="72886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0" y="2612390"/>
              <a:ext cx="59690" cy="5080"/>
            </a:xfrm>
            <a:custGeom>
              <a:avLst/>
              <a:gdLst/>
              <a:ahLst/>
              <a:cxnLst/>
              <a:rect l="l" t="t" r="r" b="b"/>
              <a:pathLst>
                <a:path w="59690" h="5080">
                  <a:moveTo>
                    <a:pt x="59634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3130" y="5080"/>
                  </a:lnTo>
                  <a:lnTo>
                    <a:pt x="59634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0" y="261620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5" h="3810">
                  <a:moveTo>
                    <a:pt x="39756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3810"/>
                  </a:lnTo>
                  <a:lnTo>
                    <a:pt x="3975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0" y="26200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19878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9878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3" name="object 83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2839" y="5447029"/>
              <a:ext cx="5052060" cy="1182370"/>
            </a:xfrm>
            <a:prstGeom prst="rect">
              <a:avLst/>
            </a:prstGeom>
          </p:spPr>
        </p:pic>
        <p:sp>
          <p:nvSpPr>
            <p:cNvPr id="834" name="object 834"/>
            <p:cNvSpPr/>
            <p:nvPr/>
          </p:nvSpPr>
          <p:spPr>
            <a:xfrm>
              <a:off x="304800" y="201929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20">
                  <a:moveTo>
                    <a:pt x="127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1270" y="1270"/>
                  </a:lnTo>
                  <a:lnTo>
                    <a:pt x="1270" y="0"/>
                  </a:lnTo>
                  <a:close/>
                </a:path>
                <a:path w="20320" h="7620">
                  <a:moveTo>
                    <a:pt x="20320" y="6350"/>
                  </a:moveTo>
                  <a:lnTo>
                    <a:pt x="19050" y="6350"/>
                  </a:lnTo>
                  <a:lnTo>
                    <a:pt x="19050" y="7620"/>
                  </a:lnTo>
                  <a:lnTo>
                    <a:pt x="20320" y="7620"/>
                  </a:lnTo>
                  <a:lnTo>
                    <a:pt x="20320" y="6350"/>
                  </a:lnTo>
                  <a:close/>
                </a:path>
              </a:pathLst>
            </a:custGeom>
            <a:solidFill>
              <a:srgbClr val="991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06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-1270" y="64287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363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-1270" y="644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-1270" y="64503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9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-1270" y="645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-1270" y="64655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C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-1270" y="64731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-1270" y="64795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-1270" y="648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-1270" y="649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-1270" y="65023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-1270" y="65087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676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-1270" y="65163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-1270" y="65239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-1270" y="65316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-1270" y="65379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-1270" y="65455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F7F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-1270" y="65531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-1270" y="656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28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-1270" y="656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-1270" y="65747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-1270" y="65824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-1270" y="659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-1270" y="659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-1270" y="66039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-1270" y="661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-1270" y="66179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-1270" y="662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-1270" y="66332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-1270" y="664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95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-1270" y="66471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-1270" y="66547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-1270" y="66624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-1270" y="667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-1270" y="66763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-1270" y="66840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-1270" y="66916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-1270" y="66992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-1270" y="67055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A5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-1270" y="671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-1270" y="672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8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-1270" y="67284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-1270" y="67348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-1270" y="67424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-1270" y="67500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-1270" y="675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-1270" y="67640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-1270" y="677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4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-1270" y="677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-1270" y="678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-1270" y="6793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-1270" y="680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BB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-1270" y="68084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DB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-1270" y="68160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B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-1270" y="68224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0C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-1270" y="68300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2C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-1270" y="68376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4C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-1270" y="6845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C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-1270" y="68516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7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-1270" y="639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D5D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-1270" y="64071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E5E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-1270" y="64147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5F5F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-1270" y="64211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1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-1270" y="6428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2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-1270" y="64363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46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-1270" y="64427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66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-1270" y="6450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76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-1270" y="64579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8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-1270" y="64643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A6A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-1270" y="64719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B6B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-1270" y="64795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D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-1270" y="64871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6E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-1270" y="64935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07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-1270" y="6501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1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-1270" y="65087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373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-1270" y="65150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4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-1270" y="6522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575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-1270" y="65303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7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-1270" y="65379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878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-1270" y="65443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A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-1270" y="6551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-1270" y="65595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D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-1270" y="65658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7E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-1270" y="6573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-1270" y="65811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1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-1270" y="65874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3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-1270" y="659511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48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-1270" y="66027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6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-1270" y="66103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7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-1270" y="66166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9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-1270" y="66243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A8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-1270" y="66319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B8B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-1270" y="66382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D8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-1270" y="66459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8E8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-1270" y="66535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090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-1270" y="66598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1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-1270" y="666749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3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-1270" y="66751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-1270" y="66827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6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-1270" y="66890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-1270" y="66967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-1270" y="67043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A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-1270" y="67106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-1270" y="67182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D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-1270" y="67259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F9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-1270" y="67322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A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-1270" y="67398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1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-1270" y="67475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-1270" y="67551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4A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-1270" y="67614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6A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-1270" y="67690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A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-1270" y="67767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A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-1270" y="67830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AA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-1270" y="67906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A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-1270" y="67983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DA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-1270" y="68059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F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-1270" y="68122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B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-1270" y="68198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2B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-1270" y="68275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B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-1270" y="68338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-1270" y="68414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6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-1270" y="684911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0" y="6855460"/>
              <a:ext cx="9144000" cy="2540"/>
            </a:xfrm>
            <a:custGeom>
              <a:avLst/>
              <a:gdLst/>
              <a:ahLst/>
              <a:cxnLst/>
              <a:rect l="l" t="t" r="r" b="b"/>
              <a:pathLst>
                <a:path w="9144000" h="2540">
                  <a:moveTo>
                    <a:pt x="0" y="2540"/>
                  </a:moveTo>
                  <a:lnTo>
                    <a:pt x="0" y="0"/>
                  </a:lnTo>
                  <a:lnTo>
                    <a:pt x="9144000" y="0"/>
                  </a:lnTo>
                  <a:lnTo>
                    <a:pt x="9144000" y="2540"/>
                  </a:lnTo>
                  <a:lnTo>
                    <a:pt x="0" y="2540"/>
                  </a:lnTo>
                  <a:close/>
                </a:path>
              </a:pathLst>
            </a:custGeom>
            <a:solidFill>
              <a:srgbClr val="B9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-1270" y="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-1270" y="63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DCA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-1270" y="139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BC9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-1270" y="203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9C7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-1270" y="2793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7C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-1270" y="355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6C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-1270" y="431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4C3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-1270" y="495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2C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-1270" y="5714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F0C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-1270" y="6476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FB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-1270" y="723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DB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-1270" y="7874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BB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-1270" y="8636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90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9B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-1270" y="939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8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-1270" y="1016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6B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-1270" y="10795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4B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-1270" y="1155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2B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-1270" y="1231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E1B4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-1270" y="1308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FB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-1270" y="13715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DB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-1270" y="1447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BA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-1270" y="1524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AA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-1270" y="16001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8A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-1270" y="16636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6A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-1270" y="17399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4A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-1270" y="1816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3A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-1270" y="1892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19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D1A7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-1270" y="1955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FA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-1270" y="20320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DA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-1270" y="2108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C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-1270" y="21717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AA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-1270" y="2247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8A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-1270" y="23240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69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-1270" y="2400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59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-1270" y="24637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3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-1270" y="2540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C1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-1270" y="26162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F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-1270" y="2692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E97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-1270" y="27558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C9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-1270" y="2832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A9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-1270" y="2908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89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-1270" y="2984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79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-1270" y="30480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59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-1270" y="3124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38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-1270" y="3200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18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-1270" y="3276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B0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-1270" y="33400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E8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-1270" y="341629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90"/>
                  </a:lnTo>
                  <a:lnTo>
                    <a:pt x="9146540" y="889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C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-1270" y="3492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A88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-1270" y="3568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9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-1270" y="363220"/>
              <a:ext cx="9146540" cy="8890"/>
            </a:xfrm>
            <a:custGeom>
              <a:avLst/>
              <a:gdLst/>
              <a:ahLst/>
              <a:cxnLst/>
              <a:rect l="l" t="t" r="r" b="b"/>
              <a:pathLst>
                <a:path w="9146540" h="8889">
                  <a:moveTo>
                    <a:pt x="914654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9146540" y="888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7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-1270" y="3708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58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-1270" y="37845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38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-1270" y="3860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28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-1270" y="39242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A0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-1270" y="40005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E7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-1270" y="40767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C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-1270" y="41528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B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-1270" y="42163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9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-1270" y="429260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9146540" y="7619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77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-1270" y="43687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5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-1270" y="44449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47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-1270" y="450849"/>
              <a:ext cx="9146540" cy="7620"/>
            </a:xfrm>
            <a:custGeom>
              <a:avLst/>
              <a:gdLst/>
              <a:ahLst/>
              <a:cxnLst/>
              <a:rect l="l" t="t" r="r" b="b"/>
              <a:pathLst>
                <a:path w="9146540" h="7620">
                  <a:moveTo>
                    <a:pt x="9146540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9146540" y="7620"/>
                  </a:lnTo>
                  <a:lnTo>
                    <a:pt x="9146540" y="0"/>
                  </a:lnTo>
                  <a:close/>
                </a:path>
              </a:pathLst>
            </a:custGeom>
            <a:solidFill>
              <a:srgbClr val="927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616710" y="1239519"/>
              <a:ext cx="109220" cy="79375"/>
            </a:xfrm>
            <a:custGeom>
              <a:avLst/>
              <a:gdLst/>
              <a:ahLst/>
              <a:cxnLst/>
              <a:rect l="l" t="t" r="r" b="b"/>
              <a:pathLst>
                <a:path w="109219" h="79375">
                  <a:moveTo>
                    <a:pt x="67309" y="0"/>
                  </a:moveTo>
                  <a:lnTo>
                    <a:pt x="0" y="29209"/>
                  </a:lnTo>
                  <a:lnTo>
                    <a:pt x="29209" y="67309"/>
                  </a:lnTo>
                  <a:lnTo>
                    <a:pt x="35136" y="79163"/>
                  </a:lnTo>
                  <a:lnTo>
                    <a:pt x="108817" y="5482"/>
                  </a:lnTo>
                  <a:lnTo>
                    <a:pt x="67309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646766" y="378883"/>
              <a:ext cx="1107440" cy="1021715"/>
            </a:xfrm>
            <a:custGeom>
              <a:avLst/>
              <a:gdLst/>
              <a:ahLst/>
              <a:cxnLst/>
              <a:rect l="l" t="t" r="r" b="b"/>
              <a:pathLst>
                <a:path w="1107439" h="1021715">
                  <a:moveTo>
                    <a:pt x="65299" y="864340"/>
                  </a:moveTo>
                  <a:lnTo>
                    <a:pt x="0" y="929639"/>
                  </a:lnTo>
                  <a:lnTo>
                    <a:pt x="37253" y="1004146"/>
                  </a:lnTo>
                  <a:lnTo>
                    <a:pt x="86171" y="1021268"/>
                  </a:lnTo>
                  <a:lnTo>
                    <a:pt x="221059" y="886380"/>
                  </a:lnTo>
                  <a:lnTo>
                    <a:pt x="171873" y="878416"/>
                  </a:lnTo>
                  <a:lnTo>
                    <a:pt x="65299" y="864340"/>
                  </a:lnTo>
                  <a:close/>
                </a:path>
                <a:path w="1107439" h="1021715">
                  <a:moveTo>
                    <a:pt x="1107440" y="0"/>
                  </a:moveTo>
                  <a:lnTo>
                    <a:pt x="965623" y="56726"/>
                  </a:lnTo>
                  <a:lnTo>
                    <a:pt x="913872" y="193567"/>
                  </a:lnTo>
                  <a:lnTo>
                    <a:pt x="1107440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721649" y="364489"/>
              <a:ext cx="1124585" cy="1111885"/>
            </a:xfrm>
            <a:custGeom>
              <a:avLst/>
              <a:gdLst/>
              <a:ahLst/>
              <a:cxnLst/>
              <a:rect l="l" t="t" r="r" b="b"/>
              <a:pathLst>
                <a:path w="1124585" h="1111885">
                  <a:moveTo>
                    <a:pt x="133060" y="898649"/>
                  </a:moveTo>
                  <a:lnTo>
                    <a:pt x="0" y="1031710"/>
                  </a:lnTo>
                  <a:lnTo>
                    <a:pt x="38570" y="1045210"/>
                  </a:lnTo>
                  <a:lnTo>
                    <a:pt x="98126" y="1111383"/>
                  </a:lnTo>
                  <a:lnTo>
                    <a:pt x="295110" y="914400"/>
                  </a:lnTo>
                  <a:lnTo>
                    <a:pt x="230340" y="914400"/>
                  </a:lnTo>
                  <a:lnTo>
                    <a:pt x="133060" y="898649"/>
                  </a:lnTo>
                  <a:close/>
                </a:path>
                <a:path w="1124585" h="1111885">
                  <a:moveTo>
                    <a:pt x="297650" y="904239"/>
                  </a:moveTo>
                  <a:lnTo>
                    <a:pt x="230340" y="914400"/>
                  </a:lnTo>
                  <a:lnTo>
                    <a:pt x="295110" y="914400"/>
                  </a:lnTo>
                  <a:lnTo>
                    <a:pt x="302010" y="907499"/>
                  </a:lnTo>
                  <a:lnTo>
                    <a:pt x="297650" y="904239"/>
                  </a:lnTo>
                  <a:close/>
                </a:path>
                <a:path w="1124585" h="1111885">
                  <a:moveTo>
                    <a:pt x="1068540" y="0"/>
                  </a:moveTo>
                  <a:lnTo>
                    <a:pt x="1007157" y="24553"/>
                  </a:lnTo>
                  <a:lnTo>
                    <a:pt x="848258" y="183451"/>
                  </a:lnTo>
                  <a:lnTo>
                    <a:pt x="758660" y="420370"/>
                  </a:lnTo>
                  <a:lnTo>
                    <a:pt x="585940" y="623570"/>
                  </a:lnTo>
                  <a:lnTo>
                    <a:pt x="1124028" y="85481"/>
                  </a:lnTo>
                  <a:lnTo>
                    <a:pt x="1068540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779269" y="440249"/>
              <a:ext cx="1130935" cy="1206500"/>
            </a:xfrm>
            <a:custGeom>
              <a:avLst/>
              <a:gdLst/>
              <a:ahLst/>
              <a:cxnLst/>
              <a:rect l="l" t="t" r="r" b="b"/>
              <a:pathLst>
                <a:path w="1130935" h="1206500">
                  <a:moveTo>
                    <a:pt x="240030" y="828480"/>
                  </a:moveTo>
                  <a:lnTo>
                    <a:pt x="230421" y="829930"/>
                  </a:lnTo>
                  <a:lnTo>
                    <a:pt x="33060" y="1027351"/>
                  </a:lnTo>
                  <a:lnTo>
                    <a:pt x="49530" y="1045650"/>
                  </a:lnTo>
                  <a:lnTo>
                    <a:pt x="0" y="1152330"/>
                  </a:lnTo>
                  <a:lnTo>
                    <a:pt x="32385" y="1206305"/>
                  </a:lnTo>
                  <a:lnTo>
                    <a:pt x="337408" y="901282"/>
                  </a:lnTo>
                  <a:lnTo>
                    <a:pt x="240030" y="828480"/>
                  </a:lnTo>
                  <a:close/>
                </a:path>
                <a:path w="1130935" h="1206500">
                  <a:moveTo>
                    <a:pt x="1060097" y="0"/>
                  </a:moveTo>
                  <a:lnTo>
                    <a:pt x="618406" y="441826"/>
                  </a:lnTo>
                  <a:lnTo>
                    <a:pt x="528319" y="547810"/>
                  </a:lnTo>
                  <a:lnTo>
                    <a:pt x="572255" y="666435"/>
                  </a:lnTo>
                  <a:lnTo>
                    <a:pt x="1130394" y="108295"/>
                  </a:lnTo>
                  <a:lnTo>
                    <a:pt x="1060097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805770" y="538826"/>
              <a:ext cx="1174115" cy="1189355"/>
            </a:xfrm>
            <a:custGeom>
              <a:avLst/>
              <a:gdLst/>
              <a:ahLst/>
              <a:cxnLst/>
              <a:rect l="l" t="t" r="r" b="b"/>
              <a:pathLst>
                <a:path w="1174114" h="1189355">
                  <a:moveTo>
                    <a:pt x="301875" y="795953"/>
                  </a:moveTo>
                  <a:lnTo>
                    <a:pt x="0" y="1097921"/>
                  </a:lnTo>
                  <a:lnTo>
                    <a:pt x="42079" y="1168053"/>
                  </a:lnTo>
                  <a:lnTo>
                    <a:pt x="86898" y="1188823"/>
                  </a:lnTo>
                  <a:lnTo>
                    <a:pt x="403611" y="872013"/>
                  </a:lnTo>
                  <a:lnTo>
                    <a:pt x="301875" y="795953"/>
                  </a:lnTo>
                  <a:close/>
                </a:path>
                <a:path w="1174114" h="1189355">
                  <a:moveTo>
                    <a:pt x="1097584" y="0"/>
                  </a:moveTo>
                  <a:lnTo>
                    <a:pt x="541468" y="556287"/>
                  </a:lnTo>
                  <a:lnTo>
                    <a:pt x="589525" y="686042"/>
                  </a:lnTo>
                  <a:lnTo>
                    <a:pt x="1174100" y="101287"/>
                  </a:lnTo>
                  <a:lnTo>
                    <a:pt x="1125389" y="42833"/>
                  </a:lnTo>
                  <a:lnTo>
                    <a:pt x="109758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847850" y="631801"/>
              <a:ext cx="1206500" cy="1224915"/>
            </a:xfrm>
            <a:custGeom>
              <a:avLst/>
              <a:gdLst/>
              <a:ahLst/>
              <a:cxnLst/>
              <a:rect l="l" t="t" r="r" b="b"/>
              <a:pathLst>
                <a:path w="1206500" h="1224914">
                  <a:moveTo>
                    <a:pt x="352812" y="772518"/>
                  </a:moveTo>
                  <a:lnTo>
                    <a:pt x="34406" y="1091023"/>
                  </a:lnTo>
                  <a:lnTo>
                    <a:pt x="104139" y="1123338"/>
                  </a:lnTo>
                  <a:lnTo>
                    <a:pt x="0" y="1171598"/>
                  </a:lnTo>
                  <a:lnTo>
                    <a:pt x="46989" y="1209698"/>
                  </a:lnTo>
                  <a:lnTo>
                    <a:pt x="78641" y="1224601"/>
                  </a:lnTo>
                  <a:lnTo>
                    <a:pt x="452734" y="850393"/>
                  </a:lnTo>
                  <a:lnTo>
                    <a:pt x="438150" y="836318"/>
                  </a:lnTo>
                  <a:lnTo>
                    <a:pt x="352812" y="772518"/>
                  </a:lnTo>
                  <a:close/>
                </a:path>
                <a:path w="1206500" h="1224914">
                  <a:moveTo>
                    <a:pt x="1125094" y="0"/>
                  </a:moveTo>
                  <a:lnTo>
                    <a:pt x="543327" y="581945"/>
                  </a:lnTo>
                  <a:lnTo>
                    <a:pt x="561339" y="630578"/>
                  </a:lnTo>
                  <a:lnTo>
                    <a:pt x="600174" y="702908"/>
                  </a:lnTo>
                  <a:lnTo>
                    <a:pt x="1205913" y="96983"/>
                  </a:lnTo>
                  <a:lnTo>
                    <a:pt x="1125094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914995" y="719939"/>
              <a:ext cx="1212850" cy="1188720"/>
            </a:xfrm>
            <a:custGeom>
              <a:avLst/>
              <a:gdLst/>
              <a:ahLst/>
              <a:cxnLst/>
              <a:rect l="l" t="t" r="r" b="b"/>
              <a:pathLst>
                <a:path w="1212850" h="1188720">
                  <a:moveTo>
                    <a:pt x="377101" y="754064"/>
                  </a:moveTo>
                  <a:lnTo>
                    <a:pt x="0" y="1131050"/>
                  </a:lnTo>
                  <a:lnTo>
                    <a:pt x="122012" y="1188498"/>
                  </a:lnTo>
                  <a:lnTo>
                    <a:pt x="468317" y="842087"/>
                  </a:lnTo>
                  <a:lnTo>
                    <a:pt x="377101" y="754064"/>
                  </a:lnTo>
                  <a:close/>
                </a:path>
                <a:path w="1212850" h="1188720">
                  <a:moveTo>
                    <a:pt x="1131397" y="0"/>
                  </a:moveTo>
                  <a:lnTo>
                    <a:pt x="527234" y="603977"/>
                  </a:lnTo>
                  <a:lnTo>
                    <a:pt x="589821" y="720545"/>
                  </a:lnTo>
                  <a:lnTo>
                    <a:pt x="1212660" y="97515"/>
                  </a:lnTo>
                  <a:lnTo>
                    <a:pt x="1131397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2025523" y="808607"/>
              <a:ext cx="1143000" cy="1151890"/>
            </a:xfrm>
            <a:custGeom>
              <a:avLst/>
              <a:gdLst/>
              <a:ahLst/>
              <a:cxnLst/>
              <a:rect l="l" t="t" r="r" b="b"/>
              <a:pathLst>
                <a:path w="1143000" h="1151889">
                  <a:moveTo>
                    <a:pt x="349301" y="745228"/>
                  </a:moveTo>
                  <a:lnTo>
                    <a:pt x="0" y="1094423"/>
                  </a:lnTo>
                  <a:lnTo>
                    <a:pt x="120890" y="1151342"/>
                  </a:lnTo>
                  <a:lnTo>
                    <a:pt x="439785" y="832545"/>
                  </a:lnTo>
                  <a:lnTo>
                    <a:pt x="349301" y="745228"/>
                  </a:lnTo>
                  <a:close/>
                </a:path>
                <a:path w="1143000" h="1151889">
                  <a:moveTo>
                    <a:pt x="1094758" y="0"/>
                  </a:moveTo>
                  <a:lnTo>
                    <a:pt x="473493" y="621075"/>
                  </a:lnTo>
                  <a:lnTo>
                    <a:pt x="485266" y="643002"/>
                  </a:lnTo>
                  <a:lnTo>
                    <a:pt x="499737" y="772611"/>
                  </a:lnTo>
                  <a:lnTo>
                    <a:pt x="1142717" y="129829"/>
                  </a:lnTo>
                  <a:lnTo>
                    <a:pt x="1108836" y="16892"/>
                  </a:lnTo>
                  <a:lnTo>
                    <a:pt x="109475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2135744" y="926123"/>
              <a:ext cx="1056005" cy="1078230"/>
            </a:xfrm>
            <a:custGeom>
              <a:avLst/>
              <a:gdLst/>
              <a:ahLst/>
              <a:cxnLst/>
              <a:rect l="l" t="t" r="r" b="b"/>
              <a:pathLst>
                <a:path w="1056005" h="1078230">
                  <a:moveTo>
                    <a:pt x="321528" y="707274"/>
                  </a:moveTo>
                  <a:lnTo>
                    <a:pt x="0" y="1028802"/>
                  </a:lnTo>
                  <a:lnTo>
                    <a:pt x="63895" y="1058886"/>
                  </a:lnTo>
                  <a:lnTo>
                    <a:pt x="129280" y="1077787"/>
                  </a:lnTo>
                  <a:lnTo>
                    <a:pt x="420050" y="787106"/>
                  </a:lnTo>
                  <a:lnTo>
                    <a:pt x="404255" y="787106"/>
                  </a:lnTo>
                  <a:lnTo>
                    <a:pt x="321528" y="707274"/>
                  </a:lnTo>
                  <a:close/>
                </a:path>
                <a:path w="1056005" h="1078230">
                  <a:moveTo>
                    <a:pt x="1028802" y="0"/>
                  </a:moveTo>
                  <a:lnTo>
                    <a:pt x="387928" y="640873"/>
                  </a:lnTo>
                  <a:lnTo>
                    <a:pt x="404255" y="787106"/>
                  </a:lnTo>
                  <a:lnTo>
                    <a:pt x="420050" y="787106"/>
                  </a:lnTo>
                  <a:lnTo>
                    <a:pt x="1040902" y="166444"/>
                  </a:lnTo>
                  <a:lnTo>
                    <a:pt x="1055765" y="89876"/>
                  </a:lnTo>
                  <a:lnTo>
                    <a:pt x="1028802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807720" y="1072732"/>
              <a:ext cx="2372995" cy="2505075"/>
            </a:xfrm>
            <a:custGeom>
              <a:avLst/>
              <a:gdLst/>
              <a:ahLst/>
              <a:cxnLst/>
              <a:rect l="l" t="t" r="r" b="b"/>
              <a:pathLst>
                <a:path w="2372995" h="2505075">
                  <a:moveTo>
                    <a:pt x="2372777" y="0"/>
                  </a:moveTo>
                  <a:lnTo>
                    <a:pt x="1445121" y="927655"/>
                  </a:lnTo>
                  <a:lnTo>
                    <a:pt x="1554480" y="959267"/>
                  </a:lnTo>
                  <a:lnTo>
                    <a:pt x="1570562" y="980489"/>
                  </a:lnTo>
                  <a:lnTo>
                    <a:pt x="2272610" y="278656"/>
                  </a:lnTo>
                  <a:lnTo>
                    <a:pt x="2341880" y="159167"/>
                  </a:lnTo>
                  <a:lnTo>
                    <a:pt x="2372777" y="0"/>
                  </a:lnTo>
                  <a:close/>
                </a:path>
                <a:path w="2372995" h="2505075">
                  <a:moveTo>
                    <a:pt x="146778" y="2403836"/>
                  </a:moveTo>
                  <a:lnTo>
                    <a:pt x="0" y="2504857"/>
                  </a:lnTo>
                  <a:lnTo>
                    <a:pt x="53463" y="2497123"/>
                  </a:lnTo>
                  <a:lnTo>
                    <a:pt x="146778" y="2403836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843354" y="1009468"/>
              <a:ext cx="2741295" cy="2563495"/>
            </a:xfrm>
            <a:custGeom>
              <a:avLst/>
              <a:gdLst/>
              <a:ahLst/>
              <a:cxnLst/>
              <a:rect l="l" t="t" r="r" b="b"/>
              <a:pathLst>
                <a:path w="2741295" h="2563495">
                  <a:moveTo>
                    <a:pt x="632468" y="2108298"/>
                  </a:moveTo>
                  <a:lnTo>
                    <a:pt x="62136" y="2500830"/>
                  </a:lnTo>
                  <a:lnTo>
                    <a:pt x="0" y="2562966"/>
                  </a:lnTo>
                  <a:lnTo>
                    <a:pt x="166295" y="2538911"/>
                  </a:lnTo>
                  <a:lnTo>
                    <a:pt x="290172" y="2450594"/>
                  </a:lnTo>
                  <a:lnTo>
                    <a:pt x="632468" y="2108298"/>
                  </a:lnTo>
                  <a:close/>
                </a:path>
                <a:path w="2741295" h="2563495">
                  <a:moveTo>
                    <a:pt x="2258948" y="304017"/>
                  </a:moveTo>
                  <a:lnTo>
                    <a:pt x="1528152" y="1034813"/>
                  </a:lnTo>
                  <a:lnTo>
                    <a:pt x="1604804" y="1135962"/>
                  </a:lnTo>
                  <a:lnTo>
                    <a:pt x="2167815" y="572951"/>
                  </a:lnTo>
                  <a:lnTo>
                    <a:pt x="2103045" y="572951"/>
                  </a:lnTo>
                  <a:lnTo>
                    <a:pt x="2258948" y="304017"/>
                  </a:lnTo>
                  <a:close/>
                </a:path>
                <a:path w="2741295" h="2563495">
                  <a:moveTo>
                    <a:pt x="2275974" y="464791"/>
                  </a:moveTo>
                  <a:lnTo>
                    <a:pt x="2103045" y="572951"/>
                  </a:lnTo>
                  <a:lnTo>
                    <a:pt x="2167815" y="572951"/>
                  </a:lnTo>
                  <a:lnTo>
                    <a:pt x="2275974" y="464791"/>
                  </a:lnTo>
                  <a:close/>
                </a:path>
                <a:path w="2741295" h="2563495">
                  <a:moveTo>
                    <a:pt x="2740766" y="0"/>
                  </a:moveTo>
                  <a:lnTo>
                    <a:pt x="2642795" y="87811"/>
                  </a:lnTo>
                  <a:lnTo>
                    <a:pt x="2617395" y="123371"/>
                  </a:lnTo>
                  <a:lnTo>
                    <a:pt x="2740766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080248" y="691260"/>
              <a:ext cx="2985135" cy="2807335"/>
            </a:xfrm>
            <a:custGeom>
              <a:avLst/>
              <a:gdLst/>
              <a:ahLst/>
              <a:cxnLst/>
              <a:rect l="l" t="t" r="r" b="b"/>
              <a:pathLst>
                <a:path w="2985135" h="2807335">
                  <a:moveTo>
                    <a:pt x="917020" y="2067619"/>
                  </a:moveTo>
                  <a:lnTo>
                    <a:pt x="346174" y="2460505"/>
                  </a:lnTo>
                  <a:lnTo>
                    <a:pt x="0" y="2806786"/>
                  </a:lnTo>
                  <a:lnTo>
                    <a:pt x="619573" y="2365066"/>
                  </a:lnTo>
                  <a:lnTo>
                    <a:pt x="917020" y="2067619"/>
                  </a:lnTo>
                  <a:close/>
                </a:path>
                <a:path w="2985135" h="2807335">
                  <a:moveTo>
                    <a:pt x="2984640" y="0"/>
                  </a:moveTo>
                  <a:lnTo>
                    <a:pt x="2807221" y="51688"/>
                  </a:lnTo>
                  <a:lnTo>
                    <a:pt x="2577351" y="252349"/>
                  </a:lnTo>
                  <a:lnTo>
                    <a:pt x="2405901" y="406018"/>
                  </a:lnTo>
                  <a:lnTo>
                    <a:pt x="2215401" y="672718"/>
                  </a:lnTo>
                  <a:lnTo>
                    <a:pt x="1996611" y="809562"/>
                  </a:lnTo>
                  <a:lnTo>
                    <a:pt x="1361137" y="1445231"/>
                  </a:lnTo>
                  <a:lnTo>
                    <a:pt x="1405141" y="1503299"/>
                  </a:lnTo>
                  <a:lnTo>
                    <a:pt x="1445170" y="1539469"/>
                  </a:lnTo>
                  <a:lnTo>
                    <a:pt x="2984640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646731" y="624430"/>
              <a:ext cx="2647950" cy="2470150"/>
            </a:xfrm>
            <a:custGeom>
              <a:avLst/>
              <a:gdLst/>
              <a:ahLst/>
              <a:cxnLst/>
              <a:rect l="l" t="t" r="r" b="b"/>
              <a:pathLst>
                <a:path w="2647950" h="2470150">
                  <a:moveTo>
                    <a:pt x="2647547" y="0"/>
                  </a:moveTo>
                  <a:lnTo>
                    <a:pt x="2396651" y="73095"/>
                  </a:lnTo>
                  <a:lnTo>
                    <a:pt x="870681" y="1599065"/>
                  </a:lnTo>
                  <a:lnTo>
                    <a:pt x="944068" y="1665379"/>
                  </a:lnTo>
                  <a:lnTo>
                    <a:pt x="944068" y="1674269"/>
                  </a:lnTo>
                  <a:lnTo>
                    <a:pt x="925018" y="1684429"/>
                  </a:lnTo>
                  <a:lnTo>
                    <a:pt x="884378" y="1722529"/>
                  </a:lnTo>
                  <a:lnTo>
                    <a:pt x="838658" y="1769519"/>
                  </a:lnTo>
                  <a:lnTo>
                    <a:pt x="800558" y="1798729"/>
                  </a:lnTo>
                  <a:lnTo>
                    <a:pt x="772618" y="1817779"/>
                  </a:lnTo>
                  <a:lnTo>
                    <a:pt x="734518" y="1835559"/>
                  </a:lnTo>
                  <a:lnTo>
                    <a:pt x="648158" y="1913029"/>
                  </a:lnTo>
                  <a:lnTo>
                    <a:pt x="601168" y="1951129"/>
                  </a:lnTo>
                  <a:lnTo>
                    <a:pt x="571958" y="1979069"/>
                  </a:lnTo>
                  <a:lnTo>
                    <a:pt x="544018" y="1998119"/>
                  </a:lnTo>
                  <a:lnTo>
                    <a:pt x="533858" y="2008279"/>
                  </a:lnTo>
                  <a:lnTo>
                    <a:pt x="301651" y="2168095"/>
                  </a:lnTo>
                  <a:lnTo>
                    <a:pt x="0" y="2469747"/>
                  </a:lnTo>
                  <a:lnTo>
                    <a:pt x="619385" y="2028162"/>
                  </a:lnTo>
                  <a:lnTo>
                    <a:pt x="2647547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2213027" y="596635"/>
              <a:ext cx="2272030" cy="2094230"/>
            </a:xfrm>
            <a:custGeom>
              <a:avLst/>
              <a:gdLst/>
              <a:ahLst/>
              <a:cxnLst/>
              <a:rect l="l" t="t" r="r" b="b"/>
              <a:pathLst>
                <a:path w="2272029" h="2094230">
                  <a:moveTo>
                    <a:pt x="2271607" y="0"/>
                  </a:moveTo>
                  <a:lnTo>
                    <a:pt x="2158312" y="5344"/>
                  </a:lnTo>
                  <a:lnTo>
                    <a:pt x="2059746" y="34060"/>
                  </a:lnTo>
                  <a:lnTo>
                    <a:pt x="0" y="2093807"/>
                  </a:lnTo>
                  <a:lnTo>
                    <a:pt x="415872" y="1797314"/>
                  </a:lnTo>
                  <a:lnTo>
                    <a:pt x="474292" y="1797314"/>
                  </a:lnTo>
                  <a:lnTo>
                    <a:pt x="2271607" y="0"/>
                  </a:lnTo>
                  <a:close/>
                </a:path>
                <a:path w="2272029" h="2094230">
                  <a:moveTo>
                    <a:pt x="474292" y="1797314"/>
                  </a:moveTo>
                  <a:lnTo>
                    <a:pt x="415872" y="1797314"/>
                  </a:lnTo>
                  <a:lnTo>
                    <a:pt x="465947" y="1805659"/>
                  </a:lnTo>
                  <a:lnTo>
                    <a:pt x="474292" y="1797314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2665512" y="588588"/>
              <a:ext cx="1990089" cy="1859280"/>
            </a:xfrm>
            <a:custGeom>
              <a:avLst/>
              <a:gdLst/>
              <a:ahLst/>
              <a:cxnLst/>
              <a:rect l="l" t="t" r="r" b="b"/>
              <a:pathLst>
                <a:path w="1990089" h="1859280">
                  <a:moveTo>
                    <a:pt x="1989729" y="0"/>
                  </a:moveTo>
                  <a:lnTo>
                    <a:pt x="1802058" y="8852"/>
                  </a:lnTo>
                  <a:lnTo>
                    <a:pt x="0" y="1811463"/>
                  </a:lnTo>
                  <a:lnTo>
                    <a:pt x="77687" y="1824411"/>
                  </a:lnTo>
                  <a:lnTo>
                    <a:pt x="130694" y="1859034"/>
                  </a:lnTo>
                  <a:lnTo>
                    <a:pt x="1989729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2786220" y="582929"/>
              <a:ext cx="2024380" cy="1928495"/>
            </a:xfrm>
            <a:custGeom>
              <a:avLst/>
              <a:gdLst/>
              <a:ahLst/>
              <a:cxnLst/>
              <a:rect l="l" t="t" r="r" b="b"/>
              <a:pathLst>
                <a:path w="2024379" h="1928495">
                  <a:moveTo>
                    <a:pt x="1988979" y="0"/>
                  </a:moveTo>
                  <a:lnTo>
                    <a:pt x="1851694" y="6475"/>
                  </a:lnTo>
                  <a:lnTo>
                    <a:pt x="0" y="1858169"/>
                  </a:lnTo>
                  <a:lnTo>
                    <a:pt x="107074" y="1928108"/>
                  </a:lnTo>
                  <a:lnTo>
                    <a:pt x="2023779" y="11991"/>
                  </a:lnTo>
                  <a:lnTo>
                    <a:pt x="1988979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2884551" y="591066"/>
              <a:ext cx="2047239" cy="1997075"/>
            </a:xfrm>
            <a:custGeom>
              <a:avLst/>
              <a:gdLst/>
              <a:ahLst/>
              <a:cxnLst/>
              <a:rect l="l" t="t" r="r" b="b"/>
              <a:pathLst>
                <a:path w="2047239" h="1997075">
                  <a:moveTo>
                    <a:pt x="1914261" y="0"/>
                  </a:moveTo>
                  <a:lnTo>
                    <a:pt x="0" y="1914261"/>
                  </a:lnTo>
                  <a:lnTo>
                    <a:pt x="78358" y="1965443"/>
                  </a:lnTo>
                  <a:lnTo>
                    <a:pt x="95930" y="1996915"/>
                  </a:lnTo>
                  <a:lnTo>
                    <a:pt x="2046632" y="45614"/>
                  </a:lnTo>
                  <a:lnTo>
                    <a:pt x="191426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2974459" y="616636"/>
              <a:ext cx="2139315" cy="2075180"/>
            </a:xfrm>
            <a:custGeom>
              <a:avLst/>
              <a:gdLst/>
              <a:ahLst/>
              <a:cxnLst/>
              <a:rect l="l" t="t" r="r" b="b"/>
              <a:pathLst>
                <a:path w="2139315" h="2075180">
                  <a:moveTo>
                    <a:pt x="1945112" y="16043"/>
                  </a:moveTo>
                  <a:lnTo>
                    <a:pt x="0" y="1960559"/>
                  </a:lnTo>
                  <a:lnTo>
                    <a:pt x="63984" y="2075158"/>
                  </a:lnTo>
                  <a:lnTo>
                    <a:pt x="2108080" y="31063"/>
                  </a:lnTo>
                  <a:lnTo>
                    <a:pt x="1988700" y="31063"/>
                  </a:lnTo>
                  <a:lnTo>
                    <a:pt x="1945112" y="16043"/>
                  </a:lnTo>
                  <a:close/>
                </a:path>
                <a:path w="2139315" h="2075180">
                  <a:moveTo>
                    <a:pt x="2139143" y="0"/>
                  </a:moveTo>
                  <a:lnTo>
                    <a:pt x="1988700" y="31063"/>
                  </a:lnTo>
                  <a:lnTo>
                    <a:pt x="2108080" y="31063"/>
                  </a:lnTo>
                  <a:lnTo>
                    <a:pt x="2139143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3032529" y="582929"/>
              <a:ext cx="2275840" cy="2218690"/>
            </a:xfrm>
            <a:custGeom>
              <a:avLst/>
              <a:gdLst/>
              <a:ahLst/>
              <a:cxnLst/>
              <a:rect l="l" t="t" r="r" b="b"/>
              <a:pathLst>
                <a:path w="2275840" h="2218690">
                  <a:moveTo>
                    <a:pt x="2244320" y="0"/>
                  </a:moveTo>
                  <a:lnTo>
                    <a:pt x="2060268" y="38002"/>
                  </a:lnTo>
                  <a:lnTo>
                    <a:pt x="0" y="2098270"/>
                  </a:lnTo>
                  <a:lnTo>
                    <a:pt x="15470" y="2125980"/>
                  </a:lnTo>
                  <a:lnTo>
                    <a:pt x="58130" y="2218409"/>
                  </a:lnTo>
                  <a:lnTo>
                    <a:pt x="2275618" y="1602"/>
                  </a:lnTo>
                  <a:lnTo>
                    <a:pt x="2244320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3085698" y="583734"/>
              <a:ext cx="2377440" cy="2329180"/>
            </a:xfrm>
            <a:custGeom>
              <a:avLst/>
              <a:gdLst/>
              <a:ahLst/>
              <a:cxnLst/>
              <a:rect l="l" t="t" r="r" b="b"/>
              <a:pathLst>
                <a:path w="2377440" h="2329180">
                  <a:moveTo>
                    <a:pt x="2206856" y="0"/>
                  </a:moveTo>
                  <a:lnTo>
                    <a:pt x="0" y="2206856"/>
                  </a:lnTo>
                  <a:lnTo>
                    <a:pt x="56292" y="2328824"/>
                  </a:lnTo>
                  <a:lnTo>
                    <a:pt x="876616" y="1508752"/>
                  </a:lnTo>
                  <a:lnTo>
                    <a:pt x="838601" y="1486365"/>
                  </a:lnTo>
                  <a:lnTo>
                    <a:pt x="905012" y="1480364"/>
                  </a:lnTo>
                  <a:lnTo>
                    <a:pt x="2377113" y="8716"/>
                  </a:lnTo>
                  <a:lnTo>
                    <a:pt x="2206856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3137033" y="591650"/>
              <a:ext cx="2479675" cy="2435225"/>
            </a:xfrm>
            <a:custGeom>
              <a:avLst/>
              <a:gdLst/>
              <a:ahLst/>
              <a:cxnLst/>
              <a:rect l="l" t="t" r="r" b="b"/>
              <a:pathLst>
                <a:path w="2479675" h="2435225">
                  <a:moveTo>
                    <a:pt x="815241" y="1494923"/>
                  </a:moveTo>
                  <a:lnTo>
                    <a:pt x="0" y="2310165"/>
                  </a:lnTo>
                  <a:lnTo>
                    <a:pt x="25266" y="2364909"/>
                  </a:lnTo>
                  <a:lnTo>
                    <a:pt x="53206" y="2434759"/>
                  </a:lnTo>
                  <a:lnTo>
                    <a:pt x="395340" y="2092624"/>
                  </a:lnTo>
                  <a:lnTo>
                    <a:pt x="387216" y="2079159"/>
                  </a:lnTo>
                  <a:lnTo>
                    <a:pt x="408806" y="2079159"/>
                  </a:lnTo>
                  <a:lnTo>
                    <a:pt x="942206" y="1545759"/>
                  </a:lnTo>
                  <a:lnTo>
                    <a:pt x="901566" y="1545759"/>
                  </a:lnTo>
                  <a:lnTo>
                    <a:pt x="815241" y="1494923"/>
                  </a:lnTo>
                  <a:close/>
                </a:path>
                <a:path w="2479675" h="2435225">
                  <a:moveTo>
                    <a:pt x="408806" y="2079159"/>
                  </a:moveTo>
                  <a:lnTo>
                    <a:pt x="387216" y="2079159"/>
                  </a:lnTo>
                  <a:lnTo>
                    <a:pt x="404201" y="2083763"/>
                  </a:lnTo>
                  <a:lnTo>
                    <a:pt x="408806" y="2079159"/>
                  </a:lnTo>
                  <a:close/>
                </a:path>
                <a:path w="2479675" h="2435225">
                  <a:moveTo>
                    <a:pt x="943414" y="1544550"/>
                  </a:moveTo>
                  <a:lnTo>
                    <a:pt x="901566" y="1545759"/>
                  </a:lnTo>
                  <a:lnTo>
                    <a:pt x="942206" y="1545759"/>
                  </a:lnTo>
                  <a:lnTo>
                    <a:pt x="943414" y="1544550"/>
                  </a:lnTo>
                  <a:close/>
                </a:path>
                <a:path w="2479675" h="2435225">
                  <a:moveTo>
                    <a:pt x="2310165" y="0"/>
                  </a:moveTo>
                  <a:lnTo>
                    <a:pt x="836131" y="1474033"/>
                  </a:lnTo>
                  <a:lnTo>
                    <a:pt x="998086" y="1459399"/>
                  </a:lnTo>
                  <a:lnTo>
                    <a:pt x="1048015" y="1439949"/>
                  </a:lnTo>
                  <a:lnTo>
                    <a:pt x="2257447" y="230518"/>
                  </a:lnTo>
                  <a:lnTo>
                    <a:pt x="2283326" y="189399"/>
                  </a:lnTo>
                  <a:lnTo>
                    <a:pt x="2324357" y="163608"/>
                  </a:lnTo>
                  <a:lnTo>
                    <a:pt x="2479306" y="8659"/>
                  </a:lnTo>
                  <a:lnTo>
                    <a:pt x="231016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3185885" y="599567"/>
              <a:ext cx="2576195" cy="2543175"/>
            </a:xfrm>
            <a:custGeom>
              <a:avLst/>
              <a:gdLst/>
              <a:ahLst/>
              <a:cxnLst/>
              <a:rect l="l" t="t" r="r" b="b"/>
              <a:pathLst>
                <a:path w="2576195" h="2543175">
                  <a:moveTo>
                    <a:pt x="340753" y="2075202"/>
                  </a:moveTo>
                  <a:lnTo>
                    <a:pt x="0" y="2415956"/>
                  </a:lnTo>
                  <a:lnTo>
                    <a:pt x="50800" y="2542956"/>
                  </a:lnTo>
                  <a:lnTo>
                    <a:pt x="407659" y="2186096"/>
                  </a:lnTo>
                  <a:lnTo>
                    <a:pt x="340753" y="2075202"/>
                  </a:lnTo>
                  <a:close/>
                </a:path>
                <a:path w="2576195" h="2543175">
                  <a:moveTo>
                    <a:pt x="1061957" y="1531799"/>
                  </a:moveTo>
                  <a:lnTo>
                    <a:pt x="878869" y="1537086"/>
                  </a:lnTo>
                  <a:lnTo>
                    <a:pt x="343360" y="2072596"/>
                  </a:lnTo>
                  <a:lnTo>
                    <a:pt x="483240" y="2110515"/>
                  </a:lnTo>
                  <a:lnTo>
                    <a:pt x="1061957" y="1531799"/>
                  </a:lnTo>
                  <a:close/>
                </a:path>
                <a:path w="2576195" h="2543175">
                  <a:moveTo>
                    <a:pt x="2234474" y="181482"/>
                  </a:moveTo>
                  <a:lnTo>
                    <a:pt x="974198" y="1441757"/>
                  </a:lnTo>
                  <a:lnTo>
                    <a:pt x="1167674" y="1366392"/>
                  </a:lnTo>
                  <a:lnTo>
                    <a:pt x="1277453" y="1316302"/>
                  </a:lnTo>
                  <a:lnTo>
                    <a:pt x="2040699" y="553057"/>
                  </a:lnTo>
                  <a:lnTo>
                    <a:pt x="2120174" y="363092"/>
                  </a:lnTo>
                  <a:lnTo>
                    <a:pt x="2234474" y="181482"/>
                  </a:lnTo>
                  <a:close/>
                </a:path>
                <a:path w="2576195" h="2543175">
                  <a:moveTo>
                    <a:pt x="2415956" y="0"/>
                  </a:moveTo>
                  <a:lnTo>
                    <a:pt x="2234474" y="181482"/>
                  </a:lnTo>
                  <a:lnTo>
                    <a:pt x="2367824" y="97662"/>
                  </a:lnTo>
                  <a:lnTo>
                    <a:pt x="2517947" y="75808"/>
                  </a:lnTo>
                  <a:lnTo>
                    <a:pt x="2575666" y="18089"/>
                  </a:lnTo>
                  <a:lnTo>
                    <a:pt x="2463074" y="2412"/>
                  </a:lnTo>
                  <a:lnTo>
                    <a:pt x="2415956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3232205" y="615646"/>
              <a:ext cx="2617470" cy="2583180"/>
            </a:xfrm>
            <a:custGeom>
              <a:avLst/>
              <a:gdLst/>
              <a:ahLst/>
              <a:cxnLst/>
              <a:rect l="l" t="t" r="r" b="b"/>
              <a:pathLst>
                <a:path w="2617470" h="2583180">
                  <a:moveTo>
                    <a:pt x="1158184" y="1511603"/>
                  </a:moveTo>
                  <a:lnTo>
                    <a:pt x="999174" y="1516195"/>
                  </a:lnTo>
                  <a:lnTo>
                    <a:pt x="424481" y="2091065"/>
                  </a:lnTo>
                  <a:lnTo>
                    <a:pt x="502864" y="2112313"/>
                  </a:lnTo>
                  <a:lnTo>
                    <a:pt x="553483" y="2140434"/>
                  </a:lnTo>
                  <a:lnTo>
                    <a:pt x="1180458" y="1513459"/>
                  </a:lnTo>
                  <a:lnTo>
                    <a:pt x="1158184" y="1511603"/>
                  </a:lnTo>
                  <a:close/>
                </a:path>
                <a:path w="2617470" h="2583180">
                  <a:moveTo>
                    <a:pt x="2006101" y="508960"/>
                  </a:moveTo>
                  <a:lnTo>
                    <a:pt x="1201616" y="1313691"/>
                  </a:lnTo>
                  <a:lnTo>
                    <a:pt x="1455364" y="1197913"/>
                  </a:lnTo>
                  <a:lnTo>
                    <a:pt x="1564584" y="1129333"/>
                  </a:lnTo>
                  <a:lnTo>
                    <a:pt x="1881089" y="812828"/>
                  </a:lnTo>
                  <a:lnTo>
                    <a:pt x="1864304" y="776273"/>
                  </a:lnTo>
                  <a:lnTo>
                    <a:pt x="1969714" y="595933"/>
                  </a:lnTo>
                  <a:lnTo>
                    <a:pt x="2006101" y="508960"/>
                  </a:lnTo>
                  <a:close/>
                </a:path>
                <a:path w="2617470" h="2583180">
                  <a:moveTo>
                    <a:pt x="355398" y="2160169"/>
                  </a:moveTo>
                  <a:lnTo>
                    <a:pt x="0" y="2515677"/>
                  </a:lnTo>
                  <a:lnTo>
                    <a:pt x="6294" y="2531413"/>
                  </a:lnTo>
                  <a:lnTo>
                    <a:pt x="111093" y="2582824"/>
                  </a:lnTo>
                  <a:lnTo>
                    <a:pt x="422511" y="2271406"/>
                  </a:lnTo>
                  <a:lnTo>
                    <a:pt x="355398" y="2160169"/>
                  </a:lnTo>
                  <a:close/>
                </a:path>
                <a:path w="2617470" h="2583180">
                  <a:moveTo>
                    <a:pt x="2585065" y="52373"/>
                  </a:moveTo>
                  <a:lnTo>
                    <a:pt x="2522164" y="52373"/>
                  </a:lnTo>
                  <a:lnTo>
                    <a:pt x="2560264" y="81583"/>
                  </a:lnTo>
                  <a:lnTo>
                    <a:pt x="2585065" y="52373"/>
                  </a:lnTo>
                  <a:close/>
                </a:path>
                <a:path w="2617470" h="2583180">
                  <a:moveTo>
                    <a:pt x="2514905" y="0"/>
                  </a:moveTo>
                  <a:lnTo>
                    <a:pt x="2452394" y="62529"/>
                  </a:lnTo>
                  <a:lnTo>
                    <a:pt x="2522164" y="52373"/>
                  </a:lnTo>
                  <a:lnTo>
                    <a:pt x="2585065" y="52373"/>
                  </a:lnTo>
                  <a:lnTo>
                    <a:pt x="2617414" y="14273"/>
                  </a:lnTo>
                  <a:lnTo>
                    <a:pt x="2514905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3333074" y="1418030"/>
              <a:ext cx="1821180" cy="1848485"/>
            </a:xfrm>
            <a:custGeom>
              <a:avLst/>
              <a:gdLst/>
              <a:ahLst/>
              <a:cxnLst/>
              <a:rect l="l" t="t" r="r" b="b"/>
              <a:pathLst>
                <a:path w="1821179" h="1848485">
                  <a:moveTo>
                    <a:pt x="1065521" y="709903"/>
                  </a:moveTo>
                  <a:lnTo>
                    <a:pt x="442816" y="1332608"/>
                  </a:lnTo>
                  <a:lnTo>
                    <a:pt x="557116" y="1396108"/>
                  </a:lnTo>
                  <a:lnTo>
                    <a:pt x="1229644" y="723580"/>
                  </a:lnTo>
                  <a:lnTo>
                    <a:pt x="1065521" y="709903"/>
                  </a:lnTo>
                  <a:close/>
                </a:path>
                <a:path w="1821179" h="1848485">
                  <a:moveTo>
                    <a:pt x="1775424" y="0"/>
                  </a:moveTo>
                  <a:lnTo>
                    <a:pt x="1422757" y="352667"/>
                  </a:lnTo>
                  <a:lnTo>
                    <a:pt x="1572935" y="258369"/>
                  </a:lnTo>
                  <a:lnTo>
                    <a:pt x="1820585" y="98349"/>
                  </a:lnTo>
                  <a:lnTo>
                    <a:pt x="1775424" y="0"/>
                  </a:lnTo>
                  <a:close/>
                </a:path>
                <a:path w="1821179" h="1848485">
                  <a:moveTo>
                    <a:pt x="315907" y="1459517"/>
                  </a:moveTo>
                  <a:lnTo>
                    <a:pt x="0" y="1775424"/>
                  </a:lnTo>
                  <a:lnTo>
                    <a:pt x="40045" y="1795069"/>
                  </a:lnTo>
                  <a:lnTo>
                    <a:pt x="104955" y="1848269"/>
                  </a:lnTo>
                  <a:lnTo>
                    <a:pt x="382813" y="1570411"/>
                  </a:lnTo>
                  <a:lnTo>
                    <a:pt x="315907" y="1459517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3429407" y="2140377"/>
              <a:ext cx="1283970" cy="1199515"/>
            </a:xfrm>
            <a:custGeom>
              <a:avLst/>
              <a:gdLst/>
              <a:ahLst/>
              <a:cxnLst/>
              <a:rect l="l" t="t" r="r" b="b"/>
              <a:pathLst>
                <a:path w="1283970" h="1199514">
                  <a:moveTo>
                    <a:pt x="1118511" y="0"/>
                  </a:moveTo>
                  <a:lnTo>
                    <a:pt x="450608" y="668107"/>
                  </a:lnTo>
                  <a:lnTo>
                    <a:pt x="565287" y="731818"/>
                  </a:lnTo>
                  <a:lnTo>
                    <a:pt x="1283367" y="13738"/>
                  </a:lnTo>
                  <a:lnTo>
                    <a:pt x="1118511" y="0"/>
                  </a:lnTo>
                  <a:close/>
                </a:path>
                <a:path w="1283970" h="1199514">
                  <a:moveTo>
                    <a:pt x="280544" y="838224"/>
                  </a:moveTo>
                  <a:lnTo>
                    <a:pt x="0" y="1118854"/>
                  </a:lnTo>
                  <a:lnTo>
                    <a:pt x="97962" y="1199143"/>
                  </a:lnTo>
                  <a:lnTo>
                    <a:pt x="333063" y="964041"/>
                  </a:lnTo>
                  <a:lnTo>
                    <a:pt x="324713" y="911432"/>
                  </a:lnTo>
                  <a:lnTo>
                    <a:pt x="280544" y="838224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3518744" y="2152880"/>
              <a:ext cx="1336040" cy="1259840"/>
            </a:xfrm>
            <a:custGeom>
              <a:avLst/>
              <a:gdLst/>
              <a:ahLst/>
              <a:cxnLst/>
              <a:rect l="l" t="t" r="r" b="b"/>
              <a:pathLst>
                <a:path w="1336039" h="1259839">
                  <a:moveTo>
                    <a:pt x="1179209" y="0"/>
                  </a:moveTo>
                  <a:lnTo>
                    <a:pt x="465769" y="713659"/>
                  </a:lnTo>
                  <a:lnTo>
                    <a:pt x="490645" y="727479"/>
                  </a:lnTo>
                  <a:lnTo>
                    <a:pt x="597638" y="759577"/>
                  </a:lnTo>
                  <a:lnTo>
                    <a:pt x="1335647" y="21341"/>
                  </a:lnTo>
                  <a:lnTo>
                    <a:pt x="1328845" y="12469"/>
                  </a:lnTo>
                  <a:lnTo>
                    <a:pt x="1179209" y="0"/>
                  </a:lnTo>
                  <a:close/>
                </a:path>
                <a:path w="1336039" h="1259839">
                  <a:moveTo>
                    <a:pt x="241566" y="937931"/>
                  </a:moveTo>
                  <a:lnTo>
                    <a:pt x="0" y="1179571"/>
                  </a:lnTo>
                  <a:lnTo>
                    <a:pt x="97712" y="1259655"/>
                  </a:lnTo>
                  <a:lnTo>
                    <a:pt x="265925" y="1091392"/>
                  </a:lnTo>
                  <a:lnTo>
                    <a:pt x="241566" y="937931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3607187" y="2165316"/>
              <a:ext cx="1317625" cy="1321435"/>
            </a:xfrm>
            <a:custGeom>
              <a:avLst/>
              <a:gdLst/>
              <a:ahLst/>
              <a:cxnLst/>
              <a:rect l="l" t="t" r="r" b="b"/>
              <a:pathLst>
                <a:path w="1317625" h="1321435">
                  <a:moveTo>
                    <a:pt x="1240002" y="0"/>
                  </a:moveTo>
                  <a:lnTo>
                    <a:pt x="496455" y="743319"/>
                  </a:lnTo>
                  <a:lnTo>
                    <a:pt x="633235" y="784353"/>
                  </a:lnTo>
                  <a:lnTo>
                    <a:pt x="1317371" y="100427"/>
                  </a:lnTo>
                  <a:lnTo>
                    <a:pt x="1240402" y="33"/>
                  </a:lnTo>
                  <a:lnTo>
                    <a:pt x="1240002" y="0"/>
                  </a:lnTo>
                  <a:close/>
                </a:path>
                <a:path w="1317625" h="1321435">
                  <a:moveTo>
                    <a:pt x="175186" y="1064489"/>
                  </a:moveTo>
                  <a:lnTo>
                    <a:pt x="0" y="1239622"/>
                  </a:lnTo>
                  <a:lnTo>
                    <a:pt x="12312" y="1249713"/>
                  </a:lnTo>
                  <a:lnTo>
                    <a:pt x="96354" y="1321069"/>
                  </a:lnTo>
                  <a:lnTo>
                    <a:pt x="164799" y="1252646"/>
                  </a:lnTo>
                  <a:lnTo>
                    <a:pt x="185032" y="1126523"/>
                  </a:lnTo>
                  <a:lnTo>
                    <a:pt x="175186" y="1064489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695299" y="2257117"/>
              <a:ext cx="1318895" cy="1272540"/>
            </a:xfrm>
            <a:custGeom>
              <a:avLst/>
              <a:gdLst/>
              <a:ahLst/>
              <a:cxnLst/>
              <a:rect l="l" t="t" r="r" b="b"/>
              <a:pathLst>
                <a:path w="1318895" h="1272539">
                  <a:moveTo>
                    <a:pt x="1222645" y="0"/>
                  </a:moveTo>
                  <a:lnTo>
                    <a:pt x="533399" y="689034"/>
                  </a:lnTo>
                  <a:lnTo>
                    <a:pt x="671154" y="730361"/>
                  </a:lnTo>
                  <a:lnTo>
                    <a:pt x="1318626" y="82690"/>
                  </a:lnTo>
                  <a:lnTo>
                    <a:pt x="1239920" y="22532"/>
                  </a:lnTo>
                  <a:lnTo>
                    <a:pt x="1222645" y="0"/>
                  </a:lnTo>
                  <a:close/>
                </a:path>
                <a:path w="1318895" h="1272539">
                  <a:moveTo>
                    <a:pt x="79598" y="1142696"/>
                  </a:moveTo>
                  <a:lnTo>
                    <a:pt x="0" y="1222270"/>
                  </a:lnTo>
                  <a:lnTo>
                    <a:pt x="58820" y="1272212"/>
                  </a:lnTo>
                  <a:lnTo>
                    <a:pt x="79598" y="1142696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4353755" y="2332829"/>
              <a:ext cx="751840" cy="711200"/>
            </a:xfrm>
            <a:custGeom>
              <a:avLst/>
              <a:gdLst/>
              <a:ahLst/>
              <a:cxnLst/>
              <a:rect l="l" t="t" r="r" b="b"/>
              <a:pathLst>
                <a:path w="751839" h="711200">
                  <a:moveTo>
                    <a:pt x="651040" y="0"/>
                  </a:moveTo>
                  <a:lnTo>
                    <a:pt x="0" y="650840"/>
                  </a:lnTo>
                  <a:lnTo>
                    <a:pt x="36634" y="661830"/>
                  </a:lnTo>
                  <a:lnTo>
                    <a:pt x="46794" y="670720"/>
                  </a:lnTo>
                  <a:lnTo>
                    <a:pt x="65844" y="680880"/>
                  </a:lnTo>
                  <a:lnTo>
                    <a:pt x="112834" y="708820"/>
                  </a:lnTo>
                  <a:lnTo>
                    <a:pt x="117497" y="711152"/>
                  </a:lnTo>
                  <a:lnTo>
                    <a:pt x="751817" y="77026"/>
                  </a:lnTo>
                  <a:lnTo>
                    <a:pt x="651040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4461014" y="2402890"/>
              <a:ext cx="734695" cy="668020"/>
            </a:xfrm>
            <a:custGeom>
              <a:avLst/>
              <a:gdLst/>
              <a:ahLst/>
              <a:cxnLst/>
              <a:rect l="l" t="t" r="r" b="b"/>
              <a:pathLst>
                <a:path w="734695" h="668019">
                  <a:moveTo>
                    <a:pt x="635444" y="0"/>
                  </a:moveTo>
                  <a:lnTo>
                    <a:pt x="0" y="635444"/>
                  </a:lnTo>
                  <a:lnTo>
                    <a:pt x="5575" y="638759"/>
                  </a:lnTo>
                  <a:lnTo>
                    <a:pt x="63995" y="667969"/>
                  </a:lnTo>
                  <a:lnTo>
                    <a:pt x="93205" y="667969"/>
                  </a:lnTo>
                  <a:lnTo>
                    <a:pt x="103365" y="657809"/>
                  </a:lnTo>
                  <a:lnTo>
                    <a:pt x="121145" y="638759"/>
                  </a:lnTo>
                  <a:lnTo>
                    <a:pt x="187073" y="626844"/>
                  </a:lnTo>
                  <a:lnTo>
                    <a:pt x="734638" y="79447"/>
                  </a:lnTo>
                  <a:lnTo>
                    <a:pt x="673595" y="29159"/>
                  </a:lnTo>
                  <a:lnTo>
                    <a:pt x="635444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4628664" y="2475074"/>
              <a:ext cx="655955" cy="558800"/>
            </a:xfrm>
            <a:custGeom>
              <a:avLst/>
              <a:gdLst/>
              <a:ahLst/>
              <a:cxnLst/>
              <a:rect l="l" t="t" r="r" b="b"/>
              <a:pathLst>
                <a:path w="655954" h="558800">
                  <a:moveTo>
                    <a:pt x="558171" y="0"/>
                  </a:moveTo>
                  <a:lnTo>
                    <a:pt x="0" y="558171"/>
                  </a:lnTo>
                  <a:lnTo>
                    <a:pt x="58905" y="547525"/>
                  </a:lnTo>
                  <a:lnTo>
                    <a:pt x="199875" y="528475"/>
                  </a:lnTo>
                  <a:lnTo>
                    <a:pt x="208899" y="527072"/>
                  </a:lnTo>
                  <a:lnTo>
                    <a:pt x="655659" y="80311"/>
                  </a:lnTo>
                  <a:lnTo>
                    <a:pt x="558171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4819729" y="2548502"/>
              <a:ext cx="554355" cy="456565"/>
            </a:xfrm>
            <a:custGeom>
              <a:avLst/>
              <a:gdLst/>
              <a:ahLst/>
              <a:cxnLst/>
              <a:rect l="l" t="t" r="r" b="b"/>
              <a:pathLst>
                <a:path w="554354" h="456564">
                  <a:moveTo>
                    <a:pt x="456238" y="0"/>
                  </a:moveTo>
                  <a:lnTo>
                    <a:pt x="0" y="456238"/>
                  </a:lnTo>
                  <a:lnTo>
                    <a:pt x="8810" y="455047"/>
                  </a:lnTo>
                  <a:lnTo>
                    <a:pt x="65960" y="446157"/>
                  </a:lnTo>
                  <a:lnTo>
                    <a:pt x="124380" y="446157"/>
                  </a:lnTo>
                  <a:lnTo>
                    <a:pt x="222308" y="411730"/>
                  </a:lnTo>
                  <a:lnTo>
                    <a:pt x="553726" y="80311"/>
                  </a:lnTo>
                  <a:lnTo>
                    <a:pt x="456238" y="0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5017394" y="2621547"/>
              <a:ext cx="468630" cy="347345"/>
            </a:xfrm>
            <a:custGeom>
              <a:avLst/>
              <a:gdLst/>
              <a:ahLst/>
              <a:cxnLst/>
              <a:rect l="l" t="t" r="r" b="b"/>
              <a:pathLst>
                <a:path w="468629" h="347344">
                  <a:moveTo>
                    <a:pt x="347241" y="0"/>
                  </a:moveTo>
                  <a:lnTo>
                    <a:pt x="0" y="347347"/>
                  </a:lnTo>
                  <a:lnTo>
                    <a:pt x="89275" y="315962"/>
                  </a:lnTo>
                  <a:lnTo>
                    <a:pt x="117215" y="315962"/>
                  </a:lnTo>
                  <a:lnTo>
                    <a:pt x="155315" y="305802"/>
                  </a:lnTo>
                  <a:lnTo>
                    <a:pt x="193415" y="305802"/>
                  </a:lnTo>
                  <a:lnTo>
                    <a:pt x="223145" y="302741"/>
                  </a:lnTo>
                  <a:lnTo>
                    <a:pt x="468107" y="57779"/>
                  </a:lnTo>
                  <a:lnTo>
                    <a:pt x="383915" y="30212"/>
                  </a:lnTo>
                  <a:lnTo>
                    <a:pt x="347241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5222685" y="2675357"/>
              <a:ext cx="374650" cy="250825"/>
            </a:xfrm>
            <a:custGeom>
              <a:avLst/>
              <a:gdLst/>
              <a:ahLst/>
              <a:cxnLst/>
              <a:rect l="l" t="t" r="r" b="b"/>
              <a:pathLst>
                <a:path w="374650" h="250825">
                  <a:moveTo>
                    <a:pt x="250693" y="0"/>
                  </a:moveTo>
                  <a:lnTo>
                    <a:pt x="0" y="250770"/>
                  </a:lnTo>
                  <a:lnTo>
                    <a:pt x="74484" y="243102"/>
                  </a:lnTo>
                  <a:lnTo>
                    <a:pt x="159574" y="243102"/>
                  </a:lnTo>
                  <a:lnTo>
                    <a:pt x="195943" y="233404"/>
                  </a:lnTo>
                  <a:lnTo>
                    <a:pt x="374182" y="55165"/>
                  </a:lnTo>
                  <a:lnTo>
                    <a:pt x="322134" y="23392"/>
                  </a:lnTo>
                  <a:lnTo>
                    <a:pt x="250693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5397846" y="2724745"/>
              <a:ext cx="300355" cy="189865"/>
            </a:xfrm>
            <a:custGeom>
              <a:avLst/>
              <a:gdLst/>
              <a:ahLst/>
              <a:cxnLst/>
              <a:rect l="l" t="t" r="r" b="b"/>
              <a:pathLst>
                <a:path w="300354" h="189864">
                  <a:moveTo>
                    <a:pt x="189557" y="0"/>
                  </a:moveTo>
                  <a:lnTo>
                    <a:pt x="0" y="189557"/>
                  </a:lnTo>
                  <a:lnTo>
                    <a:pt x="22513" y="183553"/>
                  </a:lnTo>
                  <a:lnTo>
                    <a:pt x="108873" y="174663"/>
                  </a:lnTo>
                  <a:lnTo>
                    <a:pt x="146973" y="164503"/>
                  </a:lnTo>
                  <a:lnTo>
                    <a:pt x="185073" y="164503"/>
                  </a:lnTo>
                  <a:lnTo>
                    <a:pt x="211150" y="156206"/>
                  </a:lnTo>
                  <a:lnTo>
                    <a:pt x="299960" y="67397"/>
                  </a:lnTo>
                  <a:lnTo>
                    <a:pt x="189557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0" name="object 106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85414" y="2786036"/>
              <a:ext cx="283254" cy="102419"/>
            </a:xfrm>
            <a:prstGeom prst="rect">
              <a:avLst/>
            </a:prstGeom>
          </p:spPr>
        </p:pic>
        <p:sp>
          <p:nvSpPr>
            <p:cNvPr id="1061" name="object 1061"/>
            <p:cNvSpPr/>
            <p:nvPr/>
          </p:nvSpPr>
          <p:spPr>
            <a:xfrm>
              <a:off x="2748648" y="466089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90">
                  <a:moveTo>
                    <a:pt x="8763" y="21590"/>
                  </a:moveTo>
                  <a:lnTo>
                    <a:pt x="8623" y="10160"/>
                  </a:lnTo>
                  <a:lnTo>
                    <a:pt x="8610" y="8890"/>
                  </a:lnTo>
                  <a:lnTo>
                    <a:pt x="8521" y="0"/>
                  </a:lnTo>
                  <a:lnTo>
                    <a:pt x="5003" y="8890"/>
                  </a:lnTo>
                  <a:lnTo>
                    <a:pt x="0" y="21590"/>
                  </a:lnTo>
                  <a:lnTo>
                    <a:pt x="8763" y="21590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2744141" y="486410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325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3398" y="12700"/>
                  </a:lnTo>
                  <a:lnTo>
                    <a:pt x="13256" y="0"/>
                  </a:lnTo>
                  <a:close/>
                </a:path>
              </a:pathLst>
            </a:custGeom>
            <a:solidFill>
              <a:srgbClr val="CCC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2739631" y="497839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789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18036" y="12700"/>
                  </a:lnTo>
                  <a:lnTo>
                    <a:pt x="17894" y="0"/>
                  </a:lnTo>
                  <a:close/>
                </a:path>
              </a:pathLst>
            </a:custGeom>
            <a:solidFill>
              <a:srgbClr val="CCC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2735122" y="50927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531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2674" y="12700"/>
                  </a:lnTo>
                  <a:lnTo>
                    <a:pt x="22531" y="0"/>
                  </a:lnTo>
                  <a:close/>
                </a:path>
              </a:pathLst>
            </a:custGeom>
            <a:solidFill>
              <a:srgbClr val="CCCA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2730612" y="520699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27169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27312" y="12700"/>
                  </a:lnTo>
                  <a:lnTo>
                    <a:pt x="27169" y="0"/>
                  </a:lnTo>
                  <a:close/>
                </a:path>
              </a:pathLst>
            </a:custGeom>
            <a:solidFill>
              <a:srgbClr val="CCC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2726102" y="532129"/>
              <a:ext cx="32384" cy="12700"/>
            </a:xfrm>
            <a:custGeom>
              <a:avLst/>
              <a:gdLst/>
              <a:ahLst/>
              <a:cxnLst/>
              <a:rect l="l" t="t" r="r" b="b"/>
              <a:pathLst>
                <a:path w="32385" h="12700">
                  <a:moveTo>
                    <a:pt x="31807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31950" y="12700"/>
                  </a:lnTo>
                  <a:lnTo>
                    <a:pt x="31807" y="0"/>
                  </a:lnTo>
                  <a:close/>
                </a:path>
              </a:pathLst>
            </a:custGeom>
            <a:solidFill>
              <a:srgbClr val="CCC9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2722093" y="543560"/>
              <a:ext cx="36195" cy="11430"/>
            </a:xfrm>
            <a:custGeom>
              <a:avLst/>
              <a:gdLst/>
              <a:ahLst/>
              <a:cxnLst/>
              <a:rect l="l" t="t" r="r" b="b"/>
              <a:pathLst>
                <a:path w="36194" h="11429">
                  <a:moveTo>
                    <a:pt x="3594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36072" y="11429"/>
                  </a:lnTo>
                  <a:lnTo>
                    <a:pt x="35944" y="0"/>
                  </a:lnTo>
                  <a:close/>
                </a:path>
              </a:pathLst>
            </a:custGeom>
            <a:solidFill>
              <a:srgbClr val="CCC9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2717584" y="554989"/>
              <a:ext cx="41275" cy="11430"/>
            </a:xfrm>
            <a:custGeom>
              <a:avLst/>
              <a:gdLst/>
              <a:ahLst/>
              <a:cxnLst/>
              <a:rect l="l" t="t" r="r" b="b"/>
              <a:pathLst>
                <a:path w="41275" h="11429">
                  <a:moveTo>
                    <a:pt x="4058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40710" y="11430"/>
                  </a:lnTo>
                  <a:lnTo>
                    <a:pt x="40582" y="0"/>
                  </a:lnTo>
                  <a:close/>
                </a:path>
              </a:pathLst>
            </a:custGeom>
            <a:solidFill>
              <a:srgbClr val="CCC8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2713074" y="565149"/>
              <a:ext cx="2748280" cy="12700"/>
            </a:xfrm>
            <a:custGeom>
              <a:avLst/>
              <a:gdLst/>
              <a:ahLst/>
              <a:cxnLst/>
              <a:rect l="l" t="t" r="r" b="b"/>
              <a:pathLst>
                <a:path w="2748279" h="12700">
                  <a:moveTo>
                    <a:pt x="2747925" y="10160"/>
                  </a:moveTo>
                  <a:lnTo>
                    <a:pt x="2743808" y="12700"/>
                  </a:lnTo>
                  <a:lnTo>
                    <a:pt x="2744503" y="12700"/>
                  </a:lnTo>
                  <a:lnTo>
                    <a:pt x="2747925" y="10160"/>
                  </a:lnTo>
                  <a:close/>
                </a:path>
                <a:path w="2748279" h="12700">
                  <a:moveTo>
                    <a:pt x="45206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5348" y="12700"/>
                  </a:lnTo>
                  <a:lnTo>
                    <a:pt x="45206" y="0"/>
                  </a:lnTo>
                  <a:close/>
                </a:path>
              </a:pathLst>
            </a:custGeom>
            <a:solidFill>
              <a:srgbClr val="CCC8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2708564" y="576579"/>
              <a:ext cx="2750820" cy="12700"/>
            </a:xfrm>
            <a:custGeom>
              <a:avLst/>
              <a:gdLst/>
              <a:ahLst/>
              <a:cxnLst/>
              <a:rect l="l" t="t" r="r" b="b"/>
              <a:pathLst>
                <a:path w="2750820" h="12700">
                  <a:moveTo>
                    <a:pt x="2750724" y="0"/>
                  </a:moveTo>
                  <a:lnTo>
                    <a:pt x="2750376" y="0"/>
                  </a:lnTo>
                  <a:lnTo>
                    <a:pt x="2729788" y="12700"/>
                  </a:lnTo>
                  <a:lnTo>
                    <a:pt x="2733613" y="12700"/>
                  </a:lnTo>
                  <a:lnTo>
                    <a:pt x="2750724" y="0"/>
                  </a:lnTo>
                  <a:close/>
                </a:path>
                <a:path w="2750820" h="12700">
                  <a:moveTo>
                    <a:pt x="49844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49986" y="12700"/>
                  </a:lnTo>
                  <a:lnTo>
                    <a:pt x="49844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704054" y="588010"/>
              <a:ext cx="2740025" cy="12700"/>
            </a:xfrm>
            <a:custGeom>
              <a:avLst/>
              <a:gdLst/>
              <a:ahLst/>
              <a:cxnLst/>
              <a:rect l="l" t="t" r="r" b="b"/>
              <a:pathLst>
                <a:path w="2740025" h="12700">
                  <a:moveTo>
                    <a:pt x="2739834" y="0"/>
                  </a:moveTo>
                  <a:lnTo>
                    <a:pt x="2736357" y="0"/>
                  </a:lnTo>
                  <a:lnTo>
                    <a:pt x="2715769" y="12700"/>
                  </a:lnTo>
                  <a:lnTo>
                    <a:pt x="2722723" y="12700"/>
                  </a:lnTo>
                  <a:lnTo>
                    <a:pt x="2739834" y="0"/>
                  </a:lnTo>
                  <a:close/>
                </a:path>
                <a:path w="2740025" h="12700">
                  <a:moveTo>
                    <a:pt x="54482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4624" y="12700"/>
                  </a:lnTo>
                  <a:lnTo>
                    <a:pt x="544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699544" y="599439"/>
              <a:ext cx="2729230" cy="12700"/>
            </a:xfrm>
            <a:custGeom>
              <a:avLst/>
              <a:gdLst/>
              <a:ahLst/>
              <a:cxnLst/>
              <a:rect l="l" t="t" r="r" b="b"/>
              <a:pathLst>
                <a:path w="2729229" h="12700">
                  <a:moveTo>
                    <a:pt x="2728944" y="0"/>
                  </a:moveTo>
                  <a:lnTo>
                    <a:pt x="2722338" y="0"/>
                  </a:lnTo>
                  <a:lnTo>
                    <a:pt x="2701750" y="12700"/>
                  </a:lnTo>
                  <a:lnTo>
                    <a:pt x="2711833" y="12700"/>
                  </a:lnTo>
                  <a:lnTo>
                    <a:pt x="2728944" y="0"/>
                  </a:lnTo>
                  <a:close/>
                </a:path>
                <a:path w="2729229" h="12700">
                  <a:moveTo>
                    <a:pt x="59120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59262" y="12700"/>
                  </a:lnTo>
                  <a:lnTo>
                    <a:pt x="59120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695034" y="610870"/>
              <a:ext cx="2718435" cy="12700"/>
            </a:xfrm>
            <a:custGeom>
              <a:avLst/>
              <a:gdLst/>
              <a:ahLst/>
              <a:cxnLst/>
              <a:rect l="l" t="t" r="r" b="b"/>
              <a:pathLst>
                <a:path w="2718435" h="12700">
                  <a:moveTo>
                    <a:pt x="2718053" y="0"/>
                  </a:moveTo>
                  <a:lnTo>
                    <a:pt x="2708319" y="0"/>
                  </a:lnTo>
                  <a:lnTo>
                    <a:pt x="2687731" y="12700"/>
                  </a:lnTo>
                  <a:lnTo>
                    <a:pt x="2700942" y="12700"/>
                  </a:lnTo>
                  <a:lnTo>
                    <a:pt x="2718053" y="0"/>
                  </a:lnTo>
                  <a:close/>
                </a:path>
                <a:path w="2718435" h="12700">
                  <a:moveTo>
                    <a:pt x="63758" y="0"/>
                  </a:moveTo>
                  <a:lnTo>
                    <a:pt x="5010" y="0"/>
                  </a:lnTo>
                  <a:lnTo>
                    <a:pt x="0" y="12700"/>
                  </a:lnTo>
                  <a:lnTo>
                    <a:pt x="63900" y="12700"/>
                  </a:lnTo>
                  <a:lnTo>
                    <a:pt x="63758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2691026" y="622299"/>
              <a:ext cx="2707005" cy="11430"/>
            </a:xfrm>
            <a:custGeom>
              <a:avLst/>
              <a:gdLst/>
              <a:ahLst/>
              <a:cxnLst/>
              <a:rect l="l" t="t" r="r" b="b"/>
              <a:pathLst>
                <a:path w="2707004" h="11429">
                  <a:moveTo>
                    <a:pt x="2706662" y="0"/>
                  </a:moveTo>
                  <a:lnTo>
                    <a:pt x="2693798" y="0"/>
                  </a:lnTo>
                  <a:lnTo>
                    <a:pt x="2675269" y="11429"/>
                  </a:lnTo>
                  <a:lnTo>
                    <a:pt x="2691262" y="11429"/>
                  </a:lnTo>
                  <a:lnTo>
                    <a:pt x="2706662" y="0"/>
                  </a:lnTo>
                  <a:close/>
                </a:path>
                <a:path w="2707004" h="11429">
                  <a:moveTo>
                    <a:pt x="67894" y="0"/>
                  </a:moveTo>
                  <a:lnTo>
                    <a:pt x="4509" y="0"/>
                  </a:lnTo>
                  <a:lnTo>
                    <a:pt x="0" y="11429"/>
                  </a:lnTo>
                  <a:lnTo>
                    <a:pt x="68023" y="11429"/>
                  </a:lnTo>
                  <a:lnTo>
                    <a:pt x="67894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2686516" y="633729"/>
              <a:ext cx="2696210" cy="11430"/>
            </a:xfrm>
            <a:custGeom>
              <a:avLst/>
              <a:gdLst/>
              <a:ahLst/>
              <a:cxnLst/>
              <a:rect l="l" t="t" r="r" b="b"/>
              <a:pathLst>
                <a:path w="2696210" h="11429">
                  <a:moveTo>
                    <a:pt x="2695772" y="0"/>
                  </a:moveTo>
                  <a:lnTo>
                    <a:pt x="2679779" y="0"/>
                  </a:lnTo>
                  <a:lnTo>
                    <a:pt x="2661250" y="11430"/>
                  </a:lnTo>
                  <a:lnTo>
                    <a:pt x="2680372" y="11430"/>
                  </a:lnTo>
                  <a:lnTo>
                    <a:pt x="2695772" y="0"/>
                  </a:lnTo>
                  <a:close/>
                </a:path>
                <a:path w="2696210" h="11429">
                  <a:moveTo>
                    <a:pt x="72532" y="0"/>
                  </a:moveTo>
                  <a:lnTo>
                    <a:pt x="4509" y="0"/>
                  </a:lnTo>
                  <a:lnTo>
                    <a:pt x="0" y="11430"/>
                  </a:lnTo>
                  <a:lnTo>
                    <a:pt x="72660" y="11430"/>
                  </a:lnTo>
                  <a:lnTo>
                    <a:pt x="72532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2683509" y="643889"/>
              <a:ext cx="2685415" cy="12700"/>
            </a:xfrm>
            <a:custGeom>
              <a:avLst/>
              <a:gdLst/>
              <a:ahLst/>
              <a:cxnLst/>
              <a:rect l="l" t="t" r="r" b="b"/>
              <a:pathLst>
                <a:path w="2685415" h="12700">
                  <a:moveTo>
                    <a:pt x="2685090" y="0"/>
                  </a:moveTo>
                  <a:lnTo>
                    <a:pt x="2666315" y="0"/>
                  </a:lnTo>
                  <a:lnTo>
                    <a:pt x="2645728" y="12700"/>
                  </a:lnTo>
                  <a:lnTo>
                    <a:pt x="2667979" y="12700"/>
                  </a:lnTo>
                  <a:lnTo>
                    <a:pt x="2685090" y="0"/>
                  </a:lnTo>
                  <a:close/>
                </a:path>
                <a:path w="2685415" h="12700">
                  <a:moveTo>
                    <a:pt x="75653" y="0"/>
                  </a:moveTo>
                  <a:lnTo>
                    <a:pt x="3507" y="0"/>
                  </a:lnTo>
                  <a:lnTo>
                    <a:pt x="0" y="8889"/>
                  </a:lnTo>
                  <a:lnTo>
                    <a:pt x="416" y="12700"/>
                  </a:lnTo>
                  <a:lnTo>
                    <a:pt x="75795" y="12700"/>
                  </a:lnTo>
                  <a:lnTo>
                    <a:pt x="75653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2683787" y="655320"/>
              <a:ext cx="2669540" cy="12700"/>
            </a:xfrm>
            <a:custGeom>
              <a:avLst/>
              <a:gdLst/>
              <a:ahLst/>
              <a:cxnLst/>
              <a:rect l="l" t="t" r="r" b="b"/>
              <a:pathLst>
                <a:path w="2669540" h="12700">
                  <a:moveTo>
                    <a:pt x="2669412" y="0"/>
                  </a:moveTo>
                  <a:lnTo>
                    <a:pt x="2647509" y="0"/>
                  </a:lnTo>
                  <a:lnTo>
                    <a:pt x="2626921" y="12700"/>
                  </a:lnTo>
                  <a:lnTo>
                    <a:pt x="2652301" y="12700"/>
                  </a:lnTo>
                  <a:lnTo>
                    <a:pt x="2669412" y="0"/>
                  </a:lnTo>
                  <a:close/>
                </a:path>
                <a:path w="2669540" h="12700">
                  <a:moveTo>
                    <a:pt x="75503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5646" y="12700"/>
                  </a:lnTo>
                  <a:lnTo>
                    <a:pt x="75503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2685036" y="666749"/>
              <a:ext cx="2653030" cy="12700"/>
            </a:xfrm>
            <a:custGeom>
              <a:avLst/>
              <a:gdLst/>
              <a:ahLst/>
              <a:cxnLst/>
              <a:rect l="l" t="t" r="r" b="b"/>
              <a:pathLst>
                <a:path w="2653029" h="12700">
                  <a:moveTo>
                    <a:pt x="2652763" y="0"/>
                  </a:moveTo>
                  <a:lnTo>
                    <a:pt x="2627730" y="0"/>
                  </a:lnTo>
                  <a:lnTo>
                    <a:pt x="2607143" y="12700"/>
                  </a:lnTo>
                  <a:lnTo>
                    <a:pt x="2635652" y="12700"/>
                  </a:lnTo>
                  <a:lnTo>
                    <a:pt x="2652763" y="0"/>
                  </a:lnTo>
                  <a:close/>
                </a:path>
                <a:path w="2653029" h="12700">
                  <a:moveTo>
                    <a:pt x="7438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4525" y="12700"/>
                  </a:lnTo>
                  <a:lnTo>
                    <a:pt x="74382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686285" y="678179"/>
              <a:ext cx="2636520" cy="12700"/>
            </a:xfrm>
            <a:custGeom>
              <a:avLst/>
              <a:gdLst/>
              <a:ahLst/>
              <a:cxnLst/>
              <a:rect l="l" t="t" r="r" b="b"/>
              <a:pathLst>
                <a:path w="2636520" h="12700">
                  <a:moveTo>
                    <a:pt x="2636114" y="0"/>
                  </a:moveTo>
                  <a:lnTo>
                    <a:pt x="2607952" y="0"/>
                  </a:lnTo>
                  <a:lnTo>
                    <a:pt x="2587364" y="12700"/>
                  </a:lnTo>
                  <a:lnTo>
                    <a:pt x="2619003" y="12700"/>
                  </a:lnTo>
                  <a:lnTo>
                    <a:pt x="2636114" y="0"/>
                  </a:lnTo>
                  <a:close/>
                </a:path>
                <a:path w="2636520" h="12700">
                  <a:moveTo>
                    <a:pt x="7326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3404" y="12700"/>
                  </a:lnTo>
                  <a:lnTo>
                    <a:pt x="73261" y="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2687535" y="689610"/>
              <a:ext cx="2620010" cy="12700"/>
            </a:xfrm>
            <a:custGeom>
              <a:avLst/>
              <a:gdLst/>
              <a:ahLst/>
              <a:cxnLst/>
              <a:rect l="l" t="t" r="r" b="b"/>
              <a:pathLst>
                <a:path w="2620010" h="12700">
                  <a:moveTo>
                    <a:pt x="2619465" y="0"/>
                  </a:moveTo>
                  <a:lnTo>
                    <a:pt x="2588174" y="0"/>
                  </a:lnTo>
                  <a:lnTo>
                    <a:pt x="2567586" y="12700"/>
                  </a:lnTo>
                  <a:lnTo>
                    <a:pt x="2602354" y="12700"/>
                  </a:lnTo>
                  <a:lnTo>
                    <a:pt x="2619465" y="0"/>
                  </a:lnTo>
                  <a:close/>
                </a:path>
                <a:path w="2620010" h="12700">
                  <a:moveTo>
                    <a:pt x="7214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2283" y="12700"/>
                  </a:lnTo>
                  <a:lnTo>
                    <a:pt x="72140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688784" y="701039"/>
              <a:ext cx="2602865" cy="12700"/>
            </a:xfrm>
            <a:custGeom>
              <a:avLst/>
              <a:gdLst/>
              <a:ahLst/>
              <a:cxnLst/>
              <a:rect l="l" t="t" r="r" b="b"/>
              <a:pathLst>
                <a:path w="2602865" h="12700">
                  <a:moveTo>
                    <a:pt x="2602816" y="0"/>
                  </a:moveTo>
                  <a:lnTo>
                    <a:pt x="2568396" y="0"/>
                  </a:lnTo>
                  <a:lnTo>
                    <a:pt x="2547808" y="12700"/>
                  </a:lnTo>
                  <a:lnTo>
                    <a:pt x="2585705" y="12700"/>
                  </a:lnTo>
                  <a:lnTo>
                    <a:pt x="2602816" y="0"/>
                  </a:lnTo>
                  <a:close/>
                </a:path>
                <a:path w="2602865" h="12700">
                  <a:moveTo>
                    <a:pt x="7101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71162" y="12700"/>
                  </a:lnTo>
                  <a:lnTo>
                    <a:pt x="71019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690033" y="712470"/>
              <a:ext cx="2586355" cy="11430"/>
            </a:xfrm>
            <a:custGeom>
              <a:avLst/>
              <a:gdLst/>
              <a:ahLst/>
              <a:cxnLst/>
              <a:rect l="l" t="t" r="r" b="b"/>
              <a:pathLst>
                <a:path w="2586354" h="11429">
                  <a:moveTo>
                    <a:pt x="2586166" y="0"/>
                  </a:moveTo>
                  <a:lnTo>
                    <a:pt x="2548618" y="0"/>
                  </a:lnTo>
                  <a:lnTo>
                    <a:pt x="2530089" y="11429"/>
                  </a:lnTo>
                  <a:lnTo>
                    <a:pt x="2570766" y="11429"/>
                  </a:lnTo>
                  <a:lnTo>
                    <a:pt x="2586166" y="0"/>
                  </a:lnTo>
                  <a:close/>
                </a:path>
                <a:path w="2586354" h="11429">
                  <a:moveTo>
                    <a:pt x="69898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70026" y="11429"/>
                  </a:lnTo>
                  <a:lnTo>
                    <a:pt x="69898" y="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2691143" y="722629"/>
              <a:ext cx="2571750" cy="12700"/>
            </a:xfrm>
            <a:custGeom>
              <a:avLst/>
              <a:gdLst/>
              <a:ahLst/>
              <a:cxnLst/>
              <a:rect l="l" t="t" r="r" b="b"/>
              <a:pathLst>
                <a:path w="2571750" h="12700">
                  <a:moveTo>
                    <a:pt x="2571367" y="0"/>
                  </a:moveTo>
                  <a:lnTo>
                    <a:pt x="2531037" y="0"/>
                  </a:lnTo>
                  <a:lnTo>
                    <a:pt x="2510449" y="12700"/>
                  </a:lnTo>
                  <a:lnTo>
                    <a:pt x="2554256" y="12700"/>
                  </a:lnTo>
                  <a:lnTo>
                    <a:pt x="2571367" y="0"/>
                  </a:lnTo>
                  <a:close/>
                </a:path>
                <a:path w="2571750" h="12700">
                  <a:moveTo>
                    <a:pt x="68902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9044" y="12700"/>
                  </a:lnTo>
                  <a:lnTo>
                    <a:pt x="68902" y="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692393" y="734060"/>
              <a:ext cx="2555240" cy="12700"/>
            </a:xfrm>
            <a:custGeom>
              <a:avLst/>
              <a:gdLst/>
              <a:ahLst/>
              <a:cxnLst/>
              <a:rect l="l" t="t" r="r" b="b"/>
              <a:pathLst>
                <a:path w="2555240" h="12700">
                  <a:moveTo>
                    <a:pt x="2554718" y="0"/>
                  </a:moveTo>
                  <a:lnTo>
                    <a:pt x="2511259" y="0"/>
                  </a:lnTo>
                  <a:lnTo>
                    <a:pt x="2490671" y="12700"/>
                  </a:lnTo>
                  <a:lnTo>
                    <a:pt x="2537607" y="12700"/>
                  </a:lnTo>
                  <a:lnTo>
                    <a:pt x="2554718" y="0"/>
                  </a:lnTo>
                  <a:close/>
                </a:path>
                <a:path w="2555240" h="12700">
                  <a:moveTo>
                    <a:pt x="67781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7923" y="12700"/>
                  </a:lnTo>
                  <a:lnTo>
                    <a:pt x="67781" y="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693642" y="745489"/>
              <a:ext cx="2538095" cy="12700"/>
            </a:xfrm>
            <a:custGeom>
              <a:avLst/>
              <a:gdLst/>
              <a:ahLst/>
              <a:cxnLst/>
              <a:rect l="l" t="t" r="r" b="b"/>
              <a:pathLst>
                <a:path w="2538095" h="12700">
                  <a:moveTo>
                    <a:pt x="2538069" y="0"/>
                  </a:moveTo>
                  <a:lnTo>
                    <a:pt x="2491481" y="0"/>
                  </a:lnTo>
                  <a:lnTo>
                    <a:pt x="2470893" y="12700"/>
                  </a:lnTo>
                  <a:lnTo>
                    <a:pt x="2520958" y="12700"/>
                  </a:lnTo>
                  <a:lnTo>
                    <a:pt x="2538069" y="0"/>
                  </a:lnTo>
                  <a:close/>
                </a:path>
                <a:path w="2538095" h="12700">
                  <a:moveTo>
                    <a:pt x="66660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6802" y="12700"/>
                  </a:lnTo>
                  <a:lnTo>
                    <a:pt x="66660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2694891" y="756920"/>
              <a:ext cx="2521585" cy="12700"/>
            </a:xfrm>
            <a:custGeom>
              <a:avLst/>
              <a:gdLst/>
              <a:ahLst/>
              <a:cxnLst/>
              <a:rect l="l" t="t" r="r" b="b"/>
              <a:pathLst>
                <a:path w="2521585" h="12700">
                  <a:moveTo>
                    <a:pt x="2521420" y="0"/>
                  </a:moveTo>
                  <a:lnTo>
                    <a:pt x="2471702" y="0"/>
                  </a:lnTo>
                  <a:lnTo>
                    <a:pt x="2451115" y="12700"/>
                  </a:lnTo>
                  <a:lnTo>
                    <a:pt x="2504309" y="12700"/>
                  </a:lnTo>
                  <a:lnTo>
                    <a:pt x="2521420" y="0"/>
                  </a:lnTo>
                  <a:close/>
                </a:path>
                <a:path w="2521585" h="12700">
                  <a:moveTo>
                    <a:pt x="65539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5681" y="12700"/>
                  </a:lnTo>
                  <a:lnTo>
                    <a:pt x="65539" y="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2696140" y="768349"/>
              <a:ext cx="2505075" cy="12700"/>
            </a:xfrm>
            <a:custGeom>
              <a:avLst/>
              <a:gdLst/>
              <a:ahLst/>
              <a:cxnLst/>
              <a:rect l="l" t="t" r="r" b="b"/>
              <a:pathLst>
                <a:path w="2505075" h="12700">
                  <a:moveTo>
                    <a:pt x="2504771" y="0"/>
                  </a:moveTo>
                  <a:lnTo>
                    <a:pt x="2451924" y="0"/>
                  </a:lnTo>
                  <a:lnTo>
                    <a:pt x="2431336" y="12700"/>
                  </a:lnTo>
                  <a:lnTo>
                    <a:pt x="2487660" y="12700"/>
                  </a:lnTo>
                  <a:lnTo>
                    <a:pt x="2504771" y="0"/>
                  </a:lnTo>
                  <a:close/>
                </a:path>
                <a:path w="2505075" h="12700">
                  <a:moveTo>
                    <a:pt x="6441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4560" y="12700"/>
                  </a:lnTo>
                  <a:lnTo>
                    <a:pt x="64417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697389" y="779779"/>
              <a:ext cx="2488565" cy="12700"/>
            </a:xfrm>
            <a:custGeom>
              <a:avLst/>
              <a:gdLst/>
              <a:ahLst/>
              <a:cxnLst/>
              <a:rect l="l" t="t" r="r" b="b"/>
              <a:pathLst>
                <a:path w="2488565" h="12700">
                  <a:moveTo>
                    <a:pt x="2488122" y="0"/>
                  </a:moveTo>
                  <a:lnTo>
                    <a:pt x="2432146" y="0"/>
                  </a:lnTo>
                  <a:lnTo>
                    <a:pt x="2411558" y="12700"/>
                  </a:lnTo>
                  <a:lnTo>
                    <a:pt x="2471010" y="12700"/>
                  </a:lnTo>
                  <a:lnTo>
                    <a:pt x="2488122" y="0"/>
                  </a:lnTo>
                  <a:close/>
                </a:path>
                <a:path w="2488565" h="12700">
                  <a:moveTo>
                    <a:pt x="63296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3439" y="12700"/>
                  </a:lnTo>
                  <a:lnTo>
                    <a:pt x="63296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698639" y="791210"/>
              <a:ext cx="2472055" cy="11430"/>
            </a:xfrm>
            <a:custGeom>
              <a:avLst/>
              <a:gdLst/>
              <a:ahLst/>
              <a:cxnLst/>
              <a:rect l="l" t="t" r="r" b="b"/>
              <a:pathLst>
                <a:path w="2472054" h="11429">
                  <a:moveTo>
                    <a:pt x="2471472" y="0"/>
                  </a:moveTo>
                  <a:lnTo>
                    <a:pt x="2412368" y="0"/>
                  </a:lnTo>
                  <a:lnTo>
                    <a:pt x="2393839" y="11429"/>
                  </a:lnTo>
                  <a:lnTo>
                    <a:pt x="2456072" y="11429"/>
                  </a:lnTo>
                  <a:lnTo>
                    <a:pt x="2471472" y="0"/>
                  </a:lnTo>
                  <a:close/>
                </a:path>
                <a:path w="2472054" h="11429">
                  <a:moveTo>
                    <a:pt x="62175" y="0"/>
                  </a:moveTo>
                  <a:lnTo>
                    <a:pt x="0" y="0"/>
                  </a:lnTo>
                  <a:lnTo>
                    <a:pt x="1249" y="11429"/>
                  </a:lnTo>
                  <a:lnTo>
                    <a:pt x="62304" y="11429"/>
                  </a:lnTo>
                  <a:lnTo>
                    <a:pt x="62175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2699888" y="802639"/>
              <a:ext cx="2454910" cy="11430"/>
            </a:xfrm>
            <a:custGeom>
              <a:avLst/>
              <a:gdLst/>
              <a:ahLst/>
              <a:cxnLst/>
              <a:rect l="l" t="t" r="r" b="b"/>
              <a:pathLst>
                <a:path w="2454910" h="11430">
                  <a:moveTo>
                    <a:pt x="2454823" y="0"/>
                  </a:moveTo>
                  <a:lnTo>
                    <a:pt x="2392590" y="0"/>
                  </a:lnTo>
                  <a:lnTo>
                    <a:pt x="2374061" y="11430"/>
                  </a:lnTo>
                  <a:lnTo>
                    <a:pt x="2439423" y="11430"/>
                  </a:lnTo>
                  <a:lnTo>
                    <a:pt x="2454823" y="0"/>
                  </a:lnTo>
                  <a:close/>
                </a:path>
                <a:path w="2454910" h="11430">
                  <a:moveTo>
                    <a:pt x="61054" y="0"/>
                  </a:moveTo>
                  <a:lnTo>
                    <a:pt x="0" y="0"/>
                  </a:lnTo>
                  <a:lnTo>
                    <a:pt x="1249" y="11430"/>
                  </a:lnTo>
                  <a:lnTo>
                    <a:pt x="61182" y="11430"/>
                  </a:lnTo>
                  <a:lnTo>
                    <a:pt x="61054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2700998" y="812799"/>
              <a:ext cx="2440305" cy="12700"/>
            </a:xfrm>
            <a:custGeom>
              <a:avLst/>
              <a:gdLst/>
              <a:ahLst/>
              <a:cxnLst/>
              <a:rect l="l" t="t" r="r" b="b"/>
              <a:pathLst>
                <a:path w="2440304" h="12700">
                  <a:moveTo>
                    <a:pt x="2440024" y="0"/>
                  </a:moveTo>
                  <a:lnTo>
                    <a:pt x="2375009" y="0"/>
                  </a:lnTo>
                  <a:lnTo>
                    <a:pt x="2354421" y="12700"/>
                  </a:lnTo>
                  <a:lnTo>
                    <a:pt x="2422913" y="12700"/>
                  </a:lnTo>
                  <a:lnTo>
                    <a:pt x="2440024" y="0"/>
                  </a:lnTo>
                  <a:close/>
                </a:path>
                <a:path w="2440304" h="12700">
                  <a:moveTo>
                    <a:pt x="60058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60200" y="12700"/>
                  </a:lnTo>
                  <a:lnTo>
                    <a:pt x="60058" y="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702247" y="824229"/>
              <a:ext cx="2423795" cy="12700"/>
            </a:xfrm>
            <a:custGeom>
              <a:avLst/>
              <a:gdLst/>
              <a:ahLst/>
              <a:cxnLst/>
              <a:rect l="l" t="t" r="r" b="b"/>
              <a:pathLst>
                <a:path w="2423795" h="12700">
                  <a:moveTo>
                    <a:pt x="2423375" y="0"/>
                  </a:moveTo>
                  <a:lnTo>
                    <a:pt x="2355231" y="0"/>
                  </a:lnTo>
                  <a:lnTo>
                    <a:pt x="2334643" y="12700"/>
                  </a:lnTo>
                  <a:lnTo>
                    <a:pt x="2406264" y="12700"/>
                  </a:lnTo>
                  <a:lnTo>
                    <a:pt x="2423375" y="0"/>
                  </a:lnTo>
                  <a:close/>
                </a:path>
                <a:path w="2423795" h="12700">
                  <a:moveTo>
                    <a:pt x="58937" y="0"/>
                  </a:moveTo>
                  <a:lnTo>
                    <a:pt x="0" y="0"/>
                  </a:lnTo>
                  <a:lnTo>
                    <a:pt x="1387" y="12700"/>
                  </a:lnTo>
                  <a:lnTo>
                    <a:pt x="59079" y="12700"/>
                  </a:lnTo>
                  <a:lnTo>
                    <a:pt x="58937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703487" y="835659"/>
              <a:ext cx="2407285" cy="12700"/>
            </a:xfrm>
            <a:custGeom>
              <a:avLst/>
              <a:gdLst/>
              <a:ahLst/>
              <a:cxnLst/>
              <a:rect l="l" t="t" r="r" b="b"/>
              <a:pathLst>
                <a:path w="2407285" h="12700">
                  <a:moveTo>
                    <a:pt x="57962" y="12700"/>
                  </a:moveTo>
                  <a:lnTo>
                    <a:pt x="57823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57962" y="12700"/>
                  </a:lnTo>
                  <a:close/>
                </a:path>
                <a:path w="2407285" h="12700">
                  <a:moveTo>
                    <a:pt x="2406726" y="0"/>
                  </a:moveTo>
                  <a:lnTo>
                    <a:pt x="2335453" y="0"/>
                  </a:lnTo>
                  <a:lnTo>
                    <a:pt x="2314867" y="12700"/>
                  </a:lnTo>
                  <a:lnTo>
                    <a:pt x="2389619" y="12700"/>
                  </a:lnTo>
                  <a:lnTo>
                    <a:pt x="2406726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2704744" y="847089"/>
              <a:ext cx="2390140" cy="12700"/>
            </a:xfrm>
            <a:custGeom>
              <a:avLst/>
              <a:gdLst/>
              <a:ahLst/>
              <a:cxnLst/>
              <a:rect l="l" t="t" r="r" b="b"/>
              <a:pathLst>
                <a:path w="2390140" h="12700">
                  <a:moveTo>
                    <a:pt x="56832" y="12700"/>
                  </a:moveTo>
                  <a:lnTo>
                    <a:pt x="5669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6832" y="12700"/>
                  </a:lnTo>
                  <a:close/>
                </a:path>
                <a:path w="2390140" h="12700">
                  <a:moveTo>
                    <a:pt x="2390076" y="0"/>
                  </a:moveTo>
                  <a:lnTo>
                    <a:pt x="2315667" y="0"/>
                  </a:lnTo>
                  <a:lnTo>
                    <a:pt x="2295080" y="12700"/>
                  </a:lnTo>
                  <a:lnTo>
                    <a:pt x="2372957" y="12700"/>
                  </a:lnTo>
                  <a:lnTo>
                    <a:pt x="2390076" y="0"/>
                  </a:lnTo>
                  <a:close/>
                </a:path>
              </a:pathLst>
            </a:custGeom>
            <a:solidFill>
              <a:srgbClr val="C9B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2705989" y="858519"/>
              <a:ext cx="2373630" cy="12700"/>
            </a:xfrm>
            <a:custGeom>
              <a:avLst/>
              <a:gdLst/>
              <a:ahLst/>
              <a:cxnLst/>
              <a:rect l="l" t="t" r="r" b="b"/>
              <a:pathLst>
                <a:path w="2373629" h="12700">
                  <a:moveTo>
                    <a:pt x="55714" y="12700"/>
                  </a:moveTo>
                  <a:lnTo>
                    <a:pt x="55575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5714" y="12700"/>
                  </a:lnTo>
                  <a:close/>
                </a:path>
                <a:path w="2373629" h="12700">
                  <a:moveTo>
                    <a:pt x="2373426" y="0"/>
                  </a:moveTo>
                  <a:lnTo>
                    <a:pt x="2295893" y="0"/>
                  </a:lnTo>
                  <a:lnTo>
                    <a:pt x="2275306" y="12700"/>
                  </a:lnTo>
                  <a:lnTo>
                    <a:pt x="2356320" y="12700"/>
                  </a:lnTo>
                  <a:lnTo>
                    <a:pt x="2373426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707233" y="869949"/>
              <a:ext cx="2357120" cy="11430"/>
            </a:xfrm>
            <a:custGeom>
              <a:avLst/>
              <a:gdLst/>
              <a:ahLst/>
              <a:cxnLst/>
              <a:rect l="l" t="t" r="r" b="b"/>
              <a:pathLst>
                <a:path w="2357120" h="11430">
                  <a:moveTo>
                    <a:pt x="54584" y="11430"/>
                  </a:moveTo>
                  <a:lnTo>
                    <a:pt x="54457" y="0"/>
                  </a:lnTo>
                  <a:lnTo>
                    <a:pt x="0" y="0"/>
                  </a:lnTo>
                  <a:lnTo>
                    <a:pt x="1257" y="11430"/>
                  </a:lnTo>
                  <a:lnTo>
                    <a:pt x="54584" y="11430"/>
                  </a:lnTo>
                  <a:close/>
                </a:path>
                <a:path w="2357120" h="11430">
                  <a:moveTo>
                    <a:pt x="2356777" y="0"/>
                  </a:moveTo>
                  <a:lnTo>
                    <a:pt x="2276119" y="0"/>
                  </a:lnTo>
                  <a:lnTo>
                    <a:pt x="2257590" y="11430"/>
                  </a:lnTo>
                  <a:lnTo>
                    <a:pt x="2341384" y="11430"/>
                  </a:lnTo>
                  <a:lnTo>
                    <a:pt x="2356777" y="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708490" y="881379"/>
              <a:ext cx="2340610" cy="12700"/>
            </a:xfrm>
            <a:custGeom>
              <a:avLst/>
              <a:gdLst/>
              <a:ahLst/>
              <a:cxnLst/>
              <a:rect l="l" t="t" r="r" b="b"/>
              <a:pathLst>
                <a:path w="2340610" h="12700">
                  <a:moveTo>
                    <a:pt x="53467" y="12700"/>
                  </a:moveTo>
                  <a:lnTo>
                    <a:pt x="5332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3467" y="12700"/>
                  </a:lnTo>
                  <a:close/>
                </a:path>
                <a:path w="2340610" h="12700">
                  <a:moveTo>
                    <a:pt x="2340127" y="0"/>
                  </a:moveTo>
                  <a:lnTo>
                    <a:pt x="2256332" y="0"/>
                  </a:lnTo>
                  <a:lnTo>
                    <a:pt x="2235746" y="12700"/>
                  </a:lnTo>
                  <a:lnTo>
                    <a:pt x="2323020" y="12700"/>
                  </a:lnTo>
                  <a:lnTo>
                    <a:pt x="2340127" y="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2709735" y="892809"/>
              <a:ext cx="2324100" cy="11430"/>
            </a:xfrm>
            <a:custGeom>
              <a:avLst/>
              <a:gdLst/>
              <a:ahLst/>
              <a:cxnLst/>
              <a:rect l="l" t="t" r="r" b="b"/>
              <a:pathLst>
                <a:path w="2324100" h="11430">
                  <a:moveTo>
                    <a:pt x="52336" y="11430"/>
                  </a:moveTo>
                  <a:lnTo>
                    <a:pt x="52209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52336" y="11430"/>
                  </a:lnTo>
                  <a:close/>
                </a:path>
                <a:path w="2324100" h="11430">
                  <a:moveTo>
                    <a:pt x="2323477" y="0"/>
                  </a:moveTo>
                  <a:lnTo>
                    <a:pt x="2236559" y="0"/>
                  </a:lnTo>
                  <a:lnTo>
                    <a:pt x="2218029" y="11430"/>
                  </a:lnTo>
                  <a:lnTo>
                    <a:pt x="2308085" y="11430"/>
                  </a:lnTo>
                  <a:lnTo>
                    <a:pt x="2323477" y="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2710853" y="902969"/>
              <a:ext cx="2305685" cy="12700"/>
            </a:xfrm>
            <a:custGeom>
              <a:avLst/>
              <a:gdLst/>
              <a:ahLst/>
              <a:cxnLst/>
              <a:rect l="l" t="t" r="r" b="b"/>
              <a:pathLst>
                <a:path w="2305685" h="12700">
                  <a:moveTo>
                    <a:pt x="51346" y="12700"/>
                  </a:moveTo>
                  <a:lnTo>
                    <a:pt x="5120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1346" y="12700"/>
                  </a:lnTo>
                  <a:close/>
                </a:path>
                <a:path w="2305685" h="12700">
                  <a:moveTo>
                    <a:pt x="2305253" y="0"/>
                  </a:moveTo>
                  <a:lnTo>
                    <a:pt x="2214854" y="0"/>
                  </a:lnTo>
                  <a:lnTo>
                    <a:pt x="2214854" y="5080"/>
                  </a:lnTo>
                  <a:lnTo>
                    <a:pt x="2204567" y="5080"/>
                  </a:lnTo>
                  <a:lnTo>
                    <a:pt x="2204567" y="12700"/>
                  </a:lnTo>
                  <a:lnTo>
                    <a:pt x="2295652" y="12700"/>
                  </a:lnTo>
                  <a:lnTo>
                    <a:pt x="2295652" y="5080"/>
                  </a:lnTo>
                  <a:lnTo>
                    <a:pt x="2305253" y="5080"/>
                  </a:lnTo>
                  <a:lnTo>
                    <a:pt x="2305253" y="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712097" y="914399"/>
              <a:ext cx="2290445" cy="12700"/>
            </a:xfrm>
            <a:custGeom>
              <a:avLst/>
              <a:gdLst/>
              <a:ahLst/>
              <a:cxnLst/>
              <a:rect l="l" t="t" r="r" b="b"/>
              <a:pathLst>
                <a:path w="2290445" h="12700">
                  <a:moveTo>
                    <a:pt x="50228" y="12700"/>
                  </a:moveTo>
                  <a:lnTo>
                    <a:pt x="50088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50228" y="12700"/>
                  </a:lnTo>
                  <a:close/>
                </a:path>
                <a:path w="2290445" h="12700">
                  <a:moveTo>
                    <a:pt x="2290280" y="0"/>
                  </a:moveTo>
                  <a:lnTo>
                    <a:pt x="2199195" y="0"/>
                  </a:lnTo>
                  <a:lnTo>
                    <a:pt x="2178608" y="12700"/>
                  </a:lnTo>
                  <a:lnTo>
                    <a:pt x="2269680" y="12700"/>
                  </a:lnTo>
                  <a:lnTo>
                    <a:pt x="2290280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713342" y="925829"/>
              <a:ext cx="2270760" cy="12700"/>
            </a:xfrm>
            <a:custGeom>
              <a:avLst/>
              <a:gdLst/>
              <a:ahLst/>
              <a:cxnLst/>
              <a:rect l="l" t="t" r="r" b="b"/>
              <a:pathLst>
                <a:path w="2270760" h="12700">
                  <a:moveTo>
                    <a:pt x="49123" y="12700"/>
                  </a:moveTo>
                  <a:lnTo>
                    <a:pt x="48971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9123" y="12700"/>
                  </a:lnTo>
                  <a:close/>
                </a:path>
                <a:path w="2270760" h="12700">
                  <a:moveTo>
                    <a:pt x="2270493" y="0"/>
                  </a:moveTo>
                  <a:lnTo>
                    <a:pt x="2179421" y="0"/>
                  </a:lnTo>
                  <a:lnTo>
                    <a:pt x="2158835" y="12700"/>
                  </a:lnTo>
                  <a:lnTo>
                    <a:pt x="2249894" y="12700"/>
                  </a:lnTo>
                  <a:lnTo>
                    <a:pt x="2270493" y="0"/>
                  </a:lnTo>
                  <a:close/>
                </a:path>
              </a:pathLst>
            </a:custGeom>
            <a:solidFill>
              <a:srgbClr val="C8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2714599" y="937259"/>
              <a:ext cx="2251075" cy="12700"/>
            </a:xfrm>
            <a:custGeom>
              <a:avLst/>
              <a:gdLst/>
              <a:ahLst/>
              <a:cxnLst/>
              <a:rect l="l" t="t" r="r" b="b"/>
              <a:pathLst>
                <a:path w="2251075" h="12700">
                  <a:moveTo>
                    <a:pt x="47993" y="12700"/>
                  </a:moveTo>
                  <a:lnTo>
                    <a:pt x="4784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7993" y="12700"/>
                  </a:lnTo>
                  <a:close/>
                </a:path>
                <a:path w="2251075" h="12700">
                  <a:moveTo>
                    <a:pt x="2250694" y="0"/>
                  </a:moveTo>
                  <a:lnTo>
                    <a:pt x="2159647" y="0"/>
                  </a:lnTo>
                  <a:lnTo>
                    <a:pt x="2139048" y="12700"/>
                  </a:lnTo>
                  <a:lnTo>
                    <a:pt x="2230094" y="12700"/>
                  </a:lnTo>
                  <a:lnTo>
                    <a:pt x="2250694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2715844" y="948689"/>
              <a:ext cx="2231390" cy="12700"/>
            </a:xfrm>
            <a:custGeom>
              <a:avLst/>
              <a:gdLst/>
              <a:ahLst/>
              <a:cxnLst/>
              <a:rect l="l" t="t" r="r" b="b"/>
              <a:pathLst>
                <a:path w="2231390" h="12700">
                  <a:moveTo>
                    <a:pt x="46875" y="12700"/>
                  </a:moveTo>
                  <a:lnTo>
                    <a:pt x="46736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6875" y="12700"/>
                  </a:lnTo>
                  <a:close/>
                </a:path>
                <a:path w="2231390" h="12700">
                  <a:moveTo>
                    <a:pt x="2230907" y="0"/>
                  </a:moveTo>
                  <a:lnTo>
                    <a:pt x="2139873" y="0"/>
                  </a:lnTo>
                  <a:lnTo>
                    <a:pt x="2119274" y="12700"/>
                  </a:lnTo>
                  <a:lnTo>
                    <a:pt x="2210308" y="12700"/>
                  </a:lnTo>
                  <a:lnTo>
                    <a:pt x="2230907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717088" y="960119"/>
              <a:ext cx="2211705" cy="12700"/>
            </a:xfrm>
            <a:custGeom>
              <a:avLst/>
              <a:gdLst/>
              <a:ahLst/>
              <a:cxnLst/>
              <a:rect l="l" t="t" r="r" b="b"/>
              <a:pathLst>
                <a:path w="2211704" h="12700">
                  <a:moveTo>
                    <a:pt x="45758" y="12700"/>
                  </a:moveTo>
                  <a:lnTo>
                    <a:pt x="45618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5758" y="12700"/>
                  </a:lnTo>
                  <a:close/>
                </a:path>
                <a:path w="2211704" h="12700">
                  <a:moveTo>
                    <a:pt x="2211120" y="0"/>
                  </a:moveTo>
                  <a:lnTo>
                    <a:pt x="2120100" y="0"/>
                  </a:lnTo>
                  <a:lnTo>
                    <a:pt x="2099500" y="12700"/>
                  </a:lnTo>
                  <a:lnTo>
                    <a:pt x="2190521" y="12700"/>
                  </a:lnTo>
                  <a:lnTo>
                    <a:pt x="2211120" y="0"/>
                  </a:lnTo>
                  <a:close/>
                </a:path>
              </a:pathLst>
            </a:custGeom>
            <a:solidFill>
              <a:srgbClr val="C8B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2718346" y="971549"/>
              <a:ext cx="2191385" cy="11430"/>
            </a:xfrm>
            <a:custGeom>
              <a:avLst/>
              <a:gdLst/>
              <a:ahLst/>
              <a:cxnLst/>
              <a:rect l="l" t="t" r="r" b="b"/>
              <a:pathLst>
                <a:path w="2191385" h="11430">
                  <a:moveTo>
                    <a:pt x="44615" y="11430"/>
                  </a:moveTo>
                  <a:lnTo>
                    <a:pt x="44488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4615" y="11430"/>
                  </a:lnTo>
                  <a:close/>
                </a:path>
                <a:path w="2191385" h="11430">
                  <a:moveTo>
                    <a:pt x="2191321" y="0"/>
                  </a:moveTo>
                  <a:lnTo>
                    <a:pt x="2100313" y="0"/>
                  </a:lnTo>
                  <a:lnTo>
                    <a:pt x="2081784" y="11430"/>
                  </a:lnTo>
                  <a:lnTo>
                    <a:pt x="2172779" y="11430"/>
                  </a:lnTo>
                  <a:lnTo>
                    <a:pt x="2191321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2719590" y="982979"/>
              <a:ext cx="2171700" cy="11430"/>
            </a:xfrm>
            <a:custGeom>
              <a:avLst/>
              <a:gdLst/>
              <a:ahLst/>
              <a:cxnLst/>
              <a:rect l="l" t="t" r="r" b="b"/>
              <a:pathLst>
                <a:path w="2171700" h="11430">
                  <a:moveTo>
                    <a:pt x="43497" y="11430"/>
                  </a:moveTo>
                  <a:lnTo>
                    <a:pt x="4337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43497" y="11430"/>
                  </a:lnTo>
                  <a:close/>
                </a:path>
                <a:path w="2171700" h="11430">
                  <a:moveTo>
                    <a:pt x="2171535" y="0"/>
                  </a:moveTo>
                  <a:lnTo>
                    <a:pt x="2080539" y="0"/>
                  </a:lnTo>
                  <a:lnTo>
                    <a:pt x="2062010" y="11430"/>
                  </a:lnTo>
                  <a:lnTo>
                    <a:pt x="2152993" y="11430"/>
                  </a:lnTo>
                  <a:lnTo>
                    <a:pt x="2171535" y="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720695" y="993139"/>
              <a:ext cx="2154555" cy="12700"/>
            </a:xfrm>
            <a:custGeom>
              <a:avLst/>
              <a:gdLst/>
              <a:ahLst/>
              <a:cxnLst/>
              <a:rect l="l" t="t" r="r" b="b"/>
              <a:pathLst>
                <a:path w="2154554" h="12700">
                  <a:moveTo>
                    <a:pt x="42519" y="12700"/>
                  </a:moveTo>
                  <a:lnTo>
                    <a:pt x="42379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42519" y="12700"/>
                  </a:lnTo>
                  <a:close/>
                </a:path>
                <a:path w="2154554" h="12700">
                  <a:moveTo>
                    <a:pt x="2153945" y="0"/>
                  </a:moveTo>
                  <a:lnTo>
                    <a:pt x="2062962" y="0"/>
                  </a:lnTo>
                  <a:lnTo>
                    <a:pt x="2042375" y="12700"/>
                  </a:lnTo>
                  <a:lnTo>
                    <a:pt x="2133346" y="12700"/>
                  </a:lnTo>
                  <a:lnTo>
                    <a:pt x="2153945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2721953" y="1004569"/>
              <a:ext cx="2134235" cy="12700"/>
            </a:xfrm>
            <a:custGeom>
              <a:avLst/>
              <a:gdLst/>
              <a:ahLst/>
              <a:cxnLst/>
              <a:rect l="l" t="t" r="r" b="b"/>
              <a:pathLst>
                <a:path w="2134235" h="12700">
                  <a:moveTo>
                    <a:pt x="41389" y="12700"/>
                  </a:moveTo>
                  <a:lnTo>
                    <a:pt x="41249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1389" y="12700"/>
                  </a:lnTo>
                  <a:close/>
                </a:path>
                <a:path w="2134235" h="12700">
                  <a:moveTo>
                    <a:pt x="2134146" y="0"/>
                  </a:moveTo>
                  <a:lnTo>
                    <a:pt x="2043176" y="0"/>
                  </a:lnTo>
                  <a:lnTo>
                    <a:pt x="2022589" y="12700"/>
                  </a:lnTo>
                  <a:lnTo>
                    <a:pt x="2113546" y="12700"/>
                  </a:lnTo>
                  <a:lnTo>
                    <a:pt x="2134146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2723197" y="1015999"/>
              <a:ext cx="2114550" cy="12700"/>
            </a:xfrm>
            <a:custGeom>
              <a:avLst/>
              <a:gdLst/>
              <a:ahLst/>
              <a:cxnLst/>
              <a:rect l="l" t="t" r="r" b="b"/>
              <a:pathLst>
                <a:path w="2114550" h="12700">
                  <a:moveTo>
                    <a:pt x="40271" y="12700"/>
                  </a:moveTo>
                  <a:lnTo>
                    <a:pt x="40132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40271" y="12700"/>
                  </a:lnTo>
                  <a:close/>
                </a:path>
                <a:path w="2114550" h="12700">
                  <a:moveTo>
                    <a:pt x="2114359" y="0"/>
                  </a:moveTo>
                  <a:lnTo>
                    <a:pt x="2023402" y="0"/>
                  </a:lnTo>
                  <a:lnTo>
                    <a:pt x="2002815" y="12700"/>
                  </a:lnTo>
                  <a:lnTo>
                    <a:pt x="2093760" y="12700"/>
                  </a:lnTo>
                  <a:lnTo>
                    <a:pt x="2114359" y="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724721" y="1027429"/>
              <a:ext cx="2094864" cy="12700"/>
            </a:xfrm>
            <a:custGeom>
              <a:avLst/>
              <a:gdLst/>
              <a:ahLst/>
              <a:cxnLst/>
              <a:rect l="l" t="t" r="r" b="b"/>
              <a:pathLst>
                <a:path w="2094864" h="12700">
                  <a:moveTo>
                    <a:pt x="39154" y="5080"/>
                  </a:moveTo>
                  <a:lnTo>
                    <a:pt x="38760" y="5080"/>
                  </a:lnTo>
                  <a:lnTo>
                    <a:pt x="3876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698" y="5080"/>
                  </a:lnTo>
                  <a:lnTo>
                    <a:pt x="698" y="12700"/>
                  </a:lnTo>
                  <a:lnTo>
                    <a:pt x="39154" y="12700"/>
                  </a:lnTo>
                  <a:lnTo>
                    <a:pt x="39154" y="5080"/>
                  </a:lnTo>
                  <a:close/>
                </a:path>
                <a:path w="2094864" h="12700">
                  <a:moveTo>
                    <a:pt x="2094293" y="0"/>
                  </a:moveTo>
                  <a:lnTo>
                    <a:pt x="2003348" y="0"/>
                  </a:lnTo>
                  <a:lnTo>
                    <a:pt x="1982762" y="12700"/>
                  </a:lnTo>
                  <a:lnTo>
                    <a:pt x="2073694" y="12700"/>
                  </a:lnTo>
                  <a:lnTo>
                    <a:pt x="2094293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2725699" y="1038859"/>
              <a:ext cx="2075180" cy="12700"/>
            </a:xfrm>
            <a:custGeom>
              <a:avLst/>
              <a:gdLst/>
              <a:ahLst/>
              <a:cxnLst/>
              <a:rect l="l" t="t" r="r" b="b"/>
              <a:pathLst>
                <a:path w="2075179" h="12700">
                  <a:moveTo>
                    <a:pt x="39624" y="12700"/>
                  </a:moveTo>
                  <a:lnTo>
                    <a:pt x="38417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624" y="12700"/>
                  </a:lnTo>
                  <a:close/>
                </a:path>
                <a:path w="2075179" h="12700">
                  <a:moveTo>
                    <a:pt x="2074773" y="0"/>
                  </a:moveTo>
                  <a:lnTo>
                    <a:pt x="1983841" y="0"/>
                  </a:lnTo>
                  <a:lnTo>
                    <a:pt x="1963254" y="12700"/>
                  </a:lnTo>
                  <a:lnTo>
                    <a:pt x="2054161" y="12700"/>
                  </a:lnTo>
                  <a:lnTo>
                    <a:pt x="2074773" y="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2726944" y="1050289"/>
              <a:ext cx="2055495" cy="12700"/>
            </a:xfrm>
            <a:custGeom>
              <a:avLst/>
              <a:gdLst/>
              <a:ahLst/>
              <a:cxnLst/>
              <a:rect l="l" t="t" r="r" b="b"/>
              <a:pathLst>
                <a:path w="2055495" h="12700">
                  <a:moveTo>
                    <a:pt x="39471" y="12700"/>
                  </a:moveTo>
                  <a:lnTo>
                    <a:pt x="3826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471" y="12700"/>
                  </a:lnTo>
                  <a:close/>
                </a:path>
                <a:path w="2055495" h="12700">
                  <a:moveTo>
                    <a:pt x="2054987" y="0"/>
                  </a:moveTo>
                  <a:lnTo>
                    <a:pt x="1964067" y="0"/>
                  </a:lnTo>
                  <a:lnTo>
                    <a:pt x="1943481" y="12700"/>
                  </a:lnTo>
                  <a:lnTo>
                    <a:pt x="2034374" y="12700"/>
                  </a:lnTo>
                  <a:lnTo>
                    <a:pt x="205498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2728201" y="1061719"/>
              <a:ext cx="2035810" cy="11430"/>
            </a:xfrm>
            <a:custGeom>
              <a:avLst/>
              <a:gdLst/>
              <a:ahLst/>
              <a:cxnLst/>
              <a:rect l="l" t="t" r="r" b="b"/>
              <a:pathLst>
                <a:path w="2035810" h="11430">
                  <a:moveTo>
                    <a:pt x="39179" y="11430"/>
                  </a:moveTo>
                  <a:lnTo>
                    <a:pt x="38100" y="0"/>
                  </a:lnTo>
                  <a:lnTo>
                    <a:pt x="0" y="0"/>
                  </a:lnTo>
                  <a:lnTo>
                    <a:pt x="1244" y="11430"/>
                  </a:lnTo>
                  <a:lnTo>
                    <a:pt x="39179" y="11430"/>
                  </a:lnTo>
                  <a:close/>
                </a:path>
                <a:path w="2035810" h="11430">
                  <a:moveTo>
                    <a:pt x="2035187" y="0"/>
                  </a:moveTo>
                  <a:lnTo>
                    <a:pt x="1944281" y="0"/>
                  </a:lnTo>
                  <a:lnTo>
                    <a:pt x="1925751" y="11430"/>
                  </a:lnTo>
                  <a:lnTo>
                    <a:pt x="2016645" y="11430"/>
                  </a:lnTo>
                  <a:lnTo>
                    <a:pt x="2035187" y="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2729306" y="1071879"/>
              <a:ext cx="2018030" cy="12700"/>
            </a:xfrm>
            <a:custGeom>
              <a:avLst/>
              <a:gdLst/>
              <a:ahLst/>
              <a:cxnLst/>
              <a:rect l="l" t="t" r="r" b="b"/>
              <a:pathLst>
                <a:path w="2018029" h="12700">
                  <a:moveTo>
                    <a:pt x="39166" y="12700"/>
                  </a:moveTo>
                  <a:lnTo>
                    <a:pt x="3796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9166" y="12700"/>
                  </a:lnTo>
                  <a:close/>
                </a:path>
                <a:path w="2018029" h="12700">
                  <a:moveTo>
                    <a:pt x="2017598" y="0"/>
                  </a:moveTo>
                  <a:lnTo>
                    <a:pt x="1926704" y="0"/>
                  </a:lnTo>
                  <a:lnTo>
                    <a:pt x="1906117" y="12700"/>
                  </a:lnTo>
                  <a:lnTo>
                    <a:pt x="1996998" y="12700"/>
                  </a:lnTo>
                  <a:lnTo>
                    <a:pt x="2017598" y="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2730550" y="1083309"/>
              <a:ext cx="1998345" cy="12700"/>
            </a:xfrm>
            <a:custGeom>
              <a:avLst/>
              <a:gdLst/>
              <a:ahLst/>
              <a:cxnLst/>
              <a:rect l="l" t="t" r="r" b="b"/>
              <a:pathLst>
                <a:path w="1998345" h="12700">
                  <a:moveTo>
                    <a:pt x="39014" y="12700"/>
                  </a:moveTo>
                  <a:lnTo>
                    <a:pt x="37795" y="0"/>
                  </a:lnTo>
                  <a:lnTo>
                    <a:pt x="0" y="0"/>
                  </a:lnTo>
                  <a:lnTo>
                    <a:pt x="1397" y="12700"/>
                  </a:lnTo>
                  <a:lnTo>
                    <a:pt x="39014" y="12700"/>
                  </a:lnTo>
                  <a:close/>
                </a:path>
                <a:path w="1998345" h="12700">
                  <a:moveTo>
                    <a:pt x="1997811" y="0"/>
                  </a:moveTo>
                  <a:lnTo>
                    <a:pt x="1906930" y="0"/>
                  </a:lnTo>
                  <a:lnTo>
                    <a:pt x="1886343" y="12700"/>
                  </a:lnTo>
                  <a:lnTo>
                    <a:pt x="1977199" y="12700"/>
                  </a:lnTo>
                  <a:lnTo>
                    <a:pt x="1997811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2731808" y="1094739"/>
              <a:ext cx="1978025" cy="12700"/>
            </a:xfrm>
            <a:custGeom>
              <a:avLst/>
              <a:gdLst/>
              <a:ahLst/>
              <a:cxnLst/>
              <a:rect l="l" t="t" r="r" b="b"/>
              <a:pathLst>
                <a:path w="1978025" h="12700">
                  <a:moveTo>
                    <a:pt x="38836" y="12700"/>
                  </a:moveTo>
                  <a:lnTo>
                    <a:pt x="37630" y="0"/>
                  </a:lnTo>
                  <a:lnTo>
                    <a:pt x="0" y="0"/>
                  </a:lnTo>
                  <a:lnTo>
                    <a:pt x="1384" y="12700"/>
                  </a:lnTo>
                  <a:lnTo>
                    <a:pt x="38836" y="12700"/>
                  </a:lnTo>
                  <a:close/>
                </a:path>
                <a:path w="1978025" h="12700">
                  <a:moveTo>
                    <a:pt x="1978012" y="0"/>
                  </a:moveTo>
                  <a:lnTo>
                    <a:pt x="1887143" y="0"/>
                  </a:lnTo>
                  <a:lnTo>
                    <a:pt x="1866557" y="12700"/>
                  </a:lnTo>
                  <a:lnTo>
                    <a:pt x="1957400" y="12700"/>
                  </a:lnTo>
                  <a:lnTo>
                    <a:pt x="1978012" y="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2733675" y="1106169"/>
              <a:ext cx="1957705" cy="12700"/>
            </a:xfrm>
            <a:custGeom>
              <a:avLst/>
              <a:gdLst/>
              <a:ahLst/>
              <a:cxnLst/>
              <a:rect l="l" t="t" r="r" b="b"/>
              <a:pathLst>
                <a:path w="1957704" h="12700">
                  <a:moveTo>
                    <a:pt x="37998" y="11430"/>
                  </a:moveTo>
                  <a:lnTo>
                    <a:pt x="37401" y="11430"/>
                  </a:lnTo>
                  <a:lnTo>
                    <a:pt x="37401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596" y="11430"/>
                  </a:lnTo>
                  <a:lnTo>
                    <a:pt x="596" y="12700"/>
                  </a:lnTo>
                  <a:lnTo>
                    <a:pt x="37998" y="12700"/>
                  </a:lnTo>
                  <a:lnTo>
                    <a:pt x="37998" y="11430"/>
                  </a:lnTo>
                  <a:close/>
                </a:path>
                <a:path w="1957704" h="12700">
                  <a:moveTo>
                    <a:pt x="1957603" y="0"/>
                  </a:moveTo>
                  <a:lnTo>
                    <a:pt x="1866747" y="0"/>
                  </a:lnTo>
                  <a:lnTo>
                    <a:pt x="1846160" y="12700"/>
                  </a:lnTo>
                  <a:lnTo>
                    <a:pt x="1936991" y="12700"/>
                  </a:lnTo>
                  <a:lnTo>
                    <a:pt x="1957603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2733713" y="1117599"/>
              <a:ext cx="1939289" cy="12700"/>
            </a:xfrm>
            <a:custGeom>
              <a:avLst/>
              <a:gdLst/>
              <a:ahLst/>
              <a:cxnLst/>
              <a:rect l="l" t="t" r="r" b="b"/>
              <a:pathLst>
                <a:path w="1939289" h="12700">
                  <a:moveTo>
                    <a:pt x="39116" y="12700"/>
                  </a:moveTo>
                  <a:lnTo>
                    <a:pt x="37909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39116" y="12700"/>
                  </a:lnTo>
                  <a:close/>
                </a:path>
                <a:path w="1939289" h="12700">
                  <a:moveTo>
                    <a:pt x="1939023" y="0"/>
                  </a:moveTo>
                  <a:lnTo>
                    <a:pt x="1848180" y="0"/>
                  </a:lnTo>
                  <a:lnTo>
                    <a:pt x="1827593" y="12700"/>
                  </a:lnTo>
                  <a:lnTo>
                    <a:pt x="1918411" y="12700"/>
                  </a:lnTo>
                  <a:lnTo>
                    <a:pt x="1939023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2733192" y="1129029"/>
              <a:ext cx="1921510" cy="12700"/>
            </a:xfrm>
            <a:custGeom>
              <a:avLst/>
              <a:gdLst/>
              <a:ahLst/>
              <a:cxnLst/>
              <a:rect l="l" t="t" r="r" b="b"/>
              <a:pathLst>
                <a:path w="1921510" h="12700">
                  <a:moveTo>
                    <a:pt x="40728" y="12700"/>
                  </a:moveTo>
                  <a:lnTo>
                    <a:pt x="3950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0728" y="12700"/>
                  </a:lnTo>
                  <a:close/>
                </a:path>
                <a:path w="1921510" h="12700">
                  <a:moveTo>
                    <a:pt x="1920989" y="0"/>
                  </a:moveTo>
                  <a:lnTo>
                    <a:pt x="1830171" y="0"/>
                  </a:lnTo>
                  <a:lnTo>
                    <a:pt x="1809584" y="12700"/>
                  </a:lnTo>
                  <a:lnTo>
                    <a:pt x="1900389" y="12700"/>
                  </a:lnTo>
                  <a:lnTo>
                    <a:pt x="1920989" y="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2732722" y="1140459"/>
              <a:ext cx="1903095" cy="11430"/>
            </a:xfrm>
            <a:custGeom>
              <a:avLst/>
              <a:gdLst/>
              <a:ahLst/>
              <a:cxnLst/>
              <a:rect l="l" t="t" r="r" b="b"/>
              <a:pathLst>
                <a:path w="1903095" h="11430">
                  <a:moveTo>
                    <a:pt x="42164" y="11430"/>
                  </a:moveTo>
                  <a:lnTo>
                    <a:pt x="41071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42164" y="11430"/>
                  </a:lnTo>
                  <a:close/>
                </a:path>
                <a:path w="1903095" h="11430">
                  <a:moveTo>
                    <a:pt x="1902917" y="0"/>
                  </a:moveTo>
                  <a:lnTo>
                    <a:pt x="1812112" y="0"/>
                  </a:lnTo>
                  <a:lnTo>
                    <a:pt x="1793582" y="11430"/>
                  </a:lnTo>
                  <a:lnTo>
                    <a:pt x="1884375" y="11430"/>
                  </a:lnTo>
                  <a:lnTo>
                    <a:pt x="1902917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2732189" y="1151889"/>
              <a:ext cx="1885314" cy="11430"/>
            </a:xfrm>
            <a:custGeom>
              <a:avLst/>
              <a:gdLst/>
              <a:ahLst/>
              <a:cxnLst/>
              <a:rect l="l" t="t" r="r" b="b"/>
              <a:pathLst>
                <a:path w="1885314" h="11430">
                  <a:moveTo>
                    <a:pt x="43776" y="11430"/>
                  </a:moveTo>
                  <a:lnTo>
                    <a:pt x="42697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43776" y="11430"/>
                  </a:lnTo>
                  <a:close/>
                </a:path>
                <a:path w="1885314" h="11430">
                  <a:moveTo>
                    <a:pt x="1884908" y="0"/>
                  </a:moveTo>
                  <a:lnTo>
                    <a:pt x="1794116" y="0"/>
                  </a:lnTo>
                  <a:lnTo>
                    <a:pt x="1775587" y="11430"/>
                  </a:lnTo>
                  <a:lnTo>
                    <a:pt x="1866366" y="11430"/>
                  </a:lnTo>
                  <a:lnTo>
                    <a:pt x="1884908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2731655" y="1162049"/>
              <a:ext cx="1869439" cy="12700"/>
            </a:xfrm>
            <a:custGeom>
              <a:avLst/>
              <a:gdLst/>
              <a:ahLst/>
              <a:cxnLst/>
              <a:rect l="l" t="t" r="r" b="b"/>
              <a:pathLst>
                <a:path w="1869439" h="12700">
                  <a:moveTo>
                    <a:pt x="45402" y="12700"/>
                  </a:moveTo>
                  <a:lnTo>
                    <a:pt x="44196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5402" y="12700"/>
                  </a:lnTo>
                  <a:close/>
                </a:path>
                <a:path w="1869439" h="12700">
                  <a:moveTo>
                    <a:pt x="1868957" y="0"/>
                  </a:moveTo>
                  <a:lnTo>
                    <a:pt x="1778177" y="0"/>
                  </a:lnTo>
                  <a:lnTo>
                    <a:pt x="1757591" y="12700"/>
                  </a:lnTo>
                  <a:lnTo>
                    <a:pt x="1848358" y="12700"/>
                  </a:lnTo>
                  <a:lnTo>
                    <a:pt x="1868957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2731135" y="1173479"/>
              <a:ext cx="1851025" cy="12700"/>
            </a:xfrm>
            <a:custGeom>
              <a:avLst/>
              <a:gdLst/>
              <a:ahLst/>
              <a:cxnLst/>
              <a:rect l="l" t="t" r="r" b="b"/>
              <a:pathLst>
                <a:path w="1851025" h="12700">
                  <a:moveTo>
                    <a:pt x="47015" y="12700"/>
                  </a:moveTo>
                  <a:lnTo>
                    <a:pt x="4580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7015" y="12700"/>
                  </a:lnTo>
                  <a:close/>
                </a:path>
                <a:path w="1851025" h="12700">
                  <a:moveTo>
                    <a:pt x="1850936" y="0"/>
                  </a:moveTo>
                  <a:lnTo>
                    <a:pt x="1760169" y="0"/>
                  </a:lnTo>
                  <a:lnTo>
                    <a:pt x="1739582" y="12700"/>
                  </a:lnTo>
                  <a:lnTo>
                    <a:pt x="1830336" y="12700"/>
                  </a:lnTo>
                  <a:lnTo>
                    <a:pt x="1850936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730601" y="1184909"/>
              <a:ext cx="1833245" cy="12700"/>
            </a:xfrm>
            <a:custGeom>
              <a:avLst/>
              <a:gdLst/>
              <a:ahLst/>
              <a:cxnLst/>
              <a:rect l="l" t="t" r="r" b="b"/>
              <a:pathLst>
                <a:path w="1833245" h="12700">
                  <a:moveTo>
                    <a:pt x="48641" y="12700"/>
                  </a:moveTo>
                  <a:lnTo>
                    <a:pt x="4742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48641" y="12700"/>
                  </a:lnTo>
                  <a:close/>
                </a:path>
                <a:path w="1833245" h="12700">
                  <a:moveTo>
                    <a:pt x="1832927" y="0"/>
                  </a:moveTo>
                  <a:lnTo>
                    <a:pt x="1742173" y="0"/>
                  </a:lnTo>
                  <a:lnTo>
                    <a:pt x="1721586" y="12700"/>
                  </a:lnTo>
                  <a:lnTo>
                    <a:pt x="1812328" y="12700"/>
                  </a:lnTo>
                  <a:lnTo>
                    <a:pt x="1832927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2730068" y="1196339"/>
              <a:ext cx="1815464" cy="12700"/>
            </a:xfrm>
            <a:custGeom>
              <a:avLst/>
              <a:gdLst/>
              <a:ahLst/>
              <a:cxnLst/>
              <a:rect l="l" t="t" r="r" b="b"/>
              <a:pathLst>
                <a:path w="1815464" h="12700">
                  <a:moveTo>
                    <a:pt x="50253" y="12700"/>
                  </a:moveTo>
                  <a:lnTo>
                    <a:pt x="4904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0253" y="12700"/>
                  </a:lnTo>
                  <a:close/>
                </a:path>
                <a:path w="1815464" h="12700">
                  <a:moveTo>
                    <a:pt x="1814918" y="0"/>
                  </a:moveTo>
                  <a:lnTo>
                    <a:pt x="1724177" y="0"/>
                  </a:lnTo>
                  <a:lnTo>
                    <a:pt x="1703590" y="12700"/>
                  </a:lnTo>
                  <a:lnTo>
                    <a:pt x="1794319" y="12700"/>
                  </a:lnTo>
                  <a:lnTo>
                    <a:pt x="1814918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2729547" y="1207769"/>
              <a:ext cx="1797050" cy="12700"/>
            </a:xfrm>
            <a:custGeom>
              <a:avLst/>
              <a:gdLst/>
              <a:ahLst/>
              <a:cxnLst/>
              <a:rect l="l" t="t" r="r" b="b"/>
              <a:pathLst>
                <a:path w="1797050" h="12700">
                  <a:moveTo>
                    <a:pt x="51866" y="12700"/>
                  </a:moveTo>
                  <a:lnTo>
                    <a:pt x="50660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1866" y="12700"/>
                  </a:lnTo>
                  <a:close/>
                </a:path>
                <a:path w="1797050" h="12700">
                  <a:moveTo>
                    <a:pt x="1796897" y="0"/>
                  </a:moveTo>
                  <a:lnTo>
                    <a:pt x="1706168" y="0"/>
                  </a:lnTo>
                  <a:lnTo>
                    <a:pt x="1685582" y="12700"/>
                  </a:lnTo>
                  <a:lnTo>
                    <a:pt x="1776298" y="12700"/>
                  </a:lnTo>
                  <a:lnTo>
                    <a:pt x="1796897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2729065" y="1219199"/>
              <a:ext cx="1779270" cy="11430"/>
            </a:xfrm>
            <a:custGeom>
              <a:avLst/>
              <a:gdLst/>
              <a:ahLst/>
              <a:cxnLst/>
              <a:rect l="l" t="t" r="r" b="b"/>
              <a:pathLst>
                <a:path w="1779270" h="11430">
                  <a:moveTo>
                    <a:pt x="53314" y="11430"/>
                  </a:moveTo>
                  <a:lnTo>
                    <a:pt x="5223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53314" y="11430"/>
                  </a:lnTo>
                  <a:close/>
                </a:path>
                <a:path w="1779270" h="11430">
                  <a:moveTo>
                    <a:pt x="1778838" y="0"/>
                  </a:moveTo>
                  <a:lnTo>
                    <a:pt x="1688122" y="0"/>
                  </a:lnTo>
                  <a:lnTo>
                    <a:pt x="1669592" y="11430"/>
                  </a:lnTo>
                  <a:lnTo>
                    <a:pt x="1760296" y="11430"/>
                  </a:lnTo>
                  <a:lnTo>
                    <a:pt x="1778838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2728544" y="1230629"/>
              <a:ext cx="1760855" cy="11430"/>
            </a:xfrm>
            <a:custGeom>
              <a:avLst/>
              <a:gdLst/>
              <a:ahLst/>
              <a:cxnLst/>
              <a:rect l="l" t="t" r="r" b="b"/>
              <a:pathLst>
                <a:path w="1760854" h="11430">
                  <a:moveTo>
                    <a:pt x="54927" y="11430"/>
                  </a:moveTo>
                  <a:lnTo>
                    <a:pt x="53835" y="0"/>
                  </a:lnTo>
                  <a:lnTo>
                    <a:pt x="520" y="0"/>
                  </a:lnTo>
                  <a:lnTo>
                    <a:pt x="0" y="11430"/>
                  </a:lnTo>
                  <a:lnTo>
                    <a:pt x="54927" y="11430"/>
                  </a:lnTo>
                  <a:close/>
                </a:path>
                <a:path w="1760854" h="11430">
                  <a:moveTo>
                    <a:pt x="1760816" y="0"/>
                  </a:moveTo>
                  <a:lnTo>
                    <a:pt x="1670113" y="0"/>
                  </a:lnTo>
                  <a:lnTo>
                    <a:pt x="1651584" y="11430"/>
                  </a:lnTo>
                  <a:lnTo>
                    <a:pt x="1742274" y="11430"/>
                  </a:lnTo>
                  <a:lnTo>
                    <a:pt x="1760816" y="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2728010" y="1240789"/>
              <a:ext cx="1744980" cy="12700"/>
            </a:xfrm>
            <a:custGeom>
              <a:avLst/>
              <a:gdLst/>
              <a:ahLst/>
              <a:cxnLst/>
              <a:rect l="l" t="t" r="r" b="b"/>
              <a:pathLst>
                <a:path w="1744979" h="12700">
                  <a:moveTo>
                    <a:pt x="56553" y="12700"/>
                  </a:moveTo>
                  <a:lnTo>
                    <a:pt x="5533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6553" y="12700"/>
                  </a:lnTo>
                  <a:close/>
                </a:path>
                <a:path w="1744979" h="12700">
                  <a:moveTo>
                    <a:pt x="1744865" y="0"/>
                  </a:moveTo>
                  <a:lnTo>
                    <a:pt x="1654187" y="0"/>
                  </a:lnTo>
                  <a:lnTo>
                    <a:pt x="1633588" y="12700"/>
                  </a:lnTo>
                  <a:lnTo>
                    <a:pt x="1724266" y="12700"/>
                  </a:lnTo>
                  <a:lnTo>
                    <a:pt x="1744865" y="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2727489" y="1252219"/>
              <a:ext cx="58419" cy="12700"/>
            </a:xfrm>
            <a:custGeom>
              <a:avLst/>
              <a:gdLst/>
              <a:ahLst/>
              <a:cxnLst/>
              <a:rect l="l" t="t" r="r" b="b"/>
              <a:pathLst>
                <a:path w="58419" h="12700">
                  <a:moveTo>
                    <a:pt x="56955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58164" y="12700"/>
                  </a:lnTo>
                  <a:lnTo>
                    <a:pt x="56955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2726956" y="1263649"/>
              <a:ext cx="1708785" cy="12700"/>
            </a:xfrm>
            <a:custGeom>
              <a:avLst/>
              <a:gdLst/>
              <a:ahLst/>
              <a:cxnLst/>
              <a:rect l="l" t="t" r="r" b="b"/>
              <a:pathLst>
                <a:path w="1708785" h="12700">
                  <a:moveTo>
                    <a:pt x="59778" y="12700"/>
                  </a:moveTo>
                  <a:lnTo>
                    <a:pt x="58572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59778" y="12700"/>
                  </a:lnTo>
                  <a:close/>
                </a:path>
                <a:path w="1708785" h="12700">
                  <a:moveTo>
                    <a:pt x="1708746" y="0"/>
                  </a:moveTo>
                  <a:lnTo>
                    <a:pt x="1618183" y="0"/>
                  </a:lnTo>
                  <a:lnTo>
                    <a:pt x="1597583" y="12700"/>
                  </a:lnTo>
                  <a:lnTo>
                    <a:pt x="1687677" y="12700"/>
                  </a:lnTo>
                  <a:lnTo>
                    <a:pt x="1708746" y="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2726423" y="1275079"/>
              <a:ext cx="1690370" cy="12700"/>
            </a:xfrm>
            <a:custGeom>
              <a:avLst/>
              <a:gdLst/>
              <a:ahLst/>
              <a:cxnLst/>
              <a:rect l="l" t="t" r="r" b="b"/>
              <a:pathLst>
                <a:path w="1690370" h="12700">
                  <a:moveTo>
                    <a:pt x="61404" y="12700"/>
                  </a:moveTo>
                  <a:lnTo>
                    <a:pt x="60198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1404" y="12700"/>
                  </a:lnTo>
                  <a:close/>
                </a:path>
                <a:path w="1690370" h="12700">
                  <a:moveTo>
                    <a:pt x="1690319" y="0"/>
                  </a:moveTo>
                  <a:lnTo>
                    <a:pt x="1600187" y="0"/>
                  </a:lnTo>
                  <a:lnTo>
                    <a:pt x="1579600" y="12700"/>
                  </a:lnTo>
                  <a:lnTo>
                    <a:pt x="1669249" y="12700"/>
                  </a:lnTo>
                  <a:lnTo>
                    <a:pt x="1690319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2725890" y="1286509"/>
              <a:ext cx="1671955" cy="12700"/>
            </a:xfrm>
            <a:custGeom>
              <a:avLst/>
              <a:gdLst/>
              <a:ahLst/>
              <a:cxnLst/>
              <a:rect l="l" t="t" r="r" b="b"/>
              <a:pathLst>
                <a:path w="1671954" h="12700">
                  <a:moveTo>
                    <a:pt x="63030" y="12700"/>
                  </a:moveTo>
                  <a:lnTo>
                    <a:pt x="61810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63030" y="12700"/>
                  </a:lnTo>
                  <a:close/>
                </a:path>
                <a:path w="1671954" h="12700">
                  <a:moveTo>
                    <a:pt x="1671891" y="0"/>
                  </a:moveTo>
                  <a:lnTo>
                    <a:pt x="1582191" y="0"/>
                  </a:lnTo>
                  <a:lnTo>
                    <a:pt x="1561604" y="12700"/>
                  </a:lnTo>
                  <a:lnTo>
                    <a:pt x="1650834" y="12700"/>
                  </a:lnTo>
                  <a:lnTo>
                    <a:pt x="1671891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2725369" y="1297939"/>
              <a:ext cx="1653539" cy="12700"/>
            </a:xfrm>
            <a:custGeom>
              <a:avLst/>
              <a:gdLst/>
              <a:ahLst/>
              <a:cxnLst/>
              <a:rect l="l" t="t" r="r" b="b"/>
              <a:pathLst>
                <a:path w="1653539" h="12700">
                  <a:moveTo>
                    <a:pt x="64630" y="12700"/>
                  </a:moveTo>
                  <a:lnTo>
                    <a:pt x="63423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4630" y="12700"/>
                  </a:lnTo>
                  <a:close/>
                </a:path>
                <a:path w="1653539" h="12700">
                  <a:moveTo>
                    <a:pt x="1653451" y="0"/>
                  </a:moveTo>
                  <a:lnTo>
                    <a:pt x="1564182" y="0"/>
                  </a:lnTo>
                  <a:lnTo>
                    <a:pt x="1543596" y="12700"/>
                  </a:lnTo>
                  <a:lnTo>
                    <a:pt x="1632394" y="12700"/>
                  </a:lnTo>
                  <a:lnTo>
                    <a:pt x="1653451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2724835" y="1309369"/>
              <a:ext cx="1635125" cy="12700"/>
            </a:xfrm>
            <a:custGeom>
              <a:avLst/>
              <a:gdLst/>
              <a:ahLst/>
              <a:cxnLst/>
              <a:rect l="l" t="t" r="r" b="b"/>
              <a:pathLst>
                <a:path w="1635125" h="12700">
                  <a:moveTo>
                    <a:pt x="66255" y="12700"/>
                  </a:moveTo>
                  <a:lnTo>
                    <a:pt x="65049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66255" y="12700"/>
                  </a:lnTo>
                  <a:close/>
                </a:path>
                <a:path w="1635125" h="12700">
                  <a:moveTo>
                    <a:pt x="1635036" y="0"/>
                  </a:moveTo>
                  <a:lnTo>
                    <a:pt x="1546186" y="0"/>
                  </a:lnTo>
                  <a:lnTo>
                    <a:pt x="1525600" y="12700"/>
                  </a:lnTo>
                  <a:lnTo>
                    <a:pt x="1613966" y="12700"/>
                  </a:lnTo>
                  <a:lnTo>
                    <a:pt x="1635036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2724365" y="1320799"/>
              <a:ext cx="1616710" cy="11430"/>
            </a:xfrm>
            <a:custGeom>
              <a:avLst/>
              <a:gdLst/>
              <a:ahLst/>
              <a:cxnLst/>
              <a:rect l="l" t="t" r="r" b="b"/>
              <a:pathLst>
                <a:path w="1616710" h="11430">
                  <a:moveTo>
                    <a:pt x="67691" y="11430"/>
                  </a:moveTo>
                  <a:lnTo>
                    <a:pt x="66598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7691" y="11430"/>
                  </a:lnTo>
                  <a:close/>
                </a:path>
                <a:path w="1616710" h="11430">
                  <a:moveTo>
                    <a:pt x="1616544" y="0"/>
                  </a:moveTo>
                  <a:lnTo>
                    <a:pt x="1528127" y="0"/>
                  </a:lnTo>
                  <a:lnTo>
                    <a:pt x="1509598" y="11430"/>
                  </a:lnTo>
                  <a:lnTo>
                    <a:pt x="1597583" y="11430"/>
                  </a:lnTo>
                  <a:lnTo>
                    <a:pt x="1616544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2723832" y="1332229"/>
              <a:ext cx="1598295" cy="11430"/>
            </a:xfrm>
            <a:custGeom>
              <a:avLst/>
              <a:gdLst/>
              <a:ahLst/>
              <a:cxnLst/>
              <a:rect l="l" t="t" r="r" b="b"/>
              <a:pathLst>
                <a:path w="1598295" h="11430">
                  <a:moveTo>
                    <a:pt x="69316" y="11430"/>
                  </a:moveTo>
                  <a:lnTo>
                    <a:pt x="68224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69316" y="11430"/>
                  </a:lnTo>
                  <a:close/>
                </a:path>
                <a:path w="1598295" h="11430">
                  <a:moveTo>
                    <a:pt x="1598117" y="0"/>
                  </a:moveTo>
                  <a:lnTo>
                    <a:pt x="1510131" y="0"/>
                  </a:lnTo>
                  <a:lnTo>
                    <a:pt x="1491602" y="11430"/>
                  </a:lnTo>
                  <a:lnTo>
                    <a:pt x="1579156" y="11430"/>
                  </a:lnTo>
                  <a:lnTo>
                    <a:pt x="1598117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2723315" y="1342390"/>
              <a:ext cx="1581785" cy="12700"/>
            </a:xfrm>
            <a:custGeom>
              <a:avLst/>
              <a:gdLst/>
              <a:ahLst/>
              <a:cxnLst/>
              <a:rect l="l" t="t" r="r" b="b"/>
              <a:pathLst>
                <a:path w="1581785" h="12700">
                  <a:moveTo>
                    <a:pt x="1581791" y="0"/>
                  </a:moveTo>
                  <a:lnTo>
                    <a:pt x="1494181" y="0"/>
                  </a:lnTo>
                  <a:lnTo>
                    <a:pt x="1488004" y="3810"/>
                  </a:lnTo>
                  <a:lnTo>
                    <a:pt x="1471278" y="12700"/>
                  </a:lnTo>
                  <a:lnTo>
                    <a:pt x="1560726" y="12700"/>
                  </a:lnTo>
                  <a:lnTo>
                    <a:pt x="1581791" y="0"/>
                  </a:lnTo>
                  <a:close/>
                </a:path>
                <a:path w="1581785" h="12700">
                  <a:moveTo>
                    <a:pt x="69717" y="0"/>
                  </a:moveTo>
                  <a:lnTo>
                    <a:pt x="587" y="0"/>
                  </a:lnTo>
                  <a:lnTo>
                    <a:pt x="0" y="12700"/>
                  </a:lnTo>
                  <a:lnTo>
                    <a:pt x="70926" y="12700"/>
                  </a:lnTo>
                  <a:lnTo>
                    <a:pt x="69717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2722778" y="1353819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72542" y="12700"/>
                  </a:moveTo>
                  <a:lnTo>
                    <a:pt x="71335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2542" y="12700"/>
                  </a:lnTo>
                  <a:close/>
                </a:path>
                <a:path w="1563370" h="12700">
                  <a:moveTo>
                    <a:pt x="1563357" y="0"/>
                  </a:moveTo>
                  <a:lnTo>
                    <a:pt x="1474203" y="0"/>
                  </a:lnTo>
                  <a:lnTo>
                    <a:pt x="1450301" y="12700"/>
                  </a:lnTo>
                  <a:lnTo>
                    <a:pt x="1542300" y="12700"/>
                  </a:lnTo>
                  <a:lnTo>
                    <a:pt x="1563357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2722245" y="1365249"/>
              <a:ext cx="1544955" cy="12700"/>
            </a:xfrm>
            <a:custGeom>
              <a:avLst/>
              <a:gdLst/>
              <a:ahLst/>
              <a:cxnLst/>
              <a:rect l="l" t="t" r="r" b="b"/>
              <a:pathLst>
                <a:path w="1544954" h="12700">
                  <a:moveTo>
                    <a:pt x="74168" y="12700"/>
                  </a:moveTo>
                  <a:lnTo>
                    <a:pt x="72961" y="0"/>
                  </a:lnTo>
                  <a:lnTo>
                    <a:pt x="596" y="0"/>
                  </a:lnTo>
                  <a:lnTo>
                    <a:pt x="0" y="12700"/>
                  </a:lnTo>
                  <a:lnTo>
                    <a:pt x="74168" y="12700"/>
                  </a:lnTo>
                  <a:close/>
                </a:path>
                <a:path w="1544954" h="12700">
                  <a:moveTo>
                    <a:pt x="1544942" y="0"/>
                  </a:moveTo>
                  <a:lnTo>
                    <a:pt x="1453222" y="0"/>
                  </a:lnTo>
                  <a:lnTo>
                    <a:pt x="1429334" y="12700"/>
                  </a:lnTo>
                  <a:lnTo>
                    <a:pt x="1523873" y="12700"/>
                  </a:lnTo>
                  <a:lnTo>
                    <a:pt x="1544942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2721724" y="1376679"/>
              <a:ext cx="1526540" cy="12700"/>
            </a:xfrm>
            <a:custGeom>
              <a:avLst/>
              <a:gdLst/>
              <a:ahLst/>
              <a:cxnLst/>
              <a:rect l="l" t="t" r="r" b="b"/>
              <a:pathLst>
                <a:path w="1526539" h="12700">
                  <a:moveTo>
                    <a:pt x="75780" y="12700"/>
                  </a:moveTo>
                  <a:lnTo>
                    <a:pt x="74561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5780" y="12700"/>
                  </a:lnTo>
                  <a:close/>
                </a:path>
                <a:path w="1526539" h="12700">
                  <a:moveTo>
                    <a:pt x="1526501" y="0"/>
                  </a:moveTo>
                  <a:lnTo>
                    <a:pt x="1432242" y="0"/>
                  </a:lnTo>
                  <a:lnTo>
                    <a:pt x="1408341" y="12700"/>
                  </a:lnTo>
                  <a:lnTo>
                    <a:pt x="1505432" y="12700"/>
                  </a:lnTo>
                  <a:lnTo>
                    <a:pt x="1526501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2721190" y="1388109"/>
              <a:ext cx="1508125" cy="12700"/>
            </a:xfrm>
            <a:custGeom>
              <a:avLst/>
              <a:gdLst/>
              <a:ahLst/>
              <a:cxnLst/>
              <a:rect l="l" t="t" r="r" b="b"/>
              <a:pathLst>
                <a:path w="1508125" h="12700">
                  <a:moveTo>
                    <a:pt x="77393" y="12700"/>
                  </a:moveTo>
                  <a:lnTo>
                    <a:pt x="76187" y="0"/>
                  </a:lnTo>
                  <a:lnTo>
                    <a:pt x="584" y="0"/>
                  </a:lnTo>
                  <a:lnTo>
                    <a:pt x="0" y="12700"/>
                  </a:lnTo>
                  <a:lnTo>
                    <a:pt x="77393" y="12700"/>
                  </a:lnTo>
                  <a:close/>
                </a:path>
                <a:path w="1508125" h="12700">
                  <a:moveTo>
                    <a:pt x="1508074" y="0"/>
                  </a:moveTo>
                  <a:lnTo>
                    <a:pt x="1411262" y="0"/>
                  </a:lnTo>
                  <a:lnTo>
                    <a:pt x="1387373" y="12700"/>
                  </a:lnTo>
                  <a:lnTo>
                    <a:pt x="1487017" y="12700"/>
                  </a:lnTo>
                  <a:lnTo>
                    <a:pt x="1508074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2720721" y="1399539"/>
              <a:ext cx="1489710" cy="11430"/>
            </a:xfrm>
            <a:custGeom>
              <a:avLst/>
              <a:gdLst/>
              <a:ahLst/>
              <a:cxnLst/>
              <a:rect l="l" t="t" r="r" b="b"/>
              <a:pathLst>
                <a:path w="1489710" h="11430">
                  <a:moveTo>
                    <a:pt x="78841" y="11430"/>
                  </a:moveTo>
                  <a:lnTo>
                    <a:pt x="77749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78841" y="11430"/>
                  </a:lnTo>
                  <a:close/>
                </a:path>
                <a:path w="1489710" h="11430">
                  <a:moveTo>
                    <a:pt x="1489583" y="0"/>
                  </a:moveTo>
                  <a:lnTo>
                    <a:pt x="1390230" y="0"/>
                  </a:lnTo>
                  <a:lnTo>
                    <a:pt x="1368729" y="11430"/>
                  </a:lnTo>
                  <a:lnTo>
                    <a:pt x="1470634" y="11430"/>
                  </a:lnTo>
                  <a:lnTo>
                    <a:pt x="1489583" y="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2720187" y="1410969"/>
              <a:ext cx="1471295" cy="11430"/>
            </a:xfrm>
            <a:custGeom>
              <a:avLst/>
              <a:gdLst/>
              <a:ahLst/>
              <a:cxnLst/>
              <a:rect l="l" t="t" r="r" b="b"/>
              <a:pathLst>
                <a:path w="1471295" h="11430">
                  <a:moveTo>
                    <a:pt x="80454" y="11430"/>
                  </a:moveTo>
                  <a:lnTo>
                    <a:pt x="79375" y="0"/>
                  </a:lnTo>
                  <a:lnTo>
                    <a:pt x="533" y="0"/>
                  </a:lnTo>
                  <a:lnTo>
                    <a:pt x="0" y="11430"/>
                  </a:lnTo>
                  <a:lnTo>
                    <a:pt x="80454" y="11430"/>
                  </a:lnTo>
                  <a:close/>
                </a:path>
                <a:path w="1471295" h="11430">
                  <a:moveTo>
                    <a:pt x="1471168" y="0"/>
                  </a:moveTo>
                  <a:lnTo>
                    <a:pt x="1369263" y="0"/>
                  </a:lnTo>
                  <a:lnTo>
                    <a:pt x="1347749" y="11430"/>
                  </a:lnTo>
                  <a:lnTo>
                    <a:pt x="1452206" y="11430"/>
                  </a:lnTo>
                  <a:lnTo>
                    <a:pt x="1471168" y="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2719692" y="1421129"/>
              <a:ext cx="1455420" cy="12700"/>
            </a:xfrm>
            <a:custGeom>
              <a:avLst/>
              <a:gdLst/>
              <a:ahLst/>
              <a:cxnLst/>
              <a:rect l="l" t="t" r="r" b="b"/>
              <a:pathLst>
                <a:path w="1455420" h="12700">
                  <a:moveTo>
                    <a:pt x="81813" y="11430"/>
                  </a:moveTo>
                  <a:lnTo>
                    <a:pt x="81381" y="11430"/>
                  </a:lnTo>
                  <a:lnTo>
                    <a:pt x="81381" y="0"/>
                  </a:lnTo>
                  <a:lnTo>
                    <a:pt x="292" y="0"/>
                  </a:lnTo>
                  <a:lnTo>
                    <a:pt x="292" y="11430"/>
                  </a:lnTo>
                  <a:lnTo>
                    <a:pt x="0" y="11430"/>
                  </a:lnTo>
                  <a:lnTo>
                    <a:pt x="0" y="12700"/>
                  </a:lnTo>
                  <a:lnTo>
                    <a:pt x="81813" y="12700"/>
                  </a:lnTo>
                  <a:lnTo>
                    <a:pt x="81813" y="11430"/>
                  </a:lnTo>
                  <a:close/>
                </a:path>
                <a:path w="1455420" h="12700">
                  <a:moveTo>
                    <a:pt x="1454810" y="0"/>
                  </a:moveTo>
                  <a:lnTo>
                    <a:pt x="1350632" y="0"/>
                  </a:lnTo>
                  <a:lnTo>
                    <a:pt x="1326743" y="12700"/>
                  </a:lnTo>
                  <a:lnTo>
                    <a:pt x="1433741" y="12700"/>
                  </a:lnTo>
                  <a:lnTo>
                    <a:pt x="1454810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2719133" y="1432559"/>
              <a:ext cx="1437005" cy="12700"/>
            </a:xfrm>
            <a:custGeom>
              <a:avLst/>
              <a:gdLst/>
              <a:ahLst/>
              <a:cxnLst/>
              <a:rect l="l" t="t" r="r" b="b"/>
              <a:pathLst>
                <a:path w="1437004" h="12700">
                  <a:moveTo>
                    <a:pt x="82486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80365" y="12700"/>
                  </a:lnTo>
                  <a:lnTo>
                    <a:pt x="82486" y="0"/>
                  </a:lnTo>
                  <a:close/>
                </a:path>
                <a:path w="1437004" h="12700">
                  <a:moveTo>
                    <a:pt x="1436408" y="0"/>
                  </a:moveTo>
                  <a:lnTo>
                    <a:pt x="1329690" y="0"/>
                  </a:lnTo>
                  <a:lnTo>
                    <a:pt x="1305801" y="12700"/>
                  </a:lnTo>
                  <a:lnTo>
                    <a:pt x="1415338" y="12700"/>
                  </a:lnTo>
                  <a:lnTo>
                    <a:pt x="1436408" y="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2718600" y="1443989"/>
              <a:ext cx="1418590" cy="12700"/>
            </a:xfrm>
            <a:custGeom>
              <a:avLst/>
              <a:gdLst/>
              <a:ahLst/>
              <a:cxnLst/>
              <a:rect l="l" t="t" r="r" b="b"/>
              <a:pathLst>
                <a:path w="1418589" h="12700">
                  <a:moveTo>
                    <a:pt x="81114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9006" y="12700"/>
                  </a:lnTo>
                  <a:lnTo>
                    <a:pt x="81114" y="0"/>
                  </a:lnTo>
                  <a:close/>
                </a:path>
                <a:path w="1418589" h="12700">
                  <a:moveTo>
                    <a:pt x="1417980" y="0"/>
                  </a:moveTo>
                  <a:lnTo>
                    <a:pt x="1308722" y="0"/>
                  </a:lnTo>
                  <a:lnTo>
                    <a:pt x="1284820" y="12700"/>
                  </a:lnTo>
                  <a:lnTo>
                    <a:pt x="1396923" y="12700"/>
                  </a:lnTo>
                  <a:lnTo>
                    <a:pt x="1417980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2718079" y="1455419"/>
              <a:ext cx="1399540" cy="12700"/>
            </a:xfrm>
            <a:custGeom>
              <a:avLst/>
              <a:gdLst/>
              <a:ahLst/>
              <a:cxnLst/>
              <a:rect l="l" t="t" r="r" b="b"/>
              <a:pathLst>
                <a:path w="1399539" h="12700">
                  <a:moveTo>
                    <a:pt x="79743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7635" y="12700"/>
                  </a:lnTo>
                  <a:lnTo>
                    <a:pt x="79743" y="0"/>
                  </a:lnTo>
                  <a:close/>
                </a:path>
                <a:path w="1399539" h="12700">
                  <a:moveTo>
                    <a:pt x="1399540" y="0"/>
                  </a:moveTo>
                  <a:lnTo>
                    <a:pt x="1287729" y="0"/>
                  </a:lnTo>
                  <a:lnTo>
                    <a:pt x="1263840" y="12700"/>
                  </a:lnTo>
                  <a:lnTo>
                    <a:pt x="1378483" y="12700"/>
                  </a:lnTo>
                  <a:lnTo>
                    <a:pt x="1399540" y="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2717546" y="1466849"/>
              <a:ext cx="1381125" cy="12700"/>
            </a:xfrm>
            <a:custGeom>
              <a:avLst/>
              <a:gdLst/>
              <a:ahLst/>
              <a:cxnLst/>
              <a:rect l="l" t="t" r="r" b="b"/>
              <a:pathLst>
                <a:path w="1381125" h="12700">
                  <a:moveTo>
                    <a:pt x="78371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6263" y="12700"/>
                  </a:lnTo>
                  <a:lnTo>
                    <a:pt x="78371" y="0"/>
                  </a:lnTo>
                  <a:close/>
                </a:path>
                <a:path w="1381125" h="12700">
                  <a:moveTo>
                    <a:pt x="1381125" y="0"/>
                  </a:moveTo>
                  <a:lnTo>
                    <a:pt x="1266761" y="0"/>
                  </a:lnTo>
                  <a:lnTo>
                    <a:pt x="1242860" y="12700"/>
                  </a:lnTo>
                  <a:lnTo>
                    <a:pt x="1360055" y="12700"/>
                  </a:lnTo>
                  <a:lnTo>
                    <a:pt x="1381125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2717012" y="1478279"/>
              <a:ext cx="1362710" cy="12700"/>
            </a:xfrm>
            <a:custGeom>
              <a:avLst/>
              <a:gdLst/>
              <a:ahLst/>
              <a:cxnLst/>
              <a:rect l="l" t="t" r="r" b="b"/>
              <a:pathLst>
                <a:path w="1362710" h="12700">
                  <a:moveTo>
                    <a:pt x="77012" y="0"/>
                  </a:moveTo>
                  <a:lnTo>
                    <a:pt x="596" y="0"/>
                  </a:lnTo>
                  <a:lnTo>
                    <a:pt x="0" y="12700"/>
                  </a:lnTo>
                  <a:lnTo>
                    <a:pt x="74904" y="12700"/>
                  </a:lnTo>
                  <a:lnTo>
                    <a:pt x="77012" y="0"/>
                  </a:lnTo>
                  <a:close/>
                </a:path>
                <a:path w="1362710" h="12700">
                  <a:moveTo>
                    <a:pt x="1362697" y="0"/>
                  </a:moveTo>
                  <a:lnTo>
                    <a:pt x="1245793" y="0"/>
                  </a:lnTo>
                  <a:lnTo>
                    <a:pt x="1221892" y="12700"/>
                  </a:lnTo>
                  <a:lnTo>
                    <a:pt x="1341628" y="12700"/>
                  </a:lnTo>
                  <a:lnTo>
                    <a:pt x="1362697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2716542" y="1489709"/>
              <a:ext cx="1344295" cy="11430"/>
            </a:xfrm>
            <a:custGeom>
              <a:avLst/>
              <a:gdLst/>
              <a:ahLst/>
              <a:cxnLst/>
              <a:rect l="l" t="t" r="r" b="b"/>
              <a:pathLst>
                <a:path w="1344295" h="11430">
                  <a:moveTo>
                    <a:pt x="75577" y="0"/>
                  </a:moveTo>
                  <a:lnTo>
                    <a:pt x="533" y="0"/>
                  </a:lnTo>
                  <a:lnTo>
                    <a:pt x="0" y="11430"/>
                  </a:lnTo>
                  <a:lnTo>
                    <a:pt x="73685" y="11430"/>
                  </a:lnTo>
                  <a:lnTo>
                    <a:pt x="75577" y="0"/>
                  </a:lnTo>
                  <a:close/>
                </a:path>
                <a:path w="1344295" h="11430">
                  <a:moveTo>
                    <a:pt x="1344206" y="0"/>
                  </a:moveTo>
                  <a:lnTo>
                    <a:pt x="1224749" y="0"/>
                  </a:lnTo>
                  <a:lnTo>
                    <a:pt x="1203248" y="11430"/>
                  </a:lnTo>
                  <a:lnTo>
                    <a:pt x="1325245" y="11430"/>
                  </a:lnTo>
                  <a:lnTo>
                    <a:pt x="1344206" y="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2716022" y="1499869"/>
              <a:ext cx="1328420" cy="12700"/>
            </a:xfrm>
            <a:custGeom>
              <a:avLst/>
              <a:gdLst/>
              <a:ahLst/>
              <a:cxnLst/>
              <a:rect l="l" t="t" r="r" b="b"/>
              <a:pathLst>
                <a:path w="1328420" h="12700">
                  <a:moveTo>
                    <a:pt x="74409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2301" y="12700"/>
                  </a:lnTo>
                  <a:lnTo>
                    <a:pt x="74409" y="0"/>
                  </a:lnTo>
                  <a:close/>
                </a:path>
                <a:path w="1328420" h="12700">
                  <a:moveTo>
                    <a:pt x="1327873" y="0"/>
                  </a:moveTo>
                  <a:lnTo>
                    <a:pt x="1206157" y="0"/>
                  </a:lnTo>
                  <a:lnTo>
                    <a:pt x="1182255" y="12700"/>
                  </a:lnTo>
                  <a:lnTo>
                    <a:pt x="1306817" y="12700"/>
                  </a:lnTo>
                  <a:lnTo>
                    <a:pt x="1327873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2715488" y="1511299"/>
              <a:ext cx="1310005" cy="12700"/>
            </a:xfrm>
            <a:custGeom>
              <a:avLst/>
              <a:gdLst/>
              <a:ahLst/>
              <a:cxnLst/>
              <a:rect l="l" t="t" r="r" b="b"/>
              <a:pathLst>
                <a:path w="1310004" h="12700">
                  <a:moveTo>
                    <a:pt x="73050" y="0"/>
                  </a:moveTo>
                  <a:lnTo>
                    <a:pt x="584" y="0"/>
                  </a:lnTo>
                  <a:lnTo>
                    <a:pt x="0" y="12700"/>
                  </a:lnTo>
                  <a:lnTo>
                    <a:pt x="70942" y="12700"/>
                  </a:lnTo>
                  <a:lnTo>
                    <a:pt x="73050" y="0"/>
                  </a:lnTo>
                  <a:close/>
                </a:path>
                <a:path w="1310004" h="12700">
                  <a:moveTo>
                    <a:pt x="1309446" y="0"/>
                  </a:moveTo>
                  <a:lnTo>
                    <a:pt x="1185189" y="0"/>
                  </a:lnTo>
                  <a:lnTo>
                    <a:pt x="1161288" y="12700"/>
                  </a:lnTo>
                  <a:lnTo>
                    <a:pt x="1288389" y="12700"/>
                  </a:lnTo>
                  <a:lnTo>
                    <a:pt x="13094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2714561" y="1522729"/>
              <a:ext cx="1291590" cy="12700"/>
            </a:xfrm>
            <a:custGeom>
              <a:avLst/>
              <a:gdLst/>
              <a:ahLst/>
              <a:cxnLst/>
              <a:rect l="l" t="t" r="r" b="b"/>
              <a:pathLst>
                <a:path w="1291589" h="12700">
                  <a:moveTo>
                    <a:pt x="71551" y="0"/>
                  </a:moveTo>
                  <a:lnTo>
                    <a:pt x="838" y="0"/>
                  </a:lnTo>
                  <a:lnTo>
                    <a:pt x="838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70497" y="12700"/>
                  </a:lnTo>
                  <a:lnTo>
                    <a:pt x="70497" y="6350"/>
                  </a:lnTo>
                  <a:lnTo>
                    <a:pt x="71551" y="6350"/>
                  </a:lnTo>
                  <a:lnTo>
                    <a:pt x="71551" y="0"/>
                  </a:lnTo>
                  <a:close/>
                </a:path>
                <a:path w="1291589" h="12700">
                  <a:moveTo>
                    <a:pt x="1291424" y="0"/>
                  </a:moveTo>
                  <a:lnTo>
                    <a:pt x="1164602" y="0"/>
                  </a:lnTo>
                  <a:lnTo>
                    <a:pt x="1140714" y="12700"/>
                  </a:lnTo>
                  <a:lnTo>
                    <a:pt x="1270355" y="12700"/>
                  </a:lnTo>
                  <a:lnTo>
                    <a:pt x="1291424" y="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2711399" y="1534159"/>
              <a:ext cx="1275715" cy="12700"/>
            </a:xfrm>
            <a:custGeom>
              <a:avLst/>
              <a:gdLst/>
              <a:ahLst/>
              <a:cxnLst/>
              <a:rect l="l" t="t" r="r" b="b"/>
              <a:pathLst>
                <a:path w="1275714" h="12700">
                  <a:moveTo>
                    <a:pt x="73342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234" y="12700"/>
                  </a:lnTo>
                  <a:lnTo>
                    <a:pt x="73342" y="0"/>
                  </a:lnTo>
                  <a:close/>
                </a:path>
                <a:path w="1275714" h="12700">
                  <a:moveTo>
                    <a:pt x="1275626" y="0"/>
                  </a:moveTo>
                  <a:lnTo>
                    <a:pt x="1146263" y="0"/>
                  </a:lnTo>
                  <a:lnTo>
                    <a:pt x="1122362" y="12700"/>
                  </a:lnTo>
                  <a:lnTo>
                    <a:pt x="1254556" y="12700"/>
                  </a:lnTo>
                  <a:lnTo>
                    <a:pt x="1275626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708922" y="1545589"/>
              <a:ext cx="1259205" cy="12700"/>
            </a:xfrm>
            <a:custGeom>
              <a:avLst/>
              <a:gdLst/>
              <a:ahLst/>
              <a:cxnLst/>
              <a:rect l="l" t="t" r="r" b="b"/>
              <a:pathLst>
                <a:path w="1259204" h="12700">
                  <a:moveTo>
                    <a:pt x="73926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1818" y="12700"/>
                  </a:lnTo>
                  <a:lnTo>
                    <a:pt x="73926" y="0"/>
                  </a:lnTo>
                  <a:close/>
                </a:path>
                <a:path w="1259204" h="12700">
                  <a:moveTo>
                    <a:pt x="1259141" y="0"/>
                  </a:moveTo>
                  <a:lnTo>
                    <a:pt x="1127226" y="0"/>
                  </a:lnTo>
                  <a:lnTo>
                    <a:pt x="1103337" y="12700"/>
                  </a:lnTo>
                  <a:lnTo>
                    <a:pt x="1238072" y="12700"/>
                  </a:lnTo>
                  <a:lnTo>
                    <a:pt x="1259141" y="0"/>
                  </a:lnTo>
                  <a:close/>
                </a:path>
              </a:pathLst>
            </a:custGeom>
            <a:solidFill>
              <a:srgbClr val="C4A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706446" y="1557019"/>
              <a:ext cx="1242695" cy="12700"/>
            </a:xfrm>
            <a:custGeom>
              <a:avLst/>
              <a:gdLst/>
              <a:ahLst/>
              <a:cxnLst/>
              <a:rect l="l" t="t" r="r" b="b"/>
              <a:pathLst>
                <a:path w="1242695" h="12700">
                  <a:moveTo>
                    <a:pt x="74498" y="0"/>
                  </a:moveTo>
                  <a:lnTo>
                    <a:pt x="2755" y="0"/>
                  </a:lnTo>
                  <a:lnTo>
                    <a:pt x="0" y="12700"/>
                  </a:lnTo>
                  <a:lnTo>
                    <a:pt x="72390" y="12700"/>
                  </a:lnTo>
                  <a:lnTo>
                    <a:pt x="74498" y="0"/>
                  </a:lnTo>
                  <a:close/>
                </a:path>
                <a:path w="1242695" h="12700">
                  <a:moveTo>
                    <a:pt x="1242656" y="0"/>
                  </a:moveTo>
                  <a:lnTo>
                    <a:pt x="1108202" y="0"/>
                  </a:lnTo>
                  <a:lnTo>
                    <a:pt x="1084313" y="12700"/>
                  </a:lnTo>
                  <a:lnTo>
                    <a:pt x="1221600" y="12700"/>
                  </a:lnTo>
                  <a:lnTo>
                    <a:pt x="1242656" y="0"/>
                  </a:lnTo>
                  <a:close/>
                </a:path>
              </a:pathLst>
            </a:custGeom>
            <a:solidFill>
              <a:srgbClr val="C3A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133600" y="1568449"/>
              <a:ext cx="1789430" cy="11430"/>
            </a:xfrm>
            <a:custGeom>
              <a:avLst/>
              <a:gdLst/>
              <a:ahLst/>
              <a:cxnLst/>
              <a:rect l="l" t="t" r="r" b="b"/>
              <a:pathLst>
                <a:path w="1789429" h="11430">
                  <a:moveTo>
                    <a:pt x="2654" y="11430"/>
                  </a:moveTo>
                  <a:lnTo>
                    <a:pt x="0" y="8890"/>
                  </a:lnTo>
                  <a:lnTo>
                    <a:pt x="2146" y="11430"/>
                  </a:lnTo>
                  <a:lnTo>
                    <a:pt x="2654" y="11430"/>
                  </a:lnTo>
                  <a:close/>
                </a:path>
                <a:path w="1789429" h="11430">
                  <a:moveTo>
                    <a:pt x="645452" y="0"/>
                  </a:moveTo>
                  <a:lnTo>
                    <a:pt x="573125" y="0"/>
                  </a:lnTo>
                  <a:lnTo>
                    <a:pt x="570649" y="11430"/>
                  </a:lnTo>
                  <a:lnTo>
                    <a:pt x="643547" y="11430"/>
                  </a:lnTo>
                  <a:lnTo>
                    <a:pt x="645452" y="0"/>
                  </a:lnTo>
                  <a:close/>
                </a:path>
                <a:path w="1789429" h="11430">
                  <a:moveTo>
                    <a:pt x="1789176" y="0"/>
                  </a:moveTo>
                  <a:lnTo>
                    <a:pt x="1651177" y="0"/>
                  </a:lnTo>
                  <a:lnTo>
                    <a:pt x="1651177" y="8890"/>
                  </a:lnTo>
                  <a:lnTo>
                    <a:pt x="1640420" y="8890"/>
                  </a:lnTo>
                  <a:lnTo>
                    <a:pt x="1640420" y="11430"/>
                  </a:lnTo>
                  <a:lnTo>
                    <a:pt x="1779333" y="11430"/>
                  </a:lnTo>
                  <a:lnTo>
                    <a:pt x="1779333" y="8890"/>
                  </a:lnTo>
                  <a:lnTo>
                    <a:pt x="1789176" y="8890"/>
                  </a:lnTo>
                  <a:lnTo>
                    <a:pt x="1789176" y="0"/>
                  </a:lnTo>
                  <a:close/>
                </a:path>
              </a:pathLst>
            </a:custGeom>
            <a:solidFill>
              <a:srgbClr val="C3A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135746" y="1579879"/>
              <a:ext cx="1774825" cy="11430"/>
            </a:xfrm>
            <a:custGeom>
              <a:avLst/>
              <a:gdLst/>
              <a:ahLst/>
              <a:cxnLst/>
              <a:rect l="l" t="t" r="r" b="b"/>
              <a:pathLst>
                <a:path w="1774825" h="11430">
                  <a:moveTo>
                    <a:pt x="12471" y="11430"/>
                  </a:moveTo>
                  <a:lnTo>
                    <a:pt x="508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12471" y="11430"/>
                  </a:lnTo>
                  <a:close/>
                </a:path>
                <a:path w="1774825" h="11430">
                  <a:moveTo>
                    <a:pt x="641400" y="0"/>
                  </a:moveTo>
                  <a:lnTo>
                    <a:pt x="568502" y="0"/>
                  </a:lnTo>
                  <a:lnTo>
                    <a:pt x="566026" y="11430"/>
                  </a:lnTo>
                  <a:lnTo>
                    <a:pt x="639508" y="11430"/>
                  </a:lnTo>
                  <a:lnTo>
                    <a:pt x="641400" y="0"/>
                  </a:lnTo>
                  <a:close/>
                </a:path>
                <a:path w="1774825" h="11430">
                  <a:moveTo>
                    <a:pt x="1774723" y="0"/>
                  </a:moveTo>
                  <a:lnTo>
                    <a:pt x="1635887" y="0"/>
                  </a:lnTo>
                  <a:lnTo>
                    <a:pt x="1614385" y="11430"/>
                  </a:lnTo>
                  <a:lnTo>
                    <a:pt x="1752511" y="11430"/>
                  </a:lnTo>
                  <a:lnTo>
                    <a:pt x="1774723" y="0"/>
                  </a:lnTo>
                  <a:close/>
                </a:path>
              </a:pathLst>
            </a:custGeom>
            <a:solidFill>
              <a:srgbClr val="C3A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144344" y="1590039"/>
              <a:ext cx="1746885" cy="12700"/>
            </a:xfrm>
            <a:custGeom>
              <a:avLst/>
              <a:gdLst/>
              <a:ahLst/>
              <a:cxnLst/>
              <a:rect l="l" t="t" r="r" b="b"/>
              <a:pathLst>
                <a:path w="1746885" h="12700">
                  <a:moveTo>
                    <a:pt x="15836" y="12700"/>
                  </a:moveTo>
                  <a:lnTo>
                    <a:pt x="2540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5836" y="12700"/>
                  </a:lnTo>
                  <a:close/>
                </a:path>
                <a:path w="1746885" h="12700">
                  <a:moveTo>
                    <a:pt x="631113" y="0"/>
                  </a:moveTo>
                  <a:lnTo>
                    <a:pt x="557707" y="0"/>
                  </a:lnTo>
                  <a:lnTo>
                    <a:pt x="554951" y="12700"/>
                  </a:lnTo>
                  <a:lnTo>
                    <a:pt x="629005" y="12700"/>
                  </a:lnTo>
                  <a:lnTo>
                    <a:pt x="631113" y="0"/>
                  </a:lnTo>
                  <a:close/>
                </a:path>
                <a:path w="1746885" h="12700">
                  <a:moveTo>
                    <a:pt x="1746377" y="0"/>
                  </a:moveTo>
                  <a:lnTo>
                    <a:pt x="1608175" y="0"/>
                  </a:lnTo>
                  <a:lnTo>
                    <a:pt x="1584286" y="12700"/>
                  </a:lnTo>
                  <a:lnTo>
                    <a:pt x="1721700" y="12700"/>
                  </a:lnTo>
                  <a:lnTo>
                    <a:pt x="1746377" y="0"/>
                  </a:lnTo>
                  <a:close/>
                </a:path>
              </a:pathLst>
            </a:custGeom>
            <a:solidFill>
              <a:srgbClr val="C3A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154008" y="160146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18135" y="12700"/>
                  </a:moveTo>
                  <a:lnTo>
                    <a:pt x="4838" y="0"/>
                  </a:lnTo>
                  <a:lnTo>
                    <a:pt x="0" y="0"/>
                  </a:lnTo>
                  <a:lnTo>
                    <a:pt x="10744" y="12700"/>
                  </a:lnTo>
                  <a:lnTo>
                    <a:pt x="18135" y="12700"/>
                  </a:lnTo>
                  <a:close/>
                </a:path>
                <a:path w="1714500" h="12700">
                  <a:moveTo>
                    <a:pt x="619556" y="0"/>
                  </a:moveTo>
                  <a:lnTo>
                    <a:pt x="545566" y="0"/>
                  </a:lnTo>
                  <a:lnTo>
                    <a:pt x="542810" y="12700"/>
                  </a:lnTo>
                  <a:lnTo>
                    <a:pt x="617448" y="12700"/>
                  </a:lnTo>
                  <a:lnTo>
                    <a:pt x="619556" y="0"/>
                  </a:lnTo>
                  <a:close/>
                </a:path>
                <a:path w="1714500" h="12700">
                  <a:moveTo>
                    <a:pt x="1714500" y="0"/>
                  </a:moveTo>
                  <a:lnTo>
                    <a:pt x="1577009" y="0"/>
                  </a:lnTo>
                  <a:lnTo>
                    <a:pt x="1553108" y="12700"/>
                  </a:lnTo>
                  <a:lnTo>
                    <a:pt x="1689823" y="12700"/>
                  </a:lnTo>
                  <a:lnTo>
                    <a:pt x="1714500" y="0"/>
                  </a:lnTo>
                  <a:close/>
                </a:path>
              </a:pathLst>
            </a:custGeom>
            <a:solidFill>
              <a:srgbClr val="C3A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163686" y="1612899"/>
              <a:ext cx="1682750" cy="24130"/>
            </a:xfrm>
            <a:custGeom>
              <a:avLst/>
              <a:gdLst/>
              <a:ahLst/>
              <a:cxnLst/>
              <a:rect l="l" t="t" r="r" b="b"/>
              <a:pathLst>
                <a:path w="1682750" h="24130">
                  <a:moveTo>
                    <a:pt x="32372" y="24130"/>
                  </a:moveTo>
                  <a:lnTo>
                    <a:pt x="20408" y="12700"/>
                  </a:lnTo>
                  <a:lnTo>
                    <a:pt x="19088" y="11430"/>
                  </a:lnTo>
                  <a:lnTo>
                    <a:pt x="7124" y="0"/>
                  </a:lnTo>
                  <a:lnTo>
                    <a:pt x="0" y="0"/>
                  </a:lnTo>
                  <a:lnTo>
                    <a:pt x="9664" y="11430"/>
                  </a:lnTo>
                  <a:lnTo>
                    <a:pt x="20408" y="24130"/>
                  </a:lnTo>
                  <a:lnTo>
                    <a:pt x="32372" y="24130"/>
                  </a:lnTo>
                  <a:close/>
                </a:path>
                <a:path w="1682750" h="24130">
                  <a:moveTo>
                    <a:pt x="607987" y="0"/>
                  </a:moveTo>
                  <a:lnTo>
                    <a:pt x="533412" y="0"/>
                  </a:lnTo>
                  <a:lnTo>
                    <a:pt x="530656" y="12700"/>
                  </a:lnTo>
                  <a:lnTo>
                    <a:pt x="528180" y="24130"/>
                  </a:lnTo>
                  <a:lnTo>
                    <a:pt x="603973" y="24130"/>
                  </a:lnTo>
                  <a:lnTo>
                    <a:pt x="605866" y="12700"/>
                  </a:lnTo>
                  <a:lnTo>
                    <a:pt x="606082" y="11430"/>
                  </a:lnTo>
                  <a:lnTo>
                    <a:pt x="607987" y="0"/>
                  </a:lnTo>
                  <a:close/>
                </a:path>
                <a:path w="1682750" h="24130">
                  <a:moveTo>
                    <a:pt x="1682610" y="0"/>
                  </a:moveTo>
                  <a:lnTo>
                    <a:pt x="1545818" y="0"/>
                  </a:lnTo>
                  <a:lnTo>
                    <a:pt x="1524317" y="11430"/>
                  </a:lnTo>
                  <a:lnTo>
                    <a:pt x="1521929" y="12700"/>
                  </a:lnTo>
                  <a:lnTo>
                    <a:pt x="1500416" y="24130"/>
                  </a:lnTo>
                  <a:lnTo>
                    <a:pt x="1635721" y="24130"/>
                  </a:lnTo>
                  <a:lnTo>
                    <a:pt x="1657921" y="12700"/>
                  </a:lnTo>
                  <a:lnTo>
                    <a:pt x="1660398" y="11430"/>
                  </a:lnTo>
                  <a:lnTo>
                    <a:pt x="1682610" y="0"/>
                  </a:lnTo>
                  <a:close/>
                </a:path>
              </a:pathLst>
            </a:custGeom>
            <a:solidFill>
              <a:srgbClr val="C3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186254" y="1635759"/>
              <a:ext cx="1616075" cy="12700"/>
            </a:xfrm>
            <a:custGeom>
              <a:avLst/>
              <a:gdLst/>
              <a:ahLst/>
              <a:cxnLst/>
              <a:rect l="l" t="t" r="r" b="b"/>
              <a:pathLst>
                <a:path w="1616075" h="12700">
                  <a:moveTo>
                    <a:pt x="19113" y="7620"/>
                  </a:moveTo>
                  <a:lnTo>
                    <a:pt x="12471" y="7620"/>
                  </a:lnTo>
                  <a:lnTo>
                    <a:pt x="12471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5753" y="7620"/>
                  </a:lnTo>
                  <a:lnTo>
                    <a:pt x="5753" y="12700"/>
                  </a:lnTo>
                  <a:lnTo>
                    <a:pt x="19113" y="12700"/>
                  </a:lnTo>
                  <a:lnTo>
                    <a:pt x="19113" y="7620"/>
                  </a:lnTo>
                  <a:close/>
                </a:path>
                <a:path w="1616075" h="12700">
                  <a:moveTo>
                    <a:pt x="581621" y="0"/>
                  </a:moveTo>
                  <a:lnTo>
                    <a:pt x="505891" y="0"/>
                  </a:lnTo>
                  <a:lnTo>
                    <a:pt x="503135" y="12700"/>
                  </a:lnTo>
                  <a:lnTo>
                    <a:pt x="579513" y="12700"/>
                  </a:lnTo>
                  <a:lnTo>
                    <a:pt x="581621" y="0"/>
                  </a:lnTo>
                  <a:close/>
                </a:path>
                <a:path w="1616075" h="12700">
                  <a:moveTo>
                    <a:pt x="1615617" y="0"/>
                  </a:moveTo>
                  <a:lnTo>
                    <a:pt x="1480248" y="0"/>
                  </a:lnTo>
                  <a:lnTo>
                    <a:pt x="1456347" y="12700"/>
                  </a:lnTo>
                  <a:lnTo>
                    <a:pt x="1590941" y="12700"/>
                  </a:lnTo>
                  <a:lnTo>
                    <a:pt x="1615617" y="0"/>
                  </a:lnTo>
                  <a:close/>
                </a:path>
              </a:pathLst>
            </a:custGeom>
            <a:solidFill>
              <a:srgbClr val="C3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193290" y="1647189"/>
              <a:ext cx="1586865" cy="11430"/>
            </a:xfrm>
            <a:custGeom>
              <a:avLst/>
              <a:gdLst/>
              <a:ahLst/>
              <a:cxnLst/>
              <a:rect l="l" t="t" r="r" b="b"/>
              <a:pathLst>
                <a:path w="1586864" h="11430">
                  <a:moveTo>
                    <a:pt x="25374" y="11430"/>
                  </a:moveTo>
                  <a:lnTo>
                    <a:pt x="13411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374" y="11430"/>
                  </a:lnTo>
                  <a:close/>
                </a:path>
                <a:path w="1586864" h="11430">
                  <a:moveTo>
                    <a:pt x="572681" y="0"/>
                  </a:moveTo>
                  <a:lnTo>
                    <a:pt x="496379" y="0"/>
                  </a:lnTo>
                  <a:lnTo>
                    <a:pt x="493890" y="11430"/>
                  </a:lnTo>
                  <a:lnTo>
                    <a:pt x="570788" y="11430"/>
                  </a:lnTo>
                  <a:lnTo>
                    <a:pt x="572681" y="0"/>
                  </a:lnTo>
                  <a:close/>
                </a:path>
                <a:path w="1586864" h="11430">
                  <a:moveTo>
                    <a:pt x="1586369" y="0"/>
                  </a:moveTo>
                  <a:lnTo>
                    <a:pt x="1451698" y="0"/>
                  </a:lnTo>
                  <a:lnTo>
                    <a:pt x="1430197" y="11430"/>
                  </a:lnTo>
                  <a:lnTo>
                    <a:pt x="1564157" y="11430"/>
                  </a:lnTo>
                  <a:lnTo>
                    <a:pt x="1586369" y="0"/>
                  </a:lnTo>
                  <a:close/>
                </a:path>
              </a:pathLst>
            </a:custGeom>
            <a:solidFill>
              <a:srgbClr val="C3A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204720" y="1658619"/>
              <a:ext cx="1553210" cy="11430"/>
            </a:xfrm>
            <a:custGeom>
              <a:avLst/>
              <a:gdLst/>
              <a:ahLst/>
              <a:cxnLst/>
              <a:rect l="l" t="t" r="r" b="b"/>
              <a:pathLst>
                <a:path w="1553210" h="11430">
                  <a:moveTo>
                    <a:pt x="25908" y="11430"/>
                  </a:moveTo>
                  <a:lnTo>
                    <a:pt x="13944" y="0"/>
                  </a:lnTo>
                  <a:lnTo>
                    <a:pt x="0" y="0"/>
                  </a:lnTo>
                  <a:lnTo>
                    <a:pt x="11430" y="11430"/>
                  </a:lnTo>
                  <a:lnTo>
                    <a:pt x="25908" y="11430"/>
                  </a:lnTo>
                  <a:close/>
                </a:path>
                <a:path w="1553210" h="11430">
                  <a:moveTo>
                    <a:pt x="559358" y="0"/>
                  </a:moveTo>
                  <a:lnTo>
                    <a:pt x="482473" y="0"/>
                  </a:lnTo>
                  <a:lnTo>
                    <a:pt x="479996" y="11430"/>
                  </a:lnTo>
                  <a:lnTo>
                    <a:pt x="557453" y="11430"/>
                  </a:lnTo>
                  <a:lnTo>
                    <a:pt x="559358" y="0"/>
                  </a:lnTo>
                  <a:close/>
                </a:path>
                <a:path w="1553210" h="11430">
                  <a:moveTo>
                    <a:pt x="1552727" y="0"/>
                  </a:moveTo>
                  <a:lnTo>
                    <a:pt x="1418767" y="0"/>
                  </a:lnTo>
                  <a:lnTo>
                    <a:pt x="1397254" y="11430"/>
                  </a:lnTo>
                  <a:lnTo>
                    <a:pt x="1530515" y="11430"/>
                  </a:lnTo>
                  <a:lnTo>
                    <a:pt x="1552727" y="0"/>
                  </a:lnTo>
                  <a:close/>
                </a:path>
              </a:pathLst>
            </a:custGeom>
            <a:solidFill>
              <a:srgbClr val="C3A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214880" y="1668779"/>
              <a:ext cx="1523365" cy="12700"/>
            </a:xfrm>
            <a:custGeom>
              <a:avLst/>
              <a:gdLst/>
              <a:ahLst/>
              <a:cxnLst/>
              <a:rect l="l" t="t" r="r" b="b"/>
              <a:pathLst>
                <a:path w="1523364" h="12700">
                  <a:moveTo>
                    <a:pt x="27698" y="12700"/>
                  </a:moveTo>
                  <a:lnTo>
                    <a:pt x="144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7698" y="12700"/>
                  </a:lnTo>
                  <a:close/>
                </a:path>
                <a:path w="1523364" h="12700">
                  <a:moveTo>
                    <a:pt x="547509" y="0"/>
                  </a:moveTo>
                  <a:lnTo>
                    <a:pt x="470103" y="0"/>
                  </a:lnTo>
                  <a:lnTo>
                    <a:pt x="467360" y="12700"/>
                  </a:lnTo>
                  <a:lnTo>
                    <a:pt x="545401" y="12700"/>
                  </a:lnTo>
                  <a:lnTo>
                    <a:pt x="547509" y="0"/>
                  </a:lnTo>
                  <a:close/>
                </a:path>
                <a:path w="1523364" h="12700">
                  <a:moveTo>
                    <a:pt x="1522831" y="0"/>
                  </a:moveTo>
                  <a:lnTo>
                    <a:pt x="1389494" y="0"/>
                  </a:lnTo>
                  <a:lnTo>
                    <a:pt x="1365592" y="12700"/>
                  </a:lnTo>
                  <a:lnTo>
                    <a:pt x="1498142" y="12700"/>
                  </a:lnTo>
                  <a:lnTo>
                    <a:pt x="1522831" y="0"/>
                  </a:lnTo>
                  <a:close/>
                </a:path>
              </a:pathLst>
            </a:custGeom>
            <a:solidFill>
              <a:srgbClr val="C3A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226310" y="1680209"/>
              <a:ext cx="1489710" cy="12700"/>
            </a:xfrm>
            <a:custGeom>
              <a:avLst/>
              <a:gdLst/>
              <a:ahLst/>
              <a:cxnLst/>
              <a:rect l="l" t="t" r="r" b="b"/>
              <a:pathLst>
                <a:path w="1489710" h="12700">
                  <a:moveTo>
                    <a:pt x="28232" y="12700"/>
                  </a:moveTo>
                  <a:lnTo>
                    <a:pt x="14947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232" y="12700"/>
                  </a:lnTo>
                  <a:close/>
                </a:path>
                <a:path w="1489710" h="12700">
                  <a:moveTo>
                    <a:pt x="534174" y="0"/>
                  </a:moveTo>
                  <a:lnTo>
                    <a:pt x="456196" y="0"/>
                  </a:lnTo>
                  <a:lnTo>
                    <a:pt x="453453" y="12700"/>
                  </a:lnTo>
                  <a:lnTo>
                    <a:pt x="532066" y="12700"/>
                  </a:lnTo>
                  <a:lnTo>
                    <a:pt x="534174" y="0"/>
                  </a:lnTo>
                  <a:close/>
                </a:path>
                <a:path w="1489710" h="12700">
                  <a:moveTo>
                    <a:pt x="1489189" y="0"/>
                  </a:moveTo>
                  <a:lnTo>
                    <a:pt x="1356550" y="0"/>
                  </a:lnTo>
                  <a:lnTo>
                    <a:pt x="1332661" y="12700"/>
                  </a:lnTo>
                  <a:lnTo>
                    <a:pt x="1464500" y="12700"/>
                  </a:lnTo>
                  <a:lnTo>
                    <a:pt x="1489189" y="0"/>
                  </a:lnTo>
                  <a:close/>
                </a:path>
              </a:pathLst>
            </a:custGeom>
            <a:solidFill>
              <a:srgbClr val="C3A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237740" y="1691639"/>
              <a:ext cx="1456055" cy="12700"/>
            </a:xfrm>
            <a:custGeom>
              <a:avLst/>
              <a:gdLst/>
              <a:ahLst/>
              <a:cxnLst/>
              <a:rect l="l" t="t" r="r" b="b"/>
              <a:pathLst>
                <a:path w="1456054" h="12700">
                  <a:moveTo>
                    <a:pt x="28765" y="12700"/>
                  </a:moveTo>
                  <a:lnTo>
                    <a:pt x="15481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8765" y="12700"/>
                  </a:lnTo>
                  <a:close/>
                </a:path>
                <a:path w="1456054" h="12700">
                  <a:moveTo>
                    <a:pt x="520852" y="0"/>
                  </a:moveTo>
                  <a:lnTo>
                    <a:pt x="442290" y="0"/>
                  </a:lnTo>
                  <a:lnTo>
                    <a:pt x="439547" y="12700"/>
                  </a:lnTo>
                  <a:lnTo>
                    <a:pt x="518744" y="12700"/>
                  </a:lnTo>
                  <a:lnTo>
                    <a:pt x="520852" y="0"/>
                  </a:lnTo>
                  <a:close/>
                </a:path>
                <a:path w="1456054" h="12700">
                  <a:moveTo>
                    <a:pt x="1455547" y="0"/>
                  </a:moveTo>
                  <a:lnTo>
                    <a:pt x="1323619" y="0"/>
                  </a:lnTo>
                  <a:lnTo>
                    <a:pt x="1299718" y="12700"/>
                  </a:lnTo>
                  <a:lnTo>
                    <a:pt x="1430858" y="12700"/>
                  </a:lnTo>
                  <a:lnTo>
                    <a:pt x="1455547" y="0"/>
                  </a:lnTo>
                  <a:close/>
                </a:path>
              </a:pathLst>
            </a:custGeom>
            <a:solidFill>
              <a:srgbClr val="C2A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249170" y="170306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29298" y="12700"/>
                  </a:moveTo>
                  <a:lnTo>
                    <a:pt x="1601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298" y="12700"/>
                  </a:lnTo>
                  <a:close/>
                </a:path>
                <a:path w="1414779" h="12700">
                  <a:moveTo>
                    <a:pt x="507530" y="0"/>
                  </a:moveTo>
                  <a:lnTo>
                    <a:pt x="428383" y="0"/>
                  </a:lnTo>
                  <a:lnTo>
                    <a:pt x="425627" y="12700"/>
                  </a:lnTo>
                  <a:lnTo>
                    <a:pt x="505421" y="12700"/>
                  </a:lnTo>
                  <a:lnTo>
                    <a:pt x="507530" y="0"/>
                  </a:lnTo>
                  <a:close/>
                </a:path>
                <a:path w="1414779" h="12700">
                  <a:moveTo>
                    <a:pt x="1414500" y="0"/>
                  </a:moveTo>
                  <a:lnTo>
                    <a:pt x="1283512" y="0"/>
                  </a:lnTo>
                  <a:lnTo>
                    <a:pt x="1283512" y="7620"/>
                  </a:lnTo>
                  <a:lnTo>
                    <a:pt x="1271384" y="7620"/>
                  </a:lnTo>
                  <a:lnTo>
                    <a:pt x="1271384" y="12700"/>
                  </a:lnTo>
                  <a:lnTo>
                    <a:pt x="1402156" y="12700"/>
                  </a:lnTo>
                  <a:lnTo>
                    <a:pt x="1402156" y="7620"/>
                  </a:lnTo>
                  <a:lnTo>
                    <a:pt x="1414500" y="7620"/>
                  </a:lnTo>
                  <a:lnTo>
                    <a:pt x="1414500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260600" y="1714499"/>
              <a:ext cx="1388745" cy="12700"/>
            </a:xfrm>
            <a:custGeom>
              <a:avLst/>
              <a:gdLst/>
              <a:ahLst/>
              <a:cxnLst/>
              <a:rect l="l" t="t" r="r" b="b"/>
              <a:pathLst>
                <a:path w="1388745" h="12700">
                  <a:moveTo>
                    <a:pt x="29832" y="12700"/>
                  </a:moveTo>
                  <a:lnTo>
                    <a:pt x="16548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29832" y="12700"/>
                  </a:lnTo>
                  <a:close/>
                </a:path>
                <a:path w="1388745" h="12700">
                  <a:moveTo>
                    <a:pt x="494195" y="0"/>
                  </a:moveTo>
                  <a:lnTo>
                    <a:pt x="414477" y="0"/>
                  </a:lnTo>
                  <a:lnTo>
                    <a:pt x="411734" y="12700"/>
                  </a:lnTo>
                  <a:lnTo>
                    <a:pt x="492086" y="12700"/>
                  </a:lnTo>
                  <a:lnTo>
                    <a:pt x="494195" y="0"/>
                  </a:lnTo>
                  <a:close/>
                </a:path>
                <a:path w="1388745" h="12700">
                  <a:moveTo>
                    <a:pt x="1388262" y="0"/>
                  </a:moveTo>
                  <a:lnTo>
                    <a:pt x="1257477" y="0"/>
                  </a:lnTo>
                  <a:lnTo>
                    <a:pt x="1232674" y="12700"/>
                  </a:lnTo>
                  <a:lnTo>
                    <a:pt x="1363573" y="12700"/>
                  </a:lnTo>
                  <a:lnTo>
                    <a:pt x="1388262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272017" y="1725929"/>
              <a:ext cx="1355090" cy="12700"/>
            </a:xfrm>
            <a:custGeom>
              <a:avLst/>
              <a:gdLst/>
              <a:ahLst/>
              <a:cxnLst/>
              <a:rect l="l" t="t" r="r" b="b"/>
              <a:pathLst>
                <a:path w="1355089" h="12700">
                  <a:moveTo>
                    <a:pt x="30378" y="12700"/>
                  </a:moveTo>
                  <a:lnTo>
                    <a:pt x="17094" y="0"/>
                  </a:lnTo>
                  <a:lnTo>
                    <a:pt x="0" y="0"/>
                  </a:lnTo>
                  <a:lnTo>
                    <a:pt x="12700" y="12700"/>
                  </a:lnTo>
                  <a:lnTo>
                    <a:pt x="30378" y="12700"/>
                  </a:lnTo>
                  <a:close/>
                </a:path>
                <a:path w="1355089" h="12700">
                  <a:moveTo>
                    <a:pt x="480885" y="0"/>
                  </a:moveTo>
                  <a:lnTo>
                    <a:pt x="400583" y="0"/>
                  </a:lnTo>
                  <a:lnTo>
                    <a:pt x="397840" y="12700"/>
                  </a:lnTo>
                  <a:lnTo>
                    <a:pt x="478777" y="12700"/>
                  </a:lnTo>
                  <a:lnTo>
                    <a:pt x="480885" y="0"/>
                  </a:lnTo>
                  <a:close/>
                </a:path>
                <a:path w="1355089" h="12700">
                  <a:moveTo>
                    <a:pt x="1354632" y="0"/>
                  </a:moveTo>
                  <a:lnTo>
                    <a:pt x="1223746" y="0"/>
                  </a:lnTo>
                  <a:lnTo>
                    <a:pt x="1198943" y="12700"/>
                  </a:lnTo>
                  <a:lnTo>
                    <a:pt x="1329944" y="12700"/>
                  </a:lnTo>
                  <a:lnTo>
                    <a:pt x="1354632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289175" y="1737359"/>
              <a:ext cx="1315720" cy="12700"/>
            </a:xfrm>
            <a:custGeom>
              <a:avLst/>
              <a:gdLst/>
              <a:ahLst/>
              <a:cxnLst/>
              <a:rect l="l" t="t" r="r" b="b"/>
              <a:pathLst>
                <a:path w="1315720" h="12700">
                  <a:moveTo>
                    <a:pt x="24523" y="11430"/>
                  </a:moveTo>
                  <a:lnTo>
                    <a:pt x="17868" y="11430"/>
                  </a:lnTo>
                  <a:lnTo>
                    <a:pt x="17868" y="0"/>
                  </a:lnTo>
                  <a:lnTo>
                    <a:pt x="0" y="0"/>
                  </a:lnTo>
                  <a:lnTo>
                    <a:pt x="0" y="11430"/>
                  </a:lnTo>
                  <a:lnTo>
                    <a:pt x="6324" y="11430"/>
                  </a:lnTo>
                  <a:lnTo>
                    <a:pt x="6324" y="12700"/>
                  </a:lnTo>
                  <a:lnTo>
                    <a:pt x="24523" y="12700"/>
                  </a:lnTo>
                  <a:lnTo>
                    <a:pt x="24523" y="11430"/>
                  </a:lnTo>
                  <a:close/>
                </a:path>
                <a:path w="1315720" h="12700">
                  <a:moveTo>
                    <a:pt x="461822" y="0"/>
                  </a:moveTo>
                  <a:lnTo>
                    <a:pt x="380949" y="0"/>
                  </a:lnTo>
                  <a:lnTo>
                    <a:pt x="378206" y="12700"/>
                  </a:lnTo>
                  <a:lnTo>
                    <a:pt x="459714" y="12700"/>
                  </a:lnTo>
                  <a:lnTo>
                    <a:pt x="461822" y="0"/>
                  </a:lnTo>
                  <a:close/>
                </a:path>
                <a:path w="1315720" h="12700">
                  <a:moveTo>
                    <a:pt x="1315262" y="0"/>
                  </a:moveTo>
                  <a:lnTo>
                    <a:pt x="1184262" y="0"/>
                  </a:lnTo>
                  <a:lnTo>
                    <a:pt x="1159471" y="12700"/>
                  </a:lnTo>
                  <a:lnTo>
                    <a:pt x="1290574" y="12700"/>
                  </a:lnTo>
                  <a:lnTo>
                    <a:pt x="131526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294890" y="17487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30099" y="11430"/>
                  </a:moveTo>
                  <a:lnTo>
                    <a:pt x="18135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0099" y="11430"/>
                  </a:lnTo>
                  <a:close/>
                </a:path>
                <a:path w="1287779" h="11430">
                  <a:moveTo>
                    <a:pt x="454215" y="0"/>
                  </a:moveTo>
                  <a:lnTo>
                    <a:pt x="372757" y="0"/>
                  </a:lnTo>
                  <a:lnTo>
                    <a:pt x="370281" y="11430"/>
                  </a:lnTo>
                  <a:lnTo>
                    <a:pt x="452310" y="11430"/>
                  </a:lnTo>
                  <a:lnTo>
                    <a:pt x="454215" y="0"/>
                  </a:lnTo>
                  <a:close/>
                </a:path>
                <a:path w="1287779" h="11430">
                  <a:moveTo>
                    <a:pt x="1287335" y="0"/>
                  </a:moveTo>
                  <a:lnTo>
                    <a:pt x="1156233" y="0"/>
                  </a:lnTo>
                  <a:lnTo>
                    <a:pt x="1133919" y="11430"/>
                  </a:lnTo>
                  <a:lnTo>
                    <a:pt x="1265123" y="11430"/>
                  </a:lnTo>
                  <a:lnTo>
                    <a:pt x="1287335" y="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305862" y="1760219"/>
              <a:ext cx="1254760" cy="11430"/>
            </a:xfrm>
            <a:custGeom>
              <a:avLst/>
              <a:gdLst/>
              <a:ahLst/>
              <a:cxnLst/>
              <a:rect l="l" t="t" r="r" b="b"/>
              <a:pathLst>
                <a:path w="1254760" h="11430">
                  <a:moveTo>
                    <a:pt x="31089" y="11430"/>
                  </a:moveTo>
                  <a:lnTo>
                    <a:pt x="1912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1089" y="11430"/>
                  </a:lnTo>
                  <a:close/>
                </a:path>
                <a:path w="1254760" h="11430">
                  <a:moveTo>
                    <a:pt x="441337" y="0"/>
                  </a:moveTo>
                  <a:lnTo>
                    <a:pt x="359308" y="0"/>
                  </a:lnTo>
                  <a:lnTo>
                    <a:pt x="356831" y="11430"/>
                  </a:lnTo>
                  <a:lnTo>
                    <a:pt x="439445" y="11430"/>
                  </a:lnTo>
                  <a:lnTo>
                    <a:pt x="441337" y="0"/>
                  </a:lnTo>
                  <a:close/>
                </a:path>
                <a:path w="1254760" h="11430">
                  <a:moveTo>
                    <a:pt x="1254150" y="0"/>
                  </a:moveTo>
                  <a:lnTo>
                    <a:pt x="1122946" y="0"/>
                  </a:lnTo>
                  <a:lnTo>
                    <a:pt x="1100632" y="11430"/>
                  </a:lnTo>
                  <a:lnTo>
                    <a:pt x="1231938" y="11430"/>
                  </a:lnTo>
                  <a:lnTo>
                    <a:pt x="1254150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315603" y="1770379"/>
              <a:ext cx="1224915" cy="12700"/>
            </a:xfrm>
            <a:custGeom>
              <a:avLst/>
              <a:gdLst/>
              <a:ahLst/>
              <a:cxnLst/>
              <a:rect l="l" t="t" r="r" b="b"/>
              <a:pathLst>
                <a:path w="1224914" h="12700">
                  <a:moveTo>
                    <a:pt x="33312" y="12700"/>
                  </a:moveTo>
                  <a:lnTo>
                    <a:pt x="20027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3312" y="12700"/>
                  </a:lnTo>
                  <a:close/>
                </a:path>
                <a:path w="1224914" h="12700">
                  <a:moveTo>
                    <a:pt x="429387" y="0"/>
                  </a:moveTo>
                  <a:lnTo>
                    <a:pt x="346684" y="0"/>
                  </a:lnTo>
                  <a:lnTo>
                    <a:pt x="346684" y="6350"/>
                  </a:lnTo>
                  <a:lnTo>
                    <a:pt x="345300" y="6350"/>
                  </a:lnTo>
                  <a:lnTo>
                    <a:pt x="345300" y="12700"/>
                  </a:lnTo>
                  <a:lnTo>
                    <a:pt x="428866" y="12700"/>
                  </a:lnTo>
                  <a:lnTo>
                    <a:pt x="428866" y="6350"/>
                  </a:lnTo>
                  <a:lnTo>
                    <a:pt x="429387" y="6350"/>
                  </a:lnTo>
                  <a:lnTo>
                    <a:pt x="429387" y="0"/>
                  </a:lnTo>
                  <a:close/>
                </a:path>
                <a:path w="1224914" h="12700">
                  <a:moveTo>
                    <a:pt x="1224661" y="0"/>
                  </a:moveTo>
                  <a:lnTo>
                    <a:pt x="1093368" y="0"/>
                  </a:lnTo>
                  <a:lnTo>
                    <a:pt x="1068578" y="12700"/>
                  </a:lnTo>
                  <a:lnTo>
                    <a:pt x="1199984" y="12700"/>
                  </a:lnTo>
                  <a:lnTo>
                    <a:pt x="1224661" y="0"/>
                  </a:lnTo>
                  <a:close/>
                </a:path>
              </a:pathLst>
            </a:custGeom>
            <a:solidFill>
              <a:srgbClr val="C29F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326589" y="1781809"/>
              <a:ext cx="1191895" cy="12700"/>
            </a:xfrm>
            <a:custGeom>
              <a:avLst/>
              <a:gdLst/>
              <a:ahLst/>
              <a:cxnLst/>
              <a:rect l="l" t="t" r="r" b="b"/>
              <a:pathLst>
                <a:path w="1191895" h="12700">
                  <a:moveTo>
                    <a:pt x="34290" y="12700"/>
                  </a:moveTo>
                  <a:lnTo>
                    <a:pt x="2100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4290" y="12700"/>
                  </a:lnTo>
                  <a:close/>
                </a:path>
                <a:path w="1191895" h="12700">
                  <a:moveTo>
                    <a:pt x="417880" y="0"/>
                  </a:moveTo>
                  <a:lnTo>
                    <a:pt x="333908" y="0"/>
                  </a:lnTo>
                  <a:lnTo>
                    <a:pt x="331152" y="12700"/>
                  </a:lnTo>
                  <a:lnTo>
                    <a:pt x="417880" y="12700"/>
                  </a:lnTo>
                  <a:lnTo>
                    <a:pt x="417880" y="0"/>
                  </a:lnTo>
                  <a:close/>
                </a:path>
                <a:path w="1191895" h="12700">
                  <a:moveTo>
                    <a:pt x="1191463" y="0"/>
                  </a:moveTo>
                  <a:lnTo>
                    <a:pt x="1060069" y="0"/>
                  </a:lnTo>
                  <a:lnTo>
                    <a:pt x="1035278" y="12700"/>
                  </a:lnTo>
                  <a:lnTo>
                    <a:pt x="1166787" y="12700"/>
                  </a:lnTo>
                  <a:lnTo>
                    <a:pt x="1191463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337562" y="1793239"/>
              <a:ext cx="1158875" cy="12700"/>
            </a:xfrm>
            <a:custGeom>
              <a:avLst/>
              <a:gdLst/>
              <a:ahLst/>
              <a:cxnLst/>
              <a:rect l="l" t="t" r="r" b="b"/>
              <a:pathLst>
                <a:path w="1158875" h="12700">
                  <a:moveTo>
                    <a:pt x="35280" y="12700"/>
                  </a:moveTo>
                  <a:lnTo>
                    <a:pt x="2198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5280" y="12700"/>
                  </a:lnTo>
                  <a:close/>
                </a:path>
                <a:path w="1158875" h="12700">
                  <a:moveTo>
                    <a:pt x="406908" y="0"/>
                  </a:moveTo>
                  <a:lnTo>
                    <a:pt x="320459" y="0"/>
                  </a:lnTo>
                  <a:lnTo>
                    <a:pt x="317703" y="12700"/>
                  </a:lnTo>
                  <a:lnTo>
                    <a:pt x="406908" y="12700"/>
                  </a:lnTo>
                  <a:lnTo>
                    <a:pt x="406908" y="0"/>
                  </a:lnTo>
                  <a:close/>
                </a:path>
                <a:path w="1158875" h="12700">
                  <a:moveTo>
                    <a:pt x="1158278" y="0"/>
                  </a:moveTo>
                  <a:lnTo>
                    <a:pt x="1026782" y="0"/>
                  </a:lnTo>
                  <a:lnTo>
                    <a:pt x="1001991" y="12700"/>
                  </a:lnTo>
                  <a:lnTo>
                    <a:pt x="1133602" y="12700"/>
                  </a:lnTo>
                  <a:lnTo>
                    <a:pt x="1158278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348534" y="1804669"/>
              <a:ext cx="1125220" cy="12700"/>
            </a:xfrm>
            <a:custGeom>
              <a:avLst/>
              <a:gdLst/>
              <a:ahLst/>
              <a:cxnLst/>
              <a:rect l="l" t="t" r="r" b="b"/>
              <a:pathLst>
                <a:path w="1125220" h="12700">
                  <a:moveTo>
                    <a:pt x="36271" y="12700"/>
                  </a:moveTo>
                  <a:lnTo>
                    <a:pt x="2297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6271" y="12700"/>
                  </a:lnTo>
                  <a:close/>
                </a:path>
                <a:path w="1125220" h="12700">
                  <a:moveTo>
                    <a:pt x="395935" y="0"/>
                  </a:moveTo>
                  <a:lnTo>
                    <a:pt x="307009" y="0"/>
                  </a:lnTo>
                  <a:lnTo>
                    <a:pt x="304253" y="12700"/>
                  </a:lnTo>
                  <a:lnTo>
                    <a:pt x="395935" y="12700"/>
                  </a:lnTo>
                  <a:lnTo>
                    <a:pt x="395935" y="0"/>
                  </a:lnTo>
                  <a:close/>
                </a:path>
                <a:path w="1125220" h="12700">
                  <a:moveTo>
                    <a:pt x="1125093" y="0"/>
                  </a:moveTo>
                  <a:lnTo>
                    <a:pt x="993495" y="0"/>
                  </a:lnTo>
                  <a:lnTo>
                    <a:pt x="968692" y="12700"/>
                  </a:lnTo>
                  <a:lnTo>
                    <a:pt x="1100416" y="12700"/>
                  </a:lnTo>
                  <a:lnTo>
                    <a:pt x="1125093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359507" y="1816099"/>
              <a:ext cx="1092200" cy="12700"/>
            </a:xfrm>
            <a:custGeom>
              <a:avLst/>
              <a:gdLst/>
              <a:ahLst/>
              <a:cxnLst/>
              <a:rect l="l" t="t" r="r" b="b"/>
              <a:pathLst>
                <a:path w="1092200" h="12700">
                  <a:moveTo>
                    <a:pt x="37261" y="12700"/>
                  </a:moveTo>
                  <a:lnTo>
                    <a:pt x="2396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7261" y="12700"/>
                  </a:lnTo>
                  <a:close/>
                </a:path>
                <a:path w="1092200" h="12700">
                  <a:moveTo>
                    <a:pt x="384962" y="0"/>
                  </a:moveTo>
                  <a:lnTo>
                    <a:pt x="293560" y="0"/>
                  </a:lnTo>
                  <a:lnTo>
                    <a:pt x="290804" y="12700"/>
                  </a:lnTo>
                  <a:lnTo>
                    <a:pt x="384962" y="12700"/>
                  </a:lnTo>
                  <a:lnTo>
                    <a:pt x="384962" y="0"/>
                  </a:lnTo>
                  <a:close/>
                </a:path>
                <a:path w="1092200" h="12700">
                  <a:moveTo>
                    <a:pt x="1091907" y="0"/>
                  </a:moveTo>
                  <a:lnTo>
                    <a:pt x="960208" y="0"/>
                  </a:lnTo>
                  <a:lnTo>
                    <a:pt x="935405" y="12700"/>
                  </a:lnTo>
                  <a:lnTo>
                    <a:pt x="1067231" y="12700"/>
                  </a:lnTo>
                  <a:lnTo>
                    <a:pt x="109190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370480" y="1827529"/>
              <a:ext cx="1059180" cy="12700"/>
            </a:xfrm>
            <a:custGeom>
              <a:avLst/>
              <a:gdLst/>
              <a:ahLst/>
              <a:cxnLst/>
              <a:rect l="l" t="t" r="r" b="b"/>
              <a:pathLst>
                <a:path w="1059179" h="12700">
                  <a:moveTo>
                    <a:pt x="38252" y="12700"/>
                  </a:moveTo>
                  <a:lnTo>
                    <a:pt x="2495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38252" y="12700"/>
                  </a:lnTo>
                  <a:close/>
                </a:path>
                <a:path w="1059179" h="12700">
                  <a:moveTo>
                    <a:pt x="373989" y="0"/>
                  </a:moveTo>
                  <a:lnTo>
                    <a:pt x="280111" y="0"/>
                  </a:lnTo>
                  <a:lnTo>
                    <a:pt x="277355" y="12700"/>
                  </a:lnTo>
                  <a:lnTo>
                    <a:pt x="373989" y="12700"/>
                  </a:lnTo>
                  <a:lnTo>
                    <a:pt x="373989" y="0"/>
                  </a:lnTo>
                  <a:close/>
                </a:path>
                <a:path w="1059179" h="12700">
                  <a:moveTo>
                    <a:pt x="1058722" y="0"/>
                  </a:moveTo>
                  <a:lnTo>
                    <a:pt x="926922" y="0"/>
                  </a:lnTo>
                  <a:lnTo>
                    <a:pt x="902119" y="12700"/>
                  </a:lnTo>
                  <a:lnTo>
                    <a:pt x="1034046" y="12700"/>
                  </a:lnTo>
                  <a:lnTo>
                    <a:pt x="1058722" y="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381453" y="1838959"/>
              <a:ext cx="1026160" cy="11430"/>
            </a:xfrm>
            <a:custGeom>
              <a:avLst/>
              <a:gdLst/>
              <a:ahLst/>
              <a:cxnLst/>
              <a:rect l="l" t="t" r="r" b="b"/>
              <a:pathLst>
                <a:path w="1026160" h="11430">
                  <a:moveTo>
                    <a:pt x="37909" y="11430"/>
                  </a:moveTo>
                  <a:lnTo>
                    <a:pt x="2594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37909" y="11430"/>
                  </a:lnTo>
                  <a:close/>
                </a:path>
                <a:path w="1026160" h="11430">
                  <a:moveTo>
                    <a:pt x="363016" y="0"/>
                  </a:moveTo>
                  <a:lnTo>
                    <a:pt x="266661" y="0"/>
                  </a:lnTo>
                  <a:lnTo>
                    <a:pt x="264185" y="11430"/>
                  </a:lnTo>
                  <a:lnTo>
                    <a:pt x="363016" y="11430"/>
                  </a:lnTo>
                  <a:lnTo>
                    <a:pt x="363016" y="0"/>
                  </a:lnTo>
                  <a:close/>
                </a:path>
                <a:path w="1026160" h="11430">
                  <a:moveTo>
                    <a:pt x="1025537" y="0"/>
                  </a:moveTo>
                  <a:lnTo>
                    <a:pt x="893622" y="0"/>
                  </a:lnTo>
                  <a:lnTo>
                    <a:pt x="871308" y="11430"/>
                  </a:lnTo>
                  <a:lnTo>
                    <a:pt x="1003325" y="11430"/>
                  </a:lnTo>
                  <a:lnTo>
                    <a:pt x="1025537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391206" y="1849119"/>
              <a:ext cx="996315" cy="12700"/>
            </a:xfrm>
            <a:custGeom>
              <a:avLst/>
              <a:gdLst/>
              <a:ahLst/>
              <a:cxnLst/>
              <a:rect l="l" t="t" r="r" b="b"/>
              <a:pathLst>
                <a:path w="996314" h="12700">
                  <a:moveTo>
                    <a:pt x="40119" y="12700"/>
                  </a:moveTo>
                  <a:lnTo>
                    <a:pt x="26822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0119" y="12700"/>
                  </a:lnTo>
                  <a:close/>
                </a:path>
                <a:path w="996314" h="12700">
                  <a:moveTo>
                    <a:pt x="353263" y="0"/>
                  </a:moveTo>
                  <a:lnTo>
                    <a:pt x="254698" y="0"/>
                  </a:lnTo>
                  <a:lnTo>
                    <a:pt x="251955" y="12700"/>
                  </a:lnTo>
                  <a:lnTo>
                    <a:pt x="353263" y="12700"/>
                  </a:lnTo>
                  <a:lnTo>
                    <a:pt x="353263" y="0"/>
                  </a:lnTo>
                  <a:close/>
                </a:path>
                <a:path w="996314" h="12700">
                  <a:moveTo>
                    <a:pt x="996035" y="0"/>
                  </a:moveTo>
                  <a:lnTo>
                    <a:pt x="864044" y="0"/>
                  </a:lnTo>
                  <a:lnTo>
                    <a:pt x="839241" y="12700"/>
                  </a:lnTo>
                  <a:lnTo>
                    <a:pt x="971359" y="12700"/>
                  </a:lnTo>
                  <a:lnTo>
                    <a:pt x="996035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402179" y="1860549"/>
              <a:ext cx="963294" cy="12700"/>
            </a:xfrm>
            <a:custGeom>
              <a:avLst/>
              <a:gdLst/>
              <a:ahLst/>
              <a:cxnLst/>
              <a:rect l="l" t="t" r="r" b="b"/>
              <a:pathLst>
                <a:path w="963295" h="12700">
                  <a:moveTo>
                    <a:pt x="41109" y="12700"/>
                  </a:moveTo>
                  <a:lnTo>
                    <a:pt x="27813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1109" y="12700"/>
                  </a:lnTo>
                  <a:close/>
                </a:path>
                <a:path w="963295" h="12700">
                  <a:moveTo>
                    <a:pt x="342290" y="0"/>
                  </a:moveTo>
                  <a:lnTo>
                    <a:pt x="241249" y="0"/>
                  </a:lnTo>
                  <a:lnTo>
                    <a:pt x="238506" y="12700"/>
                  </a:lnTo>
                  <a:lnTo>
                    <a:pt x="342290" y="12700"/>
                  </a:lnTo>
                  <a:lnTo>
                    <a:pt x="342290" y="0"/>
                  </a:lnTo>
                  <a:close/>
                </a:path>
                <a:path w="963295" h="12700">
                  <a:moveTo>
                    <a:pt x="962850" y="0"/>
                  </a:moveTo>
                  <a:lnTo>
                    <a:pt x="830745" y="0"/>
                  </a:lnTo>
                  <a:lnTo>
                    <a:pt x="805954" y="12700"/>
                  </a:lnTo>
                  <a:lnTo>
                    <a:pt x="938174" y="12700"/>
                  </a:lnTo>
                  <a:lnTo>
                    <a:pt x="962850" y="0"/>
                  </a:lnTo>
                  <a:close/>
                </a:path>
              </a:pathLst>
            </a:custGeom>
            <a:solidFill>
              <a:srgbClr val="C19B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413139" y="1871979"/>
              <a:ext cx="930275" cy="12700"/>
            </a:xfrm>
            <a:custGeom>
              <a:avLst/>
              <a:gdLst/>
              <a:ahLst/>
              <a:cxnLst/>
              <a:rect l="l" t="t" r="r" b="b"/>
              <a:pathLst>
                <a:path w="930275" h="12700">
                  <a:moveTo>
                    <a:pt x="42113" y="12700"/>
                  </a:moveTo>
                  <a:lnTo>
                    <a:pt x="28816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2113" y="12700"/>
                  </a:lnTo>
                  <a:close/>
                </a:path>
                <a:path w="930275" h="12700">
                  <a:moveTo>
                    <a:pt x="331330" y="0"/>
                  </a:moveTo>
                  <a:lnTo>
                    <a:pt x="227825" y="0"/>
                  </a:lnTo>
                  <a:lnTo>
                    <a:pt x="225069" y="12700"/>
                  </a:lnTo>
                  <a:lnTo>
                    <a:pt x="331330" y="12700"/>
                  </a:lnTo>
                  <a:lnTo>
                    <a:pt x="331330" y="0"/>
                  </a:lnTo>
                  <a:close/>
                </a:path>
                <a:path w="930275" h="12700">
                  <a:moveTo>
                    <a:pt x="929678" y="0"/>
                  </a:moveTo>
                  <a:lnTo>
                    <a:pt x="797471" y="0"/>
                  </a:lnTo>
                  <a:lnTo>
                    <a:pt x="772680" y="12700"/>
                  </a:lnTo>
                  <a:lnTo>
                    <a:pt x="905002" y="12700"/>
                  </a:lnTo>
                  <a:lnTo>
                    <a:pt x="929678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424125" y="1883409"/>
              <a:ext cx="889635" cy="12700"/>
            </a:xfrm>
            <a:custGeom>
              <a:avLst/>
              <a:gdLst/>
              <a:ahLst/>
              <a:cxnLst/>
              <a:rect l="l" t="t" r="r" b="b"/>
              <a:pathLst>
                <a:path w="889635" h="12700">
                  <a:moveTo>
                    <a:pt x="43091" y="12700"/>
                  </a:moveTo>
                  <a:lnTo>
                    <a:pt x="29794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3091" y="12700"/>
                  </a:lnTo>
                  <a:close/>
                </a:path>
                <a:path w="889635" h="12700">
                  <a:moveTo>
                    <a:pt x="320344" y="0"/>
                  </a:moveTo>
                  <a:lnTo>
                    <a:pt x="214363" y="0"/>
                  </a:lnTo>
                  <a:lnTo>
                    <a:pt x="211607" y="12700"/>
                  </a:lnTo>
                  <a:lnTo>
                    <a:pt x="320344" y="12700"/>
                  </a:lnTo>
                  <a:lnTo>
                    <a:pt x="320344" y="0"/>
                  </a:lnTo>
                  <a:close/>
                </a:path>
                <a:path w="889635" h="12700">
                  <a:moveTo>
                    <a:pt x="889076" y="0"/>
                  </a:moveTo>
                  <a:lnTo>
                    <a:pt x="756729" y="0"/>
                  </a:lnTo>
                  <a:lnTo>
                    <a:pt x="756729" y="7620"/>
                  </a:lnTo>
                  <a:lnTo>
                    <a:pt x="744334" y="7620"/>
                  </a:lnTo>
                  <a:lnTo>
                    <a:pt x="744334" y="12700"/>
                  </a:lnTo>
                  <a:lnTo>
                    <a:pt x="877912" y="12700"/>
                  </a:lnTo>
                  <a:lnTo>
                    <a:pt x="877912" y="7620"/>
                  </a:lnTo>
                  <a:lnTo>
                    <a:pt x="889076" y="7620"/>
                  </a:lnTo>
                  <a:lnTo>
                    <a:pt x="889076" y="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435085" y="1894839"/>
              <a:ext cx="865505" cy="12700"/>
            </a:xfrm>
            <a:custGeom>
              <a:avLst/>
              <a:gdLst/>
              <a:ahLst/>
              <a:cxnLst/>
              <a:rect l="l" t="t" r="r" b="b"/>
              <a:pathLst>
                <a:path w="865504" h="12700">
                  <a:moveTo>
                    <a:pt x="44094" y="12700"/>
                  </a:moveTo>
                  <a:lnTo>
                    <a:pt x="30797" y="0"/>
                  </a:lnTo>
                  <a:lnTo>
                    <a:pt x="0" y="0"/>
                  </a:lnTo>
                  <a:lnTo>
                    <a:pt x="12204" y="12700"/>
                  </a:lnTo>
                  <a:lnTo>
                    <a:pt x="44094" y="12700"/>
                  </a:lnTo>
                  <a:close/>
                </a:path>
                <a:path w="865504" h="12700">
                  <a:moveTo>
                    <a:pt x="309384" y="0"/>
                  </a:moveTo>
                  <a:lnTo>
                    <a:pt x="200926" y="0"/>
                  </a:lnTo>
                  <a:lnTo>
                    <a:pt x="198170" y="12700"/>
                  </a:lnTo>
                  <a:lnTo>
                    <a:pt x="309384" y="12700"/>
                  </a:lnTo>
                  <a:lnTo>
                    <a:pt x="309384" y="0"/>
                  </a:lnTo>
                  <a:close/>
                </a:path>
                <a:path w="865504" h="12700">
                  <a:moveTo>
                    <a:pt x="865073" y="0"/>
                  </a:moveTo>
                  <a:lnTo>
                    <a:pt x="730897" y="0"/>
                  </a:lnTo>
                  <a:lnTo>
                    <a:pt x="706107" y="12700"/>
                  </a:lnTo>
                  <a:lnTo>
                    <a:pt x="846277" y="12700"/>
                  </a:lnTo>
                  <a:lnTo>
                    <a:pt x="865073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446070" y="1906269"/>
              <a:ext cx="837565" cy="12700"/>
            </a:xfrm>
            <a:custGeom>
              <a:avLst/>
              <a:gdLst/>
              <a:ahLst/>
              <a:cxnLst/>
              <a:rect l="l" t="t" r="r" b="b"/>
              <a:pathLst>
                <a:path w="837564" h="12700">
                  <a:moveTo>
                    <a:pt x="45072" y="12700"/>
                  </a:moveTo>
                  <a:lnTo>
                    <a:pt x="31775" y="0"/>
                  </a:lnTo>
                  <a:lnTo>
                    <a:pt x="0" y="0"/>
                  </a:lnTo>
                  <a:lnTo>
                    <a:pt x="12192" y="12700"/>
                  </a:lnTo>
                  <a:lnTo>
                    <a:pt x="45072" y="12700"/>
                  </a:lnTo>
                  <a:close/>
                </a:path>
                <a:path w="837564" h="12700">
                  <a:moveTo>
                    <a:pt x="298399" y="0"/>
                  </a:moveTo>
                  <a:lnTo>
                    <a:pt x="187452" y="0"/>
                  </a:lnTo>
                  <a:lnTo>
                    <a:pt x="184708" y="12700"/>
                  </a:lnTo>
                  <a:lnTo>
                    <a:pt x="298399" y="12700"/>
                  </a:lnTo>
                  <a:lnTo>
                    <a:pt x="298399" y="0"/>
                  </a:lnTo>
                  <a:close/>
                </a:path>
                <a:path w="837564" h="12700">
                  <a:moveTo>
                    <a:pt x="837171" y="0"/>
                  </a:moveTo>
                  <a:lnTo>
                    <a:pt x="697598" y="0"/>
                  </a:lnTo>
                  <a:lnTo>
                    <a:pt x="672795" y="12700"/>
                  </a:lnTo>
                  <a:lnTo>
                    <a:pt x="818362" y="12700"/>
                  </a:lnTo>
                  <a:lnTo>
                    <a:pt x="837171" y="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457043" y="1917699"/>
              <a:ext cx="809625" cy="11430"/>
            </a:xfrm>
            <a:custGeom>
              <a:avLst/>
              <a:gdLst/>
              <a:ahLst/>
              <a:cxnLst/>
              <a:rect l="l" t="t" r="r" b="b"/>
              <a:pathLst>
                <a:path w="809625" h="11430">
                  <a:moveTo>
                    <a:pt x="44729" y="11430"/>
                  </a:moveTo>
                  <a:lnTo>
                    <a:pt x="32766" y="0"/>
                  </a:lnTo>
                  <a:lnTo>
                    <a:pt x="0" y="0"/>
                  </a:lnTo>
                  <a:lnTo>
                    <a:pt x="10972" y="11430"/>
                  </a:lnTo>
                  <a:lnTo>
                    <a:pt x="44729" y="11430"/>
                  </a:lnTo>
                  <a:close/>
                </a:path>
                <a:path w="809625" h="11430">
                  <a:moveTo>
                    <a:pt x="287426" y="0"/>
                  </a:moveTo>
                  <a:lnTo>
                    <a:pt x="174015" y="0"/>
                  </a:lnTo>
                  <a:lnTo>
                    <a:pt x="171526" y="11430"/>
                  </a:lnTo>
                  <a:lnTo>
                    <a:pt x="287426" y="11430"/>
                  </a:lnTo>
                  <a:lnTo>
                    <a:pt x="287426" y="0"/>
                  </a:lnTo>
                  <a:close/>
                </a:path>
                <a:path w="809625" h="11430">
                  <a:moveTo>
                    <a:pt x="809269" y="0"/>
                  </a:moveTo>
                  <a:lnTo>
                    <a:pt x="664311" y="0"/>
                  </a:lnTo>
                  <a:lnTo>
                    <a:pt x="641997" y="11430"/>
                  </a:lnTo>
                  <a:lnTo>
                    <a:pt x="792340" y="11430"/>
                  </a:lnTo>
                  <a:lnTo>
                    <a:pt x="809269" y="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472880" y="1929129"/>
              <a:ext cx="776605" cy="11430"/>
            </a:xfrm>
            <a:custGeom>
              <a:avLst/>
              <a:gdLst/>
              <a:ahLst/>
              <a:cxnLst/>
              <a:rect l="l" t="t" r="r" b="b"/>
              <a:pathLst>
                <a:path w="776605" h="11430">
                  <a:moveTo>
                    <a:pt x="40182" y="10160"/>
                  </a:moveTo>
                  <a:lnTo>
                    <a:pt x="34213" y="10160"/>
                  </a:lnTo>
                  <a:lnTo>
                    <a:pt x="34213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5308" y="10160"/>
                  </a:lnTo>
                  <a:lnTo>
                    <a:pt x="5308" y="11430"/>
                  </a:lnTo>
                  <a:lnTo>
                    <a:pt x="40182" y="11430"/>
                  </a:lnTo>
                  <a:lnTo>
                    <a:pt x="40182" y="10160"/>
                  </a:lnTo>
                  <a:close/>
                </a:path>
                <a:path w="776605" h="11430">
                  <a:moveTo>
                    <a:pt x="271589" y="0"/>
                  </a:moveTo>
                  <a:lnTo>
                    <a:pt x="155702" y="0"/>
                  </a:lnTo>
                  <a:lnTo>
                    <a:pt x="153212" y="11430"/>
                  </a:lnTo>
                  <a:lnTo>
                    <a:pt x="271589" y="11430"/>
                  </a:lnTo>
                  <a:lnTo>
                    <a:pt x="271589" y="0"/>
                  </a:lnTo>
                  <a:close/>
                </a:path>
                <a:path w="776605" h="11430">
                  <a:moveTo>
                    <a:pt x="776503" y="0"/>
                  </a:moveTo>
                  <a:lnTo>
                    <a:pt x="626160" y="0"/>
                  </a:lnTo>
                  <a:lnTo>
                    <a:pt x="603834" y="11430"/>
                  </a:lnTo>
                  <a:lnTo>
                    <a:pt x="759587" y="11430"/>
                  </a:lnTo>
                  <a:lnTo>
                    <a:pt x="776503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477770" y="1939289"/>
              <a:ext cx="756920" cy="12700"/>
            </a:xfrm>
            <a:custGeom>
              <a:avLst/>
              <a:gdLst/>
              <a:ahLst/>
              <a:cxnLst/>
              <a:rect l="l" t="t" r="r" b="b"/>
              <a:pathLst>
                <a:path w="756919" h="12700">
                  <a:moveTo>
                    <a:pt x="47929" y="12700"/>
                  </a:moveTo>
                  <a:lnTo>
                    <a:pt x="34632" y="0"/>
                  </a:lnTo>
                  <a:lnTo>
                    <a:pt x="0" y="0"/>
                  </a:lnTo>
                  <a:lnTo>
                    <a:pt x="8547" y="12700"/>
                  </a:lnTo>
                  <a:lnTo>
                    <a:pt x="47929" y="12700"/>
                  </a:lnTo>
                  <a:close/>
                </a:path>
                <a:path w="756919" h="12700">
                  <a:moveTo>
                    <a:pt x="266700" y="0"/>
                  </a:moveTo>
                  <a:lnTo>
                    <a:pt x="148602" y="0"/>
                  </a:lnTo>
                  <a:lnTo>
                    <a:pt x="145859" y="12700"/>
                  </a:lnTo>
                  <a:lnTo>
                    <a:pt x="266700" y="12700"/>
                  </a:lnTo>
                  <a:lnTo>
                    <a:pt x="266700" y="0"/>
                  </a:lnTo>
                  <a:close/>
                </a:path>
                <a:path w="756919" h="12700">
                  <a:moveTo>
                    <a:pt x="756577" y="0"/>
                  </a:moveTo>
                  <a:lnTo>
                    <a:pt x="601433" y="0"/>
                  </a:lnTo>
                  <a:lnTo>
                    <a:pt x="576630" y="12700"/>
                  </a:lnTo>
                  <a:lnTo>
                    <a:pt x="737768" y="12700"/>
                  </a:lnTo>
                  <a:lnTo>
                    <a:pt x="756577" y="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485466" y="1950719"/>
              <a:ext cx="732155" cy="12700"/>
            </a:xfrm>
            <a:custGeom>
              <a:avLst/>
              <a:gdLst/>
              <a:ahLst/>
              <a:cxnLst/>
              <a:rect l="l" t="t" r="r" b="b"/>
              <a:pathLst>
                <a:path w="732155" h="12700">
                  <a:moveTo>
                    <a:pt x="52197" y="12700"/>
                  </a:moveTo>
                  <a:lnTo>
                    <a:pt x="38900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197" y="12700"/>
                  </a:lnTo>
                  <a:close/>
                </a:path>
                <a:path w="732155" h="12700">
                  <a:moveTo>
                    <a:pt x="259003" y="0"/>
                  </a:moveTo>
                  <a:lnTo>
                    <a:pt x="138430" y="0"/>
                  </a:lnTo>
                  <a:lnTo>
                    <a:pt x="135686" y="12700"/>
                  </a:lnTo>
                  <a:lnTo>
                    <a:pt x="259003" y="12700"/>
                  </a:lnTo>
                  <a:lnTo>
                    <a:pt x="259003" y="0"/>
                  </a:lnTo>
                  <a:close/>
                </a:path>
                <a:path w="732155" h="12700">
                  <a:moveTo>
                    <a:pt x="731951" y="0"/>
                  </a:moveTo>
                  <a:lnTo>
                    <a:pt x="571411" y="0"/>
                  </a:lnTo>
                  <a:lnTo>
                    <a:pt x="546620" y="12700"/>
                  </a:lnTo>
                  <a:lnTo>
                    <a:pt x="713155" y="12700"/>
                  </a:lnTo>
                  <a:lnTo>
                    <a:pt x="731951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493162" y="1962149"/>
              <a:ext cx="707390" cy="12700"/>
            </a:xfrm>
            <a:custGeom>
              <a:avLst/>
              <a:gdLst/>
              <a:ahLst/>
              <a:cxnLst/>
              <a:rect l="l" t="t" r="r" b="b"/>
              <a:pathLst>
                <a:path w="707389" h="12700">
                  <a:moveTo>
                    <a:pt x="56464" y="12700"/>
                  </a:moveTo>
                  <a:lnTo>
                    <a:pt x="4316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6464" y="12700"/>
                  </a:lnTo>
                  <a:close/>
                </a:path>
                <a:path w="707389" h="12700">
                  <a:moveTo>
                    <a:pt x="251307" y="0"/>
                  </a:moveTo>
                  <a:lnTo>
                    <a:pt x="128257" y="0"/>
                  </a:lnTo>
                  <a:lnTo>
                    <a:pt x="125514" y="12700"/>
                  </a:lnTo>
                  <a:lnTo>
                    <a:pt x="251307" y="12700"/>
                  </a:lnTo>
                  <a:lnTo>
                    <a:pt x="251307" y="0"/>
                  </a:lnTo>
                  <a:close/>
                </a:path>
                <a:path w="707389" h="12700">
                  <a:moveTo>
                    <a:pt x="707339" y="0"/>
                  </a:moveTo>
                  <a:lnTo>
                    <a:pt x="541401" y="0"/>
                  </a:lnTo>
                  <a:lnTo>
                    <a:pt x="516610" y="12700"/>
                  </a:lnTo>
                  <a:lnTo>
                    <a:pt x="688530" y="12700"/>
                  </a:lnTo>
                  <a:lnTo>
                    <a:pt x="707339" y="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500871" y="1973579"/>
              <a:ext cx="683260" cy="12700"/>
            </a:xfrm>
            <a:custGeom>
              <a:avLst/>
              <a:gdLst/>
              <a:ahLst/>
              <a:cxnLst/>
              <a:rect l="l" t="t" r="r" b="b"/>
              <a:pathLst>
                <a:path w="683260" h="12700">
                  <a:moveTo>
                    <a:pt x="60718" y="12700"/>
                  </a:moveTo>
                  <a:lnTo>
                    <a:pt x="47421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60718" y="12700"/>
                  </a:lnTo>
                  <a:close/>
                </a:path>
                <a:path w="683260" h="12700">
                  <a:moveTo>
                    <a:pt x="243598" y="0"/>
                  </a:moveTo>
                  <a:lnTo>
                    <a:pt x="118071" y="0"/>
                  </a:lnTo>
                  <a:lnTo>
                    <a:pt x="115328" y="12700"/>
                  </a:lnTo>
                  <a:lnTo>
                    <a:pt x="243598" y="12700"/>
                  </a:lnTo>
                  <a:lnTo>
                    <a:pt x="243598" y="0"/>
                  </a:lnTo>
                  <a:close/>
                </a:path>
                <a:path w="683260" h="12700">
                  <a:moveTo>
                    <a:pt x="682701" y="0"/>
                  </a:moveTo>
                  <a:lnTo>
                    <a:pt x="511378" y="0"/>
                  </a:lnTo>
                  <a:lnTo>
                    <a:pt x="486587" y="12700"/>
                  </a:lnTo>
                  <a:lnTo>
                    <a:pt x="663892" y="12700"/>
                  </a:lnTo>
                  <a:lnTo>
                    <a:pt x="682701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508999" y="1985009"/>
              <a:ext cx="657860" cy="12700"/>
            </a:xfrm>
            <a:custGeom>
              <a:avLst/>
              <a:gdLst/>
              <a:ahLst/>
              <a:cxnLst/>
              <a:rect l="l" t="t" r="r" b="b"/>
              <a:pathLst>
                <a:path w="657860" h="12700">
                  <a:moveTo>
                    <a:pt x="55435" y="1270"/>
                  </a:moveTo>
                  <a:lnTo>
                    <a:pt x="51917" y="1270"/>
                  </a:lnTo>
                  <a:lnTo>
                    <a:pt x="519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4279" y="1270"/>
                  </a:lnTo>
                  <a:lnTo>
                    <a:pt x="4279" y="12700"/>
                  </a:lnTo>
                  <a:lnTo>
                    <a:pt x="55435" y="12700"/>
                  </a:lnTo>
                  <a:lnTo>
                    <a:pt x="55435" y="1270"/>
                  </a:lnTo>
                  <a:close/>
                </a:path>
                <a:path w="657860" h="12700">
                  <a:moveTo>
                    <a:pt x="235470" y="0"/>
                  </a:moveTo>
                  <a:lnTo>
                    <a:pt x="107467" y="0"/>
                  </a:lnTo>
                  <a:lnTo>
                    <a:pt x="104711" y="12700"/>
                  </a:lnTo>
                  <a:lnTo>
                    <a:pt x="235470" y="12700"/>
                  </a:lnTo>
                  <a:lnTo>
                    <a:pt x="235470" y="0"/>
                  </a:lnTo>
                  <a:close/>
                </a:path>
                <a:path w="657860" h="12700">
                  <a:moveTo>
                    <a:pt x="657644" y="0"/>
                  </a:moveTo>
                  <a:lnTo>
                    <a:pt x="480936" y="0"/>
                  </a:lnTo>
                  <a:lnTo>
                    <a:pt x="456145" y="12700"/>
                  </a:lnTo>
                  <a:lnTo>
                    <a:pt x="638848" y="12700"/>
                  </a:lnTo>
                  <a:lnTo>
                    <a:pt x="657644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516276" y="1996439"/>
              <a:ext cx="633730" cy="11430"/>
            </a:xfrm>
            <a:custGeom>
              <a:avLst/>
              <a:gdLst/>
              <a:ahLst/>
              <a:cxnLst/>
              <a:rect l="l" t="t" r="r" b="b"/>
              <a:pathLst>
                <a:path w="633730" h="11430">
                  <a:moveTo>
                    <a:pt x="56108" y="11430"/>
                  </a:moveTo>
                  <a:lnTo>
                    <a:pt x="50393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6108" y="11430"/>
                  </a:lnTo>
                  <a:close/>
                </a:path>
                <a:path w="633730" h="11430">
                  <a:moveTo>
                    <a:pt x="228193" y="0"/>
                  </a:moveTo>
                  <a:lnTo>
                    <a:pt x="97713" y="0"/>
                  </a:lnTo>
                  <a:lnTo>
                    <a:pt x="95237" y="11430"/>
                  </a:lnTo>
                  <a:lnTo>
                    <a:pt x="228193" y="11430"/>
                  </a:lnTo>
                  <a:lnTo>
                    <a:pt x="228193" y="0"/>
                  </a:lnTo>
                  <a:close/>
                </a:path>
                <a:path w="633730" h="11430">
                  <a:moveTo>
                    <a:pt x="633450" y="0"/>
                  </a:moveTo>
                  <a:lnTo>
                    <a:pt x="451345" y="0"/>
                  </a:lnTo>
                  <a:lnTo>
                    <a:pt x="429031" y="11430"/>
                  </a:lnTo>
                  <a:lnTo>
                    <a:pt x="616521" y="11430"/>
                  </a:lnTo>
                  <a:lnTo>
                    <a:pt x="633450" y="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523972" y="2007869"/>
              <a:ext cx="608965" cy="11430"/>
            </a:xfrm>
            <a:custGeom>
              <a:avLst/>
              <a:gdLst/>
              <a:ahLst/>
              <a:cxnLst/>
              <a:rect l="l" t="t" r="r" b="b"/>
              <a:pathLst>
                <a:path w="608964" h="11430">
                  <a:moveTo>
                    <a:pt x="54127" y="11430"/>
                  </a:moveTo>
                  <a:lnTo>
                    <a:pt x="48412" y="0"/>
                  </a:lnTo>
                  <a:lnTo>
                    <a:pt x="0" y="0"/>
                  </a:lnTo>
                  <a:lnTo>
                    <a:pt x="7696" y="11430"/>
                  </a:lnTo>
                  <a:lnTo>
                    <a:pt x="54127" y="11430"/>
                  </a:lnTo>
                  <a:close/>
                </a:path>
                <a:path w="608964" h="11430">
                  <a:moveTo>
                    <a:pt x="220497" y="0"/>
                  </a:moveTo>
                  <a:lnTo>
                    <a:pt x="87541" y="0"/>
                  </a:lnTo>
                  <a:lnTo>
                    <a:pt x="85064" y="11430"/>
                  </a:lnTo>
                  <a:lnTo>
                    <a:pt x="220497" y="11430"/>
                  </a:lnTo>
                  <a:lnTo>
                    <a:pt x="220497" y="0"/>
                  </a:lnTo>
                  <a:close/>
                </a:path>
                <a:path w="608964" h="11430">
                  <a:moveTo>
                    <a:pt x="608825" y="0"/>
                  </a:moveTo>
                  <a:lnTo>
                    <a:pt x="421335" y="0"/>
                  </a:lnTo>
                  <a:lnTo>
                    <a:pt x="399021" y="11430"/>
                  </a:lnTo>
                  <a:lnTo>
                    <a:pt x="591908" y="11430"/>
                  </a:lnTo>
                  <a:lnTo>
                    <a:pt x="608825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530818" y="2018029"/>
              <a:ext cx="587375" cy="12700"/>
            </a:xfrm>
            <a:custGeom>
              <a:avLst/>
              <a:gdLst/>
              <a:ahLst/>
              <a:cxnLst/>
              <a:rect l="l" t="t" r="r" b="b"/>
              <a:pathLst>
                <a:path w="587375" h="12700">
                  <a:moveTo>
                    <a:pt x="52997" y="12700"/>
                  </a:moveTo>
                  <a:lnTo>
                    <a:pt x="46647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2997" y="12700"/>
                  </a:lnTo>
                  <a:close/>
                </a:path>
                <a:path w="587375" h="12700">
                  <a:moveTo>
                    <a:pt x="213652" y="0"/>
                  </a:moveTo>
                  <a:lnTo>
                    <a:pt x="78498" y="0"/>
                  </a:lnTo>
                  <a:lnTo>
                    <a:pt x="75742" y="12700"/>
                  </a:lnTo>
                  <a:lnTo>
                    <a:pt x="213652" y="12700"/>
                  </a:lnTo>
                  <a:lnTo>
                    <a:pt x="213652" y="0"/>
                  </a:lnTo>
                  <a:close/>
                </a:path>
                <a:path w="587375" h="12700">
                  <a:moveTo>
                    <a:pt x="586943" y="0"/>
                  </a:moveTo>
                  <a:lnTo>
                    <a:pt x="394652" y="0"/>
                  </a:lnTo>
                  <a:lnTo>
                    <a:pt x="369862" y="12700"/>
                  </a:lnTo>
                  <a:lnTo>
                    <a:pt x="568134" y="12700"/>
                  </a:lnTo>
                  <a:lnTo>
                    <a:pt x="58694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538514" y="2029459"/>
              <a:ext cx="562610" cy="12700"/>
            </a:xfrm>
            <a:custGeom>
              <a:avLst/>
              <a:gdLst/>
              <a:ahLst/>
              <a:cxnLst/>
              <a:rect l="l" t="t" r="r" b="b"/>
              <a:pathLst>
                <a:path w="562610" h="12700">
                  <a:moveTo>
                    <a:pt x="51015" y="12700"/>
                  </a:moveTo>
                  <a:lnTo>
                    <a:pt x="44665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51015" y="12700"/>
                  </a:lnTo>
                  <a:close/>
                </a:path>
                <a:path w="562610" h="12700">
                  <a:moveTo>
                    <a:pt x="205955" y="0"/>
                  </a:moveTo>
                  <a:lnTo>
                    <a:pt x="68326" y="0"/>
                  </a:lnTo>
                  <a:lnTo>
                    <a:pt x="65570" y="12700"/>
                  </a:lnTo>
                  <a:lnTo>
                    <a:pt x="205955" y="12700"/>
                  </a:lnTo>
                  <a:lnTo>
                    <a:pt x="205955" y="0"/>
                  </a:lnTo>
                  <a:close/>
                </a:path>
                <a:path w="562610" h="12700">
                  <a:moveTo>
                    <a:pt x="562317" y="0"/>
                  </a:moveTo>
                  <a:lnTo>
                    <a:pt x="364642" y="0"/>
                  </a:lnTo>
                  <a:lnTo>
                    <a:pt x="339839" y="12700"/>
                  </a:lnTo>
                  <a:lnTo>
                    <a:pt x="543509" y="12700"/>
                  </a:lnTo>
                  <a:lnTo>
                    <a:pt x="562317" y="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546223" y="2040889"/>
              <a:ext cx="537845" cy="12700"/>
            </a:xfrm>
            <a:custGeom>
              <a:avLst/>
              <a:gdLst/>
              <a:ahLst/>
              <a:cxnLst/>
              <a:rect l="l" t="t" r="r" b="b"/>
              <a:pathLst>
                <a:path w="537844" h="12700">
                  <a:moveTo>
                    <a:pt x="49022" y="12700"/>
                  </a:moveTo>
                  <a:lnTo>
                    <a:pt x="42672" y="0"/>
                  </a:lnTo>
                  <a:lnTo>
                    <a:pt x="0" y="0"/>
                  </a:lnTo>
                  <a:lnTo>
                    <a:pt x="8559" y="12700"/>
                  </a:lnTo>
                  <a:lnTo>
                    <a:pt x="49022" y="12700"/>
                  </a:lnTo>
                  <a:close/>
                </a:path>
                <a:path w="537844" h="12700">
                  <a:moveTo>
                    <a:pt x="198247" y="0"/>
                  </a:moveTo>
                  <a:lnTo>
                    <a:pt x="58140" y="0"/>
                  </a:lnTo>
                  <a:lnTo>
                    <a:pt x="55384" y="12700"/>
                  </a:lnTo>
                  <a:lnTo>
                    <a:pt x="198247" y="12700"/>
                  </a:lnTo>
                  <a:lnTo>
                    <a:pt x="198247" y="0"/>
                  </a:lnTo>
                  <a:close/>
                </a:path>
                <a:path w="537844" h="12700">
                  <a:moveTo>
                    <a:pt x="537679" y="0"/>
                  </a:moveTo>
                  <a:lnTo>
                    <a:pt x="334619" y="0"/>
                  </a:lnTo>
                  <a:lnTo>
                    <a:pt x="309816" y="12700"/>
                  </a:lnTo>
                  <a:lnTo>
                    <a:pt x="518883" y="12700"/>
                  </a:lnTo>
                  <a:lnTo>
                    <a:pt x="537679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553929" y="2052319"/>
              <a:ext cx="513080" cy="12700"/>
            </a:xfrm>
            <a:custGeom>
              <a:avLst/>
              <a:gdLst/>
              <a:ahLst/>
              <a:cxnLst/>
              <a:rect l="l" t="t" r="r" b="b"/>
              <a:pathLst>
                <a:path w="513080" h="12700">
                  <a:moveTo>
                    <a:pt x="40680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190540" y="12700"/>
                  </a:lnTo>
                  <a:lnTo>
                    <a:pt x="190540" y="10159"/>
                  </a:lnTo>
                  <a:lnTo>
                    <a:pt x="45760" y="10159"/>
                  </a:lnTo>
                  <a:lnTo>
                    <a:pt x="40680" y="0"/>
                  </a:lnTo>
                  <a:close/>
                </a:path>
                <a:path w="513080" h="12700">
                  <a:moveTo>
                    <a:pt x="190540" y="0"/>
                  </a:moveTo>
                  <a:lnTo>
                    <a:pt x="47962" y="0"/>
                  </a:lnTo>
                  <a:lnTo>
                    <a:pt x="45760" y="10159"/>
                  </a:lnTo>
                  <a:lnTo>
                    <a:pt x="190540" y="10159"/>
                  </a:lnTo>
                  <a:lnTo>
                    <a:pt x="190540" y="0"/>
                  </a:lnTo>
                  <a:close/>
                </a:path>
                <a:path w="513080" h="12700">
                  <a:moveTo>
                    <a:pt x="513060" y="0"/>
                  </a:moveTo>
                  <a:lnTo>
                    <a:pt x="304598" y="0"/>
                  </a:lnTo>
                  <a:lnTo>
                    <a:pt x="279803" y="12700"/>
                  </a:lnTo>
                  <a:lnTo>
                    <a:pt x="494256" y="12700"/>
                  </a:lnTo>
                  <a:lnTo>
                    <a:pt x="513060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561628" y="2063749"/>
              <a:ext cx="488950" cy="12700"/>
            </a:xfrm>
            <a:custGeom>
              <a:avLst/>
              <a:gdLst/>
              <a:ahLst/>
              <a:cxnLst/>
              <a:rect l="l" t="t" r="r" b="b"/>
              <a:pathLst>
                <a:path w="488950" h="12700">
                  <a:moveTo>
                    <a:pt x="182841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82841" y="12700"/>
                  </a:lnTo>
                  <a:lnTo>
                    <a:pt x="182841" y="0"/>
                  </a:lnTo>
                  <a:close/>
                </a:path>
                <a:path w="488950" h="12700">
                  <a:moveTo>
                    <a:pt x="488429" y="0"/>
                  </a:moveTo>
                  <a:lnTo>
                    <a:pt x="274574" y="0"/>
                  </a:lnTo>
                  <a:lnTo>
                    <a:pt x="249783" y="12700"/>
                  </a:lnTo>
                  <a:lnTo>
                    <a:pt x="469620" y="12700"/>
                  </a:lnTo>
                  <a:lnTo>
                    <a:pt x="4884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569324" y="2075179"/>
              <a:ext cx="464184" cy="12700"/>
            </a:xfrm>
            <a:custGeom>
              <a:avLst/>
              <a:gdLst/>
              <a:ahLst/>
              <a:cxnLst/>
              <a:rect l="l" t="t" r="r" b="b"/>
              <a:pathLst>
                <a:path w="464185" h="12700">
                  <a:moveTo>
                    <a:pt x="175145" y="0"/>
                  </a:moveTo>
                  <a:lnTo>
                    <a:pt x="0" y="0"/>
                  </a:lnTo>
                  <a:lnTo>
                    <a:pt x="8559" y="12700"/>
                  </a:lnTo>
                  <a:lnTo>
                    <a:pt x="175145" y="12700"/>
                  </a:lnTo>
                  <a:lnTo>
                    <a:pt x="175145" y="0"/>
                  </a:lnTo>
                  <a:close/>
                </a:path>
                <a:path w="464185" h="12700">
                  <a:moveTo>
                    <a:pt x="463816" y="0"/>
                  </a:moveTo>
                  <a:lnTo>
                    <a:pt x="244563" y="0"/>
                  </a:lnTo>
                  <a:lnTo>
                    <a:pt x="219773" y="12700"/>
                  </a:lnTo>
                  <a:lnTo>
                    <a:pt x="445008" y="12700"/>
                  </a:lnTo>
                  <a:lnTo>
                    <a:pt x="463816" y="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577033" y="2086609"/>
              <a:ext cx="439420" cy="12700"/>
            </a:xfrm>
            <a:custGeom>
              <a:avLst/>
              <a:gdLst/>
              <a:ahLst/>
              <a:cxnLst/>
              <a:rect l="l" t="t" r="r" b="b"/>
              <a:pathLst>
                <a:path w="439419" h="12700">
                  <a:moveTo>
                    <a:pt x="167436" y="0"/>
                  </a:moveTo>
                  <a:lnTo>
                    <a:pt x="0" y="0"/>
                  </a:lnTo>
                  <a:lnTo>
                    <a:pt x="8547" y="12700"/>
                  </a:lnTo>
                  <a:lnTo>
                    <a:pt x="167436" y="12700"/>
                  </a:lnTo>
                  <a:lnTo>
                    <a:pt x="167436" y="0"/>
                  </a:lnTo>
                  <a:close/>
                </a:path>
                <a:path w="439419" h="12700">
                  <a:moveTo>
                    <a:pt x="439178" y="0"/>
                  </a:moveTo>
                  <a:lnTo>
                    <a:pt x="214541" y="0"/>
                  </a:lnTo>
                  <a:lnTo>
                    <a:pt x="189750" y="12700"/>
                  </a:lnTo>
                  <a:lnTo>
                    <a:pt x="420370" y="12700"/>
                  </a:lnTo>
                  <a:lnTo>
                    <a:pt x="439178" y="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584729" y="2098039"/>
              <a:ext cx="414655" cy="11430"/>
            </a:xfrm>
            <a:custGeom>
              <a:avLst/>
              <a:gdLst/>
              <a:ahLst/>
              <a:cxnLst/>
              <a:rect l="l" t="t" r="r" b="b"/>
              <a:pathLst>
                <a:path w="414655" h="11430">
                  <a:moveTo>
                    <a:pt x="159740" y="0"/>
                  </a:moveTo>
                  <a:lnTo>
                    <a:pt x="0" y="0"/>
                  </a:lnTo>
                  <a:lnTo>
                    <a:pt x="7696" y="11430"/>
                  </a:lnTo>
                  <a:lnTo>
                    <a:pt x="159740" y="11430"/>
                  </a:lnTo>
                  <a:lnTo>
                    <a:pt x="159740" y="0"/>
                  </a:lnTo>
                  <a:close/>
                </a:path>
                <a:path w="414655" h="11430">
                  <a:moveTo>
                    <a:pt x="414553" y="0"/>
                  </a:moveTo>
                  <a:lnTo>
                    <a:pt x="184531" y="0"/>
                  </a:lnTo>
                  <a:lnTo>
                    <a:pt x="162217" y="11430"/>
                  </a:lnTo>
                  <a:lnTo>
                    <a:pt x="397637" y="11430"/>
                  </a:lnTo>
                  <a:lnTo>
                    <a:pt x="414553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592857" y="2109469"/>
              <a:ext cx="389890" cy="11430"/>
            </a:xfrm>
            <a:custGeom>
              <a:avLst/>
              <a:gdLst/>
              <a:ahLst/>
              <a:cxnLst/>
              <a:rect l="l" t="t" r="r" b="b"/>
              <a:pathLst>
                <a:path w="389889" h="11430">
                  <a:moveTo>
                    <a:pt x="389509" y="0"/>
                  </a:moveTo>
                  <a:lnTo>
                    <a:pt x="154089" y="0"/>
                  </a:lnTo>
                  <a:lnTo>
                    <a:pt x="151612" y="1270"/>
                  </a:lnTo>
                  <a:lnTo>
                    <a:pt x="1516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48" y="1270"/>
                  </a:lnTo>
                  <a:lnTo>
                    <a:pt x="3848" y="11430"/>
                  </a:lnTo>
                  <a:lnTo>
                    <a:pt x="380098" y="11430"/>
                  </a:lnTo>
                  <a:lnTo>
                    <a:pt x="380098" y="1270"/>
                  </a:lnTo>
                  <a:lnTo>
                    <a:pt x="387629" y="1270"/>
                  </a:lnTo>
                  <a:lnTo>
                    <a:pt x="389509" y="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599282" y="2119629"/>
              <a:ext cx="368300" cy="12700"/>
            </a:xfrm>
            <a:custGeom>
              <a:avLst/>
              <a:gdLst/>
              <a:ahLst/>
              <a:cxnLst/>
              <a:rect l="l" t="t" r="r" b="b"/>
              <a:pathLst>
                <a:path w="368300" h="12700">
                  <a:moveTo>
                    <a:pt x="368042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49237" y="12700"/>
                  </a:lnTo>
                  <a:lnTo>
                    <a:pt x="368042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606983" y="2131059"/>
              <a:ext cx="343535" cy="12700"/>
            </a:xfrm>
            <a:custGeom>
              <a:avLst/>
              <a:gdLst/>
              <a:ahLst/>
              <a:cxnLst/>
              <a:rect l="l" t="t" r="r" b="b"/>
              <a:pathLst>
                <a:path w="343535" h="12700">
                  <a:moveTo>
                    <a:pt x="343416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324612" y="12700"/>
                  </a:lnTo>
                  <a:lnTo>
                    <a:pt x="343416" y="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614685" y="2142490"/>
              <a:ext cx="319405" cy="12700"/>
            </a:xfrm>
            <a:custGeom>
              <a:avLst/>
              <a:gdLst/>
              <a:ahLst/>
              <a:cxnLst/>
              <a:rect l="l" t="t" r="r" b="b"/>
              <a:pathLst>
                <a:path w="319405" h="12700">
                  <a:moveTo>
                    <a:pt x="318791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99986" y="12700"/>
                  </a:lnTo>
                  <a:lnTo>
                    <a:pt x="318791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622386" y="2153919"/>
              <a:ext cx="294640" cy="12700"/>
            </a:xfrm>
            <a:custGeom>
              <a:avLst/>
              <a:gdLst/>
              <a:ahLst/>
              <a:cxnLst/>
              <a:rect l="l" t="t" r="r" b="b"/>
              <a:pathLst>
                <a:path w="294639" h="12700">
                  <a:moveTo>
                    <a:pt x="294165" y="0"/>
                  </a:moveTo>
                  <a:lnTo>
                    <a:pt x="0" y="0"/>
                  </a:lnTo>
                  <a:lnTo>
                    <a:pt x="8557" y="12700"/>
                  </a:lnTo>
                  <a:lnTo>
                    <a:pt x="275360" y="12700"/>
                  </a:lnTo>
                  <a:lnTo>
                    <a:pt x="294165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633929" y="2165349"/>
              <a:ext cx="257810" cy="12700"/>
            </a:xfrm>
            <a:custGeom>
              <a:avLst/>
              <a:gdLst/>
              <a:ahLst/>
              <a:cxnLst/>
              <a:rect l="l" t="t" r="r" b="b"/>
              <a:pathLst>
                <a:path w="257810" h="12700">
                  <a:moveTo>
                    <a:pt x="257225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5829" y="11430"/>
                  </a:lnTo>
                  <a:lnTo>
                    <a:pt x="5829" y="12700"/>
                  </a:lnTo>
                  <a:lnTo>
                    <a:pt x="247827" y="12700"/>
                  </a:lnTo>
                  <a:lnTo>
                    <a:pt x="247827" y="11430"/>
                  </a:lnTo>
                  <a:lnTo>
                    <a:pt x="257225" y="11430"/>
                  </a:lnTo>
                  <a:lnTo>
                    <a:pt x="257225" y="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653550" y="2176779"/>
              <a:ext cx="222250" cy="11430"/>
            </a:xfrm>
            <a:custGeom>
              <a:avLst/>
              <a:gdLst/>
              <a:ahLst/>
              <a:cxnLst/>
              <a:rect l="l" t="t" r="r" b="b"/>
              <a:pathLst>
                <a:path w="222250" h="11430">
                  <a:moveTo>
                    <a:pt x="221627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17729" y="10160"/>
                  </a:lnTo>
                  <a:lnTo>
                    <a:pt x="17729" y="11430"/>
                  </a:lnTo>
                  <a:lnTo>
                    <a:pt x="216166" y="11430"/>
                  </a:lnTo>
                  <a:lnTo>
                    <a:pt x="216166" y="10160"/>
                  </a:lnTo>
                  <a:lnTo>
                    <a:pt x="221627" y="10160"/>
                  </a:lnTo>
                  <a:lnTo>
                    <a:pt x="221627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673248" y="2188209"/>
              <a:ext cx="273050" cy="22860"/>
            </a:xfrm>
            <a:custGeom>
              <a:avLst/>
              <a:gdLst/>
              <a:ahLst/>
              <a:cxnLst/>
              <a:rect l="l" t="t" r="r" b="b"/>
              <a:pathLst>
                <a:path w="273050" h="22860">
                  <a:moveTo>
                    <a:pt x="272999" y="22860"/>
                  </a:moveTo>
                  <a:lnTo>
                    <a:pt x="235762" y="11430"/>
                  </a:lnTo>
                  <a:lnTo>
                    <a:pt x="231635" y="10160"/>
                  </a:lnTo>
                  <a:lnTo>
                    <a:pt x="198539" y="0"/>
                  </a:lnTo>
                  <a:lnTo>
                    <a:pt x="0" y="0"/>
                  </a:lnTo>
                  <a:lnTo>
                    <a:pt x="35458" y="11430"/>
                  </a:lnTo>
                  <a:lnTo>
                    <a:pt x="70916" y="22860"/>
                  </a:lnTo>
                  <a:lnTo>
                    <a:pt x="272999" y="2286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740236" y="2209800"/>
              <a:ext cx="243840" cy="12700"/>
            </a:xfrm>
            <a:custGeom>
              <a:avLst/>
              <a:gdLst/>
              <a:ahLst/>
              <a:cxnLst/>
              <a:rect l="l" t="t" r="r" b="b"/>
              <a:pathLst>
                <a:path w="243839" h="12700">
                  <a:moveTo>
                    <a:pt x="201886" y="0"/>
                  </a:moveTo>
                  <a:lnTo>
                    <a:pt x="0" y="0"/>
                  </a:lnTo>
                  <a:lnTo>
                    <a:pt x="39402" y="12700"/>
                  </a:lnTo>
                  <a:lnTo>
                    <a:pt x="243254" y="12700"/>
                  </a:lnTo>
                  <a:lnTo>
                    <a:pt x="20188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783573" y="2221229"/>
              <a:ext cx="224790" cy="12700"/>
            </a:xfrm>
            <a:custGeom>
              <a:avLst/>
              <a:gdLst/>
              <a:ahLst/>
              <a:cxnLst/>
              <a:rect l="l" t="t" r="r" b="b"/>
              <a:pathLst>
                <a:path w="224789" h="12700">
                  <a:moveTo>
                    <a:pt x="224726" y="5080"/>
                  </a:moveTo>
                  <a:lnTo>
                    <a:pt x="204050" y="5080"/>
                  </a:lnTo>
                  <a:lnTo>
                    <a:pt x="20405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11620" y="5080"/>
                  </a:lnTo>
                  <a:lnTo>
                    <a:pt x="11620" y="12700"/>
                  </a:lnTo>
                  <a:lnTo>
                    <a:pt x="224726" y="12700"/>
                  </a:lnTo>
                  <a:lnTo>
                    <a:pt x="224726" y="508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797694" y="2232659"/>
              <a:ext cx="260350" cy="12700"/>
            </a:xfrm>
            <a:custGeom>
              <a:avLst/>
              <a:gdLst/>
              <a:ahLst/>
              <a:cxnLst/>
              <a:rect l="l" t="t" r="r" b="b"/>
              <a:pathLst>
                <a:path w="260350" h="12700">
                  <a:moveTo>
                    <a:pt x="21889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60260" y="12700"/>
                  </a:lnTo>
                  <a:lnTo>
                    <a:pt x="218891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808915" y="2244090"/>
              <a:ext cx="286385" cy="12700"/>
            </a:xfrm>
            <a:custGeom>
              <a:avLst/>
              <a:gdLst/>
              <a:ahLst/>
              <a:cxnLst/>
              <a:rect l="l" t="t" r="r" b="b"/>
              <a:pathLst>
                <a:path w="286385" h="12700">
                  <a:moveTo>
                    <a:pt x="24490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286270" y="12700"/>
                  </a:lnTo>
                  <a:lnTo>
                    <a:pt x="244901" y="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820137" y="2255519"/>
              <a:ext cx="312420" cy="12700"/>
            </a:xfrm>
            <a:custGeom>
              <a:avLst/>
              <a:gdLst/>
              <a:ahLst/>
              <a:cxnLst/>
              <a:rect l="l" t="t" r="r" b="b"/>
              <a:pathLst>
                <a:path w="312419" h="12700">
                  <a:moveTo>
                    <a:pt x="27091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312280" y="12700"/>
                  </a:lnTo>
                  <a:lnTo>
                    <a:pt x="270911" y="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831358" y="2266950"/>
              <a:ext cx="334645" cy="11430"/>
            </a:xfrm>
            <a:custGeom>
              <a:avLst/>
              <a:gdLst/>
              <a:ahLst/>
              <a:cxnLst/>
              <a:rect l="l" t="t" r="r" b="b"/>
              <a:pathLst>
                <a:path w="334644" h="11430">
                  <a:moveTo>
                    <a:pt x="296921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334153" y="11429"/>
                  </a:lnTo>
                  <a:lnTo>
                    <a:pt x="296921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841333" y="2277109"/>
              <a:ext cx="361950" cy="12700"/>
            </a:xfrm>
            <a:custGeom>
              <a:avLst/>
              <a:gdLst/>
              <a:ahLst/>
              <a:cxnLst/>
              <a:rect l="l" t="t" r="r" b="b"/>
              <a:pathLst>
                <a:path w="361950" h="12700">
                  <a:moveTo>
                    <a:pt x="320041" y="0"/>
                  </a:moveTo>
                  <a:lnTo>
                    <a:pt x="0" y="0"/>
                  </a:lnTo>
                  <a:lnTo>
                    <a:pt x="12468" y="12700"/>
                  </a:lnTo>
                  <a:lnTo>
                    <a:pt x="99855" y="12700"/>
                  </a:lnTo>
                  <a:lnTo>
                    <a:pt x="93636" y="6350"/>
                  </a:lnTo>
                  <a:lnTo>
                    <a:pt x="340726" y="6350"/>
                  </a:lnTo>
                  <a:lnTo>
                    <a:pt x="320041" y="0"/>
                  </a:lnTo>
                  <a:close/>
                </a:path>
                <a:path w="361950" h="12700">
                  <a:moveTo>
                    <a:pt x="340726" y="6350"/>
                  </a:moveTo>
                  <a:lnTo>
                    <a:pt x="93636" y="6350"/>
                  </a:lnTo>
                  <a:lnTo>
                    <a:pt x="117661" y="12700"/>
                  </a:lnTo>
                  <a:lnTo>
                    <a:pt x="361410" y="12700"/>
                  </a:lnTo>
                  <a:lnTo>
                    <a:pt x="340726" y="635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852547" y="2288539"/>
              <a:ext cx="387985" cy="12700"/>
            </a:xfrm>
            <a:custGeom>
              <a:avLst/>
              <a:gdLst/>
              <a:ahLst/>
              <a:cxnLst/>
              <a:rect l="l" t="t" r="r" b="b"/>
              <a:pathLst>
                <a:path w="387985" h="12700">
                  <a:moveTo>
                    <a:pt x="99834" y="12700"/>
                  </a:moveTo>
                  <a:lnTo>
                    <a:pt x="873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834" y="12700"/>
                  </a:lnTo>
                  <a:close/>
                </a:path>
                <a:path w="387985" h="12700">
                  <a:moveTo>
                    <a:pt x="387426" y="12700"/>
                  </a:moveTo>
                  <a:lnTo>
                    <a:pt x="346049" y="0"/>
                  </a:lnTo>
                  <a:lnTo>
                    <a:pt x="101638" y="0"/>
                  </a:lnTo>
                  <a:lnTo>
                    <a:pt x="149682" y="12700"/>
                  </a:lnTo>
                  <a:lnTo>
                    <a:pt x="387426" y="1270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863773" y="2299969"/>
              <a:ext cx="414020" cy="12700"/>
            </a:xfrm>
            <a:custGeom>
              <a:avLst/>
              <a:gdLst/>
              <a:ahLst/>
              <a:cxnLst/>
              <a:rect l="l" t="t" r="r" b="b"/>
              <a:pathLst>
                <a:path w="414020" h="12700">
                  <a:moveTo>
                    <a:pt x="99796" y="12700"/>
                  </a:moveTo>
                  <a:lnTo>
                    <a:pt x="87363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796" y="12700"/>
                  </a:lnTo>
                  <a:close/>
                </a:path>
                <a:path w="414020" h="12700">
                  <a:moveTo>
                    <a:pt x="413423" y="12700"/>
                  </a:moveTo>
                  <a:lnTo>
                    <a:pt x="372059" y="0"/>
                  </a:lnTo>
                  <a:lnTo>
                    <a:pt x="133654" y="0"/>
                  </a:lnTo>
                  <a:lnTo>
                    <a:pt x="181711" y="12700"/>
                  </a:lnTo>
                  <a:lnTo>
                    <a:pt x="413423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874987" y="2311399"/>
              <a:ext cx="440055" cy="12700"/>
            </a:xfrm>
            <a:custGeom>
              <a:avLst/>
              <a:gdLst/>
              <a:ahLst/>
              <a:cxnLst/>
              <a:rect l="l" t="t" r="r" b="b"/>
              <a:pathLst>
                <a:path w="440054" h="12700">
                  <a:moveTo>
                    <a:pt x="99783" y="12700"/>
                  </a:moveTo>
                  <a:lnTo>
                    <a:pt x="8733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83" y="12700"/>
                  </a:lnTo>
                  <a:close/>
                </a:path>
                <a:path w="440054" h="12700">
                  <a:moveTo>
                    <a:pt x="439445" y="12700"/>
                  </a:moveTo>
                  <a:lnTo>
                    <a:pt x="398081" y="0"/>
                  </a:lnTo>
                  <a:lnTo>
                    <a:pt x="165684" y="0"/>
                  </a:lnTo>
                  <a:lnTo>
                    <a:pt x="213741" y="12700"/>
                  </a:lnTo>
                  <a:lnTo>
                    <a:pt x="439445" y="1270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886214" y="2322829"/>
              <a:ext cx="465455" cy="12700"/>
            </a:xfrm>
            <a:custGeom>
              <a:avLst/>
              <a:gdLst/>
              <a:ahLst/>
              <a:cxnLst/>
              <a:rect l="l" t="t" r="r" b="b"/>
              <a:pathLst>
                <a:path w="465454" h="12700">
                  <a:moveTo>
                    <a:pt x="99745" y="12700"/>
                  </a:moveTo>
                  <a:lnTo>
                    <a:pt x="8731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45" y="12700"/>
                  </a:lnTo>
                  <a:close/>
                </a:path>
                <a:path w="465454" h="12700">
                  <a:moveTo>
                    <a:pt x="465455" y="12700"/>
                  </a:moveTo>
                  <a:lnTo>
                    <a:pt x="424078" y="0"/>
                  </a:lnTo>
                  <a:lnTo>
                    <a:pt x="197700" y="0"/>
                  </a:lnTo>
                  <a:lnTo>
                    <a:pt x="245757" y="12700"/>
                  </a:lnTo>
                  <a:lnTo>
                    <a:pt x="465455" y="1270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897428" y="2334259"/>
              <a:ext cx="491490" cy="12700"/>
            </a:xfrm>
            <a:custGeom>
              <a:avLst/>
              <a:gdLst/>
              <a:ahLst/>
              <a:cxnLst/>
              <a:rect l="l" t="t" r="r" b="b"/>
              <a:pathLst>
                <a:path w="491489" h="12700">
                  <a:moveTo>
                    <a:pt x="99720" y="12700"/>
                  </a:moveTo>
                  <a:lnTo>
                    <a:pt x="8728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720" y="12700"/>
                  </a:lnTo>
                  <a:close/>
                </a:path>
                <a:path w="491489" h="12700">
                  <a:moveTo>
                    <a:pt x="491464" y="12700"/>
                  </a:moveTo>
                  <a:lnTo>
                    <a:pt x="450100" y="0"/>
                  </a:lnTo>
                  <a:lnTo>
                    <a:pt x="229743" y="0"/>
                  </a:lnTo>
                  <a:lnTo>
                    <a:pt x="277787" y="12700"/>
                  </a:lnTo>
                  <a:lnTo>
                    <a:pt x="491464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908655" y="2345689"/>
              <a:ext cx="1287780" cy="11430"/>
            </a:xfrm>
            <a:custGeom>
              <a:avLst/>
              <a:gdLst/>
              <a:ahLst/>
              <a:cxnLst/>
              <a:rect l="l" t="t" r="r" b="b"/>
              <a:pathLst>
                <a:path w="1287779" h="11430">
                  <a:moveTo>
                    <a:pt x="98450" y="11430"/>
                  </a:moveTo>
                  <a:lnTo>
                    <a:pt x="8724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450" y="11430"/>
                  </a:lnTo>
                  <a:close/>
                </a:path>
                <a:path w="1287779" h="11430">
                  <a:moveTo>
                    <a:pt x="513334" y="11430"/>
                  </a:moveTo>
                  <a:lnTo>
                    <a:pt x="476097" y="0"/>
                  </a:lnTo>
                  <a:lnTo>
                    <a:pt x="261759" y="0"/>
                  </a:lnTo>
                  <a:lnTo>
                    <a:pt x="305003" y="11430"/>
                  </a:lnTo>
                  <a:lnTo>
                    <a:pt x="513334" y="11430"/>
                  </a:lnTo>
                  <a:close/>
                </a:path>
                <a:path w="1287779" h="11430">
                  <a:moveTo>
                    <a:pt x="1287500" y="11430"/>
                  </a:moveTo>
                  <a:lnTo>
                    <a:pt x="1264564" y="3810"/>
                  </a:lnTo>
                  <a:lnTo>
                    <a:pt x="707339" y="11430"/>
                  </a:lnTo>
                  <a:lnTo>
                    <a:pt x="1287500" y="1143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919884" y="2357119"/>
              <a:ext cx="1311275" cy="11430"/>
            </a:xfrm>
            <a:custGeom>
              <a:avLst/>
              <a:gdLst/>
              <a:ahLst/>
              <a:cxnLst/>
              <a:rect l="l" t="t" r="r" b="b"/>
              <a:pathLst>
                <a:path w="1311275" h="11430">
                  <a:moveTo>
                    <a:pt x="87226" y="0"/>
                  </a:moveTo>
                  <a:lnTo>
                    <a:pt x="0" y="0"/>
                  </a:lnTo>
                  <a:lnTo>
                    <a:pt x="11221" y="11429"/>
                  </a:lnTo>
                  <a:lnTo>
                    <a:pt x="98421" y="11429"/>
                  </a:lnTo>
                  <a:lnTo>
                    <a:pt x="87226" y="0"/>
                  </a:lnTo>
                  <a:close/>
                </a:path>
                <a:path w="1311275" h="11430">
                  <a:moveTo>
                    <a:pt x="502111" y="0"/>
                  </a:moveTo>
                  <a:lnTo>
                    <a:pt x="293778" y="0"/>
                  </a:lnTo>
                  <a:lnTo>
                    <a:pt x="337024" y="11429"/>
                  </a:lnTo>
                  <a:lnTo>
                    <a:pt x="1310703" y="11429"/>
                  </a:lnTo>
                  <a:lnTo>
                    <a:pt x="1283931" y="2539"/>
                  </a:lnTo>
                  <a:lnTo>
                    <a:pt x="510385" y="2539"/>
                  </a:lnTo>
                  <a:lnTo>
                    <a:pt x="502111" y="0"/>
                  </a:lnTo>
                  <a:close/>
                </a:path>
                <a:path w="1311275" h="11430">
                  <a:moveTo>
                    <a:pt x="1276282" y="0"/>
                  </a:moveTo>
                  <a:lnTo>
                    <a:pt x="696123" y="0"/>
                  </a:lnTo>
                  <a:lnTo>
                    <a:pt x="510385" y="2539"/>
                  </a:lnTo>
                  <a:lnTo>
                    <a:pt x="1283931" y="2539"/>
                  </a:lnTo>
                  <a:lnTo>
                    <a:pt x="1276282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929852" y="2367279"/>
              <a:ext cx="1335405" cy="12700"/>
            </a:xfrm>
            <a:custGeom>
              <a:avLst/>
              <a:gdLst/>
              <a:ahLst/>
              <a:cxnLst/>
              <a:rect l="l" t="t" r="r" b="b"/>
              <a:pathLst>
                <a:path w="1335404" h="12700">
                  <a:moveTo>
                    <a:pt x="99644" y="12700"/>
                  </a:moveTo>
                  <a:lnTo>
                    <a:pt x="8719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644" y="12700"/>
                  </a:lnTo>
                  <a:close/>
                </a:path>
                <a:path w="1335404" h="12700">
                  <a:moveTo>
                    <a:pt x="1335151" y="12700"/>
                  </a:moveTo>
                  <a:lnTo>
                    <a:pt x="1296911" y="0"/>
                  </a:lnTo>
                  <a:lnTo>
                    <a:pt x="322249" y="0"/>
                  </a:lnTo>
                  <a:lnTo>
                    <a:pt x="370293" y="12700"/>
                  </a:lnTo>
                  <a:lnTo>
                    <a:pt x="1335151" y="1270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941078" y="2378709"/>
              <a:ext cx="1358900" cy="12700"/>
            </a:xfrm>
            <a:custGeom>
              <a:avLst/>
              <a:gdLst/>
              <a:ahLst/>
              <a:cxnLst/>
              <a:rect l="l" t="t" r="r" b="b"/>
              <a:pathLst>
                <a:path w="1358900" h="12700">
                  <a:moveTo>
                    <a:pt x="99606" y="12700"/>
                  </a:moveTo>
                  <a:lnTo>
                    <a:pt x="8717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606" y="12700"/>
                  </a:lnTo>
                  <a:close/>
                </a:path>
                <a:path w="1358900" h="12700">
                  <a:moveTo>
                    <a:pt x="1358341" y="12700"/>
                  </a:moveTo>
                  <a:lnTo>
                    <a:pt x="1320101" y="0"/>
                  </a:lnTo>
                  <a:lnTo>
                    <a:pt x="354266" y="0"/>
                  </a:lnTo>
                  <a:lnTo>
                    <a:pt x="402310" y="12700"/>
                  </a:lnTo>
                  <a:lnTo>
                    <a:pt x="1358341" y="1270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952292" y="2390139"/>
              <a:ext cx="1381760" cy="12700"/>
            </a:xfrm>
            <a:custGeom>
              <a:avLst/>
              <a:gdLst/>
              <a:ahLst/>
              <a:cxnLst/>
              <a:rect l="l" t="t" r="r" b="b"/>
              <a:pathLst>
                <a:path w="1381760" h="12700">
                  <a:moveTo>
                    <a:pt x="99593" y="12700"/>
                  </a:moveTo>
                  <a:lnTo>
                    <a:pt x="87147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93" y="12700"/>
                  </a:lnTo>
                  <a:close/>
                </a:path>
                <a:path w="1381760" h="12700">
                  <a:moveTo>
                    <a:pt x="1381556" y="12700"/>
                  </a:moveTo>
                  <a:lnTo>
                    <a:pt x="1343304" y="0"/>
                  </a:lnTo>
                  <a:lnTo>
                    <a:pt x="386295" y="0"/>
                  </a:lnTo>
                  <a:lnTo>
                    <a:pt x="434340" y="12700"/>
                  </a:lnTo>
                  <a:lnTo>
                    <a:pt x="1381556" y="1270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963519" y="2401569"/>
              <a:ext cx="1393825" cy="12700"/>
            </a:xfrm>
            <a:custGeom>
              <a:avLst/>
              <a:gdLst/>
              <a:ahLst/>
              <a:cxnLst/>
              <a:rect l="l" t="t" r="r" b="b"/>
              <a:pathLst>
                <a:path w="1393825" h="12700">
                  <a:moveTo>
                    <a:pt x="99555" y="12700"/>
                  </a:moveTo>
                  <a:lnTo>
                    <a:pt x="87122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55" y="12700"/>
                  </a:lnTo>
                  <a:close/>
                </a:path>
                <a:path w="1393825" h="12700">
                  <a:moveTo>
                    <a:pt x="1393266" y="5080"/>
                  </a:moveTo>
                  <a:lnTo>
                    <a:pt x="1374152" y="5080"/>
                  </a:lnTo>
                  <a:lnTo>
                    <a:pt x="1374152" y="0"/>
                  </a:lnTo>
                  <a:lnTo>
                    <a:pt x="427926" y="0"/>
                  </a:lnTo>
                  <a:lnTo>
                    <a:pt x="427926" y="5080"/>
                  </a:lnTo>
                  <a:lnTo>
                    <a:pt x="687565" y="5080"/>
                  </a:lnTo>
                  <a:lnTo>
                    <a:pt x="687565" y="12700"/>
                  </a:lnTo>
                  <a:lnTo>
                    <a:pt x="1393266" y="12700"/>
                  </a:lnTo>
                  <a:lnTo>
                    <a:pt x="1393266" y="508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974733" y="2412999"/>
              <a:ext cx="1414780" cy="12700"/>
            </a:xfrm>
            <a:custGeom>
              <a:avLst/>
              <a:gdLst/>
              <a:ahLst/>
              <a:cxnLst/>
              <a:rect l="l" t="t" r="r" b="b"/>
              <a:pathLst>
                <a:path w="1414779" h="12700">
                  <a:moveTo>
                    <a:pt x="99542" y="12700"/>
                  </a:moveTo>
                  <a:lnTo>
                    <a:pt x="8709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542" y="12700"/>
                  </a:lnTo>
                  <a:close/>
                </a:path>
                <a:path w="1414779" h="12700">
                  <a:moveTo>
                    <a:pt x="1414564" y="3810"/>
                  </a:moveTo>
                  <a:lnTo>
                    <a:pt x="1395437" y="3810"/>
                  </a:lnTo>
                  <a:lnTo>
                    <a:pt x="1395437" y="0"/>
                  </a:lnTo>
                  <a:lnTo>
                    <a:pt x="968057" y="0"/>
                  </a:lnTo>
                  <a:lnTo>
                    <a:pt x="968057" y="3810"/>
                  </a:lnTo>
                  <a:lnTo>
                    <a:pt x="1109294" y="3810"/>
                  </a:lnTo>
                  <a:lnTo>
                    <a:pt x="1109294" y="12700"/>
                  </a:lnTo>
                  <a:lnTo>
                    <a:pt x="1414564" y="12700"/>
                  </a:lnTo>
                  <a:lnTo>
                    <a:pt x="1414564" y="381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985960" y="2424429"/>
              <a:ext cx="1447800" cy="11430"/>
            </a:xfrm>
            <a:custGeom>
              <a:avLst/>
              <a:gdLst/>
              <a:ahLst/>
              <a:cxnLst/>
              <a:rect l="l" t="t" r="r" b="b"/>
              <a:pathLst>
                <a:path w="1447800" h="11430">
                  <a:moveTo>
                    <a:pt x="98259" y="11430"/>
                  </a:moveTo>
                  <a:lnTo>
                    <a:pt x="87071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259" y="11430"/>
                  </a:lnTo>
                  <a:close/>
                </a:path>
                <a:path w="1447800" h="11430">
                  <a:moveTo>
                    <a:pt x="1447317" y="11430"/>
                  </a:moveTo>
                  <a:lnTo>
                    <a:pt x="1412900" y="0"/>
                  </a:lnTo>
                  <a:lnTo>
                    <a:pt x="1109649" y="0"/>
                  </a:lnTo>
                  <a:lnTo>
                    <a:pt x="1151343" y="11430"/>
                  </a:lnTo>
                  <a:lnTo>
                    <a:pt x="1447317" y="1143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997187" y="2435859"/>
              <a:ext cx="1470660" cy="11430"/>
            </a:xfrm>
            <a:custGeom>
              <a:avLst/>
              <a:gdLst/>
              <a:ahLst/>
              <a:cxnLst/>
              <a:rect l="l" t="t" r="r" b="b"/>
              <a:pathLst>
                <a:path w="1470660" h="11430">
                  <a:moveTo>
                    <a:pt x="98234" y="11430"/>
                  </a:moveTo>
                  <a:lnTo>
                    <a:pt x="87033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8234" y="11430"/>
                  </a:lnTo>
                  <a:close/>
                </a:path>
                <a:path w="1470660" h="11430">
                  <a:moveTo>
                    <a:pt x="1470520" y="11430"/>
                  </a:moveTo>
                  <a:lnTo>
                    <a:pt x="1436090" y="0"/>
                  </a:lnTo>
                  <a:lnTo>
                    <a:pt x="1140117" y="0"/>
                  </a:lnTo>
                  <a:lnTo>
                    <a:pt x="1181823" y="11430"/>
                  </a:lnTo>
                  <a:lnTo>
                    <a:pt x="1470520" y="1143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3007157" y="2446019"/>
              <a:ext cx="1495425" cy="12700"/>
            </a:xfrm>
            <a:custGeom>
              <a:avLst/>
              <a:gdLst/>
              <a:ahLst/>
              <a:cxnLst/>
              <a:rect l="l" t="t" r="r" b="b"/>
              <a:pathLst>
                <a:path w="1495425" h="12700">
                  <a:moveTo>
                    <a:pt x="99453" y="12700"/>
                  </a:moveTo>
                  <a:lnTo>
                    <a:pt x="8702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53" y="12700"/>
                  </a:lnTo>
                  <a:close/>
                </a:path>
                <a:path w="1495425" h="12700">
                  <a:moveTo>
                    <a:pt x="1494967" y="12700"/>
                  </a:moveTo>
                  <a:lnTo>
                    <a:pt x="1456728" y="0"/>
                  </a:lnTo>
                  <a:lnTo>
                    <a:pt x="1167218" y="0"/>
                  </a:lnTo>
                  <a:lnTo>
                    <a:pt x="1213561" y="12700"/>
                  </a:lnTo>
                  <a:lnTo>
                    <a:pt x="1494967" y="1270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3018383" y="2457449"/>
              <a:ext cx="1518285" cy="12700"/>
            </a:xfrm>
            <a:custGeom>
              <a:avLst/>
              <a:gdLst/>
              <a:ahLst/>
              <a:cxnLst/>
              <a:rect l="l" t="t" r="r" b="b"/>
              <a:pathLst>
                <a:path w="1518285" h="12700">
                  <a:moveTo>
                    <a:pt x="99415" y="12700"/>
                  </a:moveTo>
                  <a:lnTo>
                    <a:pt x="8698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415" y="12700"/>
                  </a:lnTo>
                  <a:close/>
                </a:path>
                <a:path w="1518285" h="12700">
                  <a:moveTo>
                    <a:pt x="1518158" y="12700"/>
                  </a:moveTo>
                  <a:lnTo>
                    <a:pt x="1479918" y="0"/>
                  </a:lnTo>
                  <a:lnTo>
                    <a:pt x="1197698" y="0"/>
                  </a:lnTo>
                  <a:lnTo>
                    <a:pt x="1244041" y="12700"/>
                  </a:lnTo>
                  <a:lnTo>
                    <a:pt x="1518158" y="1270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3029597" y="2468879"/>
              <a:ext cx="1541780" cy="12700"/>
            </a:xfrm>
            <a:custGeom>
              <a:avLst/>
              <a:gdLst/>
              <a:ahLst/>
              <a:cxnLst/>
              <a:rect l="l" t="t" r="r" b="b"/>
              <a:pathLst>
                <a:path w="1541779" h="12700">
                  <a:moveTo>
                    <a:pt x="99402" y="12700"/>
                  </a:moveTo>
                  <a:lnTo>
                    <a:pt x="8695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402" y="12700"/>
                  </a:lnTo>
                  <a:close/>
                </a:path>
                <a:path w="1541779" h="12700">
                  <a:moveTo>
                    <a:pt x="1541373" y="12700"/>
                  </a:moveTo>
                  <a:lnTo>
                    <a:pt x="1503121" y="0"/>
                  </a:lnTo>
                  <a:lnTo>
                    <a:pt x="1228191" y="0"/>
                  </a:lnTo>
                  <a:lnTo>
                    <a:pt x="1274533" y="12700"/>
                  </a:lnTo>
                  <a:lnTo>
                    <a:pt x="1541373" y="1270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3040824" y="2480309"/>
              <a:ext cx="1564640" cy="12700"/>
            </a:xfrm>
            <a:custGeom>
              <a:avLst/>
              <a:gdLst/>
              <a:ahLst/>
              <a:cxnLst/>
              <a:rect l="l" t="t" r="r" b="b"/>
              <a:pathLst>
                <a:path w="1564639" h="12700">
                  <a:moveTo>
                    <a:pt x="99364" y="12700"/>
                  </a:moveTo>
                  <a:lnTo>
                    <a:pt x="86931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64" y="12700"/>
                  </a:lnTo>
                  <a:close/>
                </a:path>
                <a:path w="1564639" h="12700">
                  <a:moveTo>
                    <a:pt x="1564563" y="12700"/>
                  </a:moveTo>
                  <a:lnTo>
                    <a:pt x="1526311" y="0"/>
                  </a:lnTo>
                  <a:lnTo>
                    <a:pt x="1258671" y="0"/>
                  </a:lnTo>
                  <a:lnTo>
                    <a:pt x="1305001" y="12700"/>
                  </a:lnTo>
                  <a:lnTo>
                    <a:pt x="1564563" y="1270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3052038" y="2491739"/>
              <a:ext cx="1588135" cy="12700"/>
            </a:xfrm>
            <a:custGeom>
              <a:avLst/>
              <a:gdLst/>
              <a:ahLst/>
              <a:cxnLst/>
              <a:rect l="l" t="t" r="r" b="b"/>
              <a:pathLst>
                <a:path w="1588135" h="12700">
                  <a:moveTo>
                    <a:pt x="99352" y="12700"/>
                  </a:moveTo>
                  <a:lnTo>
                    <a:pt x="86906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52" y="12700"/>
                  </a:lnTo>
                  <a:close/>
                </a:path>
                <a:path w="1588135" h="12700">
                  <a:moveTo>
                    <a:pt x="1587766" y="12700"/>
                  </a:moveTo>
                  <a:lnTo>
                    <a:pt x="1549527" y="0"/>
                  </a:lnTo>
                  <a:lnTo>
                    <a:pt x="1289164" y="0"/>
                  </a:lnTo>
                  <a:lnTo>
                    <a:pt x="1335493" y="12700"/>
                  </a:lnTo>
                  <a:lnTo>
                    <a:pt x="1587766" y="1270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3063265" y="2503169"/>
              <a:ext cx="1603375" cy="12700"/>
            </a:xfrm>
            <a:custGeom>
              <a:avLst/>
              <a:gdLst/>
              <a:ahLst/>
              <a:cxnLst/>
              <a:rect l="l" t="t" r="r" b="b"/>
              <a:pathLst>
                <a:path w="1603375" h="12700">
                  <a:moveTo>
                    <a:pt x="99314" y="12700"/>
                  </a:moveTo>
                  <a:lnTo>
                    <a:pt x="8688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314" y="12700"/>
                  </a:lnTo>
                  <a:close/>
                </a:path>
                <a:path w="1603375" h="12700">
                  <a:moveTo>
                    <a:pt x="1603311" y="7620"/>
                  </a:moveTo>
                  <a:lnTo>
                    <a:pt x="1584185" y="7620"/>
                  </a:lnTo>
                  <a:lnTo>
                    <a:pt x="1584185" y="0"/>
                  </a:lnTo>
                  <a:lnTo>
                    <a:pt x="1333538" y="0"/>
                  </a:lnTo>
                  <a:lnTo>
                    <a:pt x="1333538" y="7620"/>
                  </a:lnTo>
                  <a:lnTo>
                    <a:pt x="1355458" y="7620"/>
                  </a:lnTo>
                  <a:lnTo>
                    <a:pt x="1355458" y="12700"/>
                  </a:lnTo>
                  <a:lnTo>
                    <a:pt x="1603311" y="12700"/>
                  </a:lnTo>
                  <a:lnTo>
                    <a:pt x="1603311" y="762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074492" y="2514599"/>
              <a:ext cx="1634489" cy="12700"/>
            </a:xfrm>
            <a:custGeom>
              <a:avLst/>
              <a:gdLst/>
              <a:ahLst/>
              <a:cxnLst/>
              <a:rect l="l" t="t" r="r" b="b"/>
              <a:pathLst>
                <a:path w="1634489" h="12700">
                  <a:moveTo>
                    <a:pt x="99288" y="12700"/>
                  </a:moveTo>
                  <a:lnTo>
                    <a:pt x="86842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288" y="12700"/>
                  </a:lnTo>
                  <a:close/>
                </a:path>
                <a:path w="1634489" h="12700">
                  <a:moveTo>
                    <a:pt x="1634159" y="12700"/>
                  </a:moveTo>
                  <a:lnTo>
                    <a:pt x="1595907" y="0"/>
                  </a:lnTo>
                  <a:lnTo>
                    <a:pt x="1348257" y="0"/>
                  </a:lnTo>
                  <a:lnTo>
                    <a:pt x="1388389" y="12700"/>
                  </a:lnTo>
                  <a:lnTo>
                    <a:pt x="1634159" y="1270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3085706" y="2526029"/>
              <a:ext cx="1653539" cy="11430"/>
            </a:xfrm>
            <a:custGeom>
              <a:avLst/>
              <a:gdLst/>
              <a:ahLst/>
              <a:cxnLst/>
              <a:rect l="l" t="t" r="r" b="b"/>
              <a:pathLst>
                <a:path w="1653539" h="11430">
                  <a:moveTo>
                    <a:pt x="98018" y="11430"/>
                  </a:moveTo>
                  <a:lnTo>
                    <a:pt x="86829" y="0"/>
                  </a:lnTo>
                  <a:lnTo>
                    <a:pt x="0" y="0"/>
                  </a:lnTo>
                  <a:lnTo>
                    <a:pt x="11226" y="11430"/>
                  </a:lnTo>
                  <a:lnTo>
                    <a:pt x="98018" y="11430"/>
                  </a:lnTo>
                  <a:close/>
                </a:path>
                <a:path w="1653539" h="11430">
                  <a:moveTo>
                    <a:pt x="1653540" y="11430"/>
                  </a:moveTo>
                  <a:lnTo>
                    <a:pt x="1619123" y="0"/>
                  </a:lnTo>
                  <a:lnTo>
                    <a:pt x="1373162" y="0"/>
                  </a:lnTo>
                  <a:lnTo>
                    <a:pt x="1409280" y="11430"/>
                  </a:lnTo>
                  <a:lnTo>
                    <a:pt x="1653540" y="1143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3096933" y="2537459"/>
              <a:ext cx="1677035" cy="11430"/>
            </a:xfrm>
            <a:custGeom>
              <a:avLst/>
              <a:gdLst/>
              <a:ahLst/>
              <a:cxnLst/>
              <a:rect l="l" t="t" r="r" b="b"/>
              <a:pathLst>
                <a:path w="1677035" h="11430">
                  <a:moveTo>
                    <a:pt x="97993" y="11430"/>
                  </a:moveTo>
                  <a:lnTo>
                    <a:pt x="8679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993" y="11430"/>
                  </a:lnTo>
                  <a:close/>
                </a:path>
                <a:path w="1677035" h="11430">
                  <a:moveTo>
                    <a:pt x="1676730" y="11430"/>
                  </a:moveTo>
                  <a:lnTo>
                    <a:pt x="1642313" y="0"/>
                  </a:lnTo>
                  <a:lnTo>
                    <a:pt x="1398054" y="0"/>
                  </a:lnTo>
                  <a:lnTo>
                    <a:pt x="1434172" y="11430"/>
                  </a:lnTo>
                  <a:lnTo>
                    <a:pt x="1676730" y="1143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106902" y="25476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99212" y="12700"/>
                  </a:moveTo>
                  <a:lnTo>
                    <a:pt x="8677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212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62938" y="0"/>
                  </a:lnTo>
                  <a:lnTo>
                    <a:pt x="1420190" y="0"/>
                  </a:lnTo>
                  <a:lnTo>
                    <a:pt x="1460322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118129" y="2559049"/>
              <a:ext cx="1724660" cy="12700"/>
            </a:xfrm>
            <a:custGeom>
              <a:avLst/>
              <a:gdLst/>
              <a:ahLst/>
              <a:cxnLst/>
              <a:rect l="l" t="t" r="r" b="b"/>
              <a:pathLst>
                <a:path w="1724660" h="12700">
                  <a:moveTo>
                    <a:pt x="99174" y="12700"/>
                  </a:moveTo>
                  <a:lnTo>
                    <a:pt x="86741" y="0"/>
                  </a:lnTo>
                  <a:lnTo>
                    <a:pt x="0" y="0"/>
                  </a:lnTo>
                  <a:lnTo>
                    <a:pt x="12458" y="12700"/>
                  </a:lnTo>
                  <a:lnTo>
                    <a:pt x="99174" y="12700"/>
                  </a:lnTo>
                  <a:close/>
                </a:path>
                <a:path w="1724660" h="12700">
                  <a:moveTo>
                    <a:pt x="1724380" y="12700"/>
                  </a:moveTo>
                  <a:lnTo>
                    <a:pt x="1686128" y="0"/>
                  </a:lnTo>
                  <a:lnTo>
                    <a:pt x="1445082" y="0"/>
                  </a:lnTo>
                  <a:lnTo>
                    <a:pt x="1485214" y="12700"/>
                  </a:lnTo>
                  <a:lnTo>
                    <a:pt x="1724380" y="1270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129343" y="2570479"/>
              <a:ext cx="1748155" cy="12700"/>
            </a:xfrm>
            <a:custGeom>
              <a:avLst/>
              <a:gdLst/>
              <a:ahLst/>
              <a:cxnLst/>
              <a:rect l="l" t="t" r="r" b="b"/>
              <a:pathLst>
                <a:path w="1748154" h="12700">
                  <a:moveTo>
                    <a:pt x="99161" y="12700"/>
                  </a:moveTo>
                  <a:lnTo>
                    <a:pt x="8672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61" y="12700"/>
                  </a:lnTo>
                  <a:close/>
                </a:path>
                <a:path w="1748154" h="12700">
                  <a:moveTo>
                    <a:pt x="1747583" y="12700"/>
                  </a:moveTo>
                  <a:lnTo>
                    <a:pt x="1709343" y="0"/>
                  </a:lnTo>
                  <a:lnTo>
                    <a:pt x="1469974" y="0"/>
                  </a:lnTo>
                  <a:lnTo>
                    <a:pt x="1510106" y="12700"/>
                  </a:lnTo>
                  <a:lnTo>
                    <a:pt x="1747583" y="1270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140570" y="2581909"/>
              <a:ext cx="1771014" cy="12700"/>
            </a:xfrm>
            <a:custGeom>
              <a:avLst/>
              <a:gdLst/>
              <a:ahLst/>
              <a:cxnLst/>
              <a:rect l="l" t="t" r="r" b="b"/>
              <a:pathLst>
                <a:path w="1771014" h="12700">
                  <a:moveTo>
                    <a:pt x="99123" y="12700"/>
                  </a:moveTo>
                  <a:lnTo>
                    <a:pt x="86690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23" y="12700"/>
                  </a:lnTo>
                  <a:close/>
                </a:path>
                <a:path w="1771014" h="12700">
                  <a:moveTo>
                    <a:pt x="1770773" y="12700"/>
                  </a:moveTo>
                  <a:lnTo>
                    <a:pt x="1732534" y="0"/>
                  </a:lnTo>
                  <a:lnTo>
                    <a:pt x="1494878" y="0"/>
                  </a:lnTo>
                  <a:lnTo>
                    <a:pt x="1535010" y="12700"/>
                  </a:lnTo>
                  <a:lnTo>
                    <a:pt x="1770773" y="1270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151784" y="2593339"/>
              <a:ext cx="1794510" cy="12700"/>
            </a:xfrm>
            <a:custGeom>
              <a:avLst/>
              <a:gdLst/>
              <a:ahLst/>
              <a:cxnLst/>
              <a:rect l="l" t="t" r="r" b="b"/>
              <a:pathLst>
                <a:path w="1794510" h="12700">
                  <a:moveTo>
                    <a:pt x="99110" y="12700"/>
                  </a:moveTo>
                  <a:lnTo>
                    <a:pt x="86664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110" y="12700"/>
                  </a:lnTo>
                  <a:close/>
                </a:path>
                <a:path w="1794510" h="12700">
                  <a:moveTo>
                    <a:pt x="1793989" y="12700"/>
                  </a:moveTo>
                  <a:lnTo>
                    <a:pt x="1755736" y="0"/>
                  </a:lnTo>
                  <a:lnTo>
                    <a:pt x="1519783" y="0"/>
                  </a:lnTo>
                  <a:lnTo>
                    <a:pt x="1559915" y="12700"/>
                  </a:lnTo>
                  <a:lnTo>
                    <a:pt x="1793989" y="1270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163011" y="2604769"/>
              <a:ext cx="1817370" cy="12700"/>
            </a:xfrm>
            <a:custGeom>
              <a:avLst/>
              <a:gdLst/>
              <a:ahLst/>
              <a:cxnLst/>
              <a:rect l="l" t="t" r="r" b="b"/>
              <a:pathLst>
                <a:path w="1817370" h="12700">
                  <a:moveTo>
                    <a:pt x="99072" y="12700"/>
                  </a:moveTo>
                  <a:lnTo>
                    <a:pt x="86639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72" y="12700"/>
                  </a:lnTo>
                  <a:close/>
                </a:path>
                <a:path w="1817370" h="12700">
                  <a:moveTo>
                    <a:pt x="1817179" y="12700"/>
                  </a:moveTo>
                  <a:lnTo>
                    <a:pt x="1778939" y="0"/>
                  </a:lnTo>
                  <a:lnTo>
                    <a:pt x="1544675" y="0"/>
                  </a:lnTo>
                  <a:lnTo>
                    <a:pt x="1584807" y="12700"/>
                  </a:lnTo>
                  <a:lnTo>
                    <a:pt x="1817179" y="1270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174238" y="2616199"/>
              <a:ext cx="1837055" cy="11430"/>
            </a:xfrm>
            <a:custGeom>
              <a:avLst/>
              <a:gdLst/>
              <a:ahLst/>
              <a:cxnLst/>
              <a:rect l="l" t="t" r="r" b="b"/>
              <a:pathLst>
                <a:path w="1837054" h="11430">
                  <a:moveTo>
                    <a:pt x="97802" y="11430"/>
                  </a:moveTo>
                  <a:lnTo>
                    <a:pt x="86601" y="0"/>
                  </a:lnTo>
                  <a:lnTo>
                    <a:pt x="0" y="0"/>
                  </a:lnTo>
                  <a:lnTo>
                    <a:pt x="11214" y="11430"/>
                  </a:lnTo>
                  <a:lnTo>
                    <a:pt x="97802" y="11430"/>
                  </a:lnTo>
                  <a:close/>
                </a:path>
                <a:path w="1837054" h="11430">
                  <a:moveTo>
                    <a:pt x="1836547" y="11430"/>
                  </a:moveTo>
                  <a:lnTo>
                    <a:pt x="1802130" y="0"/>
                  </a:lnTo>
                  <a:lnTo>
                    <a:pt x="1569567" y="0"/>
                  </a:lnTo>
                  <a:lnTo>
                    <a:pt x="1605673" y="11430"/>
                  </a:lnTo>
                  <a:lnTo>
                    <a:pt x="1836547" y="1143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184207" y="2626359"/>
              <a:ext cx="1861185" cy="12700"/>
            </a:xfrm>
            <a:custGeom>
              <a:avLst/>
              <a:gdLst/>
              <a:ahLst/>
              <a:cxnLst/>
              <a:rect l="l" t="t" r="r" b="b"/>
              <a:pathLst>
                <a:path w="1861185" h="12700">
                  <a:moveTo>
                    <a:pt x="99021" y="12700"/>
                  </a:moveTo>
                  <a:lnTo>
                    <a:pt x="86588" y="0"/>
                  </a:lnTo>
                  <a:lnTo>
                    <a:pt x="0" y="0"/>
                  </a:lnTo>
                  <a:lnTo>
                    <a:pt x="12471" y="12700"/>
                  </a:lnTo>
                  <a:lnTo>
                    <a:pt x="99021" y="12700"/>
                  </a:lnTo>
                  <a:close/>
                </a:path>
                <a:path w="1861185" h="12700">
                  <a:moveTo>
                    <a:pt x="1861007" y="12700"/>
                  </a:moveTo>
                  <a:lnTo>
                    <a:pt x="1822754" y="0"/>
                  </a:lnTo>
                  <a:lnTo>
                    <a:pt x="1591703" y="0"/>
                  </a:lnTo>
                  <a:lnTo>
                    <a:pt x="1631835" y="12700"/>
                  </a:lnTo>
                  <a:lnTo>
                    <a:pt x="1861007" y="1270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198545" y="2637789"/>
              <a:ext cx="1881505" cy="12700"/>
            </a:xfrm>
            <a:custGeom>
              <a:avLst/>
              <a:gdLst/>
              <a:ahLst/>
              <a:cxnLst/>
              <a:rect l="l" t="t" r="r" b="b"/>
              <a:pathLst>
                <a:path w="1881504" h="12700">
                  <a:moveTo>
                    <a:pt x="92773" y="6350"/>
                  </a:moveTo>
                  <a:lnTo>
                    <a:pt x="86550" y="6350"/>
                  </a:lnTo>
                  <a:lnTo>
                    <a:pt x="865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12700"/>
                  </a:lnTo>
                  <a:lnTo>
                    <a:pt x="92773" y="12700"/>
                  </a:lnTo>
                  <a:lnTo>
                    <a:pt x="92773" y="6350"/>
                  </a:lnTo>
                  <a:close/>
                </a:path>
                <a:path w="1881504" h="12700">
                  <a:moveTo>
                    <a:pt x="1881085" y="12700"/>
                  </a:moveTo>
                  <a:lnTo>
                    <a:pt x="1842833" y="0"/>
                  </a:lnTo>
                  <a:lnTo>
                    <a:pt x="1613484" y="0"/>
                  </a:lnTo>
                  <a:lnTo>
                    <a:pt x="1653616" y="12700"/>
                  </a:lnTo>
                  <a:lnTo>
                    <a:pt x="1881085" y="1270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205937" y="2649219"/>
              <a:ext cx="1908175" cy="12700"/>
            </a:xfrm>
            <a:custGeom>
              <a:avLst/>
              <a:gdLst/>
              <a:ahLst/>
              <a:cxnLst/>
              <a:rect l="l" t="t" r="r" b="b"/>
              <a:pathLst>
                <a:path w="1908175" h="12700">
                  <a:moveTo>
                    <a:pt x="93637" y="3810"/>
                  </a:moveTo>
                  <a:lnTo>
                    <a:pt x="89115" y="3810"/>
                  </a:lnTo>
                  <a:lnTo>
                    <a:pt x="89115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3886" y="3810"/>
                  </a:lnTo>
                  <a:lnTo>
                    <a:pt x="3886" y="12700"/>
                  </a:lnTo>
                  <a:lnTo>
                    <a:pt x="93637" y="12700"/>
                  </a:lnTo>
                  <a:lnTo>
                    <a:pt x="93637" y="3810"/>
                  </a:lnTo>
                  <a:close/>
                </a:path>
                <a:path w="1908175" h="12700">
                  <a:moveTo>
                    <a:pt x="1908111" y="12700"/>
                  </a:moveTo>
                  <a:lnTo>
                    <a:pt x="1869871" y="0"/>
                  </a:lnTo>
                  <a:lnTo>
                    <a:pt x="1642211" y="0"/>
                  </a:lnTo>
                  <a:lnTo>
                    <a:pt x="1682343" y="12700"/>
                  </a:lnTo>
                  <a:lnTo>
                    <a:pt x="1908111" y="1270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211766" y="2660649"/>
              <a:ext cx="1936750" cy="12700"/>
            </a:xfrm>
            <a:custGeom>
              <a:avLst/>
              <a:gdLst/>
              <a:ahLst/>
              <a:cxnLst/>
              <a:rect l="l" t="t" r="r" b="b"/>
              <a:pathLst>
                <a:path w="1936750" h="12700">
                  <a:moveTo>
                    <a:pt x="97294" y="12700"/>
                  </a:moveTo>
                  <a:lnTo>
                    <a:pt x="89700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294" y="12700"/>
                  </a:lnTo>
                  <a:close/>
                </a:path>
                <a:path w="1936750" h="12700">
                  <a:moveTo>
                    <a:pt x="1936699" y="12700"/>
                  </a:moveTo>
                  <a:lnTo>
                    <a:pt x="1898459" y="0"/>
                  </a:lnTo>
                  <a:lnTo>
                    <a:pt x="1672488" y="0"/>
                  </a:lnTo>
                  <a:lnTo>
                    <a:pt x="1712633" y="12700"/>
                  </a:lnTo>
                  <a:lnTo>
                    <a:pt x="1936699" y="1270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218764" y="2672079"/>
              <a:ext cx="1969135" cy="12700"/>
            </a:xfrm>
            <a:custGeom>
              <a:avLst/>
              <a:gdLst/>
              <a:ahLst/>
              <a:cxnLst/>
              <a:rect l="l" t="t" r="r" b="b"/>
              <a:pathLst>
                <a:path w="1969135" h="12700">
                  <a:moveTo>
                    <a:pt x="97142" y="12700"/>
                  </a:moveTo>
                  <a:lnTo>
                    <a:pt x="89547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7142" y="12700"/>
                  </a:lnTo>
                  <a:close/>
                </a:path>
                <a:path w="1969135" h="12700">
                  <a:moveTo>
                    <a:pt x="1968538" y="10160"/>
                  </a:moveTo>
                  <a:lnTo>
                    <a:pt x="1941182" y="10160"/>
                  </a:lnTo>
                  <a:lnTo>
                    <a:pt x="1941182" y="0"/>
                  </a:lnTo>
                  <a:lnTo>
                    <a:pt x="1717662" y="0"/>
                  </a:lnTo>
                  <a:lnTo>
                    <a:pt x="1717662" y="10160"/>
                  </a:lnTo>
                  <a:lnTo>
                    <a:pt x="1737728" y="10160"/>
                  </a:lnTo>
                  <a:lnTo>
                    <a:pt x="1737728" y="12700"/>
                  </a:lnTo>
                  <a:lnTo>
                    <a:pt x="1968538" y="12700"/>
                  </a:lnTo>
                  <a:lnTo>
                    <a:pt x="1968538" y="1016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225762" y="2683509"/>
              <a:ext cx="2082800" cy="12700"/>
            </a:xfrm>
            <a:custGeom>
              <a:avLst/>
              <a:gdLst/>
              <a:ahLst/>
              <a:cxnLst/>
              <a:rect l="l" t="t" r="r" b="b"/>
              <a:pathLst>
                <a:path w="2082800" h="12700">
                  <a:moveTo>
                    <a:pt x="96977" y="12700"/>
                  </a:moveTo>
                  <a:lnTo>
                    <a:pt x="8938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977" y="12700"/>
                  </a:lnTo>
                  <a:close/>
                </a:path>
                <a:path w="2082800" h="12700">
                  <a:moveTo>
                    <a:pt x="2082203" y="12700"/>
                  </a:moveTo>
                  <a:lnTo>
                    <a:pt x="1961553" y="0"/>
                  </a:lnTo>
                  <a:lnTo>
                    <a:pt x="1730743" y="0"/>
                  </a:lnTo>
                  <a:lnTo>
                    <a:pt x="1770875" y="12700"/>
                  </a:lnTo>
                  <a:lnTo>
                    <a:pt x="2082203" y="1270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232759" y="2694939"/>
              <a:ext cx="2148205" cy="11430"/>
            </a:xfrm>
            <a:custGeom>
              <a:avLst/>
              <a:gdLst/>
              <a:ahLst/>
              <a:cxnLst/>
              <a:rect l="l" t="t" r="r" b="b"/>
              <a:pathLst>
                <a:path w="2148204" h="11430">
                  <a:moveTo>
                    <a:pt x="96050" y="11430"/>
                  </a:moveTo>
                  <a:lnTo>
                    <a:pt x="89217" y="0"/>
                  </a:lnTo>
                  <a:lnTo>
                    <a:pt x="0" y="0"/>
                  </a:lnTo>
                  <a:lnTo>
                    <a:pt x="7010" y="11430"/>
                  </a:lnTo>
                  <a:lnTo>
                    <a:pt x="96050" y="11430"/>
                  </a:lnTo>
                  <a:close/>
                </a:path>
                <a:path w="2148204" h="11430">
                  <a:moveTo>
                    <a:pt x="2147582" y="6350"/>
                  </a:moveTo>
                  <a:lnTo>
                    <a:pt x="2093302" y="6350"/>
                  </a:lnTo>
                  <a:lnTo>
                    <a:pt x="2093302" y="0"/>
                  </a:lnTo>
                  <a:lnTo>
                    <a:pt x="1769884" y="0"/>
                  </a:lnTo>
                  <a:lnTo>
                    <a:pt x="1769884" y="6350"/>
                  </a:lnTo>
                  <a:lnTo>
                    <a:pt x="1849856" y="6350"/>
                  </a:lnTo>
                  <a:lnTo>
                    <a:pt x="1849856" y="11430"/>
                  </a:lnTo>
                  <a:lnTo>
                    <a:pt x="2147582" y="11430"/>
                  </a:lnTo>
                  <a:lnTo>
                    <a:pt x="2147582" y="635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239770" y="2706369"/>
              <a:ext cx="2273300" cy="11430"/>
            </a:xfrm>
            <a:custGeom>
              <a:avLst/>
              <a:gdLst/>
              <a:ahLst/>
              <a:cxnLst/>
              <a:rect l="l" t="t" r="r" b="b"/>
              <a:pathLst>
                <a:path w="2273300" h="11430">
                  <a:moveTo>
                    <a:pt x="95872" y="11430"/>
                  </a:moveTo>
                  <a:lnTo>
                    <a:pt x="89039" y="0"/>
                  </a:lnTo>
                  <a:lnTo>
                    <a:pt x="0" y="0"/>
                  </a:lnTo>
                  <a:lnTo>
                    <a:pt x="6997" y="11430"/>
                  </a:lnTo>
                  <a:lnTo>
                    <a:pt x="95872" y="11430"/>
                  </a:lnTo>
                  <a:close/>
                </a:path>
                <a:path w="2273300" h="11430">
                  <a:moveTo>
                    <a:pt x="2273300" y="11430"/>
                  </a:moveTo>
                  <a:lnTo>
                    <a:pt x="2164715" y="0"/>
                  </a:lnTo>
                  <a:lnTo>
                    <a:pt x="1912785" y="0"/>
                  </a:lnTo>
                  <a:lnTo>
                    <a:pt x="2227491" y="11430"/>
                  </a:lnTo>
                  <a:lnTo>
                    <a:pt x="2273300" y="1143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245980" y="2716529"/>
              <a:ext cx="2291715" cy="12700"/>
            </a:xfrm>
            <a:custGeom>
              <a:avLst/>
              <a:gdLst/>
              <a:ahLst/>
              <a:cxnLst/>
              <a:rect l="l" t="t" r="r" b="b"/>
              <a:pathLst>
                <a:path w="2291715" h="12700">
                  <a:moveTo>
                    <a:pt x="96507" y="12700"/>
                  </a:moveTo>
                  <a:lnTo>
                    <a:pt x="88912" y="0"/>
                  </a:lnTo>
                  <a:lnTo>
                    <a:pt x="0" y="0"/>
                  </a:lnTo>
                  <a:lnTo>
                    <a:pt x="7785" y="12700"/>
                  </a:lnTo>
                  <a:lnTo>
                    <a:pt x="96507" y="12700"/>
                  </a:lnTo>
                  <a:close/>
                </a:path>
                <a:path w="2291715" h="12700">
                  <a:moveTo>
                    <a:pt x="2291219" y="3810"/>
                  </a:moveTo>
                  <a:lnTo>
                    <a:pt x="2255012" y="0"/>
                  </a:lnTo>
                  <a:lnTo>
                    <a:pt x="2186305" y="0"/>
                  </a:lnTo>
                  <a:lnTo>
                    <a:pt x="2291219" y="381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252988" y="272795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74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334" y="12700"/>
                  </a:lnTo>
                  <a:lnTo>
                    <a:pt x="88740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259986" y="2739390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57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172" y="12700"/>
                  </a:lnTo>
                  <a:lnTo>
                    <a:pt x="88577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266984" y="2750819"/>
              <a:ext cx="96520" cy="12700"/>
            </a:xfrm>
            <a:custGeom>
              <a:avLst/>
              <a:gdLst/>
              <a:ahLst/>
              <a:cxnLst/>
              <a:rect l="l" t="t" r="r" b="b"/>
              <a:pathLst>
                <a:path w="96520" h="12700">
                  <a:moveTo>
                    <a:pt x="884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6009" y="12700"/>
                  </a:lnTo>
                  <a:lnTo>
                    <a:pt x="88414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273982" y="2762250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825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846" y="12700"/>
                  </a:lnTo>
                  <a:lnTo>
                    <a:pt x="88252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280980" y="277367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8089" y="0"/>
                  </a:moveTo>
                  <a:lnTo>
                    <a:pt x="0" y="0"/>
                  </a:lnTo>
                  <a:lnTo>
                    <a:pt x="6997" y="11430"/>
                  </a:lnTo>
                  <a:lnTo>
                    <a:pt x="94924" y="11430"/>
                  </a:lnTo>
                  <a:lnTo>
                    <a:pt x="88089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287978" y="2785109"/>
              <a:ext cx="95250" cy="11430"/>
            </a:xfrm>
            <a:custGeom>
              <a:avLst/>
              <a:gdLst/>
              <a:ahLst/>
              <a:cxnLst/>
              <a:rect l="l" t="t" r="r" b="b"/>
              <a:pathLst>
                <a:path w="95250" h="11430">
                  <a:moveTo>
                    <a:pt x="87926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4761" y="11429"/>
                  </a:lnTo>
                  <a:lnTo>
                    <a:pt x="87926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294198" y="2795269"/>
              <a:ext cx="95885" cy="12700"/>
            </a:xfrm>
            <a:custGeom>
              <a:avLst/>
              <a:gdLst/>
              <a:ahLst/>
              <a:cxnLst/>
              <a:rect l="l" t="t" r="r" b="b"/>
              <a:pathLst>
                <a:path w="95885" h="12700">
                  <a:moveTo>
                    <a:pt x="8778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376" y="12700"/>
                  </a:lnTo>
                  <a:lnTo>
                    <a:pt x="87781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301196" y="280670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61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213" y="12700"/>
                  </a:lnTo>
                  <a:lnTo>
                    <a:pt x="8761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308194" y="281812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456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5051" y="12700"/>
                  </a:lnTo>
                  <a:lnTo>
                    <a:pt x="87456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315192" y="2829559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293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888" y="12700"/>
                  </a:lnTo>
                  <a:lnTo>
                    <a:pt x="87293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322190" y="2840990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8713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725" y="12700"/>
                  </a:lnTo>
                  <a:lnTo>
                    <a:pt x="87130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329188" y="285241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96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562" y="12700"/>
                  </a:lnTo>
                  <a:lnTo>
                    <a:pt x="8696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336186" y="2863850"/>
              <a:ext cx="93980" cy="11430"/>
            </a:xfrm>
            <a:custGeom>
              <a:avLst/>
              <a:gdLst/>
              <a:ahLst/>
              <a:cxnLst/>
              <a:rect l="l" t="t" r="r" b="b"/>
              <a:pathLst>
                <a:path w="93979" h="11430">
                  <a:moveTo>
                    <a:pt x="86805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640" y="11429"/>
                  </a:lnTo>
                  <a:lnTo>
                    <a:pt x="86805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342406" y="2874009"/>
              <a:ext cx="94615" cy="12700"/>
            </a:xfrm>
            <a:custGeom>
              <a:avLst/>
              <a:gdLst/>
              <a:ahLst/>
              <a:cxnLst/>
              <a:rect l="l" t="t" r="r" b="b"/>
              <a:pathLst>
                <a:path w="94614" h="12700">
                  <a:moveTo>
                    <a:pt x="86660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4255" y="12700"/>
                  </a:lnTo>
                  <a:lnTo>
                    <a:pt x="86660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350182" y="2886709"/>
              <a:ext cx="93345" cy="11430"/>
            </a:xfrm>
            <a:custGeom>
              <a:avLst/>
              <a:gdLst/>
              <a:ahLst/>
              <a:cxnLst/>
              <a:rect l="l" t="t" r="r" b="b"/>
              <a:pathLst>
                <a:path w="93345" h="11430">
                  <a:moveTo>
                    <a:pt x="86479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3315" y="11429"/>
                  </a:lnTo>
                  <a:lnTo>
                    <a:pt x="86479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356402" y="289686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335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929" y="12700"/>
                  </a:lnTo>
                  <a:lnTo>
                    <a:pt x="8633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363400" y="2908300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172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767" y="12700"/>
                  </a:lnTo>
                  <a:lnTo>
                    <a:pt x="86172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70398" y="291972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6009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604" y="12700"/>
                  </a:lnTo>
                  <a:lnTo>
                    <a:pt x="8600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377396" y="2931159"/>
              <a:ext cx="93980" cy="12700"/>
            </a:xfrm>
            <a:custGeom>
              <a:avLst/>
              <a:gdLst/>
              <a:ahLst/>
              <a:cxnLst/>
              <a:rect l="l" t="t" r="r" b="b"/>
              <a:pathLst>
                <a:path w="93979" h="12700">
                  <a:moveTo>
                    <a:pt x="85847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441" y="12700"/>
                  </a:lnTo>
                  <a:lnTo>
                    <a:pt x="85847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384394" y="2942590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68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3278" y="12700"/>
                  </a:lnTo>
                  <a:lnTo>
                    <a:pt x="85684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391392" y="2954019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521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356" y="11429"/>
                  </a:lnTo>
                  <a:lnTo>
                    <a:pt x="85521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398390" y="2965450"/>
              <a:ext cx="92710" cy="11430"/>
            </a:xfrm>
            <a:custGeom>
              <a:avLst/>
              <a:gdLst/>
              <a:ahLst/>
              <a:cxnLst/>
              <a:rect l="l" t="t" r="r" b="b"/>
              <a:pathLst>
                <a:path w="92710" h="11430">
                  <a:moveTo>
                    <a:pt x="85358" y="0"/>
                  </a:moveTo>
                  <a:lnTo>
                    <a:pt x="0" y="0"/>
                  </a:lnTo>
                  <a:lnTo>
                    <a:pt x="6997" y="11429"/>
                  </a:lnTo>
                  <a:lnTo>
                    <a:pt x="92194" y="11429"/>
                  </a:lnTo>
                  <a:lnTo>
                    <a:pt x="85358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404610" y="2975609"/>
              <a:ext cx="93345" cy="12700"/>
            </a:xfrm>
            <a:custGeom>
              <a:avLst/>
              <a:gdLst/>
              <a:ahLst/>
              <a:cxnLst/>
              <a:rect l="l" t="t" r="r" b="b"/>
              <a:pathLst>
                <a:path w="93345" h="12700">
                  <a:moveTo>
                    <a:pt x="85214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808" y="12700"/>
                  </a:lnTo>
                  <a:lnTo>
                    <a:pt x="85214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411608" y="298704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5051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646" y="12700"/>
                  </a:lnTo>
                  <a:lnTo>
                    <a:pt x="8505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418606" y="2998469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888" y="0"/>
                  </a:moveTo>
                  <a:lnTo>
                    <a:pt x="0" y="0"/>
                  </a:lnTo>
                  <a:lnTo>
                    <a:pt x="7775" y="12700"/>
                  </a:lnTo>
                  <a:lnTo>
                    <a:pt x="92483" y="12700"/>
                  </a:lnTo>
                  <a:lnTo>
                    <a:pt x="84888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425604" y="3009900"/>
              <a:ext cx="92710" cy="12700"/>
            </a:xfrm>
            <a:custGeom>
              <a:avLst/>
              <a:gdLst/>
              <a:ahLst/>
              <a:cxnLst/>
              <a:rect l="l" t="t" r="r" b="b"/>
              <a:pathLst>
                <a:path w="92710" h="12700">
                  <a:moveTo>
                    <a:pt x="84725" y="0"/>
                  </a:moveTo>
                  <a:lnTo>
                    <a:pt x="0" y="0"/>
                  </a:lnTo>
                  <a:lnTo>
                    <a:pt x="4665" y="7620"/>
                  </a:lnTo>
                  <a:lnTo>
                    <a:pt x="10108" y="12700"/>
                  </a:lnTo>
                  <a:lnTo>
                    <a:pt x="92320" y="12700"/>
                  </a:lnTo>
                  <a:lnTo>
                    <a:pt x="84725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434352" y="3021329"/>
              <a:ext cx="90805" cy="12700"/>
            </a:xfrm>
            <a:custGeom>
              <a:avLst/>
              <a:gdLst/>
              <a:ahLst/>
              <a:cxnLst/>
              <a:rect l="l" t="t" r="r" b="b"/>
              <a:pathLst>
                <a:path w="90804" h="12700">
                  <a:moveTo>
                    <a:pt x="82813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90408" y="12700"/>
                  </a:lnTo>
                  <a:lnTo>
                    <a:pt x="82813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446598" y="3032759"/>
              <a:ext cx="86995" cy="12700"/>
            </a:xfrm>
            <a:custGeom>
              <a:avLst/>
              <a:gdLst/>
              <a:ahLst/>
              <a:cxnLst/>
              <a:rect l="l" t="t" r="r" b="b"/>
              <a:pathLst>
                <a:path w="86995" h="12700">
                  <a:moveTo>
                    <a:pt x="7740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6904" y="12700"/>
                  </a:lnTo>
                  <a:lnTo>
                    <a:pt x="78921" y="2539"/>
                  </a:lnTo>
                  <a:lnTo>
                    <a:pt x="77402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458845" y="3044190"/>
              <a:ext cx="83185" cy="11430"/>
            </a:xfrm>
            <a:custGeom>
              <a:avLst/>
              <a:gdLst/>
              <a:ahLst/>
              <a:cxnLst/>
              <a:rect l="l" t="t" r="r" b="b"/>
              <a:pathLst>
                <a:path w="83185" h="11430">
                  <a:moveTo>
                    <a:pt x="73659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82640" y="11430"/>
                  </a:lnTo>
                  <a:lnTo>
                    <a:pt x="73659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469730" y="3054350"/>
              <a:ext cx="81280" cy="12700"/>
            </a:xfrm>
            <a:custGeom>
              <a:avLst/>
              <a:gdLst/>
              <a:ahLst/>
              <a:cxnLst/>
              <a:rect l="l" t="t" r="r" b="b"/>
              <a:pathLst>
                <a:path w="81279" h="12700">
                  <a:moveTo>
                    <a:pt x="7075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80735" y="12700"/>
                  </a:lnTo>
                  <a:lnTo>
                    <a:pt x="70757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481977" y="3065779"/>
              <a:ext cx="77470" cy="12700"/>
            </a:xfrm>
            <a:custGeom>
              <a:avLst/>
              <a:gdLst/>
              <a:ahLst/>
              <a:cxnLst/>
              <a:rect l="l" t="t" r="r" b="b"/>
              <a:pathLst>
                <a:path w="77470" h="12700">
                  <a:moveTo>
                    <a:pt x="6749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7469" y="12700"/>
                  </a:lnTo>
                  <a:lnTo>
                    <a:pt x="67491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494223" y="3077209"/>
              <a:ext cx="74295" cy="12700"/>
            </a:xfrm>
            <a:custGeom>
              <a:avLst/>
              <a:gdLst/>
              <a:ahLst/>
              <a:cxnLst/>
              <a:rect l="l" t="t" r="r" b="b"/>
              <a:pathLst>
                <a:path w="74295" h="12700">
                  <a:moveTo>
                    <a:pt x="6422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4204" y="12700"/>
                  </a:lnTo>
                  <a:lnTo>
                    <a:pt x="64225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506470" y="3088640"/>
              <a:ext cx="71120" cy="12700"/>
            </a:xfrm>
            <a:custGeom>
              <a:avLst/>
              <a:gdLst/>
              <a:ahLst/>
              <a:cxnLst/>
              <a:rect l="l" t="t" r="r" b="b"/>
              <a:pathLst>
                <a:path w="71120" h="12700">
                  <a:moveTo>
                    <a:pt x="60959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70938" y="12700"/>
                  </a:lnTo>
                  <a:lnTo>
                    <a:pt x="60959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518716" y="3100069"/>
              <a:ext cx="67945" cy="12700"/>
            </a:xfrm>
            <a:custGeom>
              <a:avLst/>
              <a:gdLst/>
              <a:ahLst/>
              <a:cxnLst/>
              <a:rect l="l" t="t" r="r" b="b"/>
              <a:pathLst>
                <a:path w="67945" h="12700">
                  <a:moveTo>
                    <a:pt x="576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7672" y="12700"/>
                  </a:lnTo>
                  <a:lnTo>
                    <a:pt x="57694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530962" y="3111500"/>
              <a:ext cx="64769" cy="12700"/>
            </a:xfrm>
            <a:custGeom>
              <a:avLst/>
              <a:gdLst/>
              <a:ahLst/>
              <a:cxnLst/>
              <a:rect l="l" t="t" r="r" b="b"/>
              <a:pathLst>
                <a:path w="64770" h="12700">
                  <a:moveTo>
                    <a:pt x="544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64407" y="12700"/>
                  </a:lnTo>
                  <a:lnTo>
                    <a:pt x="54428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543209" y="3122929"/>
              <a:ext cx="60325" cy="11430"/>
            </a:xfrm>
            <a:custGeom>
              <a:avLst/>
              <a:gdLst/>
              <a:ahLst/>
              <a:cxnLst/>
              <a:rect l="l" t="t" r="r" b="b"/>
              <a:pathLst>
                <a:path w="60325" h="11430">
                  <a:moveTo>
                    <a:pt x="51162" y="0"/>
                  </a:moveTo>
                  <a:lnTo>
                    <a:pt x="0" y="0"/>
                  </a:lnTo>
                  <a:lnTo>
                    <a:pt x="12246" y="11430"/>
                  </a:lnTo>
                  <a:lnTo>
                    <a:pt x="60143" y="11430"/>
                  </a:lnTo>
                  <a:lnTo>
                    <a:pt x="51162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555455" y="3134359"/>
              <a:ext cx="57150" cy="11430"/>
            </a:xfrm>
            <a:custGeom>
              <a:avLst/>
              <a:gdLst/>
              <a:ahLst/>
              <a:cxnLst/>
              <a:rect l="l" t="t" r="r" b="b"/>
              <a:pathLst>
                <a:path w="57150" h="11430">
                  <a:moveTo>
                    <a:pt x="47897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56877" y="11429"/>
                  </a:lnTo>
                  <a:lnTo>
                    <a:pt x="47897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566341" y="3144519"/>
              <a:ext cx="55244" cy="12700"/>
            </a:xfrm>
            <a:custGeom>
              <a:avLst/>
              <a:gdLst/>
              <a:ahLst/>
              <a:cxnLst/>
              <a:rect l="l" t="t" r="r" b="b"/>
              <a:pathLst>
                <a:path w="55245" h="12700">
                  <a:moveTo>
                    <a:pt x="4499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4972" y="12700"/>
                  </a:lnTo>
                  <a:lnTo>
                    <a:pt x="44994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578587" y="3155950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4172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51707" y="12700"/>
                  </a:lnTo>
                  <a:lnTo>
                    <a:pt x="41728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590834" y="31673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38462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8441" y="12700"/>
                  </a:lnTo>
                  <a:lnTo>
                    <a:pt x="3846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603080" y="317880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351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5175" y="12700"/>
                  </a:lnTo>
                  <a:lnTo>
                    <a:pt x="35197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615327" y="3190240"/>
              <a:ext cx="41910" cy="12700"/>
            </a:xfrm>
            <a:custGeom>
              <a:avLst/>
              <a:gdLst/>
              <a:ahLst/>
              <a:cxnLst/>
              <a:rect l="l" t="t" r="r" b="b"/>
              <a:pathLst>
                <a:path w="41910" h="12700">
                  <a:moveTo>
                    <a:pt x="319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41909" y="12700"/>
                  </a:lnTo>
                  <a:lnTo>
                    <a:pt x="31931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627573" y="3201669"/>
              <a:ext cx="38100" cy="11430"/>
            </a:xfrm>
            <a:custGeom>
              <a:avLst/>
              <a:gdLst/>
              <a:ahLst/>
              <a:cxnLst/>
              <a:rect l="l" t="t" r="r" b="b"/>
              <a:pathLst>
                <a:path w="38100" h="11430">
                  <a:moveTo>
                    <a:pt x="28665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7646" y="11429"/>
                  </a:lnTo>
                  <a:lnTo>
                    <a:pt x="28665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639820" y="3213100"/>
              <a:ext cx="34925" cy="11430"/>
            </a:xfrm>
            <a:custGeom>
              <a:avLst/>
              <a:gdLst/>
              <a:ahLst/>
              <a:cxnLst/>
              <a:rect l="l" t="t" r="r" b="b"/>
              <a:pathLst>
                <a:path w="34925" h="11430">
                  <a:moveTo>
                    <a:pt x="25400" y="0"/>
                  </a:moveTo>
                  <a:lnTo>
                    <a:pt x="0" y="0"/>
                  </a:lnTo>
                  <a:lnTo>
                    <a:pt x="12246" y="11429"/>
                  </a:lnTo>
                  <a:lnTo>
                    <a:pt x="34380" y="11429"/>
                  </a:lnTo>
                  <a:lnTo>
                    <a:pt x="25400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650705" y="3223259"/>
              <a:ext cx="33020" cy="12700"/>
            </a:xfrm>
            <a:custGeom>
              <a:avLst/>
              <a:gdLst/>
              <a:ahLst/>
              <a:cxnLst/>
              <a:rect l="l" t="t" r="r" b="b"/>
              <a:pathLst>
                <a:path w="33020" h="12700">
                  <a:moveTo>
                    <a:pt x="22497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32475" y="12700"/>
                  </a:lnTo>
                  <a:lnTo>
                    <a:pt x="22497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662952" y="3234690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10" h="12700">
                  <a:moveTo>
                    <a:pt x="19231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9209" y="12700"/>
                  </a:lnTo>
                  <a:lnTo>
                    <a:pt x="19231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675198" y="3246119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15965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5944" y="12700"/>
                  </a:lnTo>
                  <a:lnTo>
                    <a:pt x="15965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687445" y="3257550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12700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22678" y="12700"/>
                  </a:lnTo>
                  <a:lnTo>
                    <a:pt x="12700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699691" y="3268979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9434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9412" y="12700"/>
                  </a:lnTo>
                  <a:lnTo>
                    <a:pt x="9434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711937" y="3280409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6168" y="0"/>
                  </a:moveTo>
                  <a:lnTo>
                    <a:pt x="0" y="0"/>
                  </a:lnTo>
                  <a:lnTo>
                    <a:pt x="13607" y="12700"/>
                  </a:lnTo>
                  <a:lnTo>
                    <a:pt x="16147" y="12700"/>
                  </a:lnTo>
                  <a:lnTo>
                    <a:pt x="616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724184" y="329183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2902" y="0"/>
                  </a:moveTo>
                  <a:lnTo>
                    <a:pt x="0" y="0"/>
                  </a:lnTo>
                  <a:lnTo>
                    <a:pt x="10885" y="10160"/>
                  </a:lnTo>
                  <a:lnTo>
                    <a:pt x="2902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4662170" y="2932021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5" h="19050">
                  <a:moveTo>
                    <a:pt x="48668" y="0"/>
                  </a:moveTo>
                  <a:lnTo>
                    <a:pt x="0" y="1678"/>
                  </a:lnTo>
                  <a:lnTo>
                    <a:pt x="29923" y="18744"/>
                  </a:lnTo>
                  <a:lnTo>
                    <a:pt x="48668" y="0"/>
                  </a:lnTo>
                  <a:close/>
                </a:path>
              </a:pathLst>
            </a:custGeom>
            <a:solidFill>
              <a:srgbClr val="F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4687241" y="2929164"/>
              <a:ext cx="106680" cy="50800"/>
            </a:xfrm>
            <a:custGeom>
              <a:avLst/>
              <a:gdLst/>
              <a:ahLst/>
              <a:cxnLst/>
              <a:rect l="l" t="t" r="r" b="b"/>
              <a:pathLst>
                <a:path w="106679" h="50800">
                  <a:moveTo>
                    <a:pt x="106464" y="0"/>
                  </a:moveTo>
                  <a:lnTo>
                    <a:pt x="15705" y="3129"/>
                  </a:lnTo>
                  <a:lnTo>
                    <a:pt x="0" y="18834"/>
                  </a:lnTo>
                  <a:lnTo>
                    <a:pt x="55803" y="50661"/>
                  </a:lnTo>
                  <a:lnTo>
                    <a:pt x="106464" y="0"/>
                  </a:lnTo>
                  <a:close/>
                </a:path>
              </a:pathLst>
            </a:custGeom>
            <a:solidFill>
              <a:srgbClr val="F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4738646" y="2926306"/>
              <a:ext cx="138430" cy="83185"/>
            </a:xfrm>
            <a:custGeom>
              <a:avLst/>
              <a:gdLst/>
              <a:ahLst/>
              <a:cxnLst/>
              <a:rect l="l" t="t" r="r" b="b"/>
              <a:pathLst>
                <a:path w="138429" h="83185">
                  <a:moveTo>
                    <a:pt x="137926" y="0"/>
                  </a:moveTo>
                  <a:lnTo>
                    <a:pt x="47891" y="3104"/>
                  </a:lnTo>
                  <a:lnTo>
                    <a:pt x="0" y="51011"/>
                  </a:lnTo>
                  <a:lnTo>
                    <a:pt x="55348" y="82578"/>
                  </a:lnTo>
                  <a:lnTo>
                    <a:pt x="137926" y="0"/>
                  </a:lnTo>
                  <a:close/>
                </a:path>
              </a:pathLst>
            </a:custGeom>
            <a:solidFill>
              <a:srgbClr val="F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4789142" y="2924809"/>
              <a:ext cx="161925" cy="113030"/>
            </a:xfrm>
            <a:custGeom>
              <a:avLst/>
              <a:gdLst/>
              <a:ahLst/>
              <a:cxnLst/>
              <a:rect l="l" t="t" r="r" b="b"/>
              <a:pathLst>
                <a:path w="161925" h="113030">
                  <a:moveTo>
                    <a:pt x="140997" y="0"/>
                  </a:moveTo>
                  <a:lnTo>
                    <a:pt x="130837" y="0"/>
                  </a:lnTo>
                  <a:lnTo>
                    <a:pt x="79538" y="1768"/>
                  </a:lnTo>
                  <a:lnTo>
                    <a:pt x="0" y="81307"/>
                  </a:lnTo>
                  <a:lnTo>
                    <a:pt x="55352" y="112877"/>
                  </a:lnTo>
                  <a:lnTo>
                    <a:pt x="161681" y="6581"/>
                  </a:lnTo>
                  <a:lnTo>
                    <a:pt x="140997" y="0"/>
                  </a:lnTo>
                  <a:close/>
                </a:path>
              </a:pathLst>
            </a:custGeom>
            <a:solidFill>
              <a:srgbClr val="F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4840093" y="2929714"/>
              <a:ext cx="183515" cy="137795"/>
            </a:xfrm>
            <a:custGeom>
              <a:avLst/>
              <a:gdLst/>
              <a:ahLst/>
              <a:cxnLst/>
              <a:rect l="l" t="t" r="r" b="b"/>
              <a:pathLst>
                <a:path w="183514" h="137794">
                  <a:moveTo>
                    <a:pt x="105462" y="0"/>
                  </a:moveTo>
                  <a:lnTo>
                    <a:pt x="0" y="105462"/>
                  </a:lnTo>
                  <a:lnTo>
                    <a:pt x="55803" y="137289"/>
                  </a:lnTo>
                  <a:lnTo>
                    <a:pt x="183236" y="9855"/>
                  </a:lnTo>
                  <a:lnTo>
                    <a:pt x="156086" y="3985"/>
                  </a:lnTo>
                  <a:lnTo>
                    <a:pt x="117986" y="3985"/>
                  </a:lnTo>
                  <a:lnTo>
                    <a:pt x="105462" y="0"/>
                  </a:lnTo>
                  <a:close/>
                </a:path>
              </a:pathLst>
            </a:custGeom>
            <a:solidFill>
              <a:srgbClr val="F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4891043" y="2938215"/>
              <a:ext cx="203200" cy="158115"/>
            </a:xfrm>
            <a:custGeom>
              <a:avLst/>
              <a:gdLst/>
              <a:ahLst/>
              <a:cxnLst/>
              <a:rect l="l" t="t" r="r" b="b"/>
              <a:pathLst>
                <a:path w="203200" h="158114">
                  <a:moveTo>
                    <a:pt x="126020" y="0"/>
                  </a:moveTo>
                  <a:lnTo>
                    <a:pt x="0" y="126020"/>
                  </a:lnTo>
                  <a:lnTo>
                    <a:pt x="55803" y="157847"/>
                  </a:lnTo>
                  <a:lnTo>
                    <a:pt x="202859" y="10791"/>
                  </a:lnTo>
                  <a:lnTo>
                    <a:pt x="152126" y="5644"/>
                  </a:lnTo>
                  <a:lnTo>
                    <a:pt x="126020" y="0"/>
                  </a:lnTo>
                  <a:close/>
                </a:path>
              </a:pathLst>
            </a:custGeom>
            <a:solidFill>
              <a:srgbClr val="F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4942803" y="2948422"/>
              <a:ext cx="219075" cy="177165"/>
            </a:xfrm>
            <a:custGeom>
              <a:avLst/>
              <a:gdLst/>
              <a:ahLst/>
              <a:cxnLst/>
              <a:rect l="l" t="t" r="r" b="b"/>
              <a:pathLst>
                <a:path w="219075" h="177164">
                  <a:moveTo>
                    <a:pt x="145334" y="0"/>
                  </a:moveTo>
                  <a:lnTo>
                    <a:pt x="0" y="145334"/>
                  </a:lnTo>
                  <a:lnTo>
                    <a:pt x="53376" y="175778"/>
                  </a:lnTo>
                  <a:lnTo>
                    <a:pt x="54962" y="176732"/>
                  </a:lnTo>
                  <a:lnTo>
                    <a:pt x="219078" y="12616"/>
                  </a:lnTo>
                  <a:lnTo>
                    <a:pt x="187996" y="4328"/>
                  </a:lnTo>
                  <a:lnTo>
                    <a:pt x="145334" y="0"/>
                  </a:lnTo>
                  <a:close/>
                </a:path>
              </a:pathLst>
            </a:custGeom>
            <a:solidFill>
              <a:srgbClr val="F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4992944" y="2959434"/>
              <a:ext cx="245110" cy="196850"/>
            </a:xfrm>
            <a:custGeom>
              <a:avLst/>
              <a:gdLst/>
              <a:ahLst/>
              <a:cxnLst/>
              <a:rect l="l" t="t" r="r" b="b"/>
              <a:pathLst>
                <a:path w="245110" h="196850">
                  <a:moveTo>
                    <a:pt x="162920" y="0"/>
                  </a:moveTo>
                  <a:lnTo>
                    <a:pt x="0" y="162920"/>
                  </a:lnTo>
                  <a:lnTo>
                    <a:pt x="3234" y="164765"/>
                  </a:lnTo>
                  <a:lnTo>
                    <a:pt x="55564" y="196256"/>
                  </a:lnTo>
                  <a:lnTo>
                    <a:pt x="244788" y="7031"/>
                  </a:lnTo>
                  <a:lnTo>
                    <a:pt x="233104" y="3475"/>
                  </a:lnTo>
                  <a:lnTo>
                    <a:pt x="175954" y="3475"/>
                  </a:lnTo>
                  <a:lnTo>
                    <a:pt x="162920" y="0"/>
                  </a:lnTo>
                  <a:close/>
                </a:path>
              </a:pathLst>
            </a:custGeom>
            <a:solidFill>
              <a:srgbClr val="F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5043752" y="2964687"/>
              <a:ext cx="261620" cy="220979"/>
            </a:xfrm>
            <a:custGeom>
              <a:avLst/>
              <a:gdLst/>
              <a:ahLst/>
              <a:cxnLst/>
              <a:rect l="l" t="t" r="r" b="b"/>
              <a:pathLst>
                <a:path w="261620" h="220980">
                  <a:moveTo>
                    <a:pt x="188139" y="0"/>
                  </a:moveTo>
                  <a:lnTo>
                    <a:pt x="0" y="188139"/>
                  </a:lnTo>
                  <a:lnTo>
                    <a:pt x="53915" y="220584"/>
                  </a:lnTo>
                  <a:lnTo>
                    <a:pt x="261346" y="13153"/>
                  </a:lnTo>
                  <a:lnTo>
                    <a:pt x="211507" y="7111"/>
                  </a:lnTo>
                  <a:lnTo>
                    <a:pt x="188139" y="0"/>
                  </a:lnTo>
                  <a:close/>
                </a:path>
              </a:pathLst>
            </a:custGeom>
            <a:solidFill>
              <a:srgbClr val="F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5092910" y="2977017"/>
              <a:ext cx="281305" cy="240665"/>
            </a:xfrm>
            <a:custGeom>
              <a:avLst/>
              <a:gdLst/>
              <a:ahLst/>
              <a:cxnLst/>
              <a:rect l="l" t="t" r="r" b="b"/>
              <a:pathLst>
                <a:path w="281304" h="240664">
                  <a:moveTo>
                    <a:pt x="205392" y="0"/>
                  </a:moveTo>
                  <a:lnTo>
                    <a:pt x="0" y="205392"/>
                  </a:lnTo>
                  <a:lnTo>
                    <a:pt x="46779" y="233542"/>
                  </a:lnTo>
                  <a:lnTo>
                    <a:pt x="53879" y="240413"/>
                  </a:lnTo>
                  <a:lnTo>
                    <a:pt x="281180" y="13111"/>
                  </a:lnTo>
                  <a:lnTo>
                    <a:pt x="246169" y="4942"/>
                  </a:lnTo>
                  <a:lnTo>
                    <a:pt x="205392" y="0"/>
                  </a:lnTo>
                  <a:close/>
                </a:path>
              </a:pathLst>
            </a:custGeom>
            <a:solidFill>
              <a:srgbClr val="F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5142621" y="2988564"/>
              <a:ext cx="305435" cy="268605"/>
            </a:xfrm>
            <a:custGeom>
              <a:avLst/>
              <a:gdLst/>
              <a:ahLst/>
              <a:cxnLst/>
              <a:rect l="l" t="t" r="r" b="b"/>
              <a:pathLst>
                <a:path w="305435" h="268604">
                  <a:moveTo>
                    <a:pt x="224763" y="0"/>
                  </a:moveTo>
                  <a:lnTo>
                    <a:pt x="0" y="224832"/>
                  </a:lnTo>
                  <a:lnTo>
                    <a:pt x="44828" y="268215"/>
                  </a:lnTo>
                  <a:lnTo>
                    <a:pt x="304408" y="8635"/>
                  </a:lnTo>
                  <a:lnTo>
                    <a:pt x="292978" y="8635"/>
                  </a:lnTo>
                  <a:lnTo>
                    <a:pt x="272658" y="2285"/>
                  </a:lnTo>
                  <a:lnTo>
                    <a:pt x="234558" y="2285"/>
                  </a:lnTo>
                  <a:lnTo>
                    <a:pt x="224763" y="0"/>
                  </a:lnTo>
                  <a:close/>
                </a:path>
                <a:path w="305435" h="268604">
                  <a:moveTo>
                    <a:pt x="304878" y="8165"/>
                  </a:moveTo>
                  <a:lnTo>
                    <a:pt x="301868" y="8635"/>
                  </a:lnTo>
                  <a:lnTo>
                    <a:pt x="304408" y="8635"/>
                  </a:lnTo>
                  <a:lnTo>
                    <a:pt x="304878" y="8165"/>
                  </a:lnTo>
                  <a:close/>
                </a:path>
              </a:pathLst>
            </a:custGeom>
            <a:solidFill>
              <a:srgbClr val="F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5183227" y="2981913"/>
              <a:ext cx="359410" cy="314325"/>
            </a:xfrm>
            <a:custGeom>
              <a:avLst/>
              <a:gdLst/>
              <a:ahLst/>
              <a:cxnLst/>
              <a:rect l="l" t="t" r="r" b="b"/>
              <a:pathLst>
                <a:path w="359410" h="314325">
                  <a:moveTo>
                    <a:pt x="359099" y="0"/>
                  </a:moveTo>
                  <a:lnTo>
                    <a:pt x="261262" y="15287"/>
                  </a:lnTo>
                  <a:lnTo>
                    <a:pt x="255572" y="15287"/>
                  </a:lnTo>
                  <a:lnTo>
                    <a:pt x="0" y="270780"/>
                  </a:lnTo>
                  <a:lnTo>
                    <a:pt x="44883" y="314215"/>
                  </a:lnTo>
                  <a:lnTo>
                    <a:pt x="359099" y="0"/>
                  </a:lnTo>
                  <a:close/>
                </a:path>
              </a:pathLst>
            </a:custGeom>
            <a:solidFill>
              <a:srgbClr val="F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5224238" y="2971800"/>
              <a:ext cx="407034" cy="363855"/>
            </a:xfrm>
            <a:custGeom>
              <a:avLst/>
              <a:gdLst/>
              <a:ahLst/>
              <a:cxnLst/>
              <a:rect l="l" t="t" r="r" b="b"/>
              <a:pathLst>
                <a:path w="407035" h="363854">
                  <a:moveTo>
                    <a:pt x="401861" y="0"/>
                  </a:moveTo>
                  <a:lnTo>
                    <a:pt x="382811" y="0"/>
                  </a:lnTo>
                  <a:lnTo>
                    <a:pt x="309057" y="11524"/>
                  </a:lnTo>
                  <a:lnTo>
                    <a:pt x="0" y="320581"/>
                  </a:lnTo>
                  <a:lnTo>
                    <a:pt x="44183" y="363339"/>
                  </a:lnTo>
                  <a:lnTo>
                    <a:pt x="406419" y="1215"/>
                  </a:lnTo>
                  <a:lnTo>
                    <a:pt x="401861" y="0"/>
                  </a:lnTo>
                  <a:close/>
                </a:path>
              </a:pathLst>
            </a:custGeom>
            <a:solidFill>
              <a:srgbClr val="F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5264253" y="2971800"/>
              <a:ext cx="433705" cy="403225"/>
            </a:xfrm>
            <a:custGeom>
              <a:avLst/>
              <a:gdLst/>
              <a:ahLst/>
              <a:cxnLst/>
              <a:rect l="l" t="t" r="r" b="b"/>
              <a:pathLst>
                <a:path w="433704" h="403225">
                  <a:moveTo>
                    <a:pt x="361845" y="0"/>
                  </a:moveTo>
                  <a:lnTo>
                    <a:pt x="359305" y="0"/>
                  </a:lnTo>
                  <a:lnTo>
                    <a:pt x="0" y="359305"/>
                  </a:lnTo>
                  <a:lnTo>
                    <a:pt x="45178" y="403027"/>
                  </a:lnTo>
                  <a:lnTo>
                    <a:pt x="433525" y="14680"/>
                  </a:lnTo>
                  <a:lnTo>
                    <a:pt x="399945" y="10160"/>
                  </a:lnTo>
                  <a:lnTo>
                    <a:pt x="361845" y="0"/>
                  </a:lnTo>
                  <a:close/>
                </a:path>
              </a:pathLst>
            </a:custGeom>
            <a:solidFill>
              <a:srgbClr val="F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5305560" y="2985576"/>
              <a:ext cx="462915" cy="427990"/>
            </a:xfrm>
            <a:custGeom>
              <a:avLst/>
              <a:gdLst/>
              <a:ahLst/>
              <a:cxnLst/>
              <a:rect l="l" t="t" r="r" b="b"/>
              <a:pathLst>
                <a:path w="462914" h="427989">
                  <a:moveTo>
                    <a:pt x="385503" y="0"/>
                  </a:moveTo>
                  <a:lnTo>
                    <a:pt x="0" y="385503"/>
                  </a:lnTo>
                  <a:lnTo>
                    <a:pt x="43887" y="427975"/>
                  </a:lnTo>
                  <a:lnTo>
                    <a:pt x="462913" y="8950"/>
                  </a:lnTo>
                  <a:lnTo>
                    <a:pt x="424679" y="5273"/>
                  </a:lnTo>
                  <a:lnTo>
                    <a:pt x="385503" y="0"/>
                  </a:lnTo>
                  <a:close/>
                </a:path>
              </a:pathLst>
            </a:custGeom>
            <a:solidFill>
              <a:srgbClr val="E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5346221" y="2993969"/>
              <a:ext cx="494665" cy="459740"/>
            </a:xfrm>
            <a:custGeom>
              <a:avLst/>
              <a:gdLst/>
              <a:ahLst/>
              <a:cxnLst/>
              <a:rect l="l" t="t" r="r" b="b"/>
              <a:pathLst>
                <a:path w="494664" h="459739">
                  <a:moveTo>
                    <a:pt x="416459" y="0"/>
                  </a:moveTo>
                  <a:lnTo>
                    <a:pt x="0" y="416459"/>
                  </a:lnTo>
                  <a:lnTo>
                    <a:pt x="44533" y="459556"/>
                  </a:lnTo>
                  <a:lnTo>
                    <a:pt x="494232" y="9856"/>
                  </a:lnTo>
                  <a:lnTo>
                    <a:pt x="450058" y="3230"/>
                  </a:lnTo>
                  <a:lnTo>
                    <a:pt x="416459" y="0"/>
                  </a:lnTo>
                  <a:close/>
                </a:path>
              </a:pathLst>
            </a:custGeom>
            <a:solidFill>
              <a:srgbClr val="E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5386882" y="3002832"/>
              <a:ext cx="523875" cy="490220"/>
            </a:xfrm>
            <a:custGeom>
              <a:avLst/>
              <a:gdLst/>
              <a:ahLst/>
              <a:cxnLst/>
              <a:rect l="l" t="t" r="r" b="b"/>
              <a:pathLst>
                <a:path w="523875" h="490220">
                  <a:moveTo>
                    <a:pt x="446945" y="0"/>
                  </a:moveTo>
                  <a:lnTo>
                    <a:pt x="0" y="446945"/>
                  </a:lnTo>
                  <a:lnTo>
                    <a:pt x="28398" y="474427"/>
                  </a:lnTo>
                  <a:lnTo>
                    <a:pt x="44373" y="490202"/>
                  </a:lnTo>
                  <a:lnTo>
                    <a:pt x="523740" y="10835"/>
                  </a:lnTo>
                  <a:lnTo>
                    <a:pt x="485598" y="5797"/>
                  </a:lnTo>
                  <a:lnTo>
                    <a:pt x="446945" y="0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5428060" y="2997200"/>
              <a:ext cx="579120" cy="535940"/>
            </a:xfrm>
            <a:custGeom>
              <a:avLst/>
              <a:gdLst/>
              <a:ahLst/>
              <a:cxnLst/>
              <a:rect l="l" t="t" r="r" b="b"/>
              <a:pathLst>
                <a:path w="579120" h="535939">
                  <a:moveTo>
                    <a:pt x="476952" y="15726"/>
                  </a:moveTo>
                  <a:lnTo>
                    <a:pt x="0" y="492679"/>
                  </a:lnTo>
                  <a:lnTo>
                    <a:pt x="43453" y="535586"/>
                  </a:lnTo>
                  <a:lnTo>
                    <a:pt x="558719" y="20320"/>
                  </a:lnTo>
                  <a:lnTo>
                    <a:pt x="511729" y="20320"/>
                  </a:lnTo>
                  <a:lnTo>
                    <a:pt x="476952" y="15726"/>
                  </a:lnTo>
                  <a:close/>
                </a:path>
                <a:path w="579120" h="535939">
                  <a:moveTo>
                    <a:pt x="579039" y="0"/>
                  </a:moveTo>
                  <a:lnTo>
                    <a:pt x="559989" y="11430"/>
                  </a:lnTo>
                  <a:lnTo>
                    <a:pt x="511729" y="20320"/>
                  </a:lnTo>
                  <a:lnTo>
                    <a:pt x="558719" y="20320"/>
                  </a:lnTo>
                  <a:lnTo>
                    <a:pt x="57903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5467679" y="2990850"/>
              <a:ext cx="603250" cy="582295"/>
            </a:xfrm>
            <a:custGeom>
              <a:avLst/>
              <a:gdLst/>
              <a:ahLst/>
              <a:cxnLst/>
              <a:rect l="l" t="t" r="r" b="b"/>
              <a:pathLst>
                <a:path w="603250" h="582295">
                  <a:moveTo>
                    <a:pt x="549580" y="0"/>
                  </a:moveTo>
                  <a:lnTo>
                    <a:pt x="539420" y="6350"/>
                  </a:lnTo>
                  <a:lnTo>
                    <a:pt x="520370" y="17779"/>
                  </a:lnTo>
                  <a:lnTo>
                    <a:pt x="0" y="538150"/>
                  </a:lnTo>
                  <a:lnTo>
                    <a:pt x="44092" y="581688"/>
                  </a:lnTo>
                  <a:lnTo>
                    <a:pt x="602666" y="23114"/>
                  </a:lnTo>
                  <a:lnTo>
                    <a:pt x="577520" y="6350"/>
                  </a:lnTo>
                  <a:lnTo>
                    <a:pt x="549580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5508283" y="3011122"/>
              <a:ext cx="608965" cy="601345"/>
            </a:xfrm>
            <a:custGeom>
              <a:avLst/>
              <a:gdLst/>
              <a:ahLst/>
              <a:cxnLst/>
              <a:rect l="l" t="t" r="r" b="b"/>
              <a:pathLst>
                <a:path w="608964" h="601345">
                  <a:moveTo>
                    <a:pt x="557799" y="0"/>
                  </a:moveTo>
                  <a:lnTo>
                    <a:pt x="0" y="557971"/>
                  </a:lnTo>
                  <a:lnTo>
                    <a:pt x="43746" y="601167"/>
                  </a:lnTo>
                  <a:lnTo>
                    <a:pt x="608344" y="36569"/>
                  </a:lnTo>
                  <a:lnTo>
                    <a:pt x="594066" y="24177"/>
                  </a:lnTo>
                  <a:lnTo>
                    <a:pt x="557799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5548195" y="3044151"/>
              <a:ext cx="612140" cy="608965"/>
            </a:xfrm>
            <a:custGeom>
              <a:avLst/>
              <a:gdLst/>
              <a:ahLst/>
              <a:cxnLst/>
              <a:rect l="l" t="t" r="r" b="b"/>
              <a:pathLst>
                <a:path w="612139" h="608964">
                  <a:moveTo>
                    <a:pt x="564352" y="0"/>
                  </a:moveTo>
                  <a:lnTo>
                    <a:pt x="0" y="564352"/>
                  </a:lnTo>
                  <a:lnTo>
                    <a:pt x="44731" y="608521"/>
                  </a:lnTo>
                  <a:lnTo>
                    <a:pt x="611945" y="41307"/>
                  </a:lnTo>
                  <a:lnTo>
                    <a:pt x="564352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5588454" y="3081327"/>
              <a:ext cx="617220" cy="615315"/>
            </a:xfrm>
            <a:custGeom>
              <a:avLst/>
              <a:gdLst/>
              <a:ahLst/>
              <a:cxnLst/>
              <a:rect l="l" t="t" r="r" b="b"/>
              <a:pathLst>
                <a:path w="617220" h="615314">
                  <a:moveTo>
                    <a:pt x="566927" y="0"/>
                  </a:moveTo>
                  <a:lnTo>
                    <a:pt x="0" y="566927"/>
                  </a:lnTo>
                  <a:lnTo>
                    <a:pt x="28755" y="595322"/>
                  </a:lnTo>
                  <a:lnTo>
                    <a:pt x="39839" y="614718"/>
                  </a:lnTo>
                  <a:lnTo>
                    <a:pt x="617076" y="37481"/>
                  </a:lnTo>
                  <a:lnTo>
                    <a:pt x="590095" y="22552"/>
                  </a:lnTo>
                  <a:lnTo>
                    <a:pt x="581205" y="12392"/>
                  </a:lnTo>
                  <a:lnTo>
                    <a:pt x="566927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5625522" y="3116094"/>
              <a:ext cx="632460" cy="631825"/>
            </a:xfrm>
            <a:custGeom>
              <a:avLst/>
              <a:gdLst/>
              <a:ahLst/>
              <a:cxnLst/>
              <a:rect l="l" t="t" r="r" b="b"/>
              <a:pathLst>
                <a:path w="632460" h="631825">
                  <a:moveTo>
                    <a:pt x="575102" y="0"/>
                  </a:moveTo>
                  <a:lnTo>
                    <a:pt x="0" y="575102"/>
                  </a:lnTo>
                  <a:lnTo>
                    <a:pt x="32327" y="631675"/>
                  </a:lnTo>
                  <a:lnTo>
                    <a:pt x="632334" y="31668"/>
                  </a:lnTo>
                  <a:lnTo>
                    <a:pt x="575102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5655078" y="3145048"/>
              <a:ext cx="654050" cy="653415"/>
            </a:xfrm>
            <a:custGeom>
              <a:avLst/>
              <a:gdLst/>
              <a:ahLst/>
              <a:cxnLst/>
              <a:rect l="l" t="t" r="r" b="b"/>
              <a:pathLst>
                <a:path w="654050" h="653414">
                  <a:moveTo>
                    <a:pt x="597872" y="0"/>
                  </a:moveTo>
                  <a:lnTo>
                    <a:pt x="0" y="597872"/>
                  </a:lnTo>
                  <a:lnTo>
                    <a:pt x="31612" y="653194"/>
                  </a:lnTo>
                  <a:lnTo>
                    <a:pt x="653962" y="31036"/>
                  </a:lnTo>
                  <a:lnTo>
                    <a:pt x="597872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5683711" y="3173097"/>
              <a:ext cx="677545" cy="652780"/>
            </a:xfrm>
            <a:custGeom>
              <a:avLst/>
              <a:gdLst/>
              <a:ahLst/>
              <a:cxnLst/>
              <a:rect l="l" t="t" r="r" b="b"/>
              <a:pathLst>
                <a:path w="677545" h="652779">
                  <a:moveTo>
                    <a:pt x="619930" y="0"/>
                  </a:moveTo>
                  <a:lnTo>
                    <a:pt x="0" y="619930"/>
                  </a:lnTo>
                  <a:lnTo>
                    <a:pt x="9698" y="636902"/>
                  </a:lnTo>
                  <a:lnTo>
                    <a:pt x="56594" y="652236"/>
                  </a:lnTo>
                  <a:lnTo>
                    <a:pt x="677162" y="31668"/>
                  </a:lnTo>
                  <a:lnTo>
                    <a:pt x="619930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5734563" y="2743200"/>
              <a:ext cx="1133475" cy="1101725"/>
            </a:xfrm>
            <a:custGeom>
              <a:avLst/>
              <a:gdLst/>
              <a:ahLst/>
              <a:cxnLst/>
              <a:rect l="l" t="t" r="r" b="b"/>
              <a:pathLst>
                <a:path w="1133475" h="1101725">
                  <a:moveTo>
                    <a:pt x="621404" y="458851"/>
                  </a:moveTo>
                  <a:lnTo>
                    <a:pt x="0" y="1080256"/>
                  </a:lnTo>
                  <a:lnTo>
                    <a:pt x="65080" y="1101535"/>
                  </a:lnTo>
                  <a:lnTo>
                    <a:pt x="677001" y="489614"/>
                  </a:lnTo>
                  <a:lnTo>
                    <a:pt x="621404" y="458851"/>
                  </a:lnTo>
                  <a:close/>
                </a:path>
                <a:path w="1133475" h="1101725">
                  <a:moveTo>
                    <a:pt x="1101846" y="0"/>
                  </a:moveTo>
                  <a:lnTo>
                    <a:pt x="1082466" y="84150"/>
                  </a:lnTo>
                  <a:lnTo>
                    <a:pt x="1132948" y="33667"/>
                  </a:lnTo>
                  <a:lnTo>
                    <a:pt x="1101846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5794858" y="2773566"/>
              <a:ext cx="1111885" cy="1091565"/>
            </a:xfrm>
            <a:custGeom>
              <a:avLst/>
              <a:gdLst/>
              <a:ahLst/>
              <a:cxnLst/>
              <a:rect l="l" t="t" r="r" b="b"/>
              <a:pathLst>
                <a:path w="1111884" h="1091564">
                  <a:moveTo>
                    <a:pt x="612618" y="456986"/>
                  </a:moveTo>
                  <a:lnTo>
                    <a:pt x="0" y="1069604"/>
                  </a:lnTo>
                  <a:lnTo>
                    <a:pt x="66037" y="1091197"/>
                  </a:lnTo>
                  <a:lnTo>
                    <a:pt x="669032" y="488201"/>
                  </a:lnTo>
                  <a:lnTo>
                    <a:pt x="612618" y="456986"/>
                  </a:lnTo>
                  <a:close/>
                </a:path>
                <a:path w="1111884" h="1091564">
                  <a:moveTo>
                    <a:pt x="1069604" y="0"/>
                  </a:moveTo>
                  <a:lnTo>
                    <a:pt x="1024067" y="45550"/>
                  </a:lnTo>
                  <a:lnTo>
                    <a:pt x="997851" y="159383"/>
                  </a:lnTo>
                  <a:lnTo>
                    <a:pt x="1111684" y="45550"/>
                  </a:lnTo>
                  <a:lnTo>
                    <a:pt x="1069604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4653279" y="2815156"/>
              <a:ext cx="2291080" cy="2284095"/>
            </a:xfrm>
            <a:custGeom>
              <a:avLst/>
              <a:gdLst/>
              <a:ahLst/>
              <a:cxnLst/>
              <a:rect l="l" t="t" r="r" b="b"/>
              <a:pathLst>
                <a:path w="2291079" h="2284095">
                  <a:moveTo>
                    <a:pt x="67310" y="2214043"/>
                  </a:moveTo>
                  <a:lnTo>
                    <a:pt x="0" y="2263573"/>
                  </a:lnTo>
                  <a:lnTo>
                    <a:pt x="52374" y="2283589"/>
                  </a:lnTo>
                  <a:lnTo>
                    <a:pt x="94615" y="2241348"/>
                  </a:lnTo>
                  <a:lnTo>
                    <a:pt x="67310" y="2214043"/>
                  </a:lnTo>
                  <a:close/>
                </a:path>
                <a:path w="2291079" h="2284095">
                  <a:moveTo>
                    <a:pt x="1805705" y="443898"/>
                  </a:moveTo>
                  <a:lnTo>
                    <a:pt x="1201873" y="1047730"/>
                  </a:lnTo>
                  <a:lnTo>
                    <a:pt x="1266954" y="1069009"/>
                  </a:lnTo>
                  <a:lnTo>
                    <a:pt x="1861302" y="474661"/>
                  </a:lnTo>
                  <a:lnTo>
                    <a:pt x="1805705" y="443898"/>
                  </a:lnTo>
                  <a:close/>
                </a:path>
                <a:path w="2291079" h="2284095">
                  <a:moveTo>
                    <a:pt x="2249603" y="0"/>
                  </a:moveTo>
                  <a:lnTo>
                    <a:pt x="2141710" y="107893"/>
                  </a:lnTo>
                  <a:lnTo>
                    <a:pt x="2134870" y="137593"/>
                  </a:lnTo>
                  <a:lnTo>
                    <a:pt x="2143045" y="192917"/>
                  </a:lnTo>
                  <a:lnTo>
                    <a:pt x="2291073" y="44890"/>
                  </a:lnTo>
                  <a:lnTo>
                    <a:pt x="2249603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4700302" y="2856560"/>
              <a:ext cx="2284095" cy="2265045"/>
            </a:xfrm>
            <a:custGeom>
              <a:avLst/>
              <a:gdLst/>
              <a:ahLst/>
              <a:cxnLst/>
              <a:rect l="l" t="t" r="r" b="b"/>
              <a:pathLst>
                <a:path w="2284095" h="2265045">
                  <a:moveTo>
                    <a:pt x="43900" y="2196253"/>
                  </a:moveTo>
                  <a:lnTo>
                    <a:pt x="0" y="2240140"/>
                  </a:lnTo>
                  <a:lnTo>
                    <a:pt x="64157" y="2264659"/>
                  </a:lnTo>
                  <a:lnTo>
                    <a:pt x="114841" y="2213976"/>
                  </a:lnTo>
                  <a:lnTo>
                    <a:pt x="58387" y="2210739"/>
                  </a:lnTo>
                  <a:lnTo>
                    <a:pt x="43900" y="2196253"/>
                  </a:lnTo>
                  <a:close/>
                </a:path>
                <a:path w="2284095" h="2265045">
                  <a:moveTo>
                    <a:pt x="1809876" y="430821"/>
                  </a:moveTo>
                  <a:lnTo>
                    <a:pt x="1214638" y="1025875"/>
                  </a:lnTo>
                  <a:lnTo>
                    <a:pt x="1281183" y="1047633"/>
                  </a:lnTo>
                  <a:lnTo>
                    <a:pt x="1865841" y="462975"/>
                  </a:lnTo>
                  <a:lnTo>
                    <a:pt x="1859247" y="458139"/>
                  </a:lnTo>
                  <a:lnTo>
                    <a:pt x="1809876" y="430821"/>
                  </a:lnTo>
                  <a:close/>
                </a:path>
                <a:path w="2284095" h="2265045">
                  <a:moveTo>
                    <a:pt x="2240830" y="0"/>
                  </a:moveTo>
                  <a:lnTo>
                    <a:pt x="2095153" y="145631"/>
                  </a:lnTo>
                  <a:lnTo>
                    <a:pt x="2106488" y="222328"/>
                  </a:lnTo>
                  <a:lnTo>
                    <a:pt x="2283642" y="45174"/>
                  </a:lnTo>
                  <a:lnTo>
                    <a:pt x="2259297" y="19989"/>
                  </a:lnTo>
                  <a:lnTo>
                    <a:pt x="2240830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4758947" y="2897860"/>
              <a:ext cx="2264410" cy="2245995"/>
            </a:xfrm>
            <a:custGeom>
              <a:avLst/>
              <a:gdLst/>
              <a:ahLst/>
              <a:cxnLst/>
              <a:rect l="l" t="t" r="r" b="b"/>
              <a:pathLst>
                <a:path w="2264409" h="2245995">
                  <a:moveTo>
                    <a:pt x="48989" y="2172262"/>
                  </a:moveTo>
                  <a:lnTo>
                    <a:pt x="0" y="2221252"/>
                  </a:lnTo>
                  <a:lnTo>
                    <a:pt x="63400" y="2245481"/>
                  </a:lnTo>
                  <a:lnTo>
                    <a:pt x="131868" y="2177013"/>
                  </a:lnTo>
                  <a:lnTo>
                    <a:pt x="48989" y="2172262"/>
                  </a:lnTo>
                  <a:close/>
                </a:path>
                <a:path w="2264409" h="2245995">
                  <a:moveTo>
                    <a:pt x="965771" y="1343110"/>
                  </a:moveTo>
                  <a:lnTo>
                    <a:pt x="877312" y="1369339"/>
                  </a:lnTo>
                  <a:lnTo>
                    <a:pt x="676652" y="1609369"/>
                  </a:lnTo>
                  <a:lnTo>
                    <a:pt x="623898" y="1684983"/>
                  </a:lnTo>
                  <a:lnTo>
                    <a:pt x="965771" y="1343110"/>
                  </a:lnTo>
                  <a:close/>
                </a:path>
                <a:path w="2264409" h="2245995">
                  <a:moveTo>
                    <a:pt x="1802800" y="418451"/>
                  </a:moveTo>
                  <a:lnTo>
                    <a:pt x="1216796" y="1004456"/>
                  </a:lnTo>
                  <a:lnTo>
                    <a:pt x="1282833" y="1026048"/>
                  </a:lnTo>
                  <a:lnTo>
                    <a:pt x="1853356" y="455525"/>
                  </a:lnTo>
                  <a:lnTo>
                    <a:pt x="1802800" y="418451"/>
                  </a:lnTo>
                  <a:close/>
                </a:path>
                <a:path w="2264409" h="2245995">
                  <a:moveTo>
                    <a:pt x="2221252" y="0"/>
                  </a:moveTo>
                  <a:lnTo>
                    <a:pt x="2046862" y="174389"/>
                  </a:lnTo>
                  <a:lnTo>
                    <a:pt x="2058145" y="250736"/>
                  </a:lnTo>
                  <a:lnTo>
                    <a:pt x="2264324" y="44557"/>
                  </a:lnTo>
                  <a:lnTo>
                    <a:pt x="2221252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4817584" y="2938724"/>
              <a:ext cx="2245360" cy="2224405"/>
            </a:xfrm>
            <a:custGeom>
              <a:avLst/>
              <a:gdLst/>
              <a:ahLst/>
              <a:cxnLst/>
              <a:rect l="l" t="t" r="r" b="b"/>
              <a:pathLst>
                <a:path w="2245359" h="2224404">
                  <a:moveTo>
                    <a:pt x="66984" y="2135791"/>
                  </a:moveTo>
                  <a:lnTo>
                    <a:pt x="0" y="2202796"/>
                  </a:lnTo>
                  <a:lnTo>
                    <a:pt x="35085" y="2216205"/>
                  </a:lnTo>
                  <a:lnTo>
                    <a:pt x="65128" y="2224262"/>
                  </a:lnTo>
                  <a:lnTo>
                    <a:pt x="149385" y="2140005"/>
                  </a:lnTo>
                  <a:lnTo>
                    <a:pt x="140495" y="2140005"/>
                  </a:lnTo>
                  <a:lnTo>
                    <a:pt x="66984" y="2135791"/>
                  </a:lnTo>
                  <a:close/>
                </a:path>
                <a:path w="2245359" h="2224404">
                  <a:moveTo>
                    <a:pt x="154560" y="2134830"/>
                  </a:moveTo>
                  <a:lnTo>
                    <a:pt x="140495" y="2140005"/>
                  </a:lnTo>
                  <a:lnTo>
                    <a:pt x="149385" y="2140005"/>
                  </a:lnTo>
                  <a:lnTo>
                    <a:pt x="154560" y="2134830"/>
                  </a:lnTo>
                  <a:close/>
                </a:path>
                <a:path w="2245359" h="2224404">
                  <a:moveTo>
                    <a:pt x="1020868" y="1268522"/>
                  </a:moveTo>
                  <a:lnTo>
                    <a:pt x="897382" y="1305137"/>
                  </a:lnTo>
                  <a:lnTo>
                    <a:pt x="580869" y="1621747"/>
                  </a:lnTo>
                  <a:lnTo>
                    <a:pt x="503715" y="1732335"/>
                  </a:lnTo>
                  <a:lnTo>
                    <a:pt x="437040" y="1852350"/>
                  </a:lnTo>
                  <a:lnTo>
                    <a:pt x="1020868" y="1268522"/>
                  </a:lnTo>
                  <a:close/>
                </a:path>
                <a:path w="2245359" h="2224404">
                  <a:moveTo>
                    <a:pt x="1790602" y="411642"/>
                  </a:moveTo>
                  <a:lnTo>
                    <a:pt x="1218952" y="983468"/>
                  </a:lnTo>
                  <a:lnTo>
                    <a:pt x="1284492" y="1004898"/>
                  </a:lnTo>
                  <a:lnTo>
                    <a:pt x="1840879" y="448511"/>
                  </a:lnTo>
                  <a:lnTo>
                    <a:pt x="1790602" y="411642"/>
                  </a:lnTo>
                  <a:close/>
                </a:path>
                <a:path w="2245359" h="2224404">
                  <a:moveTo>
                    <a:pt x="2202118" y="0"/>
                  </a:moveTo>
                  <a:lnTo>
                    <a:pt x="1998581" y="203599"/>
                  </a:lnTo>
                  <a:lnTo>
                    <a:pt x="2008665" y="271835"/>
                  </a:lnTo>
                  <a:lnTo>
                    <a:pt x="2011803" y="277587"/>
                  </a:lnTo>
                  <a:lnTo>
                    <a:pt x="2245014" y="44375"/>
                  </a:lnTo>
                  <a:lnTo>
                    <a:pt x="2202118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4876703" y="2979226"/>
              <a:ext cx="2225675" cy="2200910"/>
            </a:xfrm>
            <a:custGeom>
              <a:avLst/>
              <a:gdLst/>
              <a:ahLst/>
              <a:cxnLst/>
              <a:rect l="l" t="t" r="r" b="b"/>
              <a:pathLst>
                <a:path w="2225675" h="2200910">
                  <a:moveTo>
                    <a:pt x="1067089" y="1203405"/>
                  </a:moveTo>
                  <a:lnTo>
                    <a:pt x="977996" y="1223203"/>
                  </a:lnTo>
                  <a:lnTo>
                    <a:pt x="950916" y="1231233"/>
                  </a:lnTo>
                  <a:lnTo>
                    <a:pt x="387446" y="1794703"/>
                  </a:lnTo>
                  <a:lnTo>
                    <a:pt x="330296" y="1897573"/>
                  </a:lnTo>
                  <a:lnTo>
                    <a:pt x="215996" y="2049973"/>
                  </a:lnTo>
                  <a:lnTo>
                    <a:pt x="83385" y="2098764"/>
                  </a:lnTo>
                  <a:lnTo>
                    <a:pt x="0" y="2182149"/>
                  </a:lnTo>
                  <a:lnTo>
                    <a:pt x="69902" y="2200898"/>
                  </a:lnTo>
                  <a:lnTo>
                    <a:pt x="1067089" y="1203405"/>
                  </a:lnTo>
                  <a:close/>
                </a:path>
                <a:path w="2225675" h="2200910">
                  <a:moveTo>
                    <a:pt x="1777363" y="404786"/>
                  </a:moveTo>
                  <a:lnTo>
                    <a:pt x="1219629" y="962519"/>
                  </a:lnTo>
                  <a:lnTo>
                    <a:pt x="1282796" y="983173"/>
                  </a:lnTo>
                  <a:lnTo>
                    <a:pt x="1286478" y="983948"/>
                  </a:lnTo>
                  <a:lnTo>
                    <a:pt x="1828196" y="442063"/>
                  </a:lnTo>
                  <a:lnTo>
                    <a:pt x="1777363" y="404786"/>
                  </a:lnTo>
                  <a:close/>
                </a:path>
                <a:path w="2225675" h="2200910">
                  <a:moveTo>
                    <a:pt x="2182149" y="0"/>
                  </a:moveTo>
                  <a:lnTo>
                    <a:pt x="1949994" y="232155"/>
                  </a:lnTo>
                  <a:lnTo>
                    <a:pt x="1981075" y="289137"/>
                  </a:lnTo>
                  <a:lnTo>
                    <a:pt x="2225398" y="44739"/>
                  </a:lnTo>
                  <a:lnTo>
                    <a:pt x="2182149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4939792" y="3019909"/>
              <a:ext cx="2201545" cy="2177415"/>
            </a:xfrm>
            <a:custGeom>
              <a:avLst/>
              <a:gdLst/>
              <a:ahLst/>
              <a:cxnLst/>
              <a:rect l="l" t="t" r="r" b="b"/>
              <a:pathLst>
                <a:path w="2201545" h="2177415">
                  <a:moveTo>
                    <a:pt x="1105951" y="1140066"/>
                  </a:moveTo>
                  <a:lnTo>
                    <a:pt x="993284" y="1165103"/>
                  </a:lnTo>
                  <a:lnTo>
                    <a:pt x="164337" y="1994050"/>
                  </a:lnTo>
                  <a:lnTo>
                    <a:pt x="152907" y="2009290"/>
                  </a:lnTo>
                  <a:lnTo>
                    <a:pt x="146879" y="2011508"/>
                  </a:lnTo>
                  <a:lnTo>
                    <a:pt x="0" y="2158388"/>
                  </a:lnTo>
                  <a:lnTo>
                    <a:pt x="69097" y="2176920"/>
                  </a:lnTo>
                  <a:lnTo>
                    <a:pt x="1105951" y="1140066"/>
                  </a:lnTo>
                  <a:close/>
                </a:path>
                <a:path w="2201545" h="2177415">
                  <a:moveTo>
                    <a:pt x="1760434" y="397953"/>
                  </a:moveTo>
                  <a:lnTo>
                    <a:pt x="1216836" y="941551"/>
                  </a:lnTo>
                  <a:lnTo>
                    <a:pt x="1219707" y="942490"/>
                  </a:lnTo>
                  <a:lnTo>
                    <a:pt x="1288949" y="957068"/>
                  </a:lnTo>
                  <a:lnTo>
                    <a:pt x="1810990" y="435027"/>
                  </a:lnTo>
                  <a:lnTo>
                    <a:pt x="1760434" y="397953"/>
                  </a:lnTo>
                  <a:close/>
                </a:path>
                <a:path w="2201545" h="2177415">
                  <a:moveTo>
                    <a:pt x="2158388" y="0"/>
                  </a:moveTo>
                  <a:lnTo>
                    <a:pt x="1915144" y="243243"/>
                  </a:lnTo>
                  <a:lnTo>
                    <a:pt x="1946072" y="299945"/>
                  </a:lnTo>
                  <a:lnTo>
                    <a:pt x="2201460" y="44557"/>
                  </a:lnTo>
                  <a:lnTo>
                    <a:pt x="2158388" y="0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5002873" y="3060598"/>
              <a:ext cx="2218055" cy="2170430"/>
            </a:xfrm>
            <a:custGeom>
              <a:avLst/>
              <a:gdLst/>
              <a:ahLst/>
              <a:cxnLst/>
              <a:rect l="l" t="t" r="r" b="b"/>
              <a:pathLst>
                <a:path w="2218054" h="2170429">
                  <a:moveTo>
                    <a:pt x="1242771" y="1059497"/>
                  </a:moveTo>
                  <a:lnTo>
                    <a:pt x="1194727" y="1065631"/>
                  </a:lnTo>
                  <a:lnTo>
                    <a:pt x="1145730" y="1076528"/>
                  </a:lnTo>
                  <a:lnTo>
                    <a:pt x="1135938" y="1078699"/>
                  </a:lnTo>
                  <a:lnTo>
                    <a:pt x="1033068" y="1101559"/>
                  </a:lnTo>
                  <a:lnTo>
                    <a:pt x="0" y="2134628"/>
                  </a:lnTo>
                  <a:lnTo>
                    <a:pt x="69100" y="2153158"/>
                  </a:lnTo>
                  <a:lnTo>
                    <a:pt x="132194" y="2170074"/>
                  </a:lnTo>
                  <a:lnTo>
                    <a:pt x="1242771" y="1059497"/>
                  </a:lnTo>
                  <a:close/>
                </a:path>
                <a:path w="2218054" h="2170429">
                  <a:moveTo>
                    <a:pt x="1840217" y="462051"/>
                  </a:moveTo>
                  <a:lnTo>
                    <a:pt x="1794065" y="428193"/>
                  </a:lnTo>
                  <a:lnTo>
                    <a:pt x="1789671" y="424967"/>
                  </a:lnTo>
                  <a:lnTo>
                    <a:pt x="1743506" y="391121"/>
                  </a:lnTo>
                  <a:lnTo>
                    <a:pt x="1219568" y="915060"/>
                  </a:lnTo>
                  <a:lnTo>
                    <a:pt x="1285659" y="928979"/>
                  </a:lnTo>
                  <a:lnTo>
                    <a:pt x="1358049" y="944219"/>
                  </a:lnTo>
                  <a:lnTo>
                    <a:pt x="1840217" y="462051"/>
                  </a:lnTo>
                  <a:close/>
                </a:path>
                <a:path w="2218054" h="2170429">
                  <a:moveTo>
                    <a:pt x="2217496" y="84772"/>
                  </a:moveTo>
                  <a:lnTo>
                    <a:pt x="2214537" y="82651"/>
                  </a:lnTo>
                  <a:lnTo>
                    <a:pt x="2177694" y="44564"/>
                  </a:lnTo>
                  <a:lnTo>
                    <a:pt x="2173960" y="40678"/>
                  </a:lnTo>
                  <a:lnTo>
                    <a:pt x="2134628" y="0"/>
                  </a:lnTo>
                  <a:lnTo>
                    <a:pt x="1880298" y="254330"/>
                  </a:lnTo>
                  <a:lnTo>
                    <a:pt x="1908530" y="306108"/>
                  </a:lnTo>
                  <a:lnTo>
                    <a:pt x="1939467" y="362800"/>
                  </a:lnTo>
                  <a:lnTo>
                    <a:pt x="2217496" y="84772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5129059" y="3141958"/>
              <a:ext cx="2139315" cy="2106295"/>
            </a:xfrm>
            <a:custGeom>
              <a:avLst/>
              <a:gdLst/>
              <a:ahLst/>
              <a:cxnLst/>
              <a:rect l="l" t="t" r="r" b="b"/>
              <a:pathLst>
                <a:path w="2139315" h="2106295">
                  <a:moveTo>
                    <a:pt x="1209777" y="966224"/>
                  </a:moveTo>
                  <a:lnTo>
                    <a:pt x="1107854" y="979248"/>
                  </a:lnTo>
                  <a:lnTo>
                    <a:pt x="0" y="2087102"/>
                  </a:lnTo>
                  <a:lnTo>
                    <a:pt x="70098" y="2105903"/>
                  </a:lnTo>
                  <a:lnTo>
                    <a:pt x="1209777" y="966224"/>
                  </a:lnTo>
                  <a:close/>
                </a:path>
                <a:path w="2139315" h="2106295">
                  <a:moveTo>
                    <a:pt x="1709646" y="377455"/>
                  </a:moveTo>
                  <a:lnTo>
                    <a:pt x="1225579" y="861523"/>
                  </a:lnTo>
                  <a:lnTo>
                    <a:pt x="1299018" y="876984"/>
                  </a:lnTo>
                  <a:lnTo>
                    <a:pt x="1767783" y="408218"/>
                  </a:lnTo>
                  <a:lnTo>
                    <a:pt x="1716240" y="382291"/>
                  </a:lnTo>
                  <a:lnTo>
                    <a:pt x="1709646" y="377455"/>
                  </a:lnTo>
                  <a:close/>
                </a:path>
                <a:path w="2139315" h="2106295">
                  <a:moveTo>
                    <a:pt x="2087102" y="0"/>
                  </a:moveTo>
                  <a:lnTo>
                    <a:pt x="1810594" y="276507"/>
                  </a:lnTo>
                  <a:lnTo>
                    <a:pt x="1841970" y="334031"/>
                  </a:lnTo>
                  <a:lnTo>
                    <a:pt x="2138727" y="37274"/>
                  </a:lnTo>
                  <a:lnTo>
                    <a:pt x="2088350" y="1291"/>
                  </a:lnTo>
                  <a:lnTo>
                    <a:pt x="2087102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5193149" y="3176058"/>
              <a:ext cx="2120900" cy="2083435"/>
            </a:xfrm>
            <a:custGeom>
              <a:avLst/>
              <a:gdLst/>
              <a:ahLst/>
              <a:cxnLst/>
              <a:rect l="l" t="t" r="r" b="b"/>
              <a:pathLst>
                <a:path w="2120900" h="2083435">
                  <a:moveTo>
                    <a:pt x="1233050" y="920961"/>
                  </a:moveTo>
                  <a:lnTo>
                    <a:pt x="1136951" y="933241"/>
                  </a:lnTo>
                  <a:lnTo>
                    <a:pt x="0" y="2070192"/>
                  </a:lnTo>
                  <a:lnTo>
                    <a:pt x="43060" y="2081741"/>
                  </a:lnTo>
                  <a:lnTo>
                    <a:pt x="73719" y="2082832"/>
                  </a:lnTo>
                  <a:lnTo>
                    <a:pt x="1235279" y="921272"/>
                  </a:lnTo>
                  <a:lnTo>
                    <a:pt x="1233050" y="920961"/>
                  </a:lnTo>
                  <a:close/>
                </a:path>
                <a:path w="2120900" h="2083435">
                  <a:moveTo>
                    <a:pt x="1698623" y="371568"/>
                  </a:moveTo>
                  <a:lnTo>
                    <a:pt x="1228633" y="841559"/>
                  </a:lnTo>
                  <a:lnTo>
                    <a:pt x="1299974" y="856578"/>
                  </a:lnTo>
                  <a:lnTo>
                    <a:pt x="1756080" y="400471"/>
                  </a:lnTo>
                  <a:lnTo>
                    <a:pt x="1698623" y="371568"/>
                  </a:lnTo>
                  <a:close/>
                </a:path>
                <a:path w="2120900" h="2083435">
                  <a:moveTo>
                    <a:pt x="2070192" y="0"/>
                  </a:moveTo>
                  <a:lnTo>
                    <a:pt x="1775191" y="295001"/>
                  </a:lnTo>
                  <a:lnTo>
                    <a:pt x="1805671" y="350881"/>
                  </a:lnTo>
                  <a:lnTo>
                    <a:pt x="2120568" y="35983"/>
                  </a:lnTo>
                  <a:lnTo>
                    <a:pt x="2070192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5259511" y="3208866"/>
              <a:ext cx="2096770" cy="2052955"/>
            </a:xfrm>
            <a:custGeom>
              <a:avLst/>
              <a:gdLst/>
              <a:ahLst/>
              <a:cxnLst/>
              <a:rect l="l" t="t" r="r" b="b"/>
              <a:pathLst>
                <a:path w="2096770" h="2052954">
                  <a:moveTo>
                    <a:pt x="1166688" y="888153"/>
                  </a:moveTo>
                  <a:lnTo>
                    <a:pt x="1160864" y="888897"/>
                  </a:lnTo>
                  <a:lnTo>
                    <a:pt x="0" y="2049762"/>
                  </a:lnTo>
                  <a:lnTo>
                    <a:pt x="85846" y="2052816"/>
                  </a:lnTo>
                  <a:lnTo>
                    <a:pt x="1240254" y="898407"/>
                  </a:lnTo>
                  <a:lnTo>
                    <a:pt x="1166688" y="888153"/>
                  </a:lnTo>
                  <a:close/>
                </a:path>
                <a:path w="2096770" h="2052954">
                  <a:moveTo>
                    <a:pt x="1684649" y="365113"/>
                  </a:moveTo>
                  <a:lnTo>
                    <a:pt x="1227317" y="822444"/>
                  </a:lnTo>
                  <a:lnTo>
                    <a:pt x="1261938" y="829733"/>
                  </a:lnTo>
                  <a:lnTo>
                    <a:pt x="1288537" y="850125"/>
                  </a:lnTo>
                  <a:lnTo>
                    <a:pt x="1743796" y="394865"/>
                  </a:lnTo>
                  <a:lnTo>
                    <a:pt x="1684649" y="365113"/>
                  </a:lnTo>
                  <a:close/>
                </a:path>
                <a:path w="2096770" h="2052954">
                  <a:moveTo>
                    <a:pt x="2049762" y="0"/>
                  </a:moveTo>
                  <a:lnTo>
                    <a:pt x="1736620" y="313142"/>
                  </a:lnTo>
                  <a:lnTo>
                    <a:pt x="1767996" y="370665"/>
                  </a:lnTo>
                  <a:lnTo>
                    <a:pt x="2096142" y="42519"/>
                  </a:lnTo>
                  <a:lnTo>
                    <a:pt x="2091248" y="29633"/>
                  </a:lnTo>
                  <a:lnTo>
                    <a:pt x="204976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5337999" y="3245863"/>
              <a:ext cx="2039620" cy="2018664"/>
            </a:xfrm>
            <a:custGeom>
              <a:avLst/>
              <a:gdLst/>
              <a:ahLst/>
              <a:cxnLst/>
              <a:rect l="l" t="t" r="r" b="b"/>
              <a:pathLst>
                <a:path w="2039620" h="2018664">
                  <a:moveTo>
                    <a:pt x="1155078" y="860478"/>
                  </a:moveTo>
                  <a:lnTo>
                    <a:pt x="0" y="2015557"/>
                  </a:lnTo>
                  <a:lnTo>
                    <a:pt x="83393" y="2018523"/>
                  </a:lnTo>
                  <a:lnTo>
                    <a:pt x="1230873" y="871043"/>
                  </a:lnTo>
                  <a:lnTo>
                    <a:pt x="1155078" y="860478"/>
                  </a:lnTo>
                  <a:close/>
                </a:path>
                <a:path w="2039620" h="2018664">
                  <a:moveTo>
                    <a:pt x="1660238" y="355318"/>
                  </a:moveTo>
                  <a:lnTo>
                    <a:pt x="1205735" y="809821"/>
                  </a:lnTo>
                  <a:lnTo>
                    <a:pt x="1254618" y="847298"/>
                  </a:lnTo>
                  <a:lnTo>
                    <a:pt x="1718120" y="383796"/>
                  </a:lnTo>
                  <a:lnTo>
                    <a:pt x="1716850" y="383796"/>
                  </a:lnTo>
                  <a:lnTo>
                    <a:pt x="1660238" y="355318"/>
                  </a:lnTo>
                  <a:close/>
                </a:path>
                <a:path w="2039620" h="2018664">
                  <a:moveTo>
                    <a:pt x="2015557" y="0"/>
                  </a:moveTo>
                  <a:lnTo>
                    <a:pt x="1686819" y="328738"/>
                  </a:lnTo>
                  <a:lnTo>
                    <a:pt x="1716850" y="383796"/>
                  </a:lnTo>
                  <a:lnTo>
                    <a:pt x="1718120" y="383796"/>
                  </a:lnTo>
                  <a:lnTo>
                    <a:pt x="2039326" y="62591"/>
                  </a:lnTo>
                  <a:lnTo>
                    <a:pt x="2015557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414034" y="3302932"/>
              <a:ext cx="1985645" cy="1964689"/>
            </a:xfrm>
            <a:custGeom>
              <a:avLst/>
              <a:gdLst/>
              <a:ahLst/>
              <a:cxnLst/>
              <a:rect l="l" t="t" r="r" b="b"/>
              <a:pathLst>
                <a:path w="1985645" h="1964689">
                  <a:moveTo>
                    <a:pt x="1148150" y="813043"/>
                  </a:moveTo>
                  <a:lnTo>
                    <a:pt x="0" y="1961193"/>
                  </a:lnTo>
                  <a:lnTo>
                    <a:pt x="85537" y="1964236"/>
                  </a:lnTo>
                  <a:lnTo>
                    <a:pt x="1226124" y="823297"/>
                  </a:lnTo>
                  <a:lnTo>
                    <a:pt x="1221715" y="823297"/>
                  </a:lnTo>
                  <a:lnTo>
                    <a:pt x="1148150" y="813043"/>
                  </a:lnTo>
                  <a:close/>
                </a:path>
                <a:path w="1985645" h="1964689">
                  <a:moveTo>
                    <a:pt x="1636590" y="324602"/>
                  </a:moveTo>
                  <a:lnTo>
                    <a:pt x="1174270" y="786923"/>
                  </a:lnTo>
                  <a:lnTo>
                    <a:pt x="1221715" y="823297"/>
                  </a:lnTo>
                  <a:lnTo>
                    <a:pt x="1226124" y="823297"/>
                  </a:lnTo>
                  <a:lnTo>
                    <a:pt x="1722541" y="326727"/>
                  </a:lnTo>
                  <a:lnTo>
                    <a:pt x="1640815" y="326727"/>
                  </a:lnTo>
                  <a:lnTo>
                    <a:pt x="1636590" y="324602"/>
                  </a:lnTo>
                  <a:close/>
                </a:path>
                <a:path w="1985645" h="1964689">
                  <a:moveTo>
                    <a:pt x="1961193" y="0"/>
                  </a:moveTo>
                  <a:lnTo>
                    <a:pt x="1638574" y="322619"/>
                  </a:lnTo>
                  <a:lnTo>
                    <a:pt x="1640815" y="326727"/>
                  </a:lnTo>
                  <a:lnTo>
                    <a:pt x="1722541" y="326727"/>
                  </a:lnTo>
                  <a:lnTo>
                    <a:pt x="1985412" y="63776"/>
                  </a:lnTo>
                  <a:lnTo>
                    <a:pt x="1961193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492522" y="3361841"/>
              <a:ext cx="1929130" cy="1915160"/>
            </a:xfrm>
            <a:custGeom>
              <a:avLst/>
              <a:gdLst/>
              <a:ahLst/>
              <a:cxnLst/>
              <a:rect l="l" t="t" r="r" b="b"/>
              <a:pathLst>
                <a:path w="1929129" h="1915160">
                  <a:moveTo>
                    <a:pt x="1140998" y="764077"/>
                  </a:moveTo>
                  <a:lnTo>
                    <a:pt x="0" y="1905076"/>
                  </a:lnTo>
                  <a:lnTo>
                    <a:pt x="64997" y="1907388"/>
                  </a:lnTo>
                  <a:lnTo>
                    <a:pt x="77089" y="1914675"/>
                  </a:lnTo>
                  <a:lnTo>
                    <a:pt x="1227731" y="764388"/>
                  </a:lnTo>
                  <a:lnTo>
                    <a:pt x="1143227" y="764388"/>
                  </a:lnTo>
                  <a:lnTo>
                    <a:pt x="1140998" y="764077"/>
                  </a:lnTo>
                  <a:close/>
                </a:path>
                <a:path w="1929129" h="1915160">
                  <a:moveTo>
                    <a:pt x="1905076" y="0"/>
                  </a:moveTo>
                  <a:lnTo>
                    <a:pt x="1141790" y="763286"/>
                  </a:lnTo>
                  <a:lnTo>
                    <a:pt x="1143227" y="764388"/>
                  </a:lnTo>
                  <a:lnTo>
                    <a:pt x="1227731" y="764388"/>
                  </a:lnTo>
                  <a:lnTo>
                    <a:pt x="1929092" y="63243"/>
                  </a:lnTo>
                  <a:lnTo>
                    <a:pt x="190507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565444" y="3419830"/>
              <a:ext cx="1878964" cy="1887220"/>
            </a:xfrm>
            <a:custGeom>
              <a:avLst/>
              <a:gdLst/>
              <a:ahLst/>
              <a:cxnLst/>
              <a:rect l="l" t="t" r="r" b="b"/>
              <a:pathLst>
                <a:path w="1878965" h="1887220">
                  <a:moveTo>
                    <a:pt x="1854175" y="0"/>
                  </a:moveTo>
                  <a:lnTo>
                    <a:pt x="0" y="1854175"/>
                  </a:lnTo>
                  <a:lnTo>
                    <a:pt x="54678" y="1887127"/>
                  </a:lnTo>
                  <a:lnTo>
                    <a:pt x="1878932" y="62872"/>
                  </a:lnTo>
                  <a:lnTo>
                    <a:pt x="1861515" y="19329"/>
                  </a:lnTo>
                  <a:lnTo>
                    <a:pt x="1854175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615367" y="3477259"/>
              <a:ext cx="1851660" cy="1859914"/>
            </a:xfrm>
            <a:custGeom>
              <a:avLst/>
              <a:gdLst/>
              <a:ahLst/>
              <a:cxnLst/>
              <a:rect l="l" t="t" r="r" b="b"/>
              <a:pathLst>
                <a:path w="1851659" h="1859914">
                  <a:moveTo>
                    <a:pt x="1826832" y="0"/>
                  </a:moveTo>
                  <a:lnTo>
                    <a:pt x="0" y="1826832"/>
                  </a:lnTo>
                  <a:lnTo>
                    <a:pt x="53885" y="1859306"/>
                  </a:lnTo>
                  <a:lnTo>
                    <a:pt x="1851506" y="61685"/>
                  </a:lnTo>
                  <a:lnTo>
                    <a:pt x="1826832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665291" y="3534409"/>
              <a:ext cx="1824989" cy="1833245"/>
            </a:xfrm>
            <a:custGeom>
              <a:avLst/>
              <a:gdLst/>
              <a:ahLst/>
              <a:cxnLst/>
              <a:rect l="l" t="t" r="r" b="b"/>
              <a:pathLst>
                <a:path w="1824990" h="1833245">
                  <a:moveTo>
                    <a:pt x="1799768" y="0"/>
                  </a:moveTo>
                  <a:lnTo>
                    <a:pt x="0" y="1799768"/>
                  </a:lnTo>
                  <a:lnTo>
                    <a:pt x="54678" y="1832720"/>
                  </a:lnTo>
                  <a:lnTo>
                    <a:pt x="1824805" y="62592"/>
                  </a:lnTo>
                  <a:lnTo>
                    <a:pt x="1799768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715215" y="3591559"/>
              <a:ext cx="1798320" cy="1798955"/>
            </a:xfrm>
            <a:custGeom>
              <a:avLst/>
              <a:gdLst/>
              <a:ahLst/>
              <a:cxnLst/>
              <a:rect l="l" t="t" r="r" b="b"/>
              <a:pathLst>
                <a:path w="1798320" h="1798954">
                  <a:moveTo>
                    <a:pt x="1772704" y="0"/>
                  </a:moveTo>
                  <a:lnTo>
                    <a:pt x="0" y="1772704"/>
                  </a:lnTo>
                  <a:lnTo>
                    <a:pt x="34074" y="1793240"/>
                  </a:lnTo>
                  <a:lnTo>
                    <a:pt x="61921" y="1798412"/>
                  </a:lnTo>
                  <a:lnTo>
                    <a:pt x="1797741" y="62592"/>
                  </a:lnTo>
                  <a:lnTo>
                    <a:pt x="1772704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770711" y="3648709"/>
              <a:ext cx="1765935" cy="1753870"/>
            </a:xfrm>
            <a:custGeom>
              <a:avLst/>
              <a:gdLst/>
              <a:ahLst/>
              <a:cxnLst/>
              <a:rect l="l" t="t" r="r" b="b"/>
              <a:pathLst>
                <a:path w="1765934" h="1753870">
                  <a:moveTo>
                    <a:pt x="1740069" y="0"/>
                  </a:moveTo>
                  <a:lnTo>
                    <a:pt x="0" y="1740069"/>
                  </a:lnTo>
                  <a:lnTo>
                    <a:pt x="73902" y="1753797"/>
                  </a:lnTo>
                  <a:lnTo>
                    <a:pt x="1765614" y="62084"/>
                  </a:lnTo>
                  <a:lnTo>
                    <a:pt x="1762929" y="57150"/>
                  </a:lnTo>
                  <a:lnTo>
                    <a:pt x="1740069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838186" y="3705859"/>
              <a:ext cx="1727200" cy="1709420"/>
            </a:xfrm>
            <a:custGeom>
              <a:avLst/>
              <a:gdLst/>
              <a:ahLst/>
              <a:cxnLst/>
              <a:rect l="l" t="t" r="r" b="b"/>
              <a:pathLst>
                <a:path w="1727200" h="1709420">
                  <a:moveTo>
                    <a:pt x="1695453" y="0"/>
                  </a:moveTo>
                  <a:lnTo>
                    <a:pt x="0" y="1695453"/>
                  </a:lnTo>
                  <a:lnTo>
                    <a:pt x="74973" y="1709380"/>
                  </a:lnTo>
                  <a:lnTo>
                    <a:pt x="1726779" y="57573"/>
                  </a:lnTo>
                  <a:lnTo>
                    <a:pt x="1695453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5906429" y="3757935"/>
              <a:ext cx="1686560" cy="1670050"/>
            </a:xfrm>
            <a:custGeom>
              <a:avLst/>
              <a:gdLst/>
              <a:ahLst/>
              <a:cxnLst/>
              <a:rect l="l" t="t" r="r" b="b"/>
              <a:pathLst>
                <a:path w="1686559" h="1670050">
                  <a:moveTo>
                    <a:pt x="1655545" y="0"/>
                  </a:moveTo>
                  <a:lnTo>
                    <a:pt x="0" y="1656055"/>
                  </a:lnTo>
                  <a:lnTo>
                    <a:pt x="73134" y="1669640"/>
                  </a:lnTo>
                  <a:lnTo>
                    <a:pt x="1686283" y="56491"/>
                  </a:lnTo>
                  <a:lnTo>
                    <a:pt x="165554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973138" y="3809491"/>
              <a:ext cx="1648460" cy="1631314"/>
            </a:xfrm>
            <a:custGeom>
              <a:avLst/>
              <a:gdLst/>
              <a:ahLst/>
              <a:cxnLst/>
              <a:rect l="l" t="t" r="r" b="b"/>
              <a:pathLst>
                <a:path w="1648459" h="1631314">
                  <a:moveTo>
                    <a:pt x="1616889" y="0"/>
                  </a:moveTo>
                  <a:lnTo>
                    <a:pt x="0" y="1616889"/>
                  </a:lnTo>
                  <a:lnTo>
                    <a:pt x="74973" y="1630816"/>
                  </a:lnTo>
                  <a:lnTo>
                    <a:pt x="1648216" y="57573"/>
                  </a:lnTo>
                  <a:lnTo>
                    <a:pt x="1616889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6040613" y="3861308"/>
              <a:ext cx="1619250" cy="1591945"/>
            </a:xfrm>
            <a:custGeom>
              <a:avLst/>
              <a:gdLst/>
              <a:ahLst/>
              <a:cxnLst/>
              <a:rect l="l" t="t" r="r" b="b"/>
              <a:pathLst>
                <a:path w="1619250" h="1591945">
                  <a:moveTo>
                    <a:pt x="1577607" y="0"/>
                  </a:moveTo>
                  <a:lnTo>
                    <a:pt x="0" y="1577607"/>
                  </a:lnTo>
                  <a:lnTo>
                    <a:pt x="73902" y="1591335"/>
                  </a:lnTo>
                  <a:lnTo>
                    <a:pt x="1619029" y="46208"/>
                  </a:lnTo>
                  <a:lnTo>
                    <a:pt x="1587005" y="17272"/>
                  </a:lnTo>
                  <a:lnTo>
                    <a:pt x="1577607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6108078" y="3903903"/>
              <a:ext cx="1636395" cy="1557655"/>
            </a:xfrm>
            <a:custGeom>
              <a:avLst/>
              <a:gdLst/>
              <a:ahLst/>
              <a:cxnLst/>
              <a:rect l="l" t="t" r="r" b="b"/>
              <a:pathLst>
                <a:path w="1636395" h="1557654">
                  <a:moveTo>
                    <a:pt x="1636077" y="79984"/>
                  </a:moveTo>
                  <a:lnTo>
                    <a:pt x="1593799" y="41795"/>
                  </a:lnTo>
                  <a:lnTo>
                    <a:pt x="1590255" y="38582"/>
                  </a:lnTo>
                  <a:lnTo>
                    <a:pt x="1547558" y="0"/>
                  </a:lnTo>
                  <a:lnTo>
                    <a:pt x="0" y="1547558"/>
                  </a:lnTo>
                  <a:lnTo>
                    <a:pt x="51422" y="1557096"/>
                  </a:lnTo>
                  <a:lnTo>
                    <a:pt x="72948" y="1555889"/>
                  </a:lnTo>
                  <a:lnTo>
                    <a:pt x="78422" y="1555584"/>
                  </a:lnTo>
                  <a:lnTo>
                    <a:pt x="80606" y="1555457"/>
                  </a:lnTo>
                  <a:lnTo>
                    <a:pt x="164909" y="1550695"/>
                  </a:lnTo>
                  <a:lnTo>
                    <a:pt x="1636077" y="79984"/>
                  </a:lnTo>
                  <a:close/>
                </a:path>
              </a:pathLst>
            </a:custGeom>
            <a:solidFill>
              <a:srgbClr val="C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6264482" y="3979858"/>
              <a:ext cx="1522095" cy="1475740"/>
            </a:xfrm>
            <a:custGeom>
              <a:avLst/>
              <a:gdLst/>
              <a:ahLst/>
              <a:cxnLst/>
              <a:rect l="l" t="t" r="r" b="b"/>
              <a:pathLst>
                <a:path w="1522095" h="1475739">
                  <a:moveTo>
                    <a:pt x="1475219" y="0"/>
                  </a:moveTo>
                  <a:lnTo>
                    <a:pt x="0" y="1475219"/>
                  </a:lnTo>
                  <a:lnTo>
                    <a:pt x="94214" y="1469904"/>
                  </a:lnTo>
                  <a:lnTo>
                    <a:pt x="1521920" y="42199"/>
                  </a:lnTo>
                  <a:lnTo>
                    <a:pt x="1475219" y="0"/>
                  </a:lnTo>
                  <a:close/>
                </a:path>
              </a:pathLst>
            </a:custGeom>
            <a:solidFill>
              <a:srgbClr val="C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6350621" y="4018440"/>
              <a:ext cx="1477645" cy="1431925"/>
            </a:xfrm>
            <a:custGeom>
              <a:avLst/>
              <a:gdLst/>
              <a:ahLst/>
              <a:cxnLst/>
              <a:rect l="l" t="t" r="r" b="b"/>
              <a:pathLst>
                <a:path w="1477645" h="1431925">
                  <a:moveTo>
                    <a:pt x="1431778" y="0"/>
                  </a:moveTo>
                  <a:lnTo>
                    <a:pt x="0" y="1431778"/>
                  </a:lnTo>
                  <a:lnTo>
                    <a:pt x="91522" y="1426615"/>
                  </a:lnTo>
                  <a:lnTo>
                    <a:pt x="1477144" y="40993"/>
                  </a:lnTo>
                  <a:lnTo>
                    <a:pt x="1431778" y="0"/>
                  </a:lnTo>
                  <a:close/>
                </a:path>
              </a:pathLst>
            </a:custGeom>
            <a:solidFill>
              <a:srgbClr val="C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6435414" y="4056420"/>
              <a:ext cx="1447165" cy="1389380"/>
            </a:xfrm>
            <a:custGeom>
              <a:avLst/>
              <a:gdLst/>
              <a:ahLst/>
              <a:cxnLst/>
              <a:rect l="l" t="t" r="r" b="b"/>
              <a:pathLst>
                <a:path w="1447165" h="1389379">
                  <a:moveTo>
                    <a:pt x="1389015" y="0"/>
                  </a:moveTo>
                  <a:lnTo>
                    <a:pt x="0" y="1389015"/>
                  </a:lnTo>
                  <a:lnTo>
                    <a:pt x="92868" y="1383776"/>
                  </a:lnTo>
                  <a:lnTo>
                    <a:pt x="1446568" y="30076"/>
                  </a:lnTo>
                  <a:lnTo>
                    <a:pt x="1403025" y="12659"/>
                  </a:lnTo>
                  <a:lnTo>
                    <a:pt x="1389015" y="0"/>
                  </a:lnTo>
                  <a:close/>
                </a:path>
              </a:pathLst>
            </a:custGeom>
            <a:solidFill>
              <a:srgbClr val="C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6520207" y="4084320"/>
              <a:ext cx="1419225" cy="1356360"/>
            </a:xfrm>
            <a:custGeom>
              <a:avLst/>
              <a:gdLst/>
              <a:ahLst/>
              <a:cxnLst/>
              <a:rect l="l" t="t" r="r" b="b"/>
              <a:pathLst>
                <a:path w="1419225" h="1356360">
                  <a:moveTo>
                    <a:pt x="1356332" y="0"/>
                  </a:moveTo>
                  <a:lnTo>
                    <a:pt x="0" y="1356332"/>
                  </a:lnTo>
                  <a:lnTo>
                    <a:pt x="92868" y="1351093"/>
                  </a:lnTo>
                  <a:lnTo>
                    <a:pt x="1418925" y="25037"/>
                  </a:lnTo>
                  <a:lnTo>
                    <a:pt x="1356332" y="0"/>
                  </a:lnTo>
                  <a:close/>
                </a:path>
              </a:pathLst>
            </a:custGeom>
            <a:solidFill>
              <a:srgbClr val="D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6604146" y="4065372"/>
              <a:ext cx="1459230" cy="1370965"/>
            </a:xfrm>
            <a:custGeom>
              <a:avLst/>
              <a:gdLst/>
              <a:ahLst/>
              <a:cxnLst/>
              <a:rect l="l" t="t" r="r" b="b"/>
              <a:pathLst>
                <a:path w="1459229" h="1370964">
                  <a:moveTo>
                    <a:pt x="1329259" y="41693"/>
                  </a:moveTo>
                  <a:lnTo>
                    <a:pt x="0" y="1370544"/>
                  </a:lnTo>
                  <a:lnTo>
                    <a:pt x="50653" y="1367687"/>
                  </a:lnTo>
                  <a:lnTo>
                    <a:pt x="154013" y="1304967"/>
                  </a:lnTo>
                  <a:lnTo>
                    <a:pt x="1409553" y="49427"/>
                  </a:lnTo>
                  <a:lnTo>
                    <a:pt x="1348593" y="49427"/>
                  </a:lnTo>
                  <a:lnTo>
                    <a:pt x="1329259" y="41693"/>
                  </a:lnTo>
                  <a:close/>
                </a:path>
                <a:path w="1459229" h="1370964">
                  <a:moveTo>
                    <a:pt x="1458980" y="0"/>
                  </a:moveTo>
                  <a:lnTo>
                    <a:pt x="1348593" y="49427"/>
                  </a:lnTo>
                  <a:lnTo>
                    <a:pt x="1409553" y="49427"/>
                  </a:lnTo>
                  <a:lnTo>
                    <a:pt x="1458980" y="0"/>
                  </a:lnTo>
                  <a:close/>
                </a:path>
              </a:pathLst>
            </a:custGeom>
            <a:solidFill>
              <a:srgbClr val="D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6738779" y="4000500"/>
              <a:ext cx="1469390" cy="1381760"/>
            </a:xfrm>
            <a:custGeom>
              <a:avLst/>
              <a:gdLst/>
              <a:ahLst/>
              <a:cxnLst/>
              <a:rect l="l" t="t" r="r" b="b"/>
              <a:pathLst>
                <a:path w="1469390" h="1381760">
                  <a:moveTo>
                    <a:pt x="1469230" y="0"/>
                  </a:moveTo>
                  <a:lnTo>
                    <a:pt x="1310548" y="71051"/>
                  </a:lnTo>
                  <a:lnTo>
                    <a:pt x="0" y="1381600"/>
                  </a:lnTo>
                  <a:lnTo>
                    <a:pt x="222870" y="1246359"/>
                  </a:lnTo>
                  <a:lnTo>
                    <a:pt x="1469230" y="0"/>
                  </a:lnTo>
                  <a:close/>
                </a:path>
              </a:pathLst>
            </a:custGeom>
            <a:solidFill>
              <a:srgbClr val="D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6939039" y="3935626"/>
              <a:ext cx="1414145" cy="1325245"/>
            </a:xfrm>
            <a:custGeom>
              <a:avLst/>
              <a:gdLst/>
              <a:ahLst/>
              <a:cxnLst/>
              <a:rect l="l" t="t" r="r" b="b"/>
              <a:pathLst>
                <a:path w="1414145" h="1325245">
                  <a:moveTo>
                    <a:pt x="1413852" y="0"/>
                  </a:moveTo>
                  <a:lnTo>
                    <a:pt x="1252871" y="72081"/>
                  </a:lnTo>
                  <a:lnTo>
                    <a:pt x="0" y="1324952"/>
                  </a:lnTo>
                  <a:lnTo>
                    <a:pt x="125969" y="1248512"/>
                  </a:lnTo>
                  <a:lnTo>
                    <a:pt x="325359" y="1028802"/>
                  </a:lnTo>
                  <a:lnTo>
                    <a:pt x="401943" y="1011909"/>
                  </a:lnTo>
                  <a:lnTo>
                    <a:pt x="1088458" y="325394"/>
                  </a:lnTo>
                  <a:lnTo>
                    <a:pt x="1051800" y="285852"/>
                  </a:lnTo>
                  <a:lnTo>
                    <a:pt x="1061960" y="285852"/>
                  </a:lnTo>
                  <a:lnTo>
                    <a:pt x="1070850" y="275692"/>
                  </a:lnTo>
                  <a:lnTo>
                    <a:pt x="1107680" y="247752"/>
                  </a:lnTo>
                  <a:lnTo>
                    <a:pt x="1154669" y="209652"/>
                  </a:lnTo>
                  <a:lnTo>
                    <a:pt x="1202930" y="199492"/>
                  </a:lnTo>
                  <a:lnTo>
                    <a:pt x="1219693" y="194158"/>
                  </a:lnTo>
                  <a:lnTo>
                    <a:pt x="1413852" y="0"/>
                  </a:lnTo>
                  <a:close/>
                </a:path>
              </a:pathLst>
            </a:custGeom>
            <a:solidFill>
              <a:srgbClr val="D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7331206" y="3870532"/>
              <a:ext cx="1167130" cy="1131570"/>
            </a:xfrm>
            <a:custGeom>
              <a:avLst/>
              <a:gdLst/>
              <a:ahLst/>
              <a:cxnLst/>
              <a:rect l="l" t="t" r="r" b="b"/>
              <a:pathLst>
                <a:path w="1167129" h="1131570">
                  <a:moveTo>
                    <a:pt x="92547" y="1074847"/>
                  </a:moveTo>
                  <a:lnTo>
                    <a:pt x="19553" y="1074847"/>
                  </a:lnTo>
                  <a:lnTo>
                    <a:pt x="35899" y="1131513"/>
                  </a:lnTo>
                  <a:lnTo>
                    <a:pt x="92547" y="1074847"/>
                  </a:lnTo>
                  <a:close/>
                </a:path>
                <a:path w="1167129" h="1131570">
                  <a:moveTo>
                    <a:pt x="692625" y="386534"/>
                  </a:moveTo>
                  <a:lnTo>
                    <a:pt x="0" y="1079160"/>
                  </a:lnTo>
                  <a:lnTo>
                    <a:pt x="19553" y="1074847"/>
                  </a:lnTo>
                  <a:lnTo>
                    <a:pt x="92547" y="1074847"/>
                  </a:lnTo>
                  <a:lnTo>
                    <a:pt x="734978" y="432218"/>
                  </a:lnTo>
                  <a:lnTo>
                    <a:pt x="692625" y="386534"/>
                  </a:lnTo>
                  <a:close/>
                </a:path>
                <a:path w="1167129" h="1131570">
                  <a:moveTo>
                    <a:pt x="1167063" y="0"/>
                  </a:moveTo>
                  <a:lnTo>
                    <a:pt x="1007887" y="71272"/>
                  </a:lnTo>
                  <a:lnTo>
                    <a:pt x="816351" y="262809"/>
                  </a:lnTo>
                  <a:lnTo>
                    <a:pt x="838703" y="255697"/>
                  </a:lnTo>
                  <a:lnTo>
                    <a:pt x="878073" y="236647"/>
                  </a:lnTo>
                  <a:lnTo>
                    <a:pt x="974593" y="188387"/>
                  </a:lnTo>
                  <a:lnTo>
                    <a:pt x="983464" y="183656"/>
                  </a:lnTo>
                  <a:lnTo>
                    <a:pt x="1167063" y="0"/>
                  </a:lnTo>
                  <a:close/>
                </a:path>
              </a:pathLst>
            </a:custGeom>
            <a:solidFill>
              <a:srgbClr val="D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7365260" y="3805880"/>
              <a:ext cx="1277620" cy="1257935"/>
            </a:xfrm>
            <a:custGeom>
              <a:avLst/>
              <a:gdLst/>
              <a:ahLst/>
              <a:cxnLst/>
              <a:rect l="l" t="t" r="r" b="b"/>
              <a:pathLst>
                <a:path w="1277620" h="1257935">
                  <a:moveTo>
                    <a:pt x="697063" y="492705"/>
                  </a:moveTo>
                  <a:lnTo>
                    <a:pt x="0" y="1189768"/>
                  </a:lnTo>
                  <a:lnTo>
                    <a:pt x="19618" y="1257779"/>
                  </a:lnTo>
                  <a:lnTo>
                    <a:pt x="739126" y="538271"/>
                  </a:lnTo>
                  <a:lnTo>
                    <a:pt x="738609" y="537518"/>
                  </a:lnTo>
                  <a:lnTo>
                    <a:pt x="697063" y="492705"/>
                  </a:lnTo>
                  <a:close/>
                </a:path>
                <a:path w="1277620" h="1257935">
                  <a:moveTo>
                    <a:pt x="1277398" y="0"/>
                  </a:moveTo>
                  <a:lnTo>
                    <a:pt x="1118716" y="71051"/>
                  </a:lnTo>
                  <a:lnTo>
                    <a:pt x="932919" y="256848"/>
                  </a:lnTo>
                  <a:lnTo>
                    <a:pt x="940539" y="253038"/>
                  </a:lnTo>
                  <a:lnTo>
                    <a:pt x="978639" y="232718"/>
                  </a:lnTo>
                  <a:lnTo>
                    <a:pt x="1016739" y="206048"/>
                  </a:lnTo>
                  <a:lnTo>
                    <a:pt x="1044679" y="194618"/>
                  </a:lnTo>
                  <a:lnTo>
                    <a:pt x="1054839" y="186998"/>
                  </a:lnTo>
                  <a:lnTo>
                    <a:pt x="1117983" y="159414"/>
                  </a:lnTo>
                  <a:lnTo>
                    <a:pt x="1277398" y="0"/>
                  </a:lnTo>
                  <a:close/>
                </a:path>
              </a:pathLst>
            </a:custGeom>
            <a:solidFill>
              <a:srgbClr val="D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7383173" y="3740838"/>
              <a:ext cx="1405255" cy="1385570"/>
            </a:xfrm>
            <a:custGeom>
              <a:avLst/>
              <a:gdLst/>
              <a:ahLst/>
              <a:cxnLst/>
              <a:rect l="l" t="t" r="r" b="b"/>
              <a:pathLst>
                <a:path w="1405254" h="1385570">
                  <a:moveTo>
                    <a:pt x="717641" y="599265"/>
                  </a:moveTo>
                  <a:lnTo>
                    <a:pt x="0" y="1316907"/>
                  </a:lnTo>
                  <a:lnTo>
                    <a:pt x="19760" y="1385411"/>
                  </a:lnTo>
                  <a:lnTo>
                    <a:pt x="753977" y="650969"/>
                  </a:lnTo>
                  <a:lnTo>
                    <a:pt x="720696" y="602561"/>
                  </a:lnTo>
                  <a:lnTo>
                    <a:pt x="717641" y="599265"/>
                  </a:lnTo>
                  <a:close/>
                </a:path>
                <a:path w="1405254" h="1385570">
                  <a:moveTo>
                    <a:pt x="1404746" y="0"/>
                  </a:moveTo>
                  <a:lnTo>
                    <a:pt x="1245687" y="71220"/>
                  </a:lnTo>
                  <a:lnTo>
                    <a:pt x="1086539" y="230367"/>
                  </a:lnTo>
                  <a:lnTo>
                    <a:pt x="1242603" y="162192"/>
                  </a:lnTo>
                  <a:lnTo>
                    <a:pt x="1404746" y="0"/>
                  </a:lnTo>
                  <a:close/>
                </a:path>
              </a:pathLst>
            </a:custGeom>
            <a:solidFill>
              <a:srgbClr val="D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7401370" y="3676134"/>
              <a:ext cx="1531620" cy="1530985"/>
            </a:xfrm>
            <a:custGeom>
              <a:avLst/>
              <a:gdLst/>
              <a:ahLst/>
              <a:cxnLst/>
              <a:rect l="l" t="t" r="r" b="b"/>
              <a:pathLst>
                <a:path w="1531620" h="1530985">
                  <a:moveTo>
                    <a:pt x="733026" y="711667"/>
                  </a:moveTo>
                  <a:lnTo>
                    <a:pt x="0" y="1444694"/>
                  </a:lnTo>
                  <a:lnTo>
                    <a:pt x="6539" y="1467364"/>
                  </a:lnTo>
                  <a:lnTo>
                    <a:pt x="87" y="1530967"/>
                  </a:lnTo>
                  <a:lnTo>
                    <a:pt x="768210" y="762844"/>
                  </a:lnTo>
                  <a:lnTo>
                    <a:pt x="733026" y="711667"/>
                  </a:lnTo>
                  <a:close/>
                </a:path>
                <a:path w="1531620" h="1530985">
                  <a:moveTo>
                    <a:pt x="1531054" y="0"/>
                  </a:moveTo>
                  <a:lnTo>
                    <a:pt x="1374672" y="70021"/>
                  </a:lnTo>
                  <a:lnTo>
                    <a:pt x="1212671" y="232022"/>
                  </a:lnTo>
                  <a:lnTo>
                    <a:pt x="1366021" y="165033"/>
                  </a:lnTo>
                  <a:lnTo>
                    <a:pt x="1531054" y="0"/>
                  </a:lnTo>
                  <a:close/>
                </a:path>
              </a:pathLst>
            </a:custGeom>
            <a:solidFill>
              <a:srgbClr val="D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7395113" y="3611145"/>
              <a:ext cx="1682750" cy="1683385"/>
            </a:xfrm>
            <a:custGeom>
              <a:avLst/>
              <a:gdLst/>
              <a:ahLst/>
              <a:cxnLst/>
              <a:rect l="l" t="t" r="r" b="b"/>
              <a:pathLst>
                <a:path w="1682750" h="1683385">
                  <a:moveTo>
                    <a:pt x="771362" y="823318"/>
                  </a:moveTo>
                  <a:lnTo>
                    <a:pt x="7204" y="1587476"/>
                  </a:lnTo>
                  <a:lnTo>
                    <a:pt x="3906" y="1619984"/>
                  </a:lnTo>
                  <a:lnTo>
                    <a:pt x="0" y="1682973"/>
                  </a:lnTo>
                  <a:lnTo>
                    <a:pt x="807232" y="875492"/>
                  </a:lnTo>
                  <a:lnTo>
                    <a:pt x="771362" y="823318"/>
                  </a:lnTo>
                  <a:close/>
                </a:path>
                <a:path w="1682750" h="1683385">
                  <a:moveTo>
                    <a:pt x="1682454" y="0"/>
                  </a:moveTo>
                  <a:lnTo>
                    <a:pt x="1523512" y="71168"/>
                  </a:lnTo>
                  <a:lnTo>
                    <a:pt x="1358747" y="235933"/>
                  </a:lnTo>
                  <a:lnTo>
                    <a:pt x="1514699" y="167807"/>
                  </a:lnTo>
                  <a:lnTo>
                    <a:pt x="1682454" y="0"/>
                  </a:lnTo>
                  <a:close/>
                </a:path>
              </a:pathLst>
            </a:custGeom>
            <a:solidFill>
              <a:srgbClr val="D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7389867" y="3581400"/>
              <a:ext cx="1754505" cy="1797685"/>
            </a:xfrm>
            <a:custGeom>
              <a:avLst/>
              <a:gdLst/>
              <a:ahLst/>
              <a:cxnLst/>
              <a:rect l="l" t="t" r="r" b="b"/>
              <a:pathLst>
                <a:path w="1754504" h="1797685">
                  <a:moveTo>
                    <a:pt x="809722" y="901229"/>
                  </a:moveTo>
                  <a:lnTo>
                    <a:pt x="5709" y="1705242"/>
                  </a:lnTo>
                  <a:lnTo>
                    <a:pt x="0" y="1797312"/>
                  </a:lnTo>
                  <a:lnTo>
                    <a:pt x="847677" y="949634"/>
                  </a:lnTo>
                  <a:lnTo>
                    <a:pt x="839732" y="944880"/>
                  </a:lnTo>
                  <a:lnTo>
                    <a:pt x="809722" y="901229"/>
                  </a:lnTo>
                  <a:close/>
                </a:path>
                <a:path w="1754504" h="1797685">
                  <a:moveTo>
                    <a:pt x="1754132" y="0"/>
                  </a:moveTo>
                  <a:lnTo>
                    <a:pt x="1675941" y="35010"/>
                  </a:lnTo>
                  <a:lnTo>
                    <a:pt x="1508322" y="202630"/>
                  </a:lnTo>
                  <a:lnTo>
                    <a:pt x="1661671" y="135640"/>
                  </a:lnTo>
                  <a:lnTo>
                    <a:pt x="1754132" y="43179"/>
                  </a:lnTo>
                  <a:lnTo>
                    <a:pt x="1754132" y="0"/>
                  </a:lnTo>
                  <a:close/>
                </a:path>
              </a:pathLst>
            </a:custGeom>
            <a:solidFill>
              <a:srgbClr val="D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7388860" y="3618095"/>
              <a:ext cx="1755139" cy="1843405"/>
            </a:xfrm>
            <a:custGeom>
              <a:avLst/>
              <a:gdLst/>
              <a:ahLst/>
              <a:cxnLst/>
              <a:rect l="l" t="t" r="r" b="b"/>
              <a:pathLst>
                <a:path w="1755140" h="1843404">
                  <a:moveTo>
                    <a:pt x="844452" y="910406"/>
                  </a:moveTo>
                  <a:lnTo>
                    <a:pt x="1472" y="1753128"/>
                  </a:lnTo>
                  <a:lnTo>
                    <a:pt x="0" y="1776864"/>
                  </a:lnTo>
                  <a:lnTo>
                    <a:pt x="0" y="1842904"/>
                  </a:lnTo>
                  <a:lnTo>
                    <a:pt x="899535" y="943369"/>
                  </a:lnTo>
                  <a:lnTo>
                    <a:pt x="844452" y="910406"/>
                  </a:lnTo>
                  <a:close/>
                </a:path>
                <a:path w="1755140" h="1843404">
                  <a:moveTo>
                    <a:pt x="1755140" y="0"/>
                  </a:moveTo>
                  <a:lnTo>
                    <a:pt x="1651107" y="104000"/>
                  </a:lnTo>
                  <a:lnTo>
                    <a:pt x="1755140" y="58554"/>
                  </a:lnTo>
                  <a:lnTo>
                    <a:pt x="1755140" y="0"/>
                  </a:lnTo>
                  <a:close/>
                </a:path>
              </a:pathLst>
            </a:custGeom>
            <a:solidFill>
              <a:srgbClr val="D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7388860" y="4558611"/>
              <a:ext cx="949325" cy="981710"/>
            </a:xfrm>
            <a:custGeom>
              <a:avLst/>
              <a:gdLst/>
              <a:ahLst/>
              <a:cxnLst/>
              <a:rect l="l" t="t" r="r" b="b"/>
              <a:pathLst>
                <a:path w="949325" h="981710">
                  <a:moveTo>
                    <a:pt x="894768" y="0"/>
                  </a:moveTo>
                  <a:lnTo>
                    <a:pt x="0" y="894768"/>
                  </a:lnTo>
                  <a:lnTo>
                    <a:pt x="0" y="981128"/>
                  </a:lnTo>
                  <a:lnTo>
                    <a:pt x="948796" y="32331"/>
                  </a:lnTo>
                  <a:lnTo>
                    <a:pt x="894768" y="0"/>
                  </a:lnTo>
                  <a:close/>
                </a:path>
              </a:pathLst>
            </a:custGeom>
            <a:solidFill>
              <a:srgbClr val="D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7388860" y="4588090"/>
              <a:ext cx="1000125" cy="1026794"/>
            </a:xfrm>
            <a:custGeom>
              <a:avLst/>
              <a:gdLst/>
              <a:ahLst/>
              <a:cxnLst/>
              <a:rect l="l" t="t" r="r" b="b"/>
              <a:pathLst>
                <a:path w="1000125" h="1026795">
                  <a:moveTo>
                    <a:pt x="944029" y="0"/>
                  </a:moveTo>
                  <a:lnTo>
                    <a:pt x="0" y="944029"/>
                  </a:lnTo>
                  <a:lnTo>
                    <a:pt x="0" y="1016419"/>
                  </a:lnTo>
                  <a:lnTo>
                    <a:pt x="6613" y="1026315"/>
                  </a:lnTo>
                  <a:lnTo>
                    <a:pt x="999646" y="33282"/>
                  </a:lnTo>
                  <a:lnTo>
                    <a:pt x="944029" y="0"/>
                  </a:lnTo>
                  <a:close/>
                </a:path>
              </a:pathLst>
            </a:custGeom>
            <a:solidFill>
              <a:srgbClr val="D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7392421" y="4618520"/>
              <a:ext cx="1044575" cy="1043940"/>
            </a:xfrm>
            <a:custGeom>
              <a:avLst/>
              <a:gdLst/>
              <a:ahLst/>
              <a:cxnLst/>
              <a:rect l="l" t="t" r="r" b="b"/>
              <a:pathLst>
                <a:path w="1044575" h="1043939">
                  <a:moveTo>
                    <a:pt x="991317" y="0"/>
                  </a:moveTo>
                  <a:lnTo>
                    <a:pt x="0" y="991317"/>
                  </a:lnTo>
                  <a:lnTo>
                    <a:pt x="34818" y="1043416"/>
                  </a:lnTo>
                  <a:lnTo>
                    <a:pt x="768598" y="309861"/>
                  </a:lnTo>
                  <a:lnTo>
                    <a:pt x="768598" y="258279"/>
                  </a:lnTo>
                  <a:lnTo>
                    <a:pt x="820196" y="258279"/>
                  </a:lnTo>
                  <a:lnTo>
                    <a:pt x="1044020" y="34524"/>
                  </a:lnTo>
                  <a:lnTo>
                    <a:pt x="998468" y="4279"/>
                  </a:lnTo>
                  <a:lnTo>
                    <a:pt x="991317" y="0"/>
                  </a:lnTo>
                  <a:close/>
                </a:path>
                <a:path w="1044575" h="1043939">
                  <a:moveTo>
                    <a:pt x="820196" y="258279"/>
                  </a:moveTo>
                  <a:lnTo>
                    <a:pt x="768598" y="258279"/>
                  </a:lnTo>
                  <a:lnTo>
                    <a:pt x="788128" y="290337"/>
                  </a:lnTo>
                  <a:lnTo>
                    <a:pt x="820196" y="258279"/>
                  </a:lnTo>
                  <a:close/>
                </a:path>
              </a:pathLst>
            </a:custGeom>
            <a:solidFill>
              <a:srgbClr val="D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7423964" y="4649658"/>
              <a:ext cx="1061085" cy="1061085"/>
            </a:xfrm>
            <a:custGeom>
              <a:avLst/>
              <a:gdLst/>
              <a:ahLst/>
              <a:cxnLst/>
              <a:rect l="l" t="t" r="r" b="b"/>
              <a:pathLst>
                <a:path w="1061084" h="1061085">
                  <a:moveTo>
                    <a:pt x="737055" y="270321"/>
                  </a:moveTo>
                  <a:lnTo>
                    <a:pt x="0" y="1007377"/>
                  </a:lnTo>
                  <a:lnTo>
                    <a:pt x="35612" y="1060664"/>
                  </a:lnTo>
                  <a:lnTo>
                    <a:pt x="737055" y="359221"/>
                  </a:lnTo>
                  <a:lnTo>
                    <a:pt x="737055" y="270321"/>
                  </a:lnTo>
                  <a:close/>
                </a:path>
                <a:path w="1061084" h="1061085">
                  <a:moveTo>
                    <a:pt x="1007377" y="0"/>
                  </a:moveTo>
                  <a:lnTo>
                    <a:pt x="753402" y="253974"/>
                  </a:lnTo>
                  <a:lnTo>
                    <a:pt x="787057" y="309219"/>
                  </a:lnTo>
                  <a:lnTo>
                    <a:pt x="1060804" y="35473"/>
                  </a:lnTo>
                  <a:lnTo>
                    <a:pt x="1007377" y="0"/>
                  </a:lnTo>
                  <a:close/>
                </a:path>
              </a:pathLst>
            </a:custGeom>
            <a:solidFill>
              <a:srgbClr val="DE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7456524" y="4682091"/>
              <a:ext cx="1076960" cy="1076960"/>
            </a:xfrm>
            <a:custGeom>
              <a:avLst/>
              <a:gdLst/>
              <a:ahLst/>
              <a:cxnLst/>
              <a:rect l="l" t="t" r="r" b="b"/>
              <a:pathLst>
                <a:path w="1076959" h="1076960">
                  <a:moveTo>
                    <a:pt x="704495" y="319168"/>
                  </a:moveTo>
                  <a:lnTo>
                    <a:pt x="0" y="1023664"/>
                  </a:lnTo>
                  <a:lnTo>
                    <a:pt x="35391" y="1076621"/>
                  </a:lnTo>
                  <a:lnTo>
                    <a:pt x="710956" y="400848"/>
                  </a:lnTo>
                  <a:lnTo>
                    <a:pt x="704495" y="367428"/>
                  </a:lnTo>
                  <a:lnTo>
                    <a:pt x="704495" y="319168"/>
                  </a:lnTo>
                  <a:close/>
                </a:path>
                <a:path w="1076959" h="1076960">
                  <a:moveTo>
                    <a:pt x="1023664" y="0"/>
                  </a:moveTo>
                  <a:lnTo>
                    <a:pt x="751612" y="272051"/>
                  </a:lnTo>
                  <a:lnTo>
                    <a:pt x="784971" y="326810"/>
                  </a:lnTo>
                  <a:lnTo>
                    <a:pt x="1076566" y="35125"/>
                  </a:lnTo>
                  <a:lnTo>
                    <a:pt x="1023664" y="0"/>
                  </a:lnTo>
                  <a:close/>
                </a:path>
              </a:pathLst>
            </a:custGeom>
            <a:solidFill>
              <a:srgbClr val="DF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7488575" y="4714017"/>
              <a:ext cx="1092835" cy="1092835"/>
            </a:xfrm>
            <a:custGeom>
              <a:avLst/>
              <a:gdLst/>
              <a:ahLst/>
              <a:cxnLst/>
              <a:rect l="l" t="t" r="r" b="b"/>
              <a:pathLst>
                <a:path w="1092834" h="1092835">
                  <a:moveTo>
                    <a:pt x="677588" y="362108"/>
                  </a:moveTo>
                  <a:lnTo>
                    <a:pt x="0" y="1039696"/>
                  </a:lnTo>
                  <a:lnTo>
                    <a:pt x="35104" y="1092222"/>
                  </a:lnTo>
                  <a:lnTo>
                    <a:pt x="691785" y="435541"/>
                  </a:lnTo>
                  <a:lnTo>
                    <a:pt x="677588" y="362108"/>
                  </a:lnTo>
                  <a:close/>
                </a:path>
                <a:path w="1092834" h="1092835">
                  <a:moveTo>
                    <a:pt x="1039696" y="0"/>
                  </a:moveTo>
                  <a:lnTo>
                    <a:pt x="749850" y="289845"/>
                  </a:lnTo>
                  <a:lnTo>
                    <a:pt x="783024" y="344301"/>
                  </a:lnTo>
                  <a:lnTo>
                    <a:pt x="1092360" y="34966"/>
                  </a:lnTo>
                  <a:lnTo>
                    <a:pt x="1039696" y="0"/>
                  </a:lnTo>
                  <a:close/>
                </a:path>
              </a:pathLst>
            </a:custGeom>
            <a:solidFill>
              <a:srgbClr val="E0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7520627" y="4745943"/>
              <a:ext cx="1108710" cy="1108710"/>
            </a:xfrm>
            <a:custGeom>
              <a:avLst/>
              <a:gdLst/>
              <a:ahLst/>
              <a:cxnLst/>
              <a:rect l="l" t="t" r="r" b="b"/>
              <a:pathLst>
                <a:path w="1108709" h="1108710">
                  <a:moveTo>
                    <a:pt x="658499" y="397229"/>
                  </a:moveTo>
                  <a:lnTo>
                    <a:pt x="0" y="1055729"/>
                  </a:lnTo>
                  <a:lnTo>
                    <a:pt x="35104" y="1108255"/>
                  </a:lnTo>
                  <a:lnTo>
                    <a:pt x="672696" y="470662"/>
                  </a:lnTo>
                  <a:lnTo>
                    <a:pt x="658499" y="397229"/>
                  </a:lnTo>
                  <a:close/>
                </a:path>
                <a:path w="1108709" h="1108710">
                  <a:moveTo>
                    <a:pt x="1055729" y="0"/>
                  </a:moveTo>
                  <a:lnTo>
                    <a:pt x="748088" y="307640"/>
                  </a:lnTo>
                  <a:lnTo>
                    <a:pt x="775012" y="351836"/>
                  </a:lnTo>
                  <a:lnTo>
                    <a:pt x="783248" y="360111"/>
                  </a:lnTo>
                  <a:lnTo>
                    <a:pt x="1108392" y="34966"/>
                  </a:lnTo>
                  <a:lnTo>
                    <a:pt x="1055729" y="0"/>
                  </a:lnTo>
                  <a:close/>
                </a:path>
              </a:pathLst>
            </a:custGeom>
            <a:solidFill>
              <a:srgbClr val="E1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7552389" y="4777712"/>
              <a:ext cx="1125220" cy="1118235"/>
            </a:xfrm>
            <a:custGeom>
              <a:avLst/>
              <a:gdLst/>
              <a:ahLst/>
              <a:cxnLst/>
              <a:rect l="l" t="t" r="r" b="b"/>
              <a:pathLst>
                <a:path w="1125220" h="1118235">
                  <a:moveTo>
                    <a:pt x="639614" y="432067"/>
                  </a:moveTo>
                  <a:lnTo>
                    <a:pt x="0" y="1071484"/>
                  </a:lnTo>
                  <a:lnTo>
                    <a:pt x="7921" y="1083337"/>
                  </a:lnTo>
                  <a:lnTo>
                    <a:pt x="42102" y="1117736"/>
                  </a:lnTo>
                  <a:lnTo>
                    <a:pt x="663389" y="496448"/>
                  </a:lnTo>
                  <a:lnTo>
                    <a:pt x="645461" y="462307"/>
                  </a:lnTo>
                  <a:lnTo>
                    <a:pt x="639614" y="432067"/>
                  </a:lnTo>
                  <a:close/>
                </a:path>
                <a:path w="1125220" h="1118235">
                  <a:moveTo>
                    <a:pt x="1071814" y="0"/>
                  </a:moveTo>
                  <a:lnTo>
                    <a:pt x="747439" y="324275"/>
                  </a:lnTo>
                  <a:lnTo>
                    <a:pt x="791395" y="368442"/>
                  </a:lnTo>
                  <a:lnTo>
                    <a:pt x="1124714" y="35123"/>
                  </a:lnTo>
                  <a:lnTo>
                    <a:pt x="1071814" y="0"/>
                  </a:lnTo>
                  <a:close/>
                </a:path>
              </a:pathLst>
            </a:custGeom>
            <a:solidFill>
              <a:srgbClr val="E2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7590692" y="4809796"/>
              <a:ext cx="1127760" cy="1126490"/>
            </a:xfrm>
            <a:custGeom>
              <a:avLst/>
              <a:gdLst/>
              <a:ahLst/>
              <a:cxnLst/>
              <a:rect l="l" t="t" r="r" b="b"/>
              <a:pathLst>
                <a:path w="1127759" h="1126489">
                  <a:moveTo>
                    <a:pt x="622461" y="459369"/>
                  </a:moveTo>
                  <a:lnTo>
                    <a:pt x="0" y="1081830"/>
                  </a:lnTo>
                  <a:lnTo>
                    <a:pt x="44036" y="1126148"/>
                  </a:lnTo>
                  <a:lnTo>
                    <a:pt x="652818" y="517179"/>
                  </a:lnTo>
                  <a:lnTo>
                    <a:pt x="622461" y="459369"/>
                  </a:lnTo>
                  <a:close/>
                </a:path>
                <a:path w="1127759" h="1126489">
                  <a:moveTo>
                    <a:pt x="1081830" y="0"/>
                  </a:moveTo>
                  <a:lnTo>
                    <a:pt x="749290" y="332540"/>
                  </a:lnTo>
                  <a:lnTo>
                    <a:pt x="793247" y="376707"/>
                  </a:lnTo>
                  <a:lnTo>
                    <a:pt x="1068922" y="100946"/>
                  </a:lnTo>
                  <a:lnTo>
                    <a:pt x="1047846" y="87324"/>
                  </a:lnTo>
                  <a:lnTo>
                    <a:pt x="1085778" y="84086"/>
                  </a:lnTo>
                  <a:lnTo>
                    <a:pt x="1127758" y="42092"/>
                  </a:lnTo>
                  <a:lnTo>
                    <a:pt x="1113886" y="21284"/>
                  </a:lnTo>
                  <a:lnTo>
                    <a:pt x="1081830" y="0"/>
                  </a:lnTo>
                  <a:close/>
                </a:path>
              </a:pathLst>
            </a:custGeom>
            <a:solidFill>
              <a:srgbClr val="E3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7630932" y="4847316"/>
              <a:ext cx="1111885" cy="1128395"/>
            </a:xfrm>
            <a:custGeom>
              <a:avLst/>
              <a:gdLst/>
              <a:ahLst/>
              <a:cxnLst/>
              <a:rect l="l" t="t" r="r" b="b"/>
              <a:pathLst>
                <a:path w="1111884" h="1128395">
                  <a:moveTo>
                    <a:pt x="609955" y="474662"/>
                  </a:moveTo>
                  <a:lnTo>
                    <a:pt x="0" y="1084805"/>
                  </a:lnTo>
                  <a:lnTo>
                    <a:pt x="43314" y="1128396"/>
                  </a:lnTo>
                  <a:lnTo>
                    <a:pt x="639942" y="531768"/>
                  </a:lnTo>
                  <a:lnTo>
                    <a:pt x="609955" y="474662"/>
                  </a:lnTo>
                  <a:close/>
                </a:path>
                <a:path w="1111884" h="1128395">
                  <a:moveTo>
                    <a:pt x="1024055" y="60434"/>
                  </a:moveTo>
                  <a:lnTo>
                    <a:pt x="749207" y="335367"/>
                  </a:lnTo>
                  <a:lnTo>
                    <a:pt x="792671" y="379040"/>
                  </a:lnTo>
                  <a:lnTo>
                    <a:pt x="1077034" y="94677"/>
                  </a:lnTo>
                  <a:lnTo>
                    <a:pt x="1024055" y="60434"/>
                  </a:lnTo>
                  <a:close/>
                </a:path>
                <a:path w="1111884" h="1128395">
                  <a:moveTo>
                    <a:pt x="1084471" y="0"/>
                  </a:moveTo>
                  <a:lnTo>
                    <a:pt x="1037209" y="47276"/>
                  </a:lnTo>
                  <a:lnTo>
                    <a:pt x="1111747" y="40913"/>
                  </a:lnTo>
                  <a:lnTo>
                    <a:pt x="1084471" y="0"/>
                  </a:lnTo>
                  <a:close/>
                </a:path>
              </a:pathLst>
            </a:custGeom>
            <a:solidFill>
              <a:srgbClr val="E4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7670449" y="4939001"/>
              <a:ext cx="1080770" cy="1077595"/>
            </a:xfrm>
            <a:custGeom>
              <a:avLst/>
              <a:gdLst/>
              <a:ahLst/>
              <a:cxnLst/>
              <a:rect l="l" t="t" r="r" b="b"/>
              <a:pathLst>
                <a:path w="1080770" h="1077595">
                  <a:moveTo>
                    <a:pt x="597802" y="435086"/>
                  </a:moveTo>
                  <a:lnTo>
                    <a:pt x="0" y="1032888"/>
                  </a:lnTo>
                  <a:lnTo>
                    <a:pt x="44308" y="1077480"/>
                  </a:lnTo>
                  <a:lnTo>
                    <a:pt x="628411" y="493377"/>
                  </a:lnTo>
                  <a:lnTo>
                    <a:pt x="597802" y="435086"/>
                  </a:lnTo>
                  <a:close/>
                </a:path>
                <a:path w="1080770" h="1077595">
                  <a:moveTo>
                    <a:pt x="1032888" y="0"/>
                  </a:moveTo>
                  <a:lnTo>
                    <a:pt x="749353" y="283535"/>
                  </a:lnTo>
                  <a:lnTo>
                    <a:pt x="793697" y="328091"/>
                  </a:lnTo>
                  <a:lnTo>
                    <a:pt x="1080325" y="41463"/>
                  </a:lnTo>
                  <a:lnTo>
                    <a:pt x="1072230" y="25428"/>
                  </a:lnTo>
                  <a:lnTo>
                    <a:pt x="1032888" y="0"/>
                  </a:lnTo>
                  <a:close/>
                </a:path>
              </a:pathLst>
            </a:custGeom>
            <a:solidFill>
              <a:srgbClr val="E5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7710960" y="4975401"/>
              <a:ext cx="1066800" cy="1080770"/>
            </a:xfrm>
            <a:custGeom>
              <a:avLst/>
              <a:gdLst/>
              <a:ahLst/>
              <a:cxnLst/>
              <a:rect l="l" t="t" r="r" b="b"/>
              <a:pathLst>
                <a:path w="1066800" h="1080770">
                  <a:moveTo>
                    <a:pt x="585276" y="451981"/>
                  </a:moveTo>
                  <a:lnTo>
                    <a:pt x="0" y="1037257"/>
                  </a:lnTo>
                  <a:lnTo>
                    <a:pt x="43042" y="1080575"/>
                  </a:lnTo>
                  <a:lnTo>
                    <a:pt x="615011" y="508606"/>
                  </a:lnTo>
                  <a:lnTo>
                    <a:pt x="585276" y="451981"/>
                  </a:lnTo>
                  <a:close/>
                </a:path>
                <a:path w="1066800" h="1080770">
                  <a:moveTo>
                    <a:pt x="1037257" y="0"/>
                  </a:moveTo>
                  <a:lnTo>
                    <a:pt x="749385" y="287872"/>
                  </a:lnTo>
                  <a:lnTo>
                    <a:pt x="792462" y="331155"/>
                  </a:lnTo>
                  <a:lnTo>
                    <a:pt x="1066226" y="57391"/>
                  </a:lnTo>
                  <a:lnTo>
                    <a:pt x="1037257" y="0"/>
                  </a:lnTo>
                  <a:close/>
                </a:path>
              </a:pathLst>
            </a:custGeom>
            <a:solidFill>
              <a:srgbClr val="E6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7750204" y="5027729"/>
              <a:ext cx="1054100" cy="1076960"/>
            </a:xfrm>
            <a:custGeom>
              <a:avLst/>
              <a:gdLst/>
              <a:ahLst/>
              <a:cxnLst/>
              <a:rect l="l" t="t" r="r" b="b"/>
              <a:pathLst>
                <a:path w="1054100" h="1076960">
                  <a:moveTo>
                    <a:pt x="573142" y="451282"/>
                  </a:moveTo>
                  <a:lnTo>
                    <a:pt x="0" y="1024425"/>
                  </a:lnTo>
                  <a:lnTo>
                    <a:pt x="9494" y="1033980"/>
                  </a:lnTo>
                  <a:lnTo>
                    <a:pt x="35979" y="1076802"/>
                  </a:lnTo>
                  <a:lnTo>
                    <a:pt x="597339" y="515270"/>
                  </a:lnTo>
                  <a:lnTo>
                    <a:pt x="593694" y="490420"/>
                  </a:lnTo>
                  <a:lnTo>
                    <a:pt x="573142" y="451282"/>
                  </a:lnTo>
                  <a:close/>
                </a:path>
                <a:path w="1054100" h="1076960">
                  <a:moveTo>
                    <a:pt x="1024425" y="0"/>
                  </a:moveTo>
                  <a:lnTo>
                    <a:pt x="749416" y="275008"/>
                  </a:lnTo>
                  <a:lnTo>
                    <a:pt x="793373" y="319175"/>
                  </a:lnTo>
                  <a:lnTo>
                    <a:pt x="1053959" y="58509"/>
                  </a:lnTo>
                  <a:lnTo>
                    <a:pt x="1024425" y="0"/>
                  </a:lnTo>
                  <a:close/>
                </a:path>
              </a:pathLst>
            </a:custGeom>
            <a:solidFill>
              <a:srgbClr val="E7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7783480" y="5081744"/>
              <a:ext cx="1026794" cy="1071880"/>
            </a:xfrm>
            <a:custGeom>
              <a:avLst/>
              <a:gdLst/>
              <a:ahLst/>
              <a:cxnLst/>
              <a:rect l="l" t="t" r="r" b="b"/>
              <a:pathLst>
                <a:path w="1026795" h="1071879">
                  <a:moveTo>
                    <a:pt x="563180" y="455234"/>
                  </a:moveTo>
                  <a:lnTo>
                    <a:pt x="0" y="1018415"/>
                  </a:lnTo>
                  <a:lnTo>
                    <a:pt x="33001" y="1071773"/>
                  </a:lnTo>
                  <a:lnTo>
                    <a:pt x="574226" y="530548"/>
                  </a:lnTo>
                  <a:lnTo>
                    <a:pt x="563180" y="455234"/>
                  </a:lnTo>
                  <a:close/>
                </a:path>
                <a:path w="1026795" h="1071879">
                  <a:moveTo>
                    <a:pt x="1018415" y="0"/>
                  </a:moveTo>
                  <a:lnTo>
                    <a:pt x="756684" y="261730"/>
                  </a:lnTo>
                  <a:lnTo>
                    <a:pt x="777589" y="282735"/>
                  </a:lnTo>
                  <a:lnTo>
                    <a:pt x="822039" y="282735"/>
                  </a:lnTo>
                  <a:lnTo>
                    <a:pt x="985623" y="119151"/>
                  </a:lnTo>
                  <a:lnTo>
                    <a:pt x="979519" y="111285"/>
                  </a:lnTo>
                  <a:lnTo>
                    <a:pt x="1026509" y="16035"/>
                  </a:lnTo>
                  <a:lnTo>
                    <a:pt x="1018415" y="0"/>
                  </a:lnTo>
                  <a:close/>
                </a:path>
              </a:pathLst>
            </a:custGeom>
            <a:solidFill>
              <a:srgbClr val="E8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7813570" y="5196605"/>
              <a:ext cx="991235" cy="1007744"/>
            </a:xfrm>
            <a:custGeom>
              <a:avLst/>
              <a:gdLst/>
              <a:ahLst/>
              <a:cxnLst/>
              <a:rect l="l" t="t" r="r" b="b"/>
              <a:pathLst>
                <a:path w="991234" h="1007745">
                  <a:moveTo>
                    <a:pt x="543162" y="409041"/>
                  </a:moveTo>
                  <a:lnTo>
                    <a:pt x="0" y="952204"/>
                  </a:lnTo>
                  <a:lnTo>
                    <a:pt x="33972" y="1007131"/>
                  </a:lnTo>
                  <a:lnTo>
                    <a:pt x="554533" y="486570"/>
                  </a:lnTo>
                  <a:lnTo>
                    <a:pt x="543162" y="409041"/>
                  </a:lnTo>
                  <a:close/>
                </a:path>
                <a:path w="991234" h="1007745">
                  <a:moveTo>
                    <a:pt x="952204" y="0"/>
                  </a:moveTo>
                  <a:lnTo>
                    <a:pt x="784329" y="167874"/>
                  </a:lnTo>
                  <a:lnTo>
                    <a:pt x="814809" y="167874"/>
                  </a:lnTo>
                  <a:lnTo>
                    <a:pt x="855549" y="185554"/>
                  </a:lnTo>
                  <a:lnTo>
                    <a:pt x="991051" y="50052"/>
                  </a:lnTo>
                  <a:lnTo>
                    <a:pt x="952204" y="0"/>
                  </a:lnTo>
                  <a:close/>
                </a:path>
              </a:pathLst>
            </a:custGeom>
            <a:solidFill>
              <a:srgbClr val="E9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7844630" y="5242368"/>
              <a:ext cx="998855" cy="1010285"/>
            </a:xfrm>
            <a:custGeom>
              <a:avLst/>
              <a:gdLst/>
              <a:ahLst/>
              <a:cxnLst/>
              <a:rect l="l" t="t" r="r" b="b"/>
              <a:pathLst>
                <a:path w="998854" h="1010285">
                  <a:moveTo>
                    <a:pt x="522497" y="434162"/>
                  </a:moveTo>
                  <a:lnTo>
                    <a:pt x="0" y="956660"/>
                  </a:lnTo>
                  <a:lnTo>
                    <a:pt x="33001" y="1010018"/>
                  </a:lnTo>
                  <a:lnTo>
                    <a:pt x="412654" y="630366"/>
                  </a:lnTo>
                  <a:lnTo>
                    <a:pt x="412908" y="628842"/>
                  </a:lnTo>
                  <a:lnTo>
                    <a:pt x="527208" y="466282"/>
                  </a:lnTo>
                  <a:lnTo>
                    <a:pt x="522497" y="434162"/>
                  </a:lnTo>
                  <a:close/>
                </a:path>
                <a:path w="998854" h="1010285">
                  <a:moveTo>
                    <a:pt x="956660" y="0"/>
                  </a:moveTo>
                  <a:lnTo>
                    <a:pt x="819175" y="137485"/>
                  </a:lnTo>
                  <a:lnTo>
                    <a:pt x="879399" y="163621"/>
                  </a:lnTo>
                  <a:lnTo>
                    <a:pt x="998404" y="44616"/>
                  </a:lnTo>
                  <a:lnTo>
                    <a:pt x="984408" y="35752"/>
                  </a:lnTo>
                  <a:lnTo>
                    <a:pt x="956660" y="0"/>
                  </a:lnTo>
                  <a:close/>
                </a:path>
              </a:pathLst>
            </a:custGeom>
            <a:solidFill>
              <a:srgbClr val="EA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7874721" y="5284029"/>
              <a:ext cx="1018540" cy="1016635"/>
            </a:xfrm>
            <a:custGeom>
              <a:avLst/>
              <a:gdLst/>
              <a:ahLst/>
              <a:cxnLst/>
              <a:rect l="l" t="t" r="r" b="b"/>
              <a:pathLst>
                <a:path w="1018540" h="1016635">
                  <a:moveTo>
                    <a:pt x="397858" y="565791"/>
                  </a:moveTo>
                  <a:lnTo>
                    <a:pt x="0" y="963649"/>
                  </a:lnTo>
                  <a:lnTo>
                    <a:pt x="20868" y="997390"/>
                  </a:lnTo>
                  <a:lnTo>
                    <a:pt x="36315" y="1016233"/>
                  </a:lnTo>
                  <a:lnTo>
                    <a:pt x="276640" y="775909"/>
                  </a:lnTo>
                  <a:lnTo>
                    <a:pt x="295188" y="710370"/>
                  </a:lnTo>
                  <a:lnTo>
                    <a:pt x="349177" y="703372"/>
                  </a:lnTo>
                  <a:lnTo>
                    <a:pt x="366308" y="686240"/>
                  </a:lnTo>
                  <a:lnTo>
                    <a:pt x="382818" y="587180"/>
                  </a:lnTo>
                  <a:lnTo>
                    <a:pt x="397858" y="565791"/>
                  </a:lnTo>
                  <a:close/>
                </a:path>
                <a:path w="1018540" h="1016635">
                  <a:moveTo>
                    <a:pt x="963649" y="0"/>
                  </a:moveTo>
                  <a:lnTo>
                    <a:pt x="843995" y="119653"/>
                  </a:lnTo>
                  <a:lnTo>
                    <a:pt x="888278" y="138870"/>
                  </a:lnTo>
                  <a:lnTo>
                    <a:pt x="907244" y="145305"/>
                  </a:lnTo>
                  <a:lnTo>
                    <a:pt x="1018078" y="34471"/>
                  </a:lnTo>
                  <a:lnTo>
                    <a:pt x="963649" y="0"/>
                  </a:lnTo>
                  <a:close/>
                </a:path>
              </a:pathLst>
            </a:custGeom>
            <a:solidFill>
              <a:srgbClr val="EB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7907604" y="5315546"/>
              <a:ext cx="1012190" cy="1028700"/>
            </a:xfrm>
            <a:custGeom>
              <a:avLst/>
              <a:gdLst/>
              <a:ahLst/>
              <a:cxnLst/>
              <a:rect l="l" t="t" r="r" b="b"/>
              <a:pathLst>
                <a:path w="1012190" h="1028700">
                  <a:moveTo>
                    <a:pt x="246764" y="733764"/>
                  </a:moveTo>
                  <a:lnTo>
                    <a:pt x="0" y="980529"/>
                  </a:lnTo>
                  <a:lnTo>
                    <a:pt x="39475" y="1028684"/>
                  </a:lnTo>
                  <a:lnTo>
                    <a:pt x="217411" y="850747"/>
                  </a:lnTo>
                  <a:lnTo>
                    <a:pt x="224205" y="813473"/>
                  </a:lnTo>
                  <a:lnTo>
                    <a:pt x="246764" y="733764"/>
                  </a:lnTo>
                  <a:close/>
                </a:path>
                <a:path w="1012190" h="1028700">
                  <a:moveTo>
                    <a:pt x="334949" y="645579"/>
                  </a:moveTo>
                  <a:lnTo>
                    <a:pt x="307539" y="672990"/>
                  </a:lnTo>
                  <a:lnTo>
                    <a:pt x="330885" y="669963"/>
                  </a:lnTo>
                  <a:lnTo>
                    <a:pt x="334949" y="645579"/>
                  </a:lnTo>
                  <a:close/>
                </a:path>
                <a:path w="1012190" h="1028700">
                  <a:moveTo>
                    <a:pt x="980529" y="0"/>
                  </a:moveTo>
                  <a:lnTo>
                    <a:pt x="868671" y="111858"/>
                  </a:lnTo>
                  <a:lnTo>
                    <a:pt x="934101" y="134057"/>
                  </a:lnTo>
                  <a:lnTo>
                    <a:pt x="1011563" y="56596"/>
                  </a:lnTo>
                  <a:lnTo>
                    <a:pt x="997635" y="10833"/>
                  </a:lnTo>
                  <a:lnTo>
                    <a:pt x="980529" y="0"/>
                  </a:lnTo>
                  <a:close/>
                </a:path>
              </a:pathLst>
            </a:custGeom>
            <a:solidFill>
              <a:srgbClr val="EC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7943303" y="5365965"/>
              <a:ext cx="1028065" cy="1066800"/>
            </a:xfrm>
            <a:custGeom>
              <a:avLst/>
              <a:gdLst/>
              <a:ahLst/>
              <a:cxnLst/>
              <a:rect l="l" t="t" r="r" b="b"/>
              <a:pathLst>
                <a:path w="1028065" h="1066800">
                  <a:moveTo>
                    <a:pt x="183553" y="790181"/>
                  </a:moveTo>
                  <a:lnTo>
                    <a:pt x="0" y="973683"/>
                  </a:lnTo>
                  <a:lnTo>
                    <a:pt x="39814" y="1022235"/>
                  </a:lnTo>
                  <a:lnTo>
                    <a:pt x="76187" y="1066609"/>
                  </a:lnTo>
                  <a:lnTo>
                    <a:pt x="145872" y="996899"/>
                  </a:lnTo>
                  <a:lnTo>
                    <a:pt x="163868" y="898182"/>
                  </a:lnTo>
                  <a:lnTo>
                    <a:pt x="165557" y="888873"/>
                  </a:lnTo>
                  <a:lnTo>
                    <a:pt x="183553" y="790181"/>
                  </a:lnTo>
                  <a:close/>
                </a:path>
                <a:path w="1028065" h="1066800">
                  <a:moveTo>
                    <a:pt x="1027976" y="95034"/>
                  </a:moveTo>
                  <a:lnTo>
                    <a:pt x="1000175" y="61874"/>
                  </a:lnTo>
                  <a:lnTo>
                    <a:pt x="996708" y="57721"/>
                  </a:lnTo>
                  <a:lnTo>
                    <a:pt x="988606" y="48044"/>
                  </a:lnTo>
                  <a:lnTo>
                    <a:pt x="973975" y="0"/>
                  </a:lnTo>
                  <a:lnTo>
                    <a:pt x="892365" y="81597"/>
                  </a:lnTo>
                  <a:lnTo>
                    <a:pt x="958138" y="103911"/>
                  </a:lnTo>
                  <a:lnTo>
                    <a:pt x="961936" y="105194"/>
                  </a:lnTo>
                  <a:lnTo>
                    <a:pt x="1027976" y="95034"/>
                  </a:lnTo>
                  <a:close/>
                </a:path>
              </a:pathLst>
            </a:custGeom>
            <a:solidFill>
              <a:srgbClr val="EDCC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3" name="object 139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15732" y="6352662"/>
              <a:ext cx="75314" cy="147197"/>
            </a:xfrm>
            <a:prstGeom prst="rect">
              <a:avLst/>
            </a:prstGeom>
          </p:spPr>
        </p:pic>
        <p:pic>
          <p:nvPicPr>
            <p:cNvPr id="1394" name="object 139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57999" y="2952750"/>
              <a:ext cx="105212" cy="121920"/>
            </a:xfrm>
            <a:prstGeom prst="rect">
              <a:avLst/>
            </a:prstGeom>
          </p:spPr>
        </p:pic>
        <p:sp>
          <p:nvSpPr>
            <p:cNvPr id="1395" name="object 1395"/>
            <p:cNvSpPr/>
            <p:nvPr/>
          </p:nvSpPr>
          <p:spPr>
            <a:xfrm>
              <a:off x="5016500" y="3073400"/>
              <a:ext cx="1957705" cy="13970"/>
            </a:xfrm>
            <a:custGeom>
              <a:avLst/>
              <a:gdLst/>
              <a:ahLst/>
              <a:cxnLst/>
              <a:rect l="l" t="t" r="r" b="b"/>
              <a:pathLst>
                <a:path w="1957704" h="13969">
                  <a:moveTo>
                    <a:pt x="0" y="11429"/>
                  </a:moveTo>
                  <a:lnTo>
                    <a:pt x="7386" y="13970"/>
                  </a:lnTo>
                  <a:lnTo>
                    <a:pt x="8669" y="13970"/>
                  </a:lnTo>
                  <a:lnTo>
                    <a:pt x="0" y="11429"/>
                  </a:lnTo>
                  <a:close/>
                </a:path>
                <a:path w="1957704" h="13969">
                  <a:moveTo>
                    <a:pt x="1945616" y="0"/>
                  </a:moveTo>
                  <a:lnTo>
                    <a:pt x="1924949" y="0"/>
                  </a:lnTo>
                  <a:lnTo>
                    <a:pt x="1934612" y="13970"/>
                  </a:lnTo>
                  <a:lnTo>
                    <a:pt x="1957672" y="13970"/>
                  </a:lnTo>
                  <a:lnTo>
                    <a:pt x="1945616" y="0"/>
                  </a:lnTo>
                  <a:close/>
                </a:path>
              </a:pathLst>
            </a:custGeom>
            <a:solidFill>
              <a:srgbClr val="CCC8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5020193" y="3086100"/>
              <a:ext cx="1964055" cy="12700"/>
            </a:xfrm>
            <a:custGeom>
              <a:avLst/>
              <a:gdLst/>
              <a:ahLst/>
              <a:cxnLst/>
              <a:rect l="l" t="t" r="r" b="b"/>
              <a:pathLst>
                <a:path w="1964054" h="12700">
                  <a:moveTo>
                    <a:pt x="641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43989" y="12700"/>
                  </a:lnTo>
                  <a:lnTo>
                    <a:pt x="641" y="0"/>
                  </a:lnTo>
                  <a:close/>
                </a:path>
                <a:path w="1964054" h="12700">
                  <a:moveTo>
                    <a:pt x="1952882" y="0"/>
                  </a:moveTo>
                  <a:lnTo>
                    <a:pt x="1930040" y="0"/>
                  </a:lnTo>
                  <a:lnTo>
                    <a:pt x="1938824" y="12700"/>
                  </a:lnTo>
                  <a:lnTo>
                    <a:pt x="1963842" y="12700"/>
                  </a:lnTo>
                  <a:lnTo>
                    <a:pt x="1952882" y="0"/>
                  </a:lnTo>
                  <a:close/>
                </a:path>
              </a:pathLst>
            </a:custGeom>
            <a:solidFill>
              <a:srgbClr val="CCC7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5053433" y="3097529"/>
              <a:ext cx="1941830" cy="13970"/>
            </a:xfrm>
            <a:custGeom>
              <a:avLst/>
              <a:gdLst/>
              <a:ahLst/>
              <a:cxnLst/>
              <a:rect l="l" t="t" r="r" b="b"/>
              <a:pathLst>
                <a:path w="1941829" h="13969">
                  <a:moveTo>
                    <a:pt x="6414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54096" y="13970"/>
                  </a:lnTo>
                  <a:lnTo>
                    <a:pt x="6414" y="0"/>
                  </a:lnTo>
                  <a:close/>
                </a:path>
                <a:path w="1941829" h="13969">
                  <a:moveTo>
                    <a:pt x="1929506" y="0"/>
                  </a:moveTo>
                  <a:lnTo>
                    <a:pt x="1904705" y="0"/>
                  </a:lnTo>
                  <a:lnTo>
                    <a:pt x="1914368" y="13970"/>
                  </a:lnTo>
                  <a:lnTo>
                    <a:pt x="1941561" y="13970"/>
                  </a:lnTo>
                  <a:lnTo>
                    <a:pt x="1929506" y="0"/>
                  </a:lnTo>
                  <a:close/>
                </a:path>
              </a:pathLst>
            </a:custGeom>
            <a:solidFill>
              <a:srgbClr val="CCC7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5090367" y="3110229"/>
              <a:ext cx="1915795" cy="13970"/>
            </a:xfrm>
            <a:custGeom>
              <a:avLst/>
              <a:gdLst/>
              <a:ahLst/>
              <a:cxnLst/>
              <a:rect l="l" t="t" r="r" b="b"/>
              <a:pathLst>
                <a:path w="1915795" h="13969">
                  <a:moveTo>
                    <a:pt x="12828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60511" y="13970"/>
                  </a:lnTo>
                  <a:lnTo>
                    <a:pt x="12828" y="0"/>
                  </a:lnTo>
                  <a:close/>
                </a:path>
                <a:path w="1915795" h="13969">
                  <a:moveTo>
                    <a:pt x="1903532" y="0"/>
                  </a:moveTo>
                  <a:lnTo>
                    <a:pt x="1876556" y="0"/>
                  </a:lnTo>
                  <a:lnTo>
                    <a:pt x="1886218" y="13970"/>
                  </a:lnTo>
                  <a:lnTo>
                    <a:pt x="1915587" y="13970"/>
                  </a:lnTo>
                  <a:lnTo>
                    <a:pt x="1903532" y="0"/>
                  </a:lnTo>
                  <a:close/>
                </a:path>
              </a:pathLst>
            </a:custGeom>
            <a:solidFill>
              <a:srgbClr val="CAC6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5127301" y="3122929"/>
              <a:ext cx="1889125" cy="12700"/>
            </a:xfrm>
            <a:custGeom>
              <a:avLst/>
              <a:gdLst/>
              <a:ahLst/>
              <a:cxnLst/>
              <a:rect l="l" t="t" r="r" b="b"/>
              <a:pathLst>
                <a:path w="1889125" h="12700">
                  <a:moveTo>
                    <a:pt x="19242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62590" y="12700"/>
                  </a:lnTo>
                  <a:lnTo>
                    <a:pt x="19242" y="0"/>
                  </a:lnTo>
                  <a:close/>
                </a:path>
                <a:path w="1889125" h="12700">
                  <a:moveTo>
                    <a:pt x="1877558" y="0"/>
                  </a:moveTo>
                  <a:lnTo>
                    <a:pt x="1848406" y="0"/>
                  </a:lnTo>
                  <a:lnTo>
                    <a:pt x="1857190" y="12700"/>
                  </a:lnTo>
                  <a:lnTo>
                    <a:pt x="1888517" y="12700"/>
                  </a:lnTo>
                  <a:lnTo>
                    <a:pt x="1877558" y="0"/>
                  </a:lnTo>
                  <a:close/>
                </a:path>
              </a:pathLst>
            </a:custGeom>
            <a:solidFill>
              <a:srgbClr val="CAC6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5160541" y="3134359"/>
              <a:ext cx="1866264" cy="13970"/>
            </a:xfrm>
            <a:custGeom>
              <a:avLst/>
              <a:gdLst/>
              <a:ahLst/>
              <a:cxnLst/>
              <a:rect l="l" t="t" r="r" b="b"/>
              <a:pathLst>
                <a:path w="1866265" h="13969">
                  <a:moveTo>
                    <a:pt x="25015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72698" y="13969"/>
                  </a:lnTo>
                  <a:lnTo>
                    <a:pt x="25015" y="0"/>
                  </a:lnTo>
                  <a:close/>
                </a:path>
                <a:path w="1866265" h="13969">
                  <a:moveTo>
                    <a:pt x="1854181" y="0"/>
                  </a:moveTo>
                  <a:lnTo>
                    <a:pt x="1823072" y="0"/>
                  </a:lnTo>
                  <a:lnTo>
                    <a:pt x="1832734" y="13969"/>
                  </a:lnTo>
                  <a:lnTo>
                    <a:pt x="1866236" y="13969"/>
                  </a:lnTo>
                  <a:lnTo>
                    <a:pt x="1854181" y="0"/>
                  </a:lnTo>
                  <a:close/>
                </a:path>
              </a:pathLst>
            </a:custGeom>
            <a:solidFill>
              <a:srgbClr val="CAC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5197475" y="3147059"/>
              <a:ext cx="1839595" cy="12700"/>
            </a:xfrm>
            <a:custGeom>
              <a:avLst/>
              <a:gdLst/>
              <a:ahLst/>
              <a:cxnLst/>
              <a:rect l="l" t="t" r="r" b="b"/>
              <a:pathLst>
                <a:path w="1839595" h="12700">
                  <a:moveTo>
                    <a:pt x="31429" y="0"/>
                  </a:moveTo>
                  <a:lnTo>
                    <a:pt x="0" y="0"/>
                  </a:lnTo>
                  <a:lnTo>
                    <a:pt x="36933" y="12700"/>
                  </a:lnTo>
                  <a:lnTo>
                    <a:pt x="74777" y="12700"/>
                  </a:lnTo>
                  <a:lnTo>
                    <a:pt x="31429" y="0"/>
                  </a:lnTo>
                  <a:close/>
                </a:path>
                <a:path w="1839595" h="12700">
                  <a:moveTo>
                    <a:pt x="1828207" y="0"/>
                  </a:moveTo>
                  <a:lnTo>
                    <a:pt x="1794922" y="0"/>
                  </a:lnTo>
                  <a:lnTo>
                    <a:pt x="1803706" y="12700"/>
                  </a:lnTo>
                  <a:lnTo>
                    <a:pt x="1839166" y="12700"/>
                  </a:lnTo>
                  <a:lnTo>
                    <a:pt x="1828207" y="0"/>
                  </a:lnTo>
                  <a:close/>
                </a:path>
              </a:pathLst>
            </a:custGeom>
            <a:solidFill>
              <a:srgbClr val="CAC5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230715" y="3158490"/>
              <a:ext cx="1817370" cy="13970"/>
            </a:xfrm>
            <a:custGeom>
              <a:avLst/>
              <a:gdLst/>
              <a:ahLst/>
              <a:cxnLst/>
              <a:rect l="l" t="t" r="r" b="b"/>
              <a:pathLst>
                <a:path w="1817370" h="13969">
                  <a:moveTo>
                    <a:pt x="37202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84885" y="13970"/>
                  </a:lnTo>
                  <a:lnTo>
                    <a:pt x="37202" y="0"/>
                  </a:lnTo>
                  <a:close/>
                </a:path>
                <a:path w="1817370" h="13969">
                  <a:moveTo>
                    <a:pt x="1804830" y="0"/>
                  </a:moveTo>
                  <a:lnTo>
                    <a:pt x="1769588" y="0"/>
                  </a:lnTo>
                  <a:lnTo>
                    <a:pt x="1779250" y="13970"/>
                  </a:lnTo>
                  <a:lnTo>
                    <a:pt x="1816886" y="13970"/>
                  </a:lnTo>
                  <a:lnTo>
                    <a:pt x="1804830" y="0"/>
                  </a:lnTo>
                  <a:close/>
                </a:path>
              </a:pathLst>
            </a:custGeom>
            <a:solidFill>
              <a:srgbClr val="CAC5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267649" y="3171190"/>
              <a:ext cx="1791335" cy="13970"/>
            </a:xfrm>
            <a:custGeom>
              <a:avLst/>
              <a:gdLst/>
              <a:ahLst/>
              <a:cxnLst/>
              <a:rect l="l" t="t" r="r" b="b"/>
              <a:pathLst>
                <a:path w="1791334" h="13969">
                  <a:moveTo>
                    <a:pt x="43616" y="0"/>
                  </a:moveTo>
                  <a:lnTo>
                    <a:pt x="0" y="0"/>
                  </a:lnTo>
                  <a:lnTo>
                    <a:pt x="40627" y="13970"/>
                  </a:lnTo>
                  <a:lnTo>
                    <a:pt x="91299" y="13970"/>
                  </a:lnTo>
                  <a:lnTo>
                    <a:pt x="43616" y="0"/>
                  </a:lnTo>
                  <a:close/>
                </a:path>
                <a:path w="1791334" h="13969">
                  <a:moveTo>
                    <a:pt x="1778856" y="0"/>
                  </a:moveTo>
                  <a:lnTo>
                    <a:pt x="1741438" y="0"/>
                  </a:lnTo>
                  <a:lnTo>
                    <a:pt x="1751101" y="13970"/>
                  </a:lnTo>
                  <a:lnTo>
                    <a:pt x="1790912" y="13970"/>
                  </a:lnTo>
                  <a:lnTo>
                    <a:pt x="1778856" y="0"/>
                  </a:lnTo>
                  <a:close/>
                </a:path>
              </a:pathLst>
            </a:custGeom>
            <a:solidFill>
              <a:srgbClr val="CAC5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304574" y="3183889"/>
              <a:ext cx="1764030" cy="12700"/>
            </a:xfrm>
            <a:custGeom>
              <a:avLst/>
              <a:gdLst/>
              <a:ahLst/>
              <a:cxnLst/>
              <a:rect l="l" t="t" r="r" b="b"/>
              <a:pathLst>
                <a:path w="1764029" h="12700">
                  <a:moveTo>
                    <a:pt x="93383" y="12700"/>
                  </a:moveTo>
                  <a:lnTo>
                    <a:pt x="50038" y="0"/>
                  </a:lnTo>
                  <a:lnTo>
                    <a:pt x="0" y="0"/>
                  </a:lnTo>
                  <a:lnTo>
                    <a:pt x="36931" y="12700"/>
                  </a:lnTo>
                  <a:lnTo>
                    <a:pt x="93383" y="12700"/>
                  </a:lnTo>
                  <a:close/>
                </a:path>
                <a:path w="1764029" h="12700">
                  <a:moveTo>
                    <a:pt x="1763839" y="12700"/>
                  </a:moveTo>
                  <a:lnTo>
                    <a:pt x="1752879" y="0"/>
                  </a:lnTo>
                  <a:lnTo>
                    <a:pt x="1713293" y="0"/>
                  </a:lnTo>
                  <a:lnTo>
                    <a:pt x="1722081" y="12700"/>
                  </a:lnTo>
                  <a:lnTo>
                    <a:pt x="1763839" y="12700"/>
                  </a:lnTo>
                  <a:close/>
                </a:path>
              </a:pathLst>
            </a:custGeom>
            <a:solidFill>
              <a:srgbClr val="CAC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337823" y="3195319"/>
              <a:ext cx="1741805" cy="13970"/>
            </a:xfrm>
            <a:custGeom>
              <a:avLst/>
              <a:gdLst/>
              <a:ahLst/>
              <a:cxnLst/>
              <a:rect l="l" t="t" r="r" b="b"/>
              <a:pathLst>
                <a:path w="1741804" h="13969">
                  <a:moveTo>
                    <a:pt x="55804" y="0"/>
                  </a:moveTo>
                  <a:lnTo>
                    <a:pt x="0" y="0"/>
                  </a:lnTo>
                  <a:lnTo>
                    <a:pt x="40627" y="13969"/>
                  </a:lnTo>
                  <a:lnTo>
                    <a:pt x="103486" y="13969"/>
                  </a:lnTo>
                  <a:lnTo>
                    <a:pt x="55804" y="0"/>
                  </a:lnTo>
                  <a:close/>
                </a:path>
                <a:path w="1741804" h="13969">
                  <a:moveTo>
                    <a:pt x="1729505" y="0"/>
                  </a:moveTo>
                  <a:lnTo>
                    <a:pt x="1687954" y="0"/>
                  </a:lnTo>
                  <a:lnTo>
                    <a:pt x="1697617" y="13969"/>
                  </a:lnTo>
                  <a:lnTo>
                    <a:pt x="1741561" y="13969"/>
                  </a:lnTo>
                  <a:lnTo>
                    <a:pt x="1729505" y="0"/>
                  </a:lnTo>
                  <a:close/>
                </a:path>
              </a:pathLst>
            </a:custGeom>
            <a:solidFill>
              <a:srgbClr val="CAC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374756" y="3208019"/>
              <a:ext cx="1714500" cy="12700"/>
            </a:xfrm>
            <a:custGeom>
              <a:avLst/>
              <a:gdLst/>
              <a:ahLst/>
              <a:cxnLst/>
              <a:rect l="l" t="t" r="r" b="b"/>
              <a:pathLst>
                <a:path w="1714500" h="12700">
                  <a:moveTo>
                    <a:pt x="62218" y="0"/>
                  </a:moveTo>
                  <a:lnTo>
                    <a:pt x="0" y="0"/>
                  </a:lnTo>
                  <a:lnTo>
                    <a:pt x="3693" y="1269"/>
                  </a:lnTo>
                  <a:lnTo>
                    <a:pt x="24257" y="12700"/>
                  </a:lnTo>
                  <a:lnTo>
                    <a:pt x="105566" y="12700"/>
                  </a:lnTo>
                  <a:lnTo>
                    <a:pt x="62218" y="0"/>
                  </a:lnTo>
                  <a:close/>
                </a:path>
                <a:path w="1714500" h="12700">
                  <a:moveTo>
                    <a:pt x="1703531" y="0"/>
                  </a:moveTo>
                  <a:lnTo>
                    <a:pt x="1659805" y="0"/>
                  </a:lnTo>
                  <a:lnTo>
                    <a:pt x="1668589" y="12700"/>
                  </a:lnTo>
                  <a:lnTo>
                    <a:pt x="1714491" y="12700"/>
                  </a:lnTo>
                  <a:lnTo>
                    <a:pt x="1703531" y="0"/>
                  </a:lnTo>
                  <a:close/>
                </a:path>
              </a:pathLst>
            </a:custGeom>
            <a:solidFill>
              <a:srgbClr val="CAC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399011" y="3220719"/>
              <a:ext cx="1701800" cy="12700"/>
            </a:xfrm>
            <a:custGeom>
              <a:avLst/>
              <a:gdLst/>
              <a:ahLst/>
              <a:cxnLst/>
              <a:rect l="l" t="t" r="r" b="b"/>
              <a:pathLst>
                <a:path w="1701800" h="12700">
                  <a:moveTo>
                    <a:pt x="124650" y="12700"/>
                  </a:moveTo>
                  <a:lnTo>
                    <a:pt x="8130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24650" y="12700"/>
                  </a:lnTo>
                  <a:close/>
                </a:path>
                <a:path w="1701800" h="12700">
                  <a:moveTo>
                    <a:pt x="1701190" y="12700"/>
                  </a:moveTo>
                  <a:lnTo>
                    <a:pt x="1690230" y="0"/>
                  </a:lnTo>
                  <a:lnTo>
                    <a:pt x="1644332" y="0"/>
                  </a:lnTo>
                  <a:lnTo>
                    <a:pt x="1653108" y="12700"/>
                  </a:lnTo>
                  <a:lnTo>
                    <a:pt x="1701190" y="12700"/>
                  </a:lnTo>
                  <a:close/>
                </a:path>
              </a:pathLst>
            </a:custGeom>
            <a:solidFill>
              <a:srgbClr val="CAC3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425287" y="3232149"/>
              <a:ext cx="1685289" cy="12700"/>
            </a:xfrm>
            <a:custGeom>
              <a:avLst/>
              <a:gdLst/>
              <a:ahLst/>
              <a:cxnLst/>
              <a:rect l="l" t="t" r="r" b="b"/>
              <a:pathLst>
                <a:path w="1685290" h="12700">
                  <a:moveTo>
                    <a:pt x="121704" y="6350"/>
                  </a:moveTo>
                  <a:lnTo>
                    <a:pt x="104876" y="6350"/>
                  </a:lnTo>
                  <a:lnTo>
                    <a:pt x="104876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11417" y="6350"/>
                  </a:lnTo>
                  <a:lnTo>
                    <a:pt x="11417" y="12700"/>
                  </a:lnTo>
                  <a:lnTo>
                    <a:pt x="121704" y="12700"/>
                  </a:lnTo>
                  <a:lnTo>
                    <a:pt x="121704" y="6350"/>
                  </a:lnTo>
                  <a:close/>
                </a:path>
                <a:path w="1685290" h="12700">
                  <a:moveTo>
                    <a:pt x="1684782" y="12700"/>
                  </a:moveTo>
                  <a:lnTo>
                    <a:pt x="1673821" y="0"/>
                  </a:lnTo>
                  <a:lnTo>
                    <a:pt x="1625955" y="0"/>
                  </a:lnTo>
                  <a:lnTo>
                    <a:pt x="1634744" y="12700"/>
                  </a:lnTo>
                  <a:lnTo>
                    <a:pt x="1684782" y="12700"/>
                  </a:lnTo>
                  <a:close/>
                </a:path>
              </a:pathLst>
            </a:custGeom>
            <a:solidFill>
              <a:srgbClr val="CAC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442420" y="3244849"/>
              <a:ext cx="1678939" cy="12700"/>
            </a:xfrm>
            <a:custGeom>
              <a:avLst/>
              <a:gdLst/>
              <a:ahLst/>
              <a:cxnLst/>
              <a:rect l="l" t="t" r="r" b="b"/>
              <a:pathLst>
                <a:path w="1678940" h="12700">
                  <a:moveTo>
                    <a:pt x="134518" y="12700"/>
                  </a:moveTo>
                  <a:lnTo>
                    <a:pt x="11056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4518" y="12700"/>
                  </a:lnTo>
                  <a:close/>
                </a:path>
                <a:path w="1678940" h="12700">
                  <a:moveTo>
                    <a:pt x="1678609" y="12700"/>
                  </a:moveTo>
                  <a:lnTo>
                    <a:pt x="1667649" y="0"/>
                  </a:lnTo>
                  <a:lnTo>
                    <a:pt x="1617611" y="0"/>
                  </a:lnTo>
                  <a:lnTo>
                    <a:pt x="1626400" y="12700"/>
                  </a:lnTo>
                  <a:lnTo>
                    <a:pt x="1678609" y="12700"/>
                  </a:lnTo>
                  <a:close/>
                </a:path>
              </a:pathLst>
            </a:custGeom>
            <a:solidFill>
              <a:srgbClr val="CAC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462989" y="3256279"/>
              <a:ext cx="1669414" cy="13970"/>
            </a:xfrm>
            <a:custGeom>
              <a:avLst/>
              <a:gdLst/>
              <a:ahLst/>
              <a:cxnLst/>
              <a:rect l="l" t="t" r="r" b="b"/>
              <a:pathLst>
                <a:path w="1669415" h="13970">
                  <a:moveTo>
                    <a:pt x="111558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37909" y="13970"/>
                  </a:lnTo>
                  <a:lnTo>
                    <a:pt x="111558" y="0"/>
                  </a:lnTo>
                  <a:close/>
                </a:path>
                <a:path w="1669415" h="13970">
                  <a:moveTo>
                    <a:pt x="1656945" y="0"/>
                  </a:moveTo>
                  <a:lnTo>
                    <a:pt x="1604952" y="0"/>
                  </a:lnTo>
                  <a:lnTo>
                    <a:pt x="1605830" y="1270"/>
                  </a:lnTo>
                  <a:lnTo>
                    <a:pt x="1612368" y="13970"/>
                  </a:lnTo>
                  <a:lnTo>
                    <a:pt x="1669001" y="13970"/>
                  </a:lnTo>
                  <a:lnTo>
                    <a:pt x="1656945" y="0"/>
                  </a:lnTo>
                  <a:close/>
                </a:path>
              </a:pathLst>
            </a:custGeom>
            <a:solidFill>
              <a:srgbClr val="C9C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485828" y="3268979"/>
              <a:ext cx="1656080" cy="12700"/>
            </a:xfrm>
            <a:custGeom>
              <a:avLst/>
              <a:gdLst/>
              <a:ahLst/>
              <a:cxnLst/>
              <a:rect l="l" t="t" r="r" b="b"/>
              <a:pathLst>
                <a:path w="1656079" h="12700">
                  <a:moveTo>
                    <a:pt x="136626" y="12700"/>
                  </a:moveTo>
                  <a:lnTo>
                    <a:pt x="11267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36626" y="12700"/>
                  </a:lnTo>
                  <a:close/>
                </a:path>
                <a:path w="1656079" h="12700">
                  <a:moveTo>
                    <a:pt x="1656016" y="12700"/>
                  </a:moveTo>
                  <a:lnTo>
                    <a:pt x="1645056" y="0"/>
                  </a:lnTo>
                  <a:lnTo>
                    <a:pt x="1588871" y="0"/>
                  </a:lnTo>
                  <a:lnTo>
                    <a:pt x="1595412" y="12700"/>
                  </a:lnTo>
                  <a:lnTo>
                    <a:pt x="1656016" y="12700"/>
                  </a:lnTo>
                  <a:close/>
                </a:path>
              </a:pathLst>
            </a:custGeom>
            <a:solidFill>
              <a:srgbClr val="C9C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5506401" y="3280409"/>
              <a:ext cx="1646555" cy="13970"/>
            </a:xfrm>
            <a:custGeom>
              <a:avLst/>
              <a:gdLst/>
              <a:ahLst/>
              <a:cxnLst/>
              <a:rect l="l" t="t" r="r" b="b"/>
              <a:pathLst>
                <a:path w="1646554" h="13970">
                  <a:moveTo>
                    <a:pt x="11366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0013" y="13969"/>
                  </a:lnTo>
                  <a:lnTo>
                    <a:pt x="113661" y="0"/>
                  </a:lnTo>
                  <a:close/>
                </a:path>
                <a:path w="1646554" h="13970">
                  <a:moveTo>
                    <a:pt x="1634356" y="0"/>
                  </a:moveTo>
                  <a:lnTo>
                    <a:pt x="1574186" y="0"/>
                  </a:lnTo>
                  <a:lnTo>
                    <a:pt x="1581378" y="13969"/>
                  </a:lnTo>
                  <a:lnTo>
                    <a:pt x="1646412" y="13969"/>
                  </a:lnTo>
                  <a:lnTo>
                    <a:pt x="1634356" y="0"/>
                  </a:lnTo>
                  <a:close/>
                </a:path>
              </a:pathLst>
            </a:custGeom>
            <a:solidFill>
              <a:srgbClr val="C9C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529250" y="3293109"/>
              <a:ext cx="1631314" cy="13970"/>
            </a:xfrm>
            <a:custGeom>
              <a:avLst/>
              <a:gdLst/>
              <a:ahLst/>
              <a:cxnLst/>
              <a:rect l="l" t="t" r="r" b="b"/>
              <a:pathLst>
                <a:path w="1631315" h="13970">
                  <a:moveTo>
                    <a:pt x="114769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1120" y="13969"/>
                  </a:lnTo>
                  <a:lnTo>
                    <a:pt x="114769" y="0"/>
                  </a:lnTo>
                  <a:close/>
                </a:path>
                <a:path w="1631315" h="13970">
                  <a:moveTo>
                    <a:pt x="1622467" y="0"/>
                  </a:moveTo>
                  <a:lnTo>
                    <a:pt x="1557875" y="0"/>
                  </a:lnTo>
                  <a:lnTo>
                    <a:pt x="1565067" y="13969"/>
                  </a:lnTo>
                  <a:lnTo>
                    <a:pt x="1631051" y="13969"/>
                  </a:lnTo>
                  <a:lnTo>
                    <a:pt x="1624659" y="2539"/>
                  </a:lnTo>
                  <a:lnTo>
                    <a:pt x="1622467" y="0"/>
                  </a:lnTo>
                  <a:close/>
                </a:path>
              </a:pathLst>
            </a:custGeom>
            <a:solidFill>
              <a:srgbClr val="C9C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552098" y="3305809"/>
              <a:ext cx="140335" cy="12700"/>
            </a:xfrm>
            <a:custGeom>
              <a:avLst/>
              <a:gdLst/>
              <a:ahLst/>
              <a:cxnLst/>
              <a:rect l="l" t="t" r="r" b="b"/>
              <a:pathLst>
                <a:path w="140335" h="12700">
                  <a:moveTo>
                    <a:pt x="115876" y="0"/>
                  </a:moveTo>
                  <a:lnTo>
                    <a:pt x="0" y="0"/>
                  </a:lnTo>
                  <a:lnTo>
                    <a:pt x="22848" y="12700"/>
                  </a:lnTo>
                  <a:lnTo>
                    <a:pt x="139831" y="12700"/>
                  </a:lnTo>
                  <a:lnTo>
                    <a:pt x="115876" y="0"/>
                  </a:lnTo>
                  <a:close/>
                </a:path>
              </a:pathLst>
            </a:custGeom>
            <a:solidFill>
              <a:srgbClr val="C9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572662" y="3317239"/>
              <a:ext cx="1601470" cy="13970"/>
            </a:xfrm>
            <a:custGeom>
              <a:avLst/>
              <a:gdLst/>
              <a:ahLst/>
              <a:cxnLst/>
              <a:rect l="l" t="t" r="r" b="b"/>
              <a:pathLst>
                <a:path w="1601470" h="13970">
                  <a:moveTo>
                    <a:pt x="11687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3223" y="13970"/>
                  </a:lnTo>
                  <a:lnTo>
                    <a:pt x="116872" y="0"/>
                  </a:lnTo>
                  <a:close/>
                </a:path>
                <a:path w="1601470" h="13970">
                  <a:moveTo>
                    <a:pt x="1593319" y="0"/>
                  </a:moveTo>
                  <a:lnTo>
                    <a:pt x="1526885" y="0"/>
                  </a:lnTo>
                  <a:lnTo>
                    <a:pt x="1534077" y="13970"/>
                  </a:lnTo>
                  <a:lnTo>
                    <a:pt x="1601131" y="13970"/>
                  </a:lnTo>
                  <a:lnTo>
                    <a:pt x="1593319" y="0"/>
                  </a:lnTo>
                  <a:close/>
                </a:path>
              </a:pathLst>
            </a:custGeom>
            <a:solidFill>
              <a:srgbClr val="C9C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595505" y="3329939"/>
              <a:ext cx="1584960" cy="12700"/>
            </a:xfrm>
            <a:custGeom>
              <a:avLst/>
              <a:gdLst/>
              <a:ahLst/>
              <a:cxnLst/>
              <a:rect l="l" t="t" r="r" b="b"/>
              <a:pathLst>
                <a:path w="1584959" h="12700">
                  <a:moveTo>
                    <a:pt x="141935" y="12700"/>
                  </a:moveTo>
                  <a:lnTo>
                    <a:pt x="117983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1935" y="12700"/>
                  </a:lnTo>
                  <a:close/>
                </a:path>
                <a:path w="1584959" h="12700">
                  <a:moveTo>
                    <a:pt x="1584667" y="12700"/>
                  </a:moveTo>
                  <a:lnTo>
                    <a:pt x="1577568" y="0"/>
                  </a:lnTo>
                  <a:lnTo>
                    <a:pt x="1510576" y="0"/>
                  </a:lnTo>
                  <a:lnTo>
                    <a:pt x="1517116" y="12700"/>
                  </a:lnTo>
                  <a:lnTo>
                    <a:pt x="1584667" y="12700"/>
                  </a:lnTo>
                  <a:close/>
                </a:path>
              </a:pathLst>
            </a:custGeom>
            <a:solidFill>
              <a:srgbClr val="C9B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616074" y="3341370"/>
              <a:ext cx="1571625" cy="13970"/>
            </a:xfrm>
            <a:custGeom>
              <a:avLst/>
              <a:gdLst/>
              <a:ahLst/>
              <a:cxnLst/>
              <a:rect l="l" t="t" r="r" b="b"/>
              <a:pathLst>
                <a:path w="1571625" h="13970">
                  <a:moveTo>
                    <a:pt x="11897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5327" y="13969"/>
                  </a:lnTo>
                  <a:lnTo>
                    <a:pt x="118976" y="0"/>
                  </a:lnTo>
                  <a:close/>
                </a:path>
                <a:path w="1571625" h="13970">
                  <a:moveTo>
                    <a:pt x="1563400" y="0"/>
                  </a:moveTo>
                  <a:lnTo>
                    <a:pt x="1495895" y="0"/>
                  </a:lnTo>
                  <a:lnTo>
                    <a:pt x="1503086" y="13969"/>
                  </a:lnTo>
                  <a:lnTo>
                    <a:pt x="1571212" y="13969"/>
                  </a:lnTo>
                  <a:lnTo>
                    <a:pt x="1563400" y="0"/>
                  </a:lnTo>
                  <a:close/>
                </a:path>
              </a:pathLst>
            </a:custGeom>
            <a:solidFill>
              <a:srgbClr val="C9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638923" y="3354070"/>
              <a:ext cx="1555750" cy="13970"/>
            </a:xfrm>
            <a:custGeom>
              <a:avLst/>
              <a:gdLst/>
              <a:ahLst/>
              <a:cxnLst/>
              <a:rect l="l" t="t" r="r" b="b"/>
              <a:pathLst>
                <a:path w="1555750" h="13970">
                  <a:moveTo>
                    <a:pt x="12008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46434" y="13969"/>
                  </a:lnTo>
                  <a:lnTo>
                    <a:pt x="120083" y="0"/>
                  </a:lnTo>
                  <a:close/>
                </a:path>
                <a:path w="1555750" h="13970">
                  <a:moveTo>
                    <a:pt x="1547653" y="0"/>
                  </a:moveTo>
                  <a:lnTo>
                    <a:pt x="1479584" y="0"/>
                  </a:lnTo>
                  <a:lnTo>
                    <a:pt x="1486776" y="13969"/>
                  </a:lnTo>
                  <a:lnTo>
                    <a:pt x="1555465" y="13969"/>
                  </a:lnTo>
                  <a:lnTo>
                    <a:pt x="1547653" y="0"/>
                  </a:lnTo>
                  <a:close/>
                </a:path>
              </a:pathLst>
            </a:custGeom>
            <a:solidFill>
              <a:srgbClr val="C9B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682335" y="3378200"/>
              <a:ext cx="1525905" cy="13970"/>
            </a:xfrm>
            <a:custGeom>
              <a:avLst/>
              <a:gdLst/>
              <a:ahLst/>
              <a:cxnLst/>
              <a:rect l="l" t="t" r="r" b="b"/>
              <a:pathLst>
                <a:path w="1525904" h="13970">
                  <a:moveTo>
                    <a:pt x="12218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48538" y="13970"/>
                  </a:lnTo>
                  <a:lnTo>
                    <a:pt x="122187" y="0"/>
                  </a:lnTo>
                  <a:close/>
                </a:path>
                <a:path w="1525904" h="13970">
                  <a:moveTo>
                    <a:pt x="1517734" y="0"/>
                  </a:moveTo>
                  <a:lnTo>
                    <a:pt x="1448594" y="0"/>
                  </a:lnTo>
                  <a:lnTo>
                    <a:pt x="1455785" y="13970"/>
                  </a:lnTo>
                  <a:lnTo>
                    <a:pt x="1525545" y="13970"/>
                  </a:lnTo>
                  <a:lnTo>
                    <a:pt x="1517734" y="0"/>
                  </a:lnTo>
                  <a:close/>
                </a:path>
              </a:pathLst>
            </a:custGeom>
            <a:solidFill>
              <a:srgbClr val="C9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705183" y="3390899"/>
              <a:ext cx="1509395" cy="12700"/>
            </a:xfrm>
            <a:custGeom>
              <a:avLst/>
              <a:gdLst/>
              <a:ahLst/>
              <a:cxnLst/>
              <a:rect l="l" t="t" r="r" b="b"/>
              <a:pathLst>
                <a:path w="1509395" h="12700">
                  <a:moveTo>
                    <a:pt x="147243" y="12700"/>
                  </a:moveTo>
                  <a:lnTo>
                    <a:pt x="12329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7243" y="12700"/>
                  </a:lnTo>
                  <a:close/>
                </a:path>
                <a:path w="1509395" h="12700">
                  <a:moveTo>
                    <a:pt x="1509077" y="12700"/>
                  </a:moveTo>
                  <a:lnTo>
                    <a:pt x="1501978" y="0"/>
                  </a:lnTo>
                  <a:lnTo>
                    <a:pt x="1432280" y="0"/>
                  </a:lnTo>
                  <a:lnTo>
                    <a:pt x="1438821" y="12700"/>
                  </a:lnTo>
                  <a:lnTo>
                    <a:pt x="1509077" y="12700"/>
                  </a:lnTo>
                  <a:close/>
                </a:path>
              </a:pathLst>
            </a:custGeom>
            <a:solidFill>
              <a:srgbClr val="C9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728030" y="3403599"/>
              <a:ext cx="1493520" cy="12700"/>
            </a:xfrm>
            <a:custGeom>
              <a:avLst/>
              <a:gdLst/>
              <a:ahLst/>
              <a:cxnLst/>
              <a:rect l="l" t="t" r="r" b="b"/>
              <a:pathLst>
                <a:path w="1493520" h="12700">
                  <a:moveTo>
                    <a:pt x="148348" y="12700"/>
                  </a:moveTo>
                  <a:lnTo>
                    <a:pt x="124396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8348" y="12700"/>
                  </a:lnTo>
                  <a:close/>
                </a:path>
                <a:path w="1493520" h="12700">
                  <a:moveTo>
                    <a:pt x="1493342" y="12700"/>
                  </a:moveTo>
                  <a:lnTo>
                    <a:pt x="1486230" y="0"/>
                  </a:lnTo>
                  <a:lnTo>
                    <a:pt x="1415973" y="0"/>
                  </a:lnTo>
                  <a:lnTo>
                    <a:pt x="1422501" y="12700"/>
                  </a:lnTo>
                  <a:lnTo>
                    <a:pt x="1493342" y="12700"/>
                  </a:lnTo>
                  <a:close/>
                </a:path>
              </a:pathLst>
            </a:custGeom>
            <a:solidFill>
              <a:srgbClr val="C8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748591" y="3415029"/>
              <a:ext cx="1479550" cy="12700"/>
            </a:xfrm>
            <a:custGeom>
              <a:avLst/>
              <a:gdLst/>
              <a:ahLst/>
              <a:cxnLst/>
              <a:rect l="l" t="t" r="r" b="b"/>
              <a:pathLst>
                <a:path w="1479550" h="12700">
                  <a:moveTo>
                    <a:pt x="149352" y="12700"/>
                  </a:moveTo>
                  <a:lnTo>
                    <a:pt x="125399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49352" y="12700"/>
                  </a:lnTo>
                  <a:close/>
                </a:path>
                <a:path w="1479550" h="12700">
                  <a:moveTo>
                    <a:pt x="1479169" y="12700"/>
                  </a:moveTo>
                  <a:lnTo>
                    <a:pt x="1472069" y="0"/>
                  </a:lnTo>
                  <a:lnTo>
                    <a:pt x="1401292" y="0"/>
                  </a:lnTo>
                  <a:lnTo>
                    <a:pt x="1407833" y="12700"/>
                  </a:lnTo>
                  <a:lnTo>
                    <a:pt x="1479169" y="12700"/>
                  </a:lnTo>
                  <a:close/>
                </a:path>
              </a:pathLst>
            </a:custGeom>
            <a:solidFill>
              <a:srgbClr val="C8B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771438" y="3427729"/>
              <a:ext cx="1463675" cy="12700"/>
            </a:xfrm>
            <a:custGeom>
              <a:avLst/>
              <a:gdLst/>
              <a:ahLst/>
              <a:cxnLst/>
              <a:rect l="l" t="t" r="r" b="b"/>
              <a:pathLst>
                <a:path w="1463675" h="12700">
                  <a:moveTo>
                    <a:pt x="150456" y="12700"/>
                  </a:moveTo>
                  <a:lnTo>
                    <a:pt x="12650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0456" y="12700"/>
                  </a:lnTo>
                  <a:close/>
                </a:path>
                <a:path w="1463675" h="12700">
                  <a:moveTo>
                    <a:pt x="1463421" y="12700"/>
                  </a:moveTo>
                  <a:lnTo>
                    <a:pt x="1456321" y="0"/>
                  </a:lnTo>
                  <a:lnTo>
                    <a:pt x="1384985" y="0"/>
                  </a:lnTo>
                  <a:lnTo>
                    <a:pt x="1391526" y="12700"/>
                  </a:lnTo>
                  <a:lnTo>
                    <a:pt x="1463421" y="12700"/>
                  </a:lnTo>
                  <a:close/>
                </a:path>
              </a:pathLst>
            </a:custGeom>
            <a:solidFill>
              <a:srgbClr val="C8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792008" y="3439159"/>
              <a:ext cx="1450340" cy="13970"/>
            </a:xfrm>
            <a:custGeom>
              <a:avLst/>
              <a:gdLst/>
              <a:ahLst/>
              <a:cxnLst/>
              <a:rect l="l" t="t" r="r" b="b"/>
              <a:pathLst>
                <a:path w="1450340" h="13970">
                  <a:moveTo>
                    <a:pt x="127501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3852" y="13969"/>
                  </a:lnTo>
                  <a:lnTo>
                    <a:pt x="127501" y="0"/>
                  </a:lnTo>
                  <a:close/>
                </a:path>
                <a:path w="1450340" h="13970">
                  <a:moveTo>
                    <a:pt x="1442148" y="0"/>
                  </a:moveTo>
                  <a:lnTo>
                    <a:pt x="1370303" y="0"/>
                  </a:lnTo>
                  <a:lnTo>
                    <a:pt x="1377494" y="13969"/>
                  </a:lnTo>
                  <a:lnTo>
                    <a:pt x="1449959" y="13969"/>
                  </a:lnTo>
                  <a:lnTo>
                    <a:pt x="1442148" y="0"/>
                  </a:lnTo>
                  <a:close/>
                </a:path>
              </a:pathLst>
            </a:custGeom>
            <a:solidFill>
              <a:srgbClr val="C8B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835420" y="3463289"/>
              <a:ext cx="1420495" cy="13970"/>
            </a:xfrm>
            <a:custGeom>
              <a:avLst/>
              <a:gdLst/>
              <a:ahLst/>
              <a:cxnLst/>
              <a:rect l="l" t="t" r="r" b="b"/>
              <a:pathLst>
                <a:path w="1420495" h="13970">
                  <a:moveTo>
                    <a:pt x="129604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5956" y="13970"/>
                  </a:lnTo>
                  <a:lnTo>
                    <a:pt x="129604" y="0"/>
                  </a:lnTo>
                  <a:close/>
                </a:path>
                <a:path w="1420495" h="13970">
                  <a:moveTo>
                    <a:pt x="1412228" y="0"/>
                  </a:moveTo>
                  <a:lnTo>
                    <a:pt x="1339312" y="0"/>
                  </a:lnTo>
                  <a:lnTo>
                    <a:pt x="1346504" y="13970"/>
                  </a:lnTo>
                  <a:lnTo>
                    <a:pt x="1420040" y="13970"/>
                  </a:lnTo>
                  <a:lnTo>
                    <a:pt x="1412228" y="0"/>
                  </a:lnTo>
                  <a:close/>
                </a:path>
              </a:pathLst>
            </a:custGeom>
            <a:solidFill>
              <a:srgbClr val="C8B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858269" y="3475989"/>
              <a:ext cx="1404620" cy="13970"/>
            </a:xfrm>
            <a:custGeom>
              <a:avLst/>
              <a:gdLst/>
              <a:ahLst/>
              <a:cxnLst/>
              <a:rect l="l" t="t" r="r" b="b"/>
              <a:pathLst>
                <a:path w="1404620" h="13970">
                  <a:moveTo>
                    <a:pt x="1307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57063" y="13970"/>
                  </a:lnTo>
                  <a:lnTo>
                    <a:pt x="130712" y="0"/>
                  </a:lnTo>
                  <a:close/>
                </a:path>
                <a:path w="1404620" h="13970">
                  <a:moveTo>
                    <a:pt x="1396481" y="0"/>
                  </a:moveTo>
                  <a:lnTo>
                    <a:pt x="1323002" y="0"/>
                  </a:lnTo>
                  <a:lnTo>
                    <a:pt x="1330193" y="13970"/>
                  </a:lnTo>
                  <a:lnTo>
                    <a:pt x="1404293" y="13970"/>
                  </a:lnTo>
                  <a:lnTo>
                    <a:pt x="1396481" y="0"/>
                  </a:lnTo>
                  <a:close/>
                </a:path>
              </a:pathLst>
            </a:custGeom>
            <a:solidFill>
              <a:srgbClr val="C8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901681" y="3500120"/>
              <a:ext cx="1374775" cy="13970"/>
            </a:xfrm>
            <a:custGeom>
              <a:avLst/>
              <a:gdLst/>
              <a:ahLst/>
              <a:cxnLst/>
              <a:rect l="l" t="t" r="r" b="b"/>
              <a:pathLst>
                <a:path w="1374775" h="13970">
                  <a:moveTo>
                    <a:pt x="132815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59166" y="13969"/>
                  </a:lnTo>
                  <a:lnTo>
                    <a:pt x="132815" y="0"/>
                  </a:lnTo>
                  <a:close/>
                </a:path>
                <a:path w="1374775" h="13970">
                  <a:moveTo>
                    <a:pt x="1366562" y="0"/>
                  </a:moveTo>
                  <a:lnTo>
                    <a:pt x="1292011" y="0"/>
                  </a:lnTo>
                  <a:lnTo>
                    <a:pt x="1299203" y="13969"/>
                  </a:lnTo>
                  <a:lnTo>
                    <a:pt x="1374374" y="13969"/>
                  </a:lnTo>
                  <a:lnTo>
                    <a:pt x="1366562" y="0"/>
                  </a:lnTo>
                  <a:close/>
                </a:path>
              </a:pathLst>
            </a:custGeom>
            <a:solidFill>
              <a:srgbClr val="C8B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924524" y="3512819"/>
              <a:ext cx="1358265" cy="12700"/>
            </a:xfrm>
            <a:custGeom>
              <a:avLst/>
              <a:gdLst/>
              <a:ahLst/>
              <a:cxnLst/>
              <a:rect l="l" t="t" r="r" b="b"/>
              <a:pathLst>
                <a:path w="1358265" h="12700">
                  <a:moveTo>
                    <a:pt x="157873" y="12700"/>
                  </a:moveTo>
                  <a:lnTo>
                    <a:pt x="13392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57873" y="12700"/>
                  </a:lnTo>
                  <a:close/>
                </a:path>
                <a:path w="1358265" h="12700">
                  <a:moveTo>
                    <a:pt x="1357922" y="12700"/>
                  </a:moveTo>
                  <a:lnTo>
                    <a:pt x="1350810" y="0"/>
                  </a:lnTo>
                  <a:lnTo>
                    <a:pt x="1275702" y="0"/>
                  </a:lnTo>
                  <a:lnTo>
                    <a:pt x="1282242" y="12700"/>
                  </a:lnTo>
                  <a:lnTo>
                    <a:pt x="1357922" y="12700"/>
                  </a:lnTo>
                  <a:close/>
                </a:path>
              </a:pathLst>
            </a:custGeom>
            <a:solidFill>
              <a:srgbClr val="C8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945093" y="3524250"/>
              <a:ext cx="1344930" cy="13970"/>
            </a:xfrm>
            <a:custGeom>
              <a:avLst/>
              <a:gdLst/>
              <a:ahLst/>
              <a:cxnLst/>
              <a:rect l="l" t="t" r="r" b="b"/>
              <a:pathLst>
                <a:path w="1344929" h="13970">
                  <a:moveTo>
                    <a:pt x="13491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1270" y="13970"/>
                  </a:lnTo>
                  <a:lnTo>
                    <a:pt x="134919" y="0"/>
                  </a:lnTo>
                  <a:close/>
                </a:path>
                <a:path w="1344929" h="13970">
                  <a:moveTo>
                    <a:pt x="1336643" y="0"/>
                  </a:moveTo>
                  <a:lnTo>
                    <a:pt x="1261021" y="0"/>
                  </a:lnTo>
                  <a:lnTo>
                    <a:pt x="1268213" y="13970"/>
                  </a:lnTo>
                  <a:lnTo>
                    <a:pt x="1344454" y="13970"/>
                  </a:lnTo>
                  <a:lnTo>
                    <a:pt x="1336643" y="0"/>
                  </a:lnTo>
                  <a:close/>
                </a:path>
              </a:pathLst>
            </a:custGeom>
            <a:solidFill>
              <a:srgbClr val="C8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967942" y="3536950"/>
              <a:ext cx="1329055" cy="13970"/>
            </a:xfrm>
            <a:custGeom>
              <a:avLst/>
              <a:gdLst/>
              <a:ahLst/>
              <a:cxnLst/>
              <a:rect l="l" t="t" r="r" b="b"/>
              <a:pathLst>
                <a:path w="1329054" h="13970">
                  <a:moveTo>
                    <a:pt x="136026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2377" y="13970"/>
                  </a:lnTo>
                  <a:lnTo>
                    <a:pt x="136026" y="0"/>
                  </a:lnTo>
                  <a:close/>
                </a:path>
                <a:path w="1329054" h="13970">
                  <a:moveTo>
                    <a:pt x="1320895" y="0"/>
                  </a:moveTo>
                  <a:lnTo>
                    <a:pt x="1244710" y="0"/>
                  </a:lnTo>
                  <a:lnTo>
                    <a:pt x="1251902" y="13970"/>
                  </a:lnTo>
                  <a:lnTo>
                    <a:pt x="1328707" y="13970"/>
                  </a:lnTo>
                  <a:lnTo>
                    <a:pt x="1320895" y="0"/>
                  </a:lnTo>
                  <a:close/>
                </a:path>
              </a:pathLst>
            </a:custGeom>
            <a:solidFill>
              <a:srgbClr val="C8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990780" y="3549649"/>
              <a:ext cx="1312545" cy="12700"/>
            </a:xfrm>
            <a:custGeom>
              <a:avLst/>
              <a:gdLst/>
              <a:ahLst/>
              <a:cxnLst/>
              <a:rect l="l" t="t" r="r" b="b"/>
              <a:pathLst>
                <a:path w="1312545" h="12700">
                  <a:moveTo>
                    <a:pt x="161099" y="12700"/>
                  </a:moveTo>
                  <a:lnTo>
                    <a:pt x="137134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1099" y="12700"/>
                  </a:lnTo>
                  <a:close/>
                </a:path>
                <a:path w="1312545" h="12700">
                  <a:moveTo>
                    <a:pt x="1312252" y="12700"/>
                  </a:moveTo>
                  <a:lnTo>
                    <a:pt x="1305153" y="0"/>
                  </a:lnTo>
                  <a:lnTo>
                    <a:pt x="1228407" y="0"/>
                  </a:lnTo>
                  <a:lnTo>
                    <a:pt x="1234948" y="12700"/>
                  </a:lnTo>
                  <a:lnTo>
                    <a:pt x="1312252" y="12700"/>
                  </a:lnTo>
                  <a:close/>
                </a:path>
              </a:pathLst>
            </a:custGeom>
            <a:solidFill>
              <a:srgbClr val="C7B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6011354" y="3561079"/>
              <a:ext cx="1299210" cy="13970"/>
            </a:xfrm>
            <a:custGeom>
              <a:avLst/>
              <a:gdLst/>
              <a:ahLst/>
              <a:cxnLst/>
              <a:rect l="l" t="t" r="r" b="b"/>
              <a:pathLst>
                <a:path w="1299209" h="13970">
                  <a:moveTo>
                    <a:pt x="138130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66772" y="13970"/>
                  </a:lnTo>
                  <a:lnTo>
                    <a:pt x="140525" y="1270"/>
                  </a:lnTo>
                  <a:lnTo>
                    <a:pt x="138130" y="0"/>
                  </a:lnTo>
                  <a:close/>
                </a:path>
                <a:path w="1299209" h="13970">
                  <a:moveTo>
                    <a:pt x="1290976" y="0"/>
                  </a:moveTo>
                  <a:lnTo>
                    <a:pt x="1213720" y="0"/>
                  </a:lnTo>
                  <a:lnTo>
                    <a:pt x="1220912" y="13970"/>
                  </a:lnTo>
                  <a:lnTo>
                    <a:pt x="1298788" y="13970"/>
                  </a:lnTo>
                  <a:lnTo>
                    <a:pt x="1290976" y="0"/>
                  </a:lnTo>
                  <a:close/>
                </a:path>
              </a:pathLst>
            </a:custGeom>
            <a:solidFill>
              <a:srgbClr val="C7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6034201" y="3573779"/>
              <a:ext cx="1282700" cy="12700"/>
            </a:xfrm>
            <a:custGeom>
              <a:avLst/>
              <a:gdLst/>
              <a:ahLst/>
              <a:cxnLst/>
              <a:rect l="l" t="t" r="r" b="b"/>
              <a:pathLst>
                <a:path w="1282700" h="12700">
                  <a:moveTo>
                    <a:pt x="167538" y="12700"/>
                  </a:moveTo>
                  <a:lnTo>
                    <a:pt x="14128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67538" y="12700"/>
                  </a:lnTo>
                  <a:close/>
                </a:path>
                <a:path w="1282700" h="12700">
                  <a:moveTo>
                    <a:pt x="1282331" y="12700"/>
                  </a:moveTo>
                  <a:lnTo>
                    <a:pt x="1275219" y="0"/>
                  </a:lnTo>
                  <a:lnTo>
                    <a:pt x="1197406" y="0"/>
                  </a:lnTo>
                  <a:lnTo>
                    <a:pt x="1203947" y="12700"/>
                  </a:lnTo>
                  <a:lnTo>
                    <a:pt x="1282331" y="12700"/>
                  </a:lnTo>
                  <a:close/>
                </a:path>
              </a:pathLst>
            </a:custGeom>
            <a:solidFill>
              <a:srgbClr val="C7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6054766" y="3585209"/>
              <a:ext cx="1269365" cy="13970"/>
            </a:xfrm>
            <a:custGeom>
              <a:avLst/>
              <a:gdLst/>
              <a:ahLst/>
              <a:cxnLst/>
              <a:rect l="l" t="t" r="r" b="b"/>
              <a:pathLst>
                <a:path w="1269365" h="13970">
                  <a:moveTo>
                    <a:pt x="144357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73228" y="13969"/>
                  </a:lnTo>
                  <a:lnTo>
                    <a:pt x="144357" y="0"/>
                  </a:lnTo>
                  <a:close/>
                </a:path>
                <a:path w="1269365" h="13970">
                  <a:moveTo>
                    <a:pt x="1261057" y="0"/>
                  </a:moveTo>
                  <a:lnTo>
                    <a:pt x="1182730" y="0"/>
                  </a:lnTo>
                  <a:lnTo>
                    <a:pt x="1189922" y="13969"/>
                  </a:lnTo>
                  <a:lnTo>
                    <a:pt x="1268868" y="13969"/>
                  </a:lnTo>
                  <a:lnTo>
                    <a:pt x="1261057" y="0"/>
                  </a:lnTo>
                  <a:close/>
                </a:path>
              </a:pathLst>
            </a:custGeom>
            <a:solidFill>
              <a:srgbClr val="C7B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6077610" y="3597909"/>
              <a:ext cx="1252855" cy="12700"/>
            </a:xfrm>
            <a:custGeom>
              <a:avLst/>
              <a:gdLst/>
              <a:ahLst/>
              <a:cxnLst/>
              <a:rect l="l" t="t" r="r" b="b"/>
              <a:pathLst>
                <a:path w="1252854" h="12700">
                  <a:moveTo>
                    <a:pt x="174002" y="12700"/>
                  </a:moveTo>
                  <a:lnTo>
                    <a:pt x="147751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4002" y="12700"/>
                  </a:lnTo>
                  <a:close/>
                </a:path>
                <a:path w="1252854" h="12700">
                  <a:moveTo>
                    <a:pt x="1252410" y="12700"/>
                  </a:moveTo>
                  <a:lnTo>
                    <a:pt x="1245311" y="0"/>
                  </a:lnTo>
                  <a:lnTo>
                    <a:pt x="1166418" y="0"/>
                  </a:lnTo>
                  <a:lnTo>
                    <a:pt x="1172959" y="12700"/>
                  </a:lnTo>
                  <a:lnTo>
                    <a:pt x="1252410" y="12700"/>
                  </a:lnTo>
                  <a:close/>
                </a:path>
              </a:pathLst>
            </a:custGeom>
            <a:solidFill>
              <a:srgbClr val="C7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6100457" y="3610609"/>
              <a:ext cx="1236980" cy="12700"/>
            </a:xfrm>
            <a:custGeom>
              <a:avLst/>
              <a:gdLst/>
              <a:ahLst/>
              <a:cxnLst/>
              <a:rect l="l" t="t" r="r" b="b"/>
              <a:pathLst>
                <a:path w="1236979" h="12700">
                  <a:moveTo>
                    <a:pt x="177393" y="12700"/>
                  </a:moveTo>
                  <a:lnTo>
                    <a:pt x="151155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77393" y="12700"/>
                  </a:lnTo>
                  <a:close/>
                </a:path>
                <a:path w="1236979" h="12700">
                  <a:moveTo>
                    <a:pt x="1236662" y="12700"/>
                  </a:moveTo>
                  <a:lnTo>
                    <a:pt x="1229563" y="0"/>
                  </a:lnTo>
                  <a:lnTo>
                    <a:pt x="1150112" y="0"/>
                  </a:lnTo>
                  <a:lnTo>
                    <a:pt x="1156652" y="12700"/>
                  </a:lnTo>
                  <a:lnTo>
                    <a:pt x="1236662" y="12700"/>
                  </a:lnTo>
                  <a:close/>
                </a:path>
              </a:pathLst>
            </a:custGeom>
            <a:solidFill>
              <a:srgbClr val="C7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6121027" y="3622039"/>
              <a:ext cx="1223645" cy="13970"/>
            </a:xfrm>
            <a:custGeom>
              <a:avLst/>
              <a:gdLst/>
              <a:ahLst/>
              <a:cxnLst/>
              <a:rect l="l" t="t" r="r" b="b"/>
              <a:pathLst>
                <a:path w="1223645" h="13970">
                  <a:moveTo>
                    <a:pt x="154212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183083" y="13970"/>
                  </a:lnTo>
                  <a:lnTo>
                    <a:pt x="154212" y="0"/>
                  </a:lnTo>
                  <a:close/>
                </a:path>
                <a:path w="1223645" h="13970">
                  <a:moveTo>
                    <a:pt x="1215390" y="0"/>
                  </a:moveTo>
                  <a:lnTo>
                    <a:pt x="1135429" y="0"/>
                  </a:lnTo>
                  <a:lnTo>
                    <a:pt x="1142621" y="13970"/>
                  </a:lnTo>
                  <a:lnTo>
                    <a:pt x="1223202" y="13970"/>
                  </a:lnTo>
                  <a:lnTo>
                    <a:pt x="1215390" y="0"/>
                  </a:lnTo>
                  <a:close/>
                </a:path>
              </a:pathLst>
            </a:custGeom>
            <a:solidFill>
              <a:srgbClr val="C7B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6143866" y="3634739"/>
              <a:ext cx="1207135" cy="12700"/>
            </a:xfrm>
            <a:custGeom>
              <a:avLst/>
              <a:gdLst/>
              <a:ahLst/>
              <a:cxnLst/>
              <a:rect l="l" t="t" r="r" b="b"/>
              <a:pathLst>
                <a:path w="1207134" h="12700">
                  <a:moveTo>
                    <a:pt x="183857" y="12700"/>
                  </a:moveTo>
                  <a:lnTo>
                    <a:pt x="157607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83857" y="12700"/>
                  </a:lnTo>
                  <a:close/>
                </a:path>
                <a:path w="1207134" h="12700">
                  <a:moveTo>
                    <a:pt x="1206754" y="12700"/>
                  </a:moveTo>
                  <a:lnTo>
                    <a:pt x="1199642" y="0"/>
                  </a:lnTo>
                  <a:lnTo>
                    <a:pt x="1119124" y="0"/>
                  </a:lnTo>
                  <a:lnTo>
                    <a:pt x="1125664" y="12700"/>
                  </a:lnTo>
                  <a:lnTo>
                    <a:pt x="1206754" y="12700"/>
                  </a:lnTo>
                  <a:close/>
                </a:path>
              </a:pathLst>
            </a:custGeom>
            <a:solidFill>
              <a:srgbClr val="C7B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6164439" y="3646170"/>
              <a:ext cx="1193800" cy="13970"/>
            </a:xfrm>
            <a:custGeom>
              <a:avLst/>
              <a:gdLst/>
              <a:ahLst/>
              <a:cxnLst/>
              <a:rect l="l" t="t" r="r" b="b"/>
              <a:pathLst>
                <a:path w="1193800" h="13970">
                  <a:moveTo>
                    <a:pt x="16066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89539" y="13969"/>
                  </a:lnTo>
                  <a:lnTo>
                    <a:pt x="160668" y="0"/>
                  </a:lnTo>
                  <a:close/>
                </a:path>
                <a:path w="1193800" h="13970">
                  <a:moveTo>
                    <a:pt x="1185471" y="0"/>
                  </a:moveTo>
                  <a:lnTo>
                    <a:pt x="1104439" y="0"/>
                  </a:lnTo>
                  <a:lnTo>
                    <a:pt x="1111630" y="13969"/>
                  </a:lnTo>
                  <a:lnTo>
                    <a:pt x="1193282" y="13969"/>
                  </a:lnTo>
                  <a:lnTo>
                    <a:pt x="1185471" y="0"/>
                  </a:lnTo>
                  <a:close/>
                </a:path>
              </a:pathLst>
            </a:custGeom>
            <a:solidFill>
              <a:srgbClr val="C7B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6187287" y="3658870"/>
              <a:ext cx="1177925" cy="13970"/>
            </a:xfrm>
            <a:custGeom>
              <a:avLst/>
              <a:gdLst/>
              <a:ahLst/>
              <a:cxnLst/>
              <a:rect l="l" t="t" r="r" b="b"/>
              <a:pathLst>
                <a:path w="1177925" h="13970">
                  <a:moveTo>
                    <a:pt x="164066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2937" y="13969"/>
                  </a:lnTo>
                  <a:lnTo>
                    <a:pt x="164066" y="0"/>
                  </a:lnTo>
                  <a:close/>
                </a:path>
                <a:path w="1177925" h="13970">
                  <a:moveTo>
                    <a:pt x="1169724" y="0"/>
                  </a:moveTo>
                  <a:lnTo>
                    <a:pt x="1088128" y="0"/>
                  </a:lnTo>
                  <a:lnTo>
                    <a:pt x="1095320" y="13969"/>
                  </a:lnTo>
                  <a:lnTo>
                    <a:pt x="1177535" y="13969"/>
                  </a:lnTo>
                  <a:lnTo>
                    <a:pt x="1169724" y="0"/>
                  </a:lnTo>
                  <a:close/>
                </a:path>
              </a:pathLst>
            </a:custGeom>
            <a:solidFill>
              <a:srgbClr val="C7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6210135" y="3671569"/>
              <a:ext cx="1161415" cy="12700"/>
            </a:xfrm>
            <a:custGeom>
              <a:avLst/>
              <a:gdLst/>
              <a:ahLst/>
              <a:cxnLst/>
              <a:rect l="l" t="t" r="r" b="b"/>
              <a:pathLst>
                <a:path w="1161415" h="12700">
                  <a:moveTo>
                    <a:pt x="193713" y="12700"/>
                  </a:moveTo>
                  <a:lnTo>
                    <a:pt x="167462" y="0"/>
                  </a:lnTo>
                  <a:lnTo>
                    <a:pt x="0" y="0"/>
                  </a:lnTo>
                  <a:lnTo>
                    <a:pt x="22847" y="12700"/>
                  </a:lnTo>
                  <a:lnTo>
                    <a:pt x="193713" y="12700"/>
                  </a:lnTo>
                  <a:close/>
                </a:path>
                <a:path w="1161415" h="12700">
                  <a:moveTo>
                    <a:pt x="1161072" y="12700"/>
                  </a:moveTo>
                  <a:lnTo>
                    <a:pt x="1153972" y="0"/>
                  </a:lnTo>
                  <a:lnTo>
                    <a:pt x="1071816" y="0"/>
                  </a:lnTo>
                  <a:lnTo>
                    <a:pt x="1078357" y="12700"/>
                  </a:lnTo>
                  <a:lnTo>
                    <a:pt x="1161072" y="12700"/>
                  </a:lnTo>
                  <a:close/>
                </a:path>
              </a:pathLst>
            </a:custGeom>
            <a:solidFill>
              <a:srgbClr val="C7B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6230700" y="3683000"/>
              <a:ext cx="1148080" cy="13970"/>
            </a:xfrm>
            <a:custGeom>
              <a:avLst/>
              <a:gdLst/>
              <a:ahLst/>
              <a:cxnLst/>
              <a:rect l="l" t="t" r="r" b="b"/>
              <a:pathLst>
                <a:path w="1148079" h="13970">
                  <a:moveTo>
                    <a:pt x="170523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199394" y="13969"/>
                  </a:lnTo>
                  <a:lnTo>
                    <a:pt x="170523" y="0"/>
                  </a:lnTo>
                  <a:close/>
                </a:path>
                <a:path w="1148079" h="13970">
                  <a:moveTo>
                    <a:pt x="1139804" y="0"/>
                  </a:moveTo>
                  <a:lnTo>
                    <a:pt x="1057138" y="0"/>
                  </a:lnTo>
                  <a:lnTo>
                    <a:pt x="1059099" y="3810"/>
                  </a:lnTo>
                  <a:lnTo>
                    <a:pt x="1067273" y="13969"/>
                  </a:lnTo>
                  <a:lnTo>
                    <a:pt x="1147616" y="13969"/>
                  </a:lnTo>
                  <a:lnTo>
                    <a:pt x="1139804" y="0"/>
                  </a:lnTo>
                  <a:close/>
                </a:path>
              </a:pathLst>
            </a:custGeom>
            <a:solidFill>
              <a:srgbClr val="C7B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7296951" y="3695700"/>
              <a:ext cx="88265" cy="12700"/>
            </a:xfrm>
            <a:custGeom>
              <a:avLst/>
              <a:gdLst/>
              <a:ahLst/>
              <a:cxnLst/>
              <a:rect l="l" t="t" r="r" b="b"/>
              <a:pathLst>
                <a:path w="88265" h="12700">
                  <a:moveTo>
                    <a:pt x="80654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7755" y="12700"/>
                  </a:lnTo>
                  <a:lnTo>
                    <a:pt x="80654" y="0"/>
                  </a:lnTo>
                  <a:close/>
                </a:path>
              </a:pathLst>
            </a:custGeom>
            <a:solidFill>
              <a:srgbClr val="C6B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6274112" y="3707129"/>
              <a:ext cx="1118235" cy="13970"/>
            </a:xfrm>
            <a:custGeom>
              <a:avLst/>
              <a:gdLst/>
              <a:ahLst/>
              <a:cxnLst/>
              <a:rect l="l" t="t" r="r" b="b"/>
              <a:pathLst>
                <a:path w="1118234" h="13970">
                  <a:moveTo>
                    <a:pt x="176979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5850" y="13970"/>
                  </a:lnTo>
                  <a:lnTo>
                    <a:pt x="176979" y="0"/>
                  </a:lnTo>
                  <a:close/>
                </a:path>
                <a:path w="1118234" h="13970">
                  <a:moveTo>
                    <a:pt x="1109885" y="0"/>
                  </a:moveTo>
                  <a:lnTo>
                    <a:pt x="1032035" y="0"/>
                  </a:lnTo>
                  <a:lnTo>
                    <a:pt x="1043274" y="13970"/>
                  </a:lnTo>
                  <a:lnTo>
                    <a:pt x="1117697" y="13970"/>
                  </a:lnTo>
                  <a:lnTo>
                    <a:pt x="1109885" y="0"/>
                  </a:lnTo>
                  <a:close/>
                </a:path>
              </a:pathLst>
            </a:custGeom>
            <a:solidFill>
              <a:srgbClr val="C6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6296961" y="371982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180377" y="0"/>
                  </a:moveTo>
                  <a:lnTo>
                    <a:pt x="0" y="0"/>
                  </a:lnTo>
                  <a:lnTo>
                    <a:pt x="25133" y="13970"/>
                  </a:lnTo>
                  <a:lnTo>
                    <a:pt x="209248" y="13970"/>
                  </a:lnTo>
                  <a:lnTo>
                    <a:pt x="180377" y="0"/>
                  </a:lnTo>
                  <a:close/>
                </a:path>
                <a:path w="1104265" h="13970">
                  <a:moveTo>
                    <a:pt x="1094138" y="0"/>
                  </a:moveTo>
                  <a:lnTo>
                    <a:pt x="1019404" y="0"/>
                  </a:lnTo>
                  <a:lnTo>
                    <a:pt x="1030643" y="13970"/>
                  </a:lnTo>
                  <a:lnTo>
                    <a:pt x="1104211" y="13970"/>
                  </a:lnTo>
                  <a:lnTo>
                    <a:pt x="1096978" y="5080"/>
                  </a:lnTo>
                  <a:lnTo>
                    <a:pt x="1094138" y="0"/>
                  </a:lnTo>
                  <a:close/>
                </a:path>
              </a:pathLst>
            </a:custGeom>
            <a:solidFill>
              <a:srgbClr val="C6B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7326583" y="3732529"/>
              <a:ext cx="84455" cy="12700"/>
            </a:xfrm>
            <a:custGeom>
              <a:avLst/>
              <a:gdLst/>
              <a:ahLst/>
              <a:cxnLst/>
              <a:rect l="l" t="t" r="r" b="b"/>
              <a:pathLst>
                <a:path w="84454" h="12700">
                  <a:moveTo>
                    <a:pt x="73556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3889" y="12700"/>
                  </a:lnTo>
                  <a:lnTo>
                    <a:pt x="73556" y="0"/>
                  </a:lnTo>
                  <a:close/>
                </a:path>
              </a:pathLst>
            </a:custGeom>
            <a:solidFill>
              <a:srgbClr val="C6B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6340373" y="3743959"/>
              <a:ext cx="1080770" cy="13970"/>
            </a:xfrm>
            <a:custGeom>
              <a:avLst/>
              <a:gdLst/>
              <a:ahLst/>
              <a:cxnLst/>
              <a:rect l="l" t="t" r="r" b="b"/>
              <a:pathLst>
                <a:path w="1080770" h="13970">
                  <a:moveTo>
                    <a:pt x="207508" y="0"/>
                  </a:moveTo>
                  <a:lnTo>
                    <a:pt x="0" y="0"/>
                  </a:lnTo>
                  <a:lnTo>
                    <a:pt x="25133" y="13969"/>
                  </a:lnTo>
                  <a:lnTo>
                    <a:pt x="264807" y="13969"/>
                  </a:lnTo>
                  <a:lnTo>
                    <a:pt x="207508" y="0"/>
                  </a:lnTo>
                  <a:close/>
                </a:path>
                <a:path w="1080770" h="13970">
                  <a:moveTo>
                    <a:pt x="1069065" y="0"/>
                  </a:moveTo>
                  <a:lnTo>
                    <a:pt x="995405" y="0"/>
                  </a:lnTo>
                  <a:lnTo>
                    <a:pt x="1006645" y="13969"/>
                  </a:lnTo>
                  <a:lnTo>
                    <a:pt x="1080431" y="13969"/>
                  </a:lnTo>
                  <a:lnTo>
                    <a:pt x="1069065" y="0"/>
                  </a:lnTo>
                  <a:close/>
                </a:path>
              </a:pathLst>
            </a:custGeom>
            <a:solidFill>
              <a:srgbClr val="C6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7345996" y="3756659"/>
              <a:ext cx="84455" cy="12700"/>
            </a:xfrm>
            <a:custGeom>
              <a:avLst/>
              <a:gdLst/>
              <a:ahLst/>
              <a:cxnLst/>
              <a:rect l="l" t="t" r="r" b="b"/>
              <a:pathLst>
                <a:path w="84454" h="12700">
                  <a:moveTo>
                    <a:pt x="73775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4108" y="12700"/>
                  </a:lnTo>
                  <a:lnTo>
                    <a:pt x="73775" y="0"/>
                  </a:lnTo>
                  <a:close/>
                </a:path>
              </a:pathLst>
            </a:custGeom>
            <a:solidFill>
              <a:srgbClr val="C6B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6383785" y="3768089"/>
              <a:ext cx="1057275" cy="13970"/>
            </a:xfrm>
            <a:custGeom>
              <a:avLst/>
              <a:gdLst/>
              <a:ahLst/>
              <a:cxnLst/>
              <a:rect l="l" t="t" r="r" b="b"/>
              <a:pathLst>
                <a:path w="1057275" h="13970">
                  <a:moveTo>
                    <a:pt x="263067" y="0"/>
                  </a:moveTo>
                  <a:lnTo>
                    <a:pt x="0" y="0"/>
                  </a:lnTo>
                  <a:lnTo>
                    <a:pt x="6854" y="3810"/>
                  </a:lnTo>
                  <a:lnTo>
                    <a:pt x="51155" y="13970"/>
                  </a:lnTo>
                  <a:lnTo>
                    <a:pt x="320365" y="13970"/>
                  </a:lnTo>
                  <a:lnTo>
                    <a:pt x="263067" y="0"/>
                  </a:lnTo>
                  <a:close/>
                </a:path>
                <a:path w="1057275" h="13970">
                  <a:moveTo>
                    <a:pt x="1045285" y="0"/>
                  </a:moveTo>
                  <a:lnTo>
                    <a:pt x="971406" y="0"/>
                  </a:lnTo>
                  <a:lnTo>
                    <a:pt x="982646" y="13970"/>
                  </a:lnTo>
                  <a:lnTo>
                    <a:pt x="1056651" y="13970"/>
                  </a:lnTo>
                  <a:lnTo>
                    <a:pt x="1045285" y="0"/>
                  </a:lnTo>
                  <a:close/>
                </a:path>
              </a:pathLst>
            </a:custGeom>
            <a:solidFill>
              <a:srgbClr val="C6B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6429400" y="3780789"/>
              <a:ext cx="1020444" cy="12700"/>
            </a:xfrm>
            <a:custGeom>
              <a:avLst/>
              <a:gdLst/>
              <a:ahLst/>
              <a:cxnLst/>
              <a:rect l="l" t="t" r="r" b="b"/>
              <a:pathLst>
                <a:path w="1020445" h="12700">
                  <a:moveTo>
                    <a:pt x="321627" y="12700"/>
                  </a:moveTo>
                  <a:lnTo>
                    <a:pt x="269532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21627" y="12700"/>
                  </a:lnTo>
                  <a:close/>
                </a:path>
                <a:path w="1020445" h="12700">
                  <a:moveTo>
                    <a:pt x="1020330" y="12700"/>
                  </a:moveTo>
                  <a:lnTo>
                    <a:pt x="1009992" y="0"/>
                  </a:lnTo>
                  <a:lnTo>
                    <a:pt x="936002" y="0"/>
                  </a:lnTo>
                  <a:lnTo>
                    <a:pt x="946226" y="12700"/>
                  </a:lnTo>
                  <a:lnTo>
                    <a:pt x="1020330" y="12700"/>
                  </a:lnTo>
                  <a:close/>
                </a:path>
              </a:pathLst>
            </a:custGeom>
            <a:solidFill>
              <a:srgbClr val="C6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6484772" y="3793489"/>
              <a:ext cx="975360" cy="12700"/>
            </a:xfrm>
            <a:custGeom>
              <a:avLst/>
              <a:gdLst/>
              <a:ahLst/>
              <a:cxnLst/>
              <a:rect l="l" t="t" r="r" b="b"/>
              <a:pathLst>
                <a:path w="975359" h="12700">
                  <a:moveTo>
                    <a:pt x="318338" y="12700"/>
                  </a:moveTo>
                  <a:lnTo>
                    <a:pt x="266255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8338" y="12700"/>
                  </a:lnTo>
                  <a:close/>
                </a:path>
                <a:path w="975359" h="12700">
                  <a:moveTo>
                    <a:pt x="975296" y="12700"/>
                  </a:moveTo>
                  <a:lnTo>
                    <a:pt x="964958" y="0"/>
                  </a:lnTo>
                  <a:lnTo>
                    <a:pt x="890854" y="0"/>
                  </a:lnTo>
                  <a:lnTo>
                    <a:pt x="901065" y="12700"/>
                  </a:lnTo>
                  <a:lnTo>
                    <a:pt x="975296" y="12700"/>
                  </a:lnTo>
                  <a:close/>
                </a:path>
              </a:pathLst>
            </a:custGeom>
            <a:solidFill>
              <a:srgbClr val="C6B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6534617" y="3804920"/>
              <a:ext cx="935990" cy="13970"/>
            </a:xfrm>
            <a:custGeom>
              <a:avLst/>
              <a:gdLst/>
              <a:ahLst/>
              <a:cxnLst/>
              <a:rect l="l" t="t" r="r" b="b"/>
              <a:pathLst>
                <a:path w="935990" h="13970">
                  <a:moveTo>
                    <a:pt x="263296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20595" y="13969"/>
                  </a:lnTo>
                  <a:lnTo>
                    <a:pt x="263296" y="0"/>
                  </a:lnTo>
                  <a:close/>
                </a:path>
                <a:path w="935990" h="13970">
                  <a:moveTo>
                    <a:pt x="924419" y="0"/>
                  </a:moveTo>
                  <a:lnTo>
                    <a:pt x="850206" y="0"/>
                  </a:lnTo>
                  <a:lnTo>
                    <a:pt x="861445" y="13969"/>
                  </a:lnTo>
                  <a:lnTo>
                    <a:pt x="935785" y="13969"/>
                  </a:lnTo>
                  <a:lnTo>
                    <a:pt x="924419" y="0"/>
                  </a:lnTo>
                  <a:close/>
                </a:path>
              </a:pathLst>
            </a:custGeom>
            <a:solidFill>
              <a:srgbClr val="C6B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6589992" y="3817619"/>
              <a:ext cx="890269" cy="12700"/>
            </a:xfrm>
            <a:custGeom>
              <a:avLst/>
              <a:gdLst/>
              <a:ahLst/>
              <a:cxnLst/>
              <a:rect l="l" t="t" r="r" b="b"/>
              <a:pathLst>
                <a:path w="890270" h="12700">
                  <a:moveTo>
                    <a:pt x="312089" y="12700"/>
                  </a:moveTo>
                  <a:lnTo>
                    <a:pt x="260007" y="0"/>
                  </a:lnTo>
                  <a:lnTo>
                    <a:pt x="0" y="0"/>
                  </a:lnTo>
                  <a:lnTo>
                    <a:pt x="55372" y="12700"/>
                  </a:lnTo>
                  <a:lnTo>
                    <a:pt x="312089" y="12700"/>
                  </a:lnTo>
                  <a:close/>
                </a:path>
                <a:path w="890270" h="12700">
                  <a:moveTo>
                    <a:pt x="889698" y="12700"/>
                  </a:moveTo>
                  <a:lnTo>
                    <a:pt x="879373" y="0"/>
                  </a:lnTo>
                  <a:lnTo>
                    <a:pt x="805040" y="0"/>
                  </a:lnTo>
                  <a:lnTo>
                    <a:pt x="815263" y="12700"/>
                  </a:lnTo>
                  <a:lnTo>
                    <a:pt x="889698" y="12700"/>
                  </a:lnTo>
                  <a:close/>
                </a:path>
              </a:pathLst>
            </a:custGeom>
            <a:solidFill>
              <a:srgbClr val="C6B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6639830" y="3829050"/>
              <a:ext cx="850265" cy="13970"/>
            </a:xfrm>
            <a:custGeom>
              <a:avLst/>
              <a:gdLst/>
              <a:ahLst/>
              <a:cxnLst/>
              <a:rect l="l" t="t" r="r" b="b"/>
              <a:pathLst>
                <a:path w="850265" h="13970">
                  <a:moveTo>
                    <a:pt x="257053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4351" y="13969"/>
                  </a:lnTo>
                  <a:lnTo>
                    <a:pt x="257053" y="0"/>
                  </a:lnTo>
                  <a:close/>
                </a:path>
                <a:path w="850265" h="13970">
                  <a:moveTo>
                    <a:pt x="838837" y="0"/>
                  </a:moveTo>
                  <a:lnTo>
                    <a:pt x="764405" y="0"/>
                  </a:lnTo>
                  <a:lnTo>
                    <a:pt x="775645" y="13969"/>
                  </a:lnTo>
                  <a:lnTo>
                    <a:pt x="850203" y="13969"/>
                  </a:lnTo>
                  <a:lnTo>
                    <a:pt x="838837" y="0"/>
                  </a:lnTo>
                  <a:close/>
                </a:path>
              </a:pathLst>
            </a:custGeom>
            <a:solidFill>
              <a:srgbClr val="C6B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6695206" y="3841750"/>
              <a:ext cx="805180" cy="13970"/>
            </a:xfrm>
            <a:custGeom>
              <a:avLst/>
              <a:gdLst/>
              <a:ahLst/>
              <a:cxnLst/>
              <a:rect l="l" t="t" r="r" b="b"/>
              <a:pathLst>
                <a:path w="805179" h="13970">
                  <a:moveTo>
                    <a:pt x="253767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311065" y="13969"/>
                  </a:lnTo>
                  <a:lnTo>
                    <a:pt x="253767" y="0"/>
                  </a:lnTo>
                  <a:close/>
                </a:path>
                <a:path w="805179" h="13970">
                  <a:moveTo>
                    <a:pt x="793794" y="0"/>
                  </a:moveTo>
                  <a:lnTo>
                    <a:pt x="719247" y="0"/>
                  </a:lnTo>
                  <a:lnTo>
                    <a:pt x="730487" y="13969"/>
                  </a:lnTo>
                  <a:lnTo>
                    <a:pt x="805160" y="13969"/>
                  </a:lnTo>
                  <a:lnTo>
                    <a:pt x="793794" y="0"/>
                  </a:lnTo>
                  <a:close/>
                </a:path>
              </a:pathLst>
            </a:custGeom>
            <a:solidFill>
              <a:srgbClr val="C5A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7424672" y="3854450"/>
              <a:ext cx="85090" cy="12700"/>
            </a:xfrm>
            <a:custGeom>
              <a:avLst/>
              <a:gdLst/>
              <a:ahLst/>
              <a:cxnLst/>
              <a:rect l="l" t="t" r="r" b="b"/>
              <a:pathLst>
                <a:path w="85090" h="12700">
                  <a:moveTo>
                    <a:pt x="74662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4994" y="12700"/>
                  </a:lnTo>
                  <a:lnTo>
                    <a:pt x="74662" y="0"/>
                  </a:lnTo>
                  <a:close/>
                </a:path>
              </a:pathLst>
            </a:custGeom>
            <a:solidFill>
              <a:srgbClr val="C5A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6800420" y="3865879"/>
              <a:ext cx="720090" cy="13970"/>
            </a:xfrm>
            <a:custGeom>
              <a:avLst/>
              <a:gdLst/>
              <a:ahLst/>
              <a:cxnLst/>
              <a:rect l="l" t="t" r="r" b="b"/>
              <a:pathLst>
                <a:path w="720090" h="13970">
                  <a:moveTo>
                    <a:pt x="247523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304822" y="13970"/>
                  </a:lnTo>
                  <a:lnTo>
                    <a:pt x="247523" y="0"/>
                  </a:lnTo>
                  <a:close/>
                </a:path>
                <a:path w="720090" h="13970">
                  <a:moveTo>
                    <a:pt x="708213" y="0"/>
                  </a:moveTo>
                  <a:lnTo>
                    <a:pt x="633447" y="0"/>
                  </a:lnTo>
                  <a:lnTo>
                    <a:pt x="644686" y="13970"/>
                  </a:lnTo>
                  <a:lnTo>
                    <a:pt x="719579" y="13970"/>
                  </a:lnTo>
                  <a:lnTo>
                    <a:pt x="708213" y="0"/>
                  </a:lnTo>
                  <a:close/>
                </a:path>
              </a:pathLst>
            </a:custGeom>
            <a:solidFill>
              <a:srgbClr val="C5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7444084" y="3878579"/>
              <a:ext cx="85725" cy="12700"/>
            </a:xfrm>
            <a:custGeom>
              <a:avLst/>
              <a:gdLst/>
              <a:ahLst/>
              <a:cxnLst/>
              <a:rect l="l" t="t" r="r" b="b"/>
              <a:pathLst>
                <a:path w="85725" h="12700">
                  <a:moveTo>
                    <a:pt x="74881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213" y="12700"/>
                  </a:lnTo>
                  <a:lnTo>
                    <a:pt x="74881" y="0"/>
                  </a:lnTo>
                  <a:close/>
                </a:path>
              </a:pathLst>
            </a:custGeom>
            <a:solidFill>
              <a:srgbClr val="C5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6905633" y="3890009"/>
              <a:ext cx="634365" cy="13970"/>
            </a:xfrm>
            <a:custGeom>
              <a:avLst/>
              <a:gdLst/>
              <a:ahLst/>
              <a:cxnLst/>
              <a:rect l="l" t="t" r="r" b="b"/>
              <a:pathLst>
                <a:path w="634365" h="13970">
                  <a:moveTo>
                    <a:pt x="241280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82565" y="13969"/>
                  </a:lnTo>
                  <a:lnTo>
                    <a:pt x="267325" y="6350"/>
                  </a:lnTo>
                  <a:lnTo>
                    <a:pt x="241280" y="0"/>
                  </a:lnTo>
                  <a:close/>
                </a:path>
                <a:path w="634365" h="13970">
                  <a:moveTo>
                    <a:pt x="622631" y="0"/>
                  </a:moveTo>
                  <a:lnTo>
                    <a:pt x="547646" y="0"/>
                  </a:lnTo>
                  <a:lnTo>
                    <a:pt x="558886" y="13969"/>
                  </a:lnTo>
                  <a:lnTo>
                    <a:pt x="633997" y="13969"/>
                  </a:lnTo>
                  <a:lnTo>
                    <a:pt x="622631" y="0"/>
                  </a:lnTo>
                  <a:close/>
                </a:path>
              </a:pathLst>
            </a:custGeom>
            <a:solidFill>
              <a:srgbClr val="C5A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6961010" y="3902709"/>
              <a:ext cx="589280" cy="13970"/>
            </a:xfrm>
            <a:custGeom>
              <a:avLst/>
              <a:gdLst/>
              <a:ahLst/>
              <a:cxnLst/>
              <a:rect l="l" t="t" r="r" b="b"/>
              <a:pathLst>
                <a:path w="589279" h="13970">
                  <a:moveTo>
                    <a:pt x="224649" y="0"/>
                  </a:moveTo>
                  <a:lnTo>
                    <a:pt x="0" y="0"/>
                  </a:lnTo>
                  <a:lnTo>
                    <a:pt x="60913" y="13969"/>
                  </a:lnTo>
                  <a:lnTo>
                    <a:pt x="252589" y="13969"/>
                  </a:lnTo>
                  <a:lnTo>
                    <a:pt x="224649" y="0"/>
                  </a:lnTo>
                  <a:close/>
                </a:path>
                <a:path w="589279" h="13970">
                  <a:moveTo>
                    <a:pt x="577588" y="0"/>
                  </a:moveTo>
                  <a:lnTo>
                    <a:pt x="502488" y="0"/>
                  </a:lnTo>
                  <a:lnTo>
                    <a:pt x="513727" y="13969"/>
                  </a:lnTo>
                  <a:lnTo>
                    <a:pt x="588954" y="13969"/>
                  </a:lnTo>
                  <a:lnTo>
                    <a:pt x="577588" y="0"/>
                  </a:lnTo>
                  <a:close/>
                </a:path>
              </a:pathLst>
            </a:custGeom>
            <a:solidFill>
              <a:srgbClr val="C5A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7473716" y="3915409"/>
              <a:ext cx="85725" cy="12700"/>
            </a:xfrm>
            <a:custGeom>
              <a:avLst/>
              <a:gdLst/>
              <a:ahLst/>
              <a:cxnLst/>
              <a:rect l="l" t="t" r="r" b="b"/>
              <a:pathLst>
                <a:path w="85725" h="12700">
                  <a:moveTo>
                    <a:pt x="75215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547" y="12700"/>
                  </a:lnTo>
                  <a:lnTo>
                    <a:pt x="75215" y="0"/>
                  </a:lnTo>
                  <a:close/>
                </a:path>
              </a:pathLst>
            </a:custGeom>
            <a:solidFill>
              <a:srgbClr val="C5A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7066224" y="3926839"/>
              <a:ext cx="503555" cy="13970"/>
            </a:xfrm>
            <a:custGeom>
              <a:avLst/>
              <a:gdLst/>
              <a:ahLst/>
              <a:cxnLst/>
              <a:rect l="l" t="t" r="r" b="b"/>
              <a:pathLst>
                <a:path w="503554" h="13970">
                  <a:moveTo>
                    <a:pt x="167696" y="0"/>
                  </a:moveTo>
                  <a:lnTo>
                    <a:pt x="0" y="0"/>
                  </a:lnTo>
                  <a:lnTo>
                    <a:pt x="60913" y="13970"/>
                  </a:lnTo>
                  <a:lnTo>
                    <a:pt x="195636" y="13970"/>
                  </a:lnTo>
                  <a:lnTo>
                    <a:pt x="167696" y="0"/>
                  </a:lnTo>
                  <a:close/>
                </a:path>
                <a:path w="503554" h="13970">
                  <a:moveTo>
                    <a:pt x="492006" y="0"/>
                  </a:moveTo>
                  <a:lnTo>
                    <a:pt x="416687" y="0"/>
                  </a:lnTo>
                  <a:lnTo>
                    <a:pt x="427927" y="13970"/>
                  </a:lnTo>
                  <a:lnTo>
                    <a:pt x="503372" y="13970"/>
                  </a:lnTo>
                  <a:lnTo>
                    <a:pt x="492006" y="0"/>
                  </a:lnTo>
                  <a:close/>
                </a:path>
              </a:pathLst>
            </a:custGeom>
            <a:solidFill>
              <a:srgbClr val="C5A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7493129" y="3939539"/>
              <a:ext cx="86360" cy="12700"/>
            </a:xfrm>
            <a:custGeom>
              <a:avLst/>
              <a:gdLst/>
              <a:ahLst/>
              <a:cxnLst/>
              <a:rect l="l" t="t" r="r" b="b"/>
              <a:pathLst>
                <a:path w="86359" h="12700">
                  <a:moveTo>
                    <a:pt x="75433" y="0"/>
                  </a:moveTo>
                  <a:lnTo>
                    <a:pt x="0" y="0"/>
                  </a:lnTo>
                  <a:lnTo>
                    <a:pt x="10217" y="12700"/>
                  </a:lnTo>
                  <a:lnTo>
                    <a:pt x="85766" y="12700"/>
                  </a:lnTo>
                  <a:lnTo>
                    <a:pt x="75433" y="0"/>
                  </a:lnTo>
                  <a:close/>
                </a:path>
              </a:pathLst>
            </a:custGeom>
            <a:solidFill>
              <a:srgbClr val="C5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7155709" y="3950970"/>
              <a:ext cx="433705" cy="13970"/>
            </a:xfrm>
            <a:custGeom>
              <a:avLst/>
              <a:gdLst/>
              <a:ahLst/>
              <a:cxnLst/>
              <a:rect l="l" t="t" r="r" b="b"/>
              <a:pathLst>
                <a:path w="433704" h="13970">
                  <a:moveTo>
                    <a:pt x="126470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4410" y="13969"/>
                  </a:lnTo>
                  <a:lnTo>
                    <a:pt x="126470" y="0"/>
                  </a:lnTo>
                  <a:close/>
                </a:path>
                <a:path w="433704" h="13970">
                  <a:moveTo>
                    <a:pt x="422153" y="0"/>
                  </a:moveTo>
                  <a:lnTo>
                    <a:pt x="346616" y="0"/>
                  </a:lnTo>
                  <a:lnTo>
                    <a:pt x="357855" y="13969"/>
                  </a:lnTo>
                  <a:lnTo>
                    <a:pt x="433519" y="13969"/>
                  </a:lnTo>
                  <a:lnTo>
                    <a:pt x="422153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7179628" y="3963669"/>
              <a:ext cx="419100" cy="12700"/>
            </a:xfrm>
            <a:custGeom>
              <a:avLst/>
              <a:gdLst/>
              <a:ahLst/>
              <a:cxnLst/>
              <a:rect l="l" t="t" r="r" b="b"/>
              <a:pathLst>
                <a:path w="419100" h="12700">
                  <a:moveTo>
                    <a:pt x="153352" y="12700"/>
                  </a:moveTo>
                  <a:lnTo>
                    <a:pt x="127952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3352" y="12700"/>
                  </a:lnTo>
                  <a:close/>
                </a:path>
                <a:path w="419100" h="12700">
                  <a:moveTo>
                    <a:pt x="418896" y="12700"/>
                  </a:moveTo>
                  <a:lnTo>
                    <a:pt x="408559" y="0"/>
                  </a:lnTo>
                  <a:lnTo>
                    <a:pt x="332905" y="0"/>
                  </a:lnTo>
                  <a:lnTo>
                    <a:pt x="343128" y="12700"/>
                  </a:lnTo>
                  <a:lnTo>
                    <a:pt x="418896" y="12700"/>
                  </a:lnTo>
                  <a:close/>
                </a:path>
              </a:pathLst>
            </a:custGeom>
            <a:solidFill>
              <a:srgbClr val="C5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7203542" y="3976369"/>
              <a:ext cx="405765" cy="12700"/>
            </a:xfrm>
            <a:custGeom>
              <a:avLst/>
              <a:gdLst/>
              <a:ahLst/>
              <a:cxnLst/>
              <a:rect l="l" t="t" r="r" b="b"/>
              <a:pathLst>
                <a:path w="405765" h="12700">
                  <a:moveTo>
                    <a:pt x="154838" y="12700"/>
                  </a:moveTo>
                  <a:lnTo>
                    <a:pt x="129438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54838" y="12700"/>
                  </a:lnTo>
                  <a:close/>
                </a:path>
                <a:path w="405765" h="12700">
                  <a:moveTo>
                    <a:pt x="405307" y="12700"/>
                  </a:moveTo>
                  <a:lnTo>
                    <a:pt x="394982" y="0"/>
                  </a:lnTo>
                  <a:lnTo>
                    <a:pt x="319214" y="0"/>
                  </a:lnTo>
                  <a:lnTo>
                    <a:pt x="329425" y="12700"/>
                  </a:lnTo>
                  <a:lnTo>
                    <a:pt x="405307" y="12700"/>
                  </a:lnTo>
                  <a:close/>
                </a:path>
              </a:pathLst>
            </a:custGeom>
            <a:solidFill>
              <a:srgbClr val="C5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7225072" y="3987800"/>
              <a:ext cx="394335" cy="13970"/>
            </a:xfrm>
            <a:custGeom>
              <a:avLst/>
              <a:gdLst/>
              <a:ahLst/>
              <a:cxnLst/>
              <a:rect l="l" t="t" r="r" b="b"/>
              <a:pathLst>
                <a:path w="394334" h="13970">
                  <a:moveTo>
                    <a:pt x="13076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58707" y="13969"/>
                  </a:lnTo>
                  <a:lnTo>
                    <a:pt x="130767" y="0"/>
                  </a:lnTo>
                  <a:close/>
                </a:path>
                <a:path w="394334" h="13970">
                  <a:moveTo>
                    <a:pt x="382755" y="0"/>
                  </a:moveTo>
                  <a:lnTo>
                    <a:pt x="306883" y="0"/>
                  </a:lnTo>
                  <a:lnTo>
                    <a:pt x="318123" y="13969"/>
                  </a:lnTo>
                  <a:lnTo>
                    <a:pt x="394121" y="13969"/>
                  </a:lnTo>
                  <a:lnTo>
                    <a:pt x="382755" y="0"/>
                  </a:lnTo>
                  <a:close/>
                </a:path>
              </a:pathLst>
            </a:custGeom>
            <a:solidFill>
              <a:srgbClr val="C4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7248982" y="4000499"/>
              <a:ext cx="379730" cy="12700"/>
            </a:xfrm>
            <a:custGeom>
              <a:avLst/>
              <a:gdLst/>
              <a:ahLst/>
              <a:cxnLst/>
              <a:rect l="l" t="t" r="r" b="b"/>
              <a:pathLst>
                <a:path w="379729" h="12700">
                  <a:moveTo>
                    <a:pt x="157645" y="12700"/>
                  </a:moveTo>
                  <a:lnTo>
                    <a:pt x="132257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57645" y="12700"/>
                  </a:lnTo>
                  <a:close/>
                </a:path>
                <a:path w="379729" h="12700">
                  <a:moveTo>
                    <a:pt x="379501" y="12700"/>
                  </a:moveTo>
                  <a:lnTo>
                    <a:pt x="369176" y="0"/>
                  </a:lnTo>
                  <a:lnTo>
                    <a:pt x="293179" y="0"/>
                  </a:lnTo>
                  <a:lnTo>
                    <a:pt x="303403" y="12700"/>
                  </a:lnTo>
                  <a:lnTo>
                    <a:pt x="379501" y="12700"/>
                  </a:lnTo>
                  <a:close/>
                </a:path>
              </a:pathLst>
            </a:custGeom>
            <a:solidFill>
              <a:srgbClr val="C4A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7270517" y="4011929"/>
              <a:ext cx="368935" cy="13970"/>
            </a:xfrm>
            <a:custGeom>
              <a:avLst/>
              <a:gdLst/>
              <a:ahLst/>
              <a:cxnLst/>
              <a:rect l="l" t="t" r="r" b="b"/>
              <a:pathLst>
                <a:path w="368934" h="13970">
                  <a:moveTo>
                    <a:pt x="133582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1522" y="13970"/>
                  </a:lnTo>
                  <a:lnTo>
                    <a:pt x="133582" y="0"/>
                  </a:lnTo>
                  <a:close/>
                </a:path>
                <a:path w="368934" h="13970">
                  <a:moveTo>
                    <a:pt x="356942" y="0"/>
                  </a:moveTo>
                  <a:lnTo>
                    <a:pt x="280852" y="0"/>
                  </a:lnTo>
                  <a:lnTo>
                    <a:pt x="292091" y="13970"/>
                  </a:lnTo>
                  <a:lnTo>
                    <a:pt x="368308" y="13970"/>
                  </a:lnTo>
                  <a:lnTo>
                    <a:pt x="356942" y="0"/>
                  </a:lnTo>
                  <a:close/>
                </a:path>
              </a:pathLst>
            </a:custGeom>
            <a:solidFill>
              <a:srgbClr val="C4A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7294435" y="4024629"/>
              <a:ext cx="353695" cy="12700"/>
            </a:xfrm>
            <a:custGeom>
              <a:avLst/>
              <a:gdLst/>
              <a:ahLst/>
              <a:cxnLst/>
              <a:rect l="l" t="t" r="r" b="b"/>
              <a:pathLst>
                <a:path w="353695" h="12700">
                  <a:moveTo>
                    <a:pt x="160464" y="12700"/>
                  </a:moveTo>
                  <a:lnTo>
                    <a:pt x="135064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0464" y="12700"/>
                  </a:lnTo>
                  <a:close/>
                </a:path>
                <a:path w="353695" h="12700">
                  <a:moveTo>
                    <a:pt x="353682" y="12700"/>
                  </a:moveTo>
                  <a:lnTo>
                    <a:pt x="343357" y="0"/>
                  </a:lnTo>
                  <a:lnTo>
                    <a:pt x="267144" y="0"/>
                  </a:lnTo>
                  <a:lnTo>
                    <a:pt x="277368" y="12700"/>
                  </a:lnTo>
                  <a:lnTo>
                    <a:pt x="353682" y="12700"/>
                  </a:lnTo>
                  <a:close/>
                </a:path>
              </a:pathLst>
            </a:custGeom>
            <a:solidFill>
              <a:srgbClr val="C4A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7315961" y="4036059"/>
              <a:ext cx="342900" cy="13970"/>
            </a:xfrm>
            <a:custGeom>
              <a:avLst/>
              <a:gdLst/>
              <a:ahLst/>
              <a:cxnLst/>
              <a:rect l="l" t="t" r="r" b="b"/>
              <a:pathLst>
                <a:path w="342900" h="13970">
                  <a:moveTo>
                    <a:pt x="136397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4337" y="13969"/>
                  </a:lnTo>
                  <a:lnTo>
                    <a:pt x="136397" y="0"/>
                  </a:lnTo>
                  <a:close/>
                </a:path>
                <a:path w="342900" h="13970">
                  <a:moveTo>
                    <a:pt x="331130" y="0"/>
                  </a:moveTo>
                  <a:lnTo>
                    <a:pt x="254821" y="0"/>
                  </a:lnTo>
                  <a:lnTo>
                    <a:pt x="266060" y="13969"/>
                  </a:lnTo>
                  <a:lnTo>
                    <a:pt x="342496" y="13969"/>
                  </a:lnTo>
                  <a:lnTo>
                    <a:pt x="331130" y="0"/>
                  </a:lnTo>
                  <a:close/>
                </a:path>
              </a:pathLst>
            </a:custGeom>
            <a:solidFill>
              <a:srgbClr val="C4A9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7339880" y="4048759"/>
              <a:ext cx="328930" cy="13970"/>
            </a:xfrm>
            <a:custGeom>
              <a:avLst/>
              <a:gdLst/>
              <a:ahLst/>
              <a:cxnLst/>
              <a:rect l="l" t="t" r="r" b="b"/>
              <a:pathLst>
                <a:path w="328929" h="13970">
                  <a:moveTo>
                    <a:pt x="137879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65819" y="13969"/>
                  </a:lnTo>
                  <a:lnTo>
                    <a:pt x="137879" y="0"/>
                  </a:lnTo>
                  <a:close/>
                </a:path>
                <a:path w="328929" h="13970">
                  <a:moveTo>
                    <a:pt x="317544" y="0"/>
                  </a:moveTo>
                  <a:lnTo>
                    <a:pt x="241120" y="0"/>
                  </a:lnTo>
                  <a:lnTo>
                    <a:pt x="252359" y="13969"/>
                  </a:lnTo>
                  <a:lnTo>
                    <a:pt x="328910" y="13969"/>
                  </a:lnTo>
                  <a:lnTo>
                    <a:pt x="317544" y="0"/>
                  </a:lnTo>
                  <a:close/>
                </a:path>
              </a:pathLst>
            </a:custGeom>
            <a:solidFill>
              <a:srgbClr val="C4A9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7363790" y="4061459"/>
              <a:ext cx="314325" cy="12700"/>
            </a:xfrm>
            <a:custGeom>
              <a:avLst/>
              <a:gdLst/>
              <a:ahLst/>
              <a:cxnLst/>
              <a:rect l="l" t="t" r="r" b="b"/>
              <a:pathLst>
                <a:path w="314325" h="12700">
                  <a:moveTo>
                    <a:pt x="164769" y="12700"/>
                  </a:moveTo>
                  <a:lnTo>
                    <a:pt x="139369" y="0"/>
                  </a:lnTo>
                  <a:lnTo>
                    <a:pt x="0" y="0"/>
                  </a:lnTo>
                  <a:lnTo>
                    <a:pt x="23926" y="12700"/>
                  </a:lnTo>
                  <a:lnTo>
                    <a:pt x="164769" y="12700"/>
                  </a:lnTo>
                  <a:close/>
                </a:path>
                <a:path w="314325" h="12700">
                  <a:moveTo>
                    <a:pt x="314299" y="12700"/>
                  </a:moveTo>
                  <a:lnTo>
                    <a:pt x="303961" y="0"/>
                  </a:lnTo>
                  <a:lnTo>
                    <a:pt x="227418" y="0"/>
                  </a:lnTo>
                  <a:lnTo>
                    <a:pt x="237642" y="12700"/>
                  </a:lnTo>
                  <a:lnTo>
                    <a:pt x="314299" y="12700"/>
                  </a:lnTo>
                  <a:close/>
                </a:path>
              </a:pathLst>
            </a:custGeom>
            <a:solidFill>
              <a:srgbClr val="C4A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7385324" y="4072889"/>
              <a:ext cx="303530" cy="13970"/>
            </a:xfrm>
            <a:custGeom>
              <a:avLst/>
              <a:gdLst/>
              <a:ahLst/>
              <a:cxnLst/>
              <a:rect l="l" t="t" r="r" b="b"/>
              <a:pathLst>
                <a:path w="303529" h="13970">
                  <a:moveTo>
                    <a:pt x="140694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68634" y="13970"/>
                  </a:lnTo>
                  <a:lnTo>
                    <a:pt x="140694" y="0"/>
                  </a:lnTo>
                  <a:close/>
                </a:path>
                <a:path w="303529" h="13970">
                  <a:moveTo>
                    <a:pt x="291732" y="0"/>
                  </a:moveTo>
                  <a:lnTo>
                    <a:pt x="215088" y="0"/>
                  </a:lnTo>
                  <a:lnTo>
                    <a:pt x="226328" y="13970"/>
                  </a:lnTo>
                  <a:lnTo>
                    <a:pt x="303098" y="13970"/>
                  </a:lnTo>
                  <a:lnTo>
                    <a:pt x="291732" y="0"/>
                  </a:lnTo>
                  <a:close/>
                </a:path>
              </a:pathLst>
            </a:custGeom>
            <a:solidFill>
              <a:srgbClr val="C4A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7409243" y="4085589"/>
              <a:ext cx="289560" cy="13970"/>
            </a:xfrm>
            <a:custGeom>
              <a:avLst/>
              <a:gdLst/>
              <a:ahLst/>
              <a:cxnLst/>
              <a:rect l="l" t="t" r="r" b="b"/>
              <a:pathLst>
                <a:path w="289559" h="13970">
                  <a:moveTo>
                    <a:pt x="142176" y="0"/>
                  </a:moveTo>
                  <a:lnTo>
                    <a:pt x="0" y="0"/>
                  </a:lnTo>
                  <a:lnTo>
                    <a:pt x="26310" y="13970"/>
                  </a:lnTo>
                  <a:lnTo>
                    <a:pt x="170116" y="13970"/>
                  </a:lnTo>
                  <a:lnTo>
                    <a:pt x="142176" y="0"/>
                  </a:lnTo>
                  <a:close/>
                </a:path>
                <a:path w="289559" h="13970">
                  <a:moveTo>
                    <a:pt x="278146" y="0"/>
                  </a:moveTo>
                  <a:lnTo>
                    <a:pt x="201388" y="0"/>
                  </a:lnTo>
                  <a:lnTo>
                    <a:pt x="212627" y="13970"/>
                  </a:lnTo>
                  <a:lnTo>
                    <a:pt x="289512" y="13970"/>
                  </a:lnTo>
                  <a:lnTo>
                    <a:pt x="278146" y="0"/>
                  </a:lnTo>
                  <a:close/>
                </a:path>
              </a:pathLst>
            </a:custGeom>
            <a:solidFill>
              <a:srgbClr val="C4A7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7433157" y="4098289"/>
              <a:ext cx="274955" cy="12700"/>
            </a:xfrm>
            <a:custGeom>
              <a:avLst/>
              <a:gdLst/>
              <a:ahLst/>
              <a:cxnLst/>
              <a:rect l="l" t="t" r="r" b="b"/>
              <a:pathLst>
                <a:path w="274954" h="12700">
                  <a:moveTo>
                    <a:pt x="169049" y="12700"/>
                  </a:moveTo>
                  <a:lnTo>
                    <a:pt x="143649" y="0"/>
                  </a:lnTo>
                  <a:lnTo>
                    <a:pt x="0" y="0"/>
                  </a:lnTo>
                  <a:lnTo>
                    <a:pt x="23914" y="12700"/>
                  </a:lnTo>
                  <a:lnTo>
                    <a:pt x="169049" y="12700"/>
                  </a:lnTo>
                  <a:close/>
                </a:path>
                <a:path w="274954" h="12700">
                  <a:moveTo>
                    <a:pt x="274891" y="12700"/>
                  </a:moveTo>
                  <a:lnTo>
                    <a:pt x="264553" y="0"/>
                  </a:lnTo>
                  <a:lnTo>
                    <a:pt x="187680" y="0"/>
                  </a:lnTo>
                  <a:lnTo>
                    <a:pt x="197904" y="12700"/>
                  </a:lnTo>
                  <a:lnTo>
                    <a:pt x="274891" y="12700"/>
                  </a:lnTo>
                  <a:close/>
                </a:path>
              </a:pathLst>
            </a:custGeom>
            <a:solidFill>
              <a:srgbClr val="C4A7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454688" y="4109720"/>
              <a:ext cx="264160" cy="13970"/>
            </a:xfrm>
            <a:custGeom>
              <a:avLst/>
              <a:gdLst/>
              <a:ahLst/>
              <a:cxnLst/>
              <a:rect l="l" t="t" r="r" b="b"/>
              <a:pathLst>
                <a:path w="264159" h="13970">
                  <a:moveTo>
                    <a:pt x="144991" y="0"/>
                  </a:moveTo>
                  <a:lnTo>
                    <a:pt x="0" y="0"/>
                  </a:lnTo>
                  <a:lnTo>
                    <a:pt x="26310" y="13969"/>
                  </a:lnTo>
                  <a:lnTo>
                    <a:pt x="172931" y="13969"/>
                  </a:lnTo>
                  <a:lnTo>
                    <a:pt x="144991" y="0"/>
                  </a:lnTo>
                  <a:close/>
                </a:path>
                <a:path w="264159" h="13970">
                  <a:moveTo>
                    <a:pt x="252333" y="0"/>
                  </a:moveTo>
                  <a:lnTo>
                    <a:pt x="175356" y="0"/>
                  </a:lnTo>
                  <a:lnTo>
                    <a:pt x="186595" y="13969"/>
                  </a:lnTo>
                  <a:lnTo>
                    <a:pt x="263699" y="13969"/>
                  </a:lnTo>
                  <a:lnTo>
                    <a:pt x="252333" y="0"/>
                  </a:lnTo>
                  <a:close/>
                </a:path>
              </a:pathLst>
            </a:custGeom>
            <a:solidFill>
              <a:srgbClr val="C4A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78" name="object 147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8606" y="4122420"/>
              <a:ext cx="407500" cy="147319"/>
            </a:xfrm>
            <a:prstGeom prst="rect">
              <a:avLst/>
            </a:prstGeom>
          </p:spPr>
        </p:pic>
        <p:sp>
          <p:nvSpPr>
            <p:cNvPr id="1479" name="object 1479"/>
            <p:cNvSpPr/>
            <p:nvPr/>
          </p:nvSpPr>
          <p:spPr>
            <a:xfrm>
              <a:off x="7576713" y="4292600"/>
              <a:ext cx="382270" cy="13970"/>
            </a:xfrm>
            <a:custGeom>
              <a:avLst/>
              <a:gdLst/>
              <a:ahLst/>
              <a:cxnLst/>
              <a:rect l="l" t="t" r="r" b="b"/>
              <a:pathLst>
                <a:path w="382270" h="13970">
                  <a:moveTo>
                    <a:pt x="355494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81819" y="13969"/>
                  </a:lnTo>
                  <a:lnTo>
                    <a:pt x="381106" y="12700"/>
                  </a:lnTo>
                  <a:lnTo>
                    <a:pt x="355494" y="0"/>
                  </a:lnTo>
                  <a:close/>
                </a:path>
              </a:pathLst>
            </a:custGeom>
            <a:solidFill>
              <a:srgbClr val="C2A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7548497" y="4305300"/>
              <a:ext cx="416559" cy="12700"/>
            </a:xfrm>
            <a:custGeom>
              <a:avLst/>
              <a:gdLst/>
              <a:ahLst/>
              <a:cxnLst/>
              <a:rect l="l" t="t" r="r" b="b"/>
              <a:pathLst>
                <a:path w="416559" h="12700">
                  <a:moveTo>
                    <a:pt x="409321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16450" y="12700"/>
                  </a:lnTo>
                  <a:lnTo>
                    <a:pt x="409321" y="0"/>
                  </a:lnTo>
                  <a:close/>
                </a:path>
              </a:pathLst>
            </a:custGeom>
            <a:solidFill>
              <a:srgbClr val="C2A1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7517147" y="4316729"/>
              <a:ext cx="455295" cy="13970"/>
            </a:xfrm>
            <a:custGeom>
              <a:avLst/>
              <a:gdLst/>
              <a:ahLst/>
              <a:cxnLst/>
              <a:rect l="l" t="t" r="r" b="b"/>
              <a:pathLst>
                <a:path w="455295" h="13970">
                  <a:moveTo>
                    <a:pt x="447088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454929" y="13970"/>
                  </a:lnTo>
                  <a:lnTo>
                    <a:pt x="447088" y="0"/>
                  </a:lnTo>
                  <a:close/>
                </a:path>
              </a:pathLst>
            </a:custGeom>
            <a:solidFill>
              <a:srgbClr val="C2A0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7488932" y="4329429"/>
              <a:ext cx="489584" cy="12700"/>
            </a:xfrm>
            <a:custGeom>
              <a:avLst/>
              <a:gdLst/>
              <a:ahLst/>
              <a:cxnLst/>
              <a:rect l="l" t="t" r="r" b="b"/>
              <a:pathLst>
                <a:path w="489584" h="12700">
                  <a:moveTo>
                    <a:pt x="482432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489560" y="12700"/>
                  </a:lnTo>
                  <a:lnTo>
                    <a:pt x="482432" y="0"/>
                  </a:lnTo>
                  <a:close/>
                </a:path>
              </a:pathLst>
            </a:custGeom>
            <a:solidFill>
              <a:srgbClr val="C2A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7471690" y="4342129"/>
              <a:ext cx="514350" cy="12700"/>
            </a:xfrm>
            <a:custGeom>
              <a:avLst/>
              <a:gdLst/>
              <a:ahLst/>
              <a:cxnLst/>
              <a:rect l="l" t="t" r="r" b="b"/>
              <a:pathLst>
                <a:path w="514350" h="12700">
                  <a:moveTo>
                    <a:pt x="513930" y="12700"/>
                  </a:moveTo>
                  <a:lnTo>
                    <a:pt x="507504" y="1270"/>
                  </a:lnTo>
                  <a:lnTo>
                    <a:pt x="507149" y="1270"/>
                  </a:lnTo>
                  <a:lnTo>
                    <a:pt x="507149" y="0"/>
                  </a:lnTo>
                  <a:lnTo>
                    <a:pt x="15671" y="0"/>
                  </a:lnTo>
                  <a:lnTo>
                    <a:pt x="15671" y="1270"/>
                  </a:lnTo>
                  <a:lnTo>
                    <a:pt x="0" y="1270"/>
                  </a:lnTo>
                  <a:lnTo>
                    <a:pt x="0" y="12700"/>
                  </a:lnTo>
                  <a:lnTo>
                    <a:pt x="348957" y="12700"/>
                  </a:lnTo>
                  <a:lnTo>
                    <a:pt x="348957" y="1270"/>
                  </a:lnTo>
                  <a:lnTo>
                    <a:pt x="370560" y="1270"/>
                  </a:lnTo>
                  <a:lnTo>
                    <a:pt x="370255" y="12700"/>
                  </a:lnTo>
                  <a:lnTo>
                    <a:pt x="513930" y="12700"/>
                  </a:lnTo>
                  <a:close/>
                </a:path>
              </a:pathLst>
            </a:custGeom>
            <a:solidFill>
              <a:srgbClr val="C29F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7426231" y="4353559"/>
              <a:ext cx="567055" cy="13970"/>
            </a:xfrm>
            <a:custGeom>
              <a:avLst/>
              <a:gdLst/>
              <a:ahLst/>
              <a:cxnLst/>
              <a:rect l="l" t="t" r="r" b="b"/>
              <a:pathLst>
                <a:path w="567054" h="13970">
                  <a:moveTo>
                    <a:pt x="558677" y="0"/>
                  </a:moveTo>
                  <a:lnTo>
                    <a:pt x="415748" y="0"/>
                  </a:lnTo>
                  <a:lnTo>
                    <a:pt x="415378" y="13969"/>
                  </a:lnTo>
                  <a:lnTo>
                    <a:pt x="566519" y="13969"/>
                  </a:lnTo>
                  <a:lnTo>
                    <a:pt x="558677" y="0"/>
                  </a:lnTo>
                  <a:close/>
                </a:path>
                <a:path w="567054" h="13970">
                  <a:moveTo>
                    <a:pt x="377629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324844" y="13969"/>
                  </a:lnTo>
                  <a:lnTo>
                    <a:pt x="377629" y="0"/>
                  </a:lnTo>
                  <a:close/>
                </a:path>
              </a:pathLst>
            </a:custGeom>
            <a:solidFill>
              <a:srgbClr val="C29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7366666" y="4377689"/>
              <a:ext cx="640080" cy="13970"/>
            </a:xfrm>
            <a:custGeom>
              <a:avLst/>
              <a:gdLst/>
              <a:ahLst/>
              <a:cxnLst/>
              <a:rect l="l" t="t" r="r" b="b"/>
              <a:pathLst>
                <a:path w="640079" h="13970">
                  <a:moveTo>
                    <a:pt x="631787" y="0"/>
                  </a:moveTo>
                  <a:lnTo>
                    <a:pt x="474674" y="0"/>
                  </a:lnTo>
                  <a:lnTo>
                    <a:pt x="474304" y="13970"/>
                  </a:lnTo>
                  <a:lnTo>
                    <a:pt x="639629" y="13970"/>
                  </a:lnTo>
                  <a:lnTo>
                    <a:pt x="631787" y="0"/>
                  </a:lnTo>
                  <a:close/>
                </a:path>
                <a:path w="640079" h="13970">
                  <a:moveTo>
                    <a:pt x="346021" y="0"/>
                  </a:moveTo>
                  <a:lnTo>
                    <a:pt x="34485" y="0"/>
                  </a:lnTo>
                  <a:lnTo>
                    <a:pt x="0" y="13970"/>
                  </a:lnTo>
                  <a:lnTo>
                    <a:pt x="293236" y="13970"/>
                  </a:lnTo>
                  <a:lnTo>
                    <a:pt x="346021" y="0"/>
                  </a:lnTo>
                  <a:close/>
                </a:path>
              </a:pathLst>
            </a:custGeom>
            <a:solidFill>
              <a:srgbClr val="C29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7338450" y="4390389"/>
              <a:ext cx="326390" cy="12700"/>
            </a:xfrm>
            <a:custGeom>
              <a:avLst/>
              <a:gdLst/>
              <a:ahLst/>
              <a:cxnLst/>
              <a:rect l="l" t="t" r="r" b="b"/>
              <a:pathLst>
                <a:path w="326390" h="12700">
                  <a:moveTo>
                    <a:pt x="326250" y="0"/>
                  </a:moveTo>
                  <a:lnTo>
                    <a:pt x="31350" y="0"/>
                  </a:lnTo>
                  <a:lnTo>
                    <a:pt x="0" y="12700"/>
                  </a:lnTo>
                  <a:lnTo>
                    <a:pt x="278263" y="12700"/>
                  </a:lnTo>
                  <a:lnTo>
                    <a:pt x="326250" y="0"/>
                  </a:lnTo>
                  <a:close/>
                </a:path>
              </a:pathLst>
            </a:custGeom>
            <a:solidFill>
              <a:srgbClr val="C29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7307100" y="4401820"/>
              <a:ext cx="713105" cy="13970"/>
            </a:xfrm>
            <a:custGeom>
              <a:avLst/>
              <a:gdLst/>
              <a:ahLst/>
              <a:cxnLst/>
              <a:rect l="l" t="t" r="r" b="b"/>
              <a:pathLst>
                <a:path w="713104" h="13970">
                  <a:moveTo>
                    <a:pt x="704898" y="0"/>
                  </a:moveTo>
                  <a:lnTo>
                    <a:pt x="533600" y="0"/>
                  </a:lnTo>
                  <a:lnTo>
                    <a:pt x="533230" y="13969"/>
                  </a:lnTo>
                  <a:lnTo>
                    <a:pt x="712739" y="13969"/>
                  </a:lnTo>
                  <a:lnTo>
                    <a:pt x="704898" y="0"/>
                  </a:lnTo>
                  <a:close/>
                </a:path>
                <a:path w="713104" h="13970">
                  <a:moveTo>
                    <a:pt x="314412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61628" y="13969"/>
                  </a:lnTo>
                  <a:lnTo>
                    <a:pt x="314412" y="0"/>
                  </a:lnTo>
                  <a:close/>
                </a:path>
              </a:pathLst>
            </a:custGeom>
            <a:solidFill>
              <a:srgbClr val="C29D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7275750" y="4414520"/>
              <a:ext cx="751840" cy="13970"/>
            </a:xfrm>
            <a:custGeom>
              <a:avLst/>
              <a:gdLst/>
              <a:ahLst/>
              <a:cxnLst/>
              <a:rect l="l" t="t" r="r" b="b"/>
              <a:pathLst>
                <a:path w="751840" h="13970">
                  <a:moveTo>
                    <a:pt x="743377" y="0"/>
                  </a:moveTo>
                  <a:lnTo>
                    <a:pt x="564614" y="0"/>
                  </a:lnTo>
                  <a:lnTo>
                    <a:pt x="564243" y="13969"/>
                  </a:lnTo>
                  <a:lnTo>
                    <a:pt x="751219" y="13969"/>
                  </a:lnTo>
                  <a:lnTo>
                    <a:pt x="743377" y="0"/>
                  </a:lnTo>
                  <a:close/>
                </a:path>
                <a:path w="751840" h="13970">
                  <a:moveTo>
                    <a:pt x="297777" y="0"/>
                  </a:moveTo>
                  <a:lnTo>
                    <a:pt x="34485" y="0"/>
                  </a:lnTo>
                  <a:lnTo>
                    <a:pt x="0" y="13969"/>
                  </a:lnTo>
                  <a:lnTo>
                    <a:pt x="244992" y="13969"/>
                  </a:lnTo>
                  <a:lnTo>
                    <a:pt x="297777" y="0"/>
                  </a:lnTo>
                  <a:close/>
                </a:path>
              </a:pathLst>
            </a:custGeom>
            <a:solidFill>
              <a:srgbClr val="C29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7253377" y="4427219"/>
              <a:ext cx="780415" cy="12700"/>
            </a:xfrm>
            <a:custGeom>
              <a:avLst/>
              <a:gdLst/>
              <a:ahLst/>
              <a:cxnLst/>
              <a:rect l="l" t="t" r="r" b="b"/>
              <a:pathLst>
                <a:path w="780415" h="12700">
                  <a:moveTo>
                    <a:pt x="264960" y="0"/>
                  </a:moveTo>
                  <a:lnTo>
                    <a:pt x="20802" y="0"/>
                  </a:lnTo>
                  <a:lnTo>
                    <a:pt x="20802" y="3810"/>
                  </a:lnTo>
                  <a:lnTo>
                    <a:pt x="0" y="3810"/>
                  </a:lnTo>
                  <a:lnTo>
                    <a:pt x="0" y="12700"/>
                  </a:lnTo>
                  <a:lnTo>
                    <a:pt x="240969" y="12700"/>
                  </a:lnTo>
                  <a:lnTo>
                    <a:pt x="240969" y="3810"/>
                  </a:lnTo>
                  <a:lnTo>
                    <a:pt x="264960" y="3810"/>
                  </a:lnTo>
                  <a:lnTo>
                    <a:pt x="264960" y="0"/>
                  </a:lnTo>
                  <a:close/>
                </a:path>
                <a:path w="780415" h="12700">
                  <a:moveTo>
                    <a:pt x="780008" y="12700"/>
                  </a:moveTo>
                  <a:lnTo>
                    <a:pt x="775017" y="3810"/>
                  </a:lnTo>
                  <a:lnTo>
                    <a:pt x="773938" y="3810"/>
                  </a:lnTo>
                  <a:lnTo>
                    <a:pt x="773938" y="0"/>
                  </a:lnTo>
                  <a:lnTo>
                    <a:pt x="586600" y="0"/>
                  </a:lnTo>
                  <a:lnTo>
                    <a:pt x="586600" y="3810"/>
                  </a:lnTo>
                  <a:lnTo>
                    <a:pt x="586422" y="3810"/>
                  </a:lnTo>
                  <a:lnTo>
                    <a:pt x="586422" y="12700"/>
                  </a:lnTo>
                  <a:lnTo>
                    <a:pt x="731266" y="12700"/>
                  </a:lnTo>
                  <a:lnTo>
                    <a:pt x="731266" y="3810"/>
                  </a:lnTo>
                  <a:lnTo>
                    <a:pt x="732383" y="3810"/>
                  </a:lnTo>
                  <a:lnTo>
                    <a:pt x="737857" y="12700"/>
                  </a:lnTo>
                  <a:lnTo>
                    <a:pt x="780008" y="12700"/>
                  </a:lnTo>
                  <a:close/>
                </a:path>
              </a:pathLst>
            </a:custGeom>
            <a:solidFill>
              <a:srgbClr val="C19D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191276" y="4438650"/>
              <a:ext cx="849630" cy="13970"/>
            </a:xfrm>
            <a:custGeom>
              <a:avLst/>
              <a:gdLst/>
              <a:ahLst/>
              <a:cxnLst/>
              <a:rect l="l" t="t" r="r" b="b"/>
              <a:pathLst>
                <a:path w="849629" h="13970">
                  <a:moveTo>
                    <a:pt x="792569" y="0"/>
                  </a:moveTo>
                  <a:lnTo>
                    <a:pt x="648448" y="0"/>
                  </a:lnTo>
                  <a:lnTo>
                    <a:pt x="648077" y="13969"/>
                  </a:lnTo>
                  <a:lnTo>
                    <a:pt x="789058" y="13969"/>
                  </a:lnTo>
                  <a:lnTo>
                    <a:pt x="792569" y="0"/>
                  </a:lnTo>
                  <a:close/>
                </a:path>
                <a:path w="849629" h="13970">
                  <a:moveTo>
                    <a:pt x="291077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8292" y="13969"/>
                  </a:lnTo>
                  <a:lnTo>
                    <a:pt x="291077" y="0"/>
                  </a:lnTo>
                  <a:close/>
                </a:path>
                <a:path w="849629" h="13970">
                  <a:moveTo>
                    <a:pt x="841395" y="0"/>
                  </a:moveTo>
                  <a:lnTo>
                    <a:pt x="799182" y="0"/>
                  </a:lnTo>
                  <a:lnTo>
                    <a:pt x="807797" y="13969"/>
                  </a:lnTo>
                  <a:lnTo>
                    <a:pt x="849237" y="13969"/>
                  </a:lnTo>
                  <a:lnTo>
                    <a:pt x="841395" y="0"/>
                  </a:lnTo>
                  <a:close/>
                </a:path>
              </a:pathLst>
            </a:custGeom>
            <a:solidFill>
              <a:srgbClr val="C19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7145273" y="4451350"/>
              <a:ext cx="902969" cy="13970"/>
            </a:xfrm>
            <a:custGeom>
              <a:avLst/>
              <a:gdLst/>
              <a:ahLst/>
              <a:cxnLst/>
              <a:rect l="l" t="t" r="r" b="b"/>
              <a:pathLst>
                <a:path w="902970" h="13970">
                  <a:moveTo>
                    <a:pt x="835379" y="0"/>
                  </a:moveTo>
                  <a:lnTo>
                    <a:pt x="694113" y="0"/>
                  </a:lnTo>
                  <a:lnTo>
                    <a:pt x="693743" y="13969"/>
                  </a:lnTo>
                  <a:lnTo>
                    <a:pt x="831869" y="13969"/>
                  </a:lnTo>
                  <a:lnTo>
                    <a:pt x="835379" y="0"/>
                  </a:lnTo>
                  <a:close/>
                </a:path>
                <a:path w="902970" h="13970">
                  <a:moveTo>
                    <a:pt x="28909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36308" y="13969"/>
                  </a:lnTo>
                  <a:lnTo>
                    <a:pt x="289093" y="0"/>
                  </a:lnTo>
                  <a:close/>
                </a:path>
                <a:path w="902970" h="13970">
                  <a:moveTo>
                    <a:pt x="894526" y="0"/>
                  </a:moveTo>
                  <a:lnTo>
                    <a:pt x="853016" y="0"/>
                  </a:lnTo>
                  <a:lnTo>
                    <a:pt x="861631" y="13969"/>
                  </a:lnTo>
                  <a:lnTo>
                    <a:pt x="902368" y="13969"/>
                  </a:lnTo>
                  <a:lnTo>
                    <a:pt x="894526" y="0"/>
                  </a:lnTo>
                  <a:close/>
                </a:path>
              </a:pathLst>
            </a:custGeom>
            <a:solidFill>
              <a:srgbClr val="C1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7057869" y="4475479"/>
              <a:ext cx="1003935" cy="13970"/>
            </a:xfrm>
            <a:custGeom>
              <a:avLst/>
              <a:gdLst/>
              <a:ahLst/>
              <a:cxnLst/>
              <a:rect l="l" t="t" r="r" b="b"/>
              <a:pathLst>
                <a:path w="1003934" h="13970">
                  <a:moveTo>
                    <a:pt x="916720" y="0"/>
                  </a:moveTo>
                  <a:lnTo>
                    <a:pt x="780878" y="0"/>
                  </a:lnTo>
                  <a:lnTo>
                    <a:pt x="780507" y="13970"/>
                  </a:lnTo>
                  <a:lnTo>
                    <a:pt x="913210" y="13970"/>
                  </a:lnTo>
                  <a:lnTo>
                    <a:pt x="916720" y="0"/>
                  </a:lnTo>
                  <a:close/>
                </a:path>
                <a:path w="1003934" h="13970">
                  <a:moveTo>
                    <a:pt x="285323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32538" y="13970"/>
                  </a:lnTo>
                  <a:lnTo>
                    <a:pt x="285323" y="0"/>
                  </a:lnTo>
                  <a:close/>
                </a:path>
                <a:path w="1003934" h="13970">
                  <a:moveTo>
                    <a:pt x="995475" y="0"/>
                  </a:moveTo>
                  <a:lnTo>
                    <a:pt x="955301" y="0"/>
                  </a:lnTo>
                  <a:lnTo>
                    <a:pt x="963915" y="13970"/>
                  </a:lnTo>
                  <a:lnTo>
                    <a:pt x="1003317" y="13970"/>
                  </a:lnTo>
                  <a:lnTo>
                    <a:pt x="995475" y="0"/>
                  </a:lnTo>
                  <a:close/>
                </a:path>
              </a:pathLst>
            </a:custGeom>
            <a:solidFill>
              <a:srgbClr val="C19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7016458" y="4488179"/>
              <a:ext cx="1051560" cy="12700"/>
            </a:xfrm>
            <a:custGeom>
              <a:avLst/>
              <a:gdLst/>
              <a:ahLst/>
              <a:cxnLst/>
              <a:rect l="l" t="t" r="r" b="b"/>
              <a:pathLst>
                <a:path w="1051559" h="12700">
                  <a:moveTo>
                    <a:pt x="278739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30759" y="12700"/>
                  </a:lnTo>
                  <a:lnTo>
                    <a:pt x="278739" y="0"/>
                  </a:lnTo>
                  <a:close/>
                </a:path>
                <a:path w="1051559" h="12700">
                  <a:moveTo>
                    <a:pt x="954938" y="0"/>
                  </a:moveTo>
                  <a:lnTo>
                    <a:pt x="821944" y="0"/>
                  </a:lnTo>
                  <a:lnTo>
                    <a:pt x="821613" y="12700"/>
                  </a:lnTo>
                  <a:lnTo>
                    <a:pt x="951738" y="12700"/>
                  </a:lnTo>
                  <a:lnTo>
                    <a:pt x="954938" y="0"/>
                  </a:lnTo>
                  <a:close/>
                </a:path>
                <a:path w="1051559" h="12700">
                  <a:moveTo>
                    <a:pt x="1051140" y="12700"/>
                  </a:moveTo>
                  <a:lnTo>
                    <a:pt x="1044016" y="0"/>
                  </a:lnTo>
                  <a:lnTo>
                    <a:pt x="1004544" y="0"/>
                  </a:lnTo>
                  <a:lnTo>
                    <a:pt x="1012367" y="12700"/>
                  </a:lnTo>
                  <a:lnTo>
                    <a:pt x="1051140" y="12700"/>
                  </a:lnTo>
                  <a:close/>
                </a:path>
              </a:pathLst>
            </a:custGeom>
            <a:solidFill>
              <a:srgbClr val="C19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6970465" y="4499609"/>
              <a:ext cx="1104265" cy="13970"/>
            </a:xfrm>
            <a:custGeom>
              <a:avLst/>
              <a:gdLst/>
              <a:ahLst/>
              <a:cxnLst/>
              <a:rect l="l" t="t" r="r" b="b"/>
              <a:pathLst>
                <a:path w="1104265" h="13970">
                  <a:moveTo>
                    <a:pt x="998061" y="0"/>
                  </a:moveTo>
                  <a:lnTo>
                    <a:pt x="867642" y="0"/>
                  </a:lnTo>
                  <a:lnTo>
                    <a:pt x="867272" y="13969"/>
                  </a:lnTo>
                  <a:lnTo>
                    <a:pt x="994551" y="13969"/>
                  </a:lnTo>
                  <a:lnTo>
                    <a:pt x="998061" y="0"/>
                  </a:lnTo>
                  <a:close/>
                </a:path>
                <a:path w="1104265" h="13970">
                  <a:moveTo>
                    <a:pt x="281553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8768" y="13969"/>
                  </a:lnTo>
                  <a:lnTo>
                    <a:pt x="281553" y="0"/>
                  </a:lnTo>
                  <a:close/>
                </a:path>
                <a:path w="1104265" h="13970">
                  <a:moveTo>
                    <a:pt x="1096424" y="0"/>
                  </a:moveTo>
                  <a:lnTo>
                    <a:pt x="1057585" y="0"/>
                  </a:lnTo>
                  <a:lnTo>
                    <a:pt x="1062284" y="7619"/>
                  </a:lnTo>
                  <a:lnTo>
                    <a:pt x="1067594" y="13969"/>
                  </a:lnTo>
                  <a:lnTo>
                    <a:pt x="1104266" y="13969"/>
                  </a:lnTo>
                  <a:lnTo>
                    <a:pt x="1096424" y="0"/>
                  </a:lnTo>
                  <a:close/>
                </a:path>
              </a:pathLst>
            </a:custGeom>
            <a:solidFill>
              <a:srgbClr val="C19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6929056" y="4512309"/>
              <a:ext cx="1152525" cy="12700"/>
            </a:xfrm>
            <a:custGeom>
              <a:avLst/>
              <a:gdLst/>
              <a:ahLst/>
              <a:cxnLst/>
              <a:rect l="l" t="t" r="r" b="b"/>
              <a:pathLst>
                <a:path w="1152525" h="12700">
                  <a:moveTo>
                    <a:pt x="274967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6987" y="12700"/>
                  </a:lnTo>
                  <a:lnTo>
                    <a:pt x="274967" y="0"/>
                  </a:lnTo>
                  <a:close/>
                </a:path>
                <a:path w="1152525" h="12700">
                  <a:moveTo>
                    <a:pt x="1036269" y="0"/>
                  </a:moveTo>
                  <a:lnTo>
                    <a:pt x="908710" y="0"/>
                  </a:lnTo>
                  <a:lnTo>
                    <a:pt x="908367" y="12700"/>
                  </a:lnTo>
                  <a:lnTo>
                    <a:pt x="1033081" y="12700"/>
                  </a:lnTo>
                  <a:lnTo>
                    <a:pt x="1036269" y="0"/>
                  </a:lnTo>
                  <a:close/>
                </a:path>
                <a:path w="1152525" h="12700">
                  <a:moveTo>
                    <a:pt x="1152080" y="12700"/>
                  </a:moveTo>
                  <a:lnTo>
                    <a:pt x="1144955" y="0"/>
                  </a:lnTo>
                  <a:lnTo>
                    <a:pt x="1107935" y="0"/>
                  </a:lnTo>
                  <a:lnTo>
                    <a:pt x="1118552" y="12700"/>
                  </a:lnTo>
                  <a:lnTo>
                    <a:pt x="1152080" y="12700"/>
                  </a:lnTo>
                  <a:close/>
                </a:path>
              </a:pathLst>
            </a:custGeom>
            <a:solidFill>
              <a:srgbClr val="C19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6883057" y="4525009"/>
              <a:ext cx="1205230" cy="12700"/>
            </a:xfrm>
            <a:custGeom>
              <a:avLst/>
              <a:gdLst/>
              <a:ahLst/>
              <a:cxnLst/>
              <a:rect l="l" t="t" r="r" b="b"/>
              <a:pathLst>
                <a:path w="1205229" h="12700">
                  <a:moveTo>
                    <a:pt x="272986" y="0"/>
                  </a:moveTo>
                  <a:lnTo>
                    <a:pt x="45999" y="0"/>
                  </a:lnTo>
                  <a:lnTo>
                    <a:pt x="0" y="12700"/>
                  </a:lnTo>
                  <a:lnTo>
                    <a:pt x="224993" y="12700"/>
                  </a:lnTo>
                  <a:lnTo>
                    <a:pt x="272986" y="0"/>
                  </a:lnTo>
                  <a:close/>
                </a:path>
                <a:path w="1205229" h="12700">
                  <a:moveTo>
                    <a:pt x="1079080" y="0"/>
                  </a:moveTo>
                  <a:lnTo>
                    <a:pt x="954366" y="0"/>
                  </a:lnTo>
                  <a:lnTo>
                    <a:pt x="954036" y="12700"/>
                  </a:lnTo>
                  <a:lnTo>
                    <a:pt x="1075893" y="12700"/>
                  </a:lnTo>
                  <a:lnTo>
                    <a:pt x="1079080" y="0"/>
                  </a:lnTo>
                  <a:close/>
                </a:path>
                <a:path w="1205229" h="12700">
                  <a:moveTo>
                    <a:pt x="1205217" y="12700"/>
                  </a:moveTo>
                  <a:lnTo>
                    <a:pt x="1198079" y="0"/>
                  </a:lnTo>
                  <a:lnTo>
                    <a:pt x="1164551" y="0"/>
                  </a:lnTo>
                  <a:lnTo>
                    <a:pt x="1175181" y="12700"/>
                  </a:lnTo>
                  <a:lnTo>
                    <a:pt x="1205217" y="12700"/>
                  </a:lnTo>
                  <a:close/>
                </a:path>
              </a:pathLst>
            </a:custGeom>
            <a:solidFill>
              <a:srgbClr val="C19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6837059" y="4536439"/>
              <a:ext cx="1258570" cy="13970"/>
            </a:xfrm>
            <a:custGeom>
              <a:avLst/>
              <a:gdLst/>
              <a:ahLst/>
              <a:cxnLst/>
              <a:rect l="l" t="t" r="r" b="b"/>
              <a:pathLst>
                <a:path w="1258570" h="13970">
                  <a:moveTo>
                    <a:pt x="1122213" y="0"/>
                  </a:moveTo>
                  <a:lnTo>
                    <a:pt x="1000072" y="0"/>
                  </a:lnTo>
                  <a:lnTo>
                    <a:pt x="999701" y="13970"/>
                  </a:lnTo>
                  <a:lnTo>
                    <a:pt x="1118702" y="13970"/>
                  </a:lnTo>
                  <a:lnTo>
                    <a:pt x="1122213" y="0"/>
                  </a:lnTo>
                  <a:close/>
                </a:path>
                <a:path w="1258570" h="13970">
                  <a:moveTo>
                    <a:pt x="275800" y="0"/>
                  </a:moveTo>
                  <a:lnTo>
                    <a:pt x="50602" y="0"/>
                  </a:lnTo>
                  <a:lnTo>
                    <a:pt x="0" y="13970"/>
                  </a:lnTo>
                  <a:lnTo>
                    <a:pt x="223015" y="13970"/>
                  </a:lnTo>
                  <a:lnTo>
                    <a:pt x="275800" y="0"/>
                  </a:lnTo>
                  <a:close/>
                </a:path>
                <a:path w="1258570" h="13970">
                  <a:moveTo>
                    <a:pt x="1250504" y="0"/>
                  </a:moveTo>
                  <a:lnTo>
                    <a:pt x="1220118" y="0"/>
                  </a:lnTo>
                  <a:lnTo>
                    <a:pt x="1231801" y="13970"/>
                  </a:lnTo>
                  <a:lnTo>
                    <a:pt x="1258346" y="13970"/>
                  </a:lnTo>
                  <a:lnTo>
                    <a:pt x="1250504" y="0"/>
                  </a:lnTo>
                  <a:close/>
                </a:path>
              </a:pathLst>
            </a:custGeom>
            <a:solidFill>
              <a:srgbClr val="C199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6807149" y="4549139"/>
              <a:ext cx="1294765" cy="12700"/>
            </a:xfrm>
            <a:custGeom>
              <a:avLst/>
              <a:gdLst/>
              <a:ahLst/>
              <a:cxnLst/>
              <a:rect l="l" t="t" r="r" b="b"/>
              <a:pathLst>
                <a:path w="1294765" h="12700">
                  <a:moveTo>
                    <a:pt x="245719" y="0"/>
                  </a:moveTo>
                  <a:lnTo>
                    <a:pt x="22999" y="0"/>
                  </a:lnTo>
                  <a:lnTo>
                    <a:pt x="22999" y="6350"/>
                  </a:lnTo>
                  <a:lnTo>
                    <a:pt x="0" y="6350"/>
                  </a:lnTo>
                  <a:lnTo>
                    <a:pt x="0" y="12700"/>
                  </a:lnTo>
                  <a:lnTo>
                    <a:pt x="222389" y="12700"/>
                  </a:lnTo>
                  <a:lnTo>
                    <a:pt x="222389" y="6350"/>
                  </a:lnTo>
                  <a:lnTo>
                    <a:pt x="245719" y="6350"/>
                  </a:lnTo>
                  <a:lnTo>
                    <a:pt x="245719" y="0"/>
                  </a:lnTo>
                  <a:close/>
                </a:path>
                <a:path w="1294765" h="12700">
                  <a:moveTo>
                    <a:pt x="1148930" y="0"/>
                  </a:moveTo>
                  <a:lnTo>
                    <a:pt x="1029639" y="0"/>
                  </a:lnTo>
                  <a:lnTo>
                    <a:pt x="1029296" y="12700"/>
                  </a:lnTo>
                  <a:lnTo>
                    <a:pt x="1145730" y="12700"/>
                  </a:lnTo>
                  <a:lnTo>
                    <a:pt x="1148930" y="0"/>
                  </a:lnTo>
                  <a:close/>
                </a:path>
                <a:path w="1294765" h="12700">
                  <a:moveTo>
                    <a:pt x="1294663" y="12700"/>
                  </a:moveTo>
                  <a:lnTo>
                    <a:pt x="1287538" y="0"/>
                  </a:lnTo>
                  <a:lnTo>
                    <a:pt x="1260640" y="0"/>
                  </a:lnTo>
                  <a:lnTo>
                    <a:pt x="1271257" y="12700"/>
                  </a:lnTo>
                  <a:lnTo>
                    <a:pt x="1294663" y="12700"/>
                  </a:lnTo>
                  <a:close/>
                </a:path>
              </a:pathLst>
            </a:custGeom>
            <a:solidFill>
              <a:srgbClr val="C19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6749655" y="4560570"/>
              <a:ext cx="1359535" cy="13970"/>
            </a:xfrm>
            <a:custGeom>
              <a:avLst/>
              <a:gdLst/>
              <a:ahLst/>
              <a:cxnLst/>
              <a:rect l="l" t="t" r="r" b="b"/>
              <a:pathLst>
                <a:path w="1359534" h="13970">
                  <a:moveTo>
                    <a:pt x="1203554" y="0"/>
                  </a:moveTo>
                  <a:lnTo>
                    <a:pt x="1086836" y="0"/>
                  </a:lnTo>
                  <a:lnTo>
                    <a:pt x="1086466" y="13969"/>
                  </a:lnTo>
                  <a:lnTo>
                    <a:pt x="1200043" y="13969"/>
                  </a:lnTo>
                  <a:lnTo>
                    <a:pt x="1203554" y="0"/>
                  </a:lnTo>
                  <a:close/>
                </a:path>
                <a:path w="1359534" h="13970">
                  <a:moveTo>
                    <a:pt x="273086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3206" y="13969"/>
                  </a:lnTo>
                  <a:lnTo>
                    <a:pt x="273086" y="0"/>
                  </a:lnTo>
                  <a:close/>
                </a:path>
                <a:path w="1359534" h="13970">
                  <a:moveTo>
                    <a:pt x="1351453" y="0"/>
                  </a:moveTo>
                  <a:lnTo>
                    <a:pt x="1327701" y="0"/>
                  </a:lnTo>
                  <a:lnTo>
                    <a:pt x="1339384" y="13969"/>
                  </a:lnTo>
                  <a:lnTo>
                    <a:pt x="1359295" y="13969"/>
                  </a:lnTo>
                  <a:lnTo>
                    <a:pt x="1351453" y="0"/>
                  </a:lnTo>
                  <a:close/>
                </a:path>
              </a:pathLst>
            </a:custGeom>
            <a:solidFill>
              <a:srgbClr val="C19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6708242" y="4573269"/>
              <a:ext cx="1405255" cy="12700"/>
            </a:xfrm>
            <a:custGeom>
              <a:avLst/>
              <a:gdLst/>
              <a:ahLst/>
              <a:cxnLst/>
              <a:rect l="l" t="t" r="r" b="b"/>
              <a:pathLst>
                <a:path w="1405254" h="12700">
                  <a:moveTo>
                    <a:pt x="269151" y="0"/>
                  </a:moveTo>
                  <a:lnTo>
                    <a:pt x="46012" y="0"/>
                  </a:lnTo>
                  <a:lnTo>
                    <a:pt x="0" y="12700"/>
                  </a:lnTo>
                  <a:lnTo>
                    <a:pt x="223799" y="12700"/>
                  </a:lnTo>
                  <a:lnTo>
                    <a:pt x="269151" y="0"/>
                  </a:lnTo>
                  <a:close/>
                </a:path>
                <a:path w="1405254" h="12700">
                  <a:moveTo>
                    <a:pt x="1241767" y="0"/>
                  </a:moveTo>
                  <a:lnTo>
                    <a:pt x="1127912" y="0"/>
                  </a:lnTo>
                  <a:lnTo>
                    <a:pt x="1127569" y="12700"/>
                  </a:lnTo>
                  <a:lnTo>
                    <a:pt x="1238580" y="12700"/>
                  </a:lnTo>
                  <a:lnTo>
                    <a:pt x="1241767" y="0"/>
                  </a:lnTo>
                  <a:close/>
                </a:path>
                <a:path w="1405254" h="12700">
                  <a:moveTo>
                    <a:pt x="1405153" y="1270"/>
                  </a:moveTo>
                  <a:lnTo>
                    <a:pt x="1400340" y="1270"/>
                  </a:lnTo>
                  <a:lnTo>
                    <a:pt x="1400340" y="0"/>
                  </a:lnTo>
                  <a:lnTo>
                    <a:pt x="1380261" y="0"/>
                  </a:lnTo>
                  <a:lnTo>
                    <a:pt x="1380261" y="1270"/>
                  </a:lnTo>
                  <a:lnTo>
                    <a:pt x="1385570" y="1270"/>
                  </a:lnTo>
                  <a:lnTo>
                    <a:pt x="1385570" y="12700"/>
                  </a:lnTo>
                  <a:lnTo>
                    <a:pt x="1405153" y="12700"/>
                  </a:lnTo>
                  <a:lnTo>
                    <a:pt x="1405153" y="1270"/>
                  </a:lnTo>
                  <a:close/>
                </a:path>
              </a:pathLst>
            </a:custGeom>
            <a:solidFill>
              <a:srgbClr val="C09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6662250" y="4584700"/>
              <a:ext cx="1465580" cy="13970"/>
            </a:xfrm>
            <a:custGeom>
              <a:avLst/>
              <a:gdLst/>
              <a:ahLst/>
              <a:cxnLst/>
              <a:rect l="l" t="t" r="r" b="b"/>
              <a:pathLst>
                <a:path w="1465579" h="13970">
                  <a:moveTo>
                    <a:pt x="1284894" y="0"/>
                  </a:moveTo>
                  <a:lnTo>
                    <a:pt x="1173601" y="0"/>
                  </a:lnTo>
                  <a:lnTo>
                    <a:pt x="1173230" y="13969"/>
                  </a:lnTo>
                  <a:lnTo>
                    <a:pt x="1281384" y="13969"/>
                  </a:lnTo>
                  <a:lnTo>
                    <a:pt x="1284894" y="0"/>
                  </a:lnTo>
                  <a:close/>
                </a:path>
                <a:path w="1465579" h="13970">
                  <a:moveTo>
                    <a:pt x="274334" y="0"/>
                  </a:moveTo>
                  <a:lnTo>
                    <a:pt x="50602" y="0"/>
                  </a:lnTo>
                  <a:lnTo>
                    <a:pt x="0" y="13969"/>
                  </a:lnTo>
                  <a:lnTo>
                    <a:pt x="224454" y="13969"/>
                  </a:lnTo>
                  <a:lnTo>
                    <a:pt x="274334" y="0"/>
                  </a:lnTo>
                  <a:close/>
                </a:path>
                <a:path w="1465579" h="13970">
                  <a:moveTo>
                    <a:pt x="1454619" y="0"/>
                  </a:moveTo>
                  <a:lnTo>
                    <a:pt x="1435285" y="0"/>
                  </a:lnTo>
                  <a:lnTo>
                    <a:pt x="1446968" y="13969"/>
                  </a:lnTo>
                  <a:lnTo>
                    <a:pt x="1465510" y="13969"/>
                  </a:lnTo>
                  <a:lnTo>
                    <a:pt x="1454619" y="0"/>
                  </a:lnTo>
                  <a:close/>
                </a:path>
              </a:pathLst>
            </a:custGeom>
            <a:solidFill>
              <a:srgbClr val="C09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6620055" y="4597400"/>
              <a:ext cx="1517650" cy="13970"/>
            </a:xfrm>
            <a:custGeom>
              <a:avLst/>
              <a:gdLst/>
              <a:ahLst/>
              <a:cxnLst/>
              <a:rect l="l" t="t" r="r" b="b"/>
              <a:pathLst>
                <a:path w="1517650" h="13970">
                  <a:moveTo>
                    <a:pt x="1323899" y="0"/>
                  </a:moveTo>
                  <a:lnTo>
                    <a:pt x="1215460" y="0"/>
                  </a:lnTo>
                  <a:lnTo>
                    <a:pt x="1215089" y="13969"/>
                  </a:lnTo>
                  <a:lnTo>
                    <a:pt x="1320388" y="13969"/>
                  </a:lnTo>
                  <a:lnTo>
                    <a:pt x="1323899" y="0"/>
                  </a:lnTo>
                  <a:close/>
                </a:path>
                <a:path w="1517650" h="13970">
                  <a:moveTo>
                    <a:pt x="271184" y="0"/>
                  </a:moveTo>
                  <a:lnTo>
                    <a:pt x="46795" y="0"/>
                  </a:lnTo>
                  <a:lnTo>
                    <a:pt x="28394" y="5080"/>
                  </a:lnTo>
                  <a:lnTo>
                    <a:pt x="0" y="13969"/>
                  </a:lnTo>
                  <a:lnTo>
                    <a:pt x="221304" y="13969"/>
                  </a:lnTo>
                  <a:lnTo>
                    <a:pt x="271184" y="0"/>
                  </a:lnTo>
                  <a:close/>
                </a:path>
                <a:path w="1517650" h="13970">
                  <a:moveTo>
                    <a:pt x="1506715" y="0"/>
                  </a:moveTo>
                  <a:lnTo>
                    <a:pt x="1488101" y="0"/>
                  </a:lnTo>
                  <a:lnTo>
                    <a:pt x="1499784" y="13969"/>
                  </a:lnTo>
                  <a:lnTo>
                    <a:pt x="1517606" y="13969"/>
                  </a:lnTo>
                  <a:lnTo>
                    <a:pt x="1506715" y="0"/>
                  </a:lnTo>
                  <a:close/>
                </a:path>
              </a:pathLst>
            </a:custGeom>
            <a:solidFill>
              <a:srgbClr val="C09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6583540" y="4610100"/>
              <a:ext cx="1563370" cy="12700"/>
            </a:xfrm>
            <a:custGeom>
              <a:avLst/>
              <a:gdLst/>
              <a:ahLst/>
              <a:cxnLst/>
              <a:rect l="l" t="t" r="r" b="b"/>
              <a:pathLst>
                <a:path w="1563370" h="12700">
                  <a:moveTo>
                    <a:pt x="262343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17004" y="12700"/>
                  </a:lnTo>
                  <a:lnTo>
                    <a:pt x="262343" y="0"/>
                  </a:lnTo>
                  <a:close/>
                </a:path>
                <a:path w="1563370" h="12700">
                  <a:moveTo>
                    <a:pt x="1357210" y="0"/>
                  </a:moveTo>
                  <a:lnTo>
                    <a:pt x="1251635" y="0"/>
                  </a:lnTo>
                  <a:lnTo>
                    <a:pt x="1251292" y="12700"/>
                  </a:lnTo>
                  <a:lnTo>
                    <a:pt x="1354023" y="12700"/>
                  </a:lnTo>
                  <a:lnTo>
                    <a:pt x="1357210" y="0"/>
                  </a:lnTo>
                  <a:close/>
                </a:path>
                <a:path w="1563370" h="12700">
                  <a:moveTo>
                    <a:pt x="1563027" y="12700"/>
                  </a:moveTo>
                  <a:lnTo>
                    <a:pt x="1553121" y="0"/>
                  </a:lnTo>
                  <a:lnTo>
                    <a:pt x="1535226" y="0"/>
                  </a:lnTo>
                  <a:lnTo>
                    <a:pt x="1545856" y="12700"/>
                  </a:lnTo>
                  <a:lnTo>
                    <a:pt x="1563027" y="12700"/>
                  </a:lnTo>
                  <a:close/>
                </a:path>
              </a:pathLst>
            </a:custGeom>
            <a:solidFill>
              <a:srgbClr val="C09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6542983" y="4621529"/>
              <a:ext cx="1613535" cy="13970"/>
            </a:xfrm>
            <a:custGeom>
              <a:avLst/>
              <a:gdLst/>
              <a:ahLst/>
              <a:cxnLst/>
              <a:rect l="l" t="t" r="r" b="b"/>
              <a:pathLst>
                <a:path w="1613534" h="13970">
                  <a:moveTo>
                    <a:pt x="1394907" y="0"/>
                  </a:moveTo>
                  <a:lnTo>
                    <a:pt x="1291892" y="0"/>
                  </a:lnTo>
                  <a:lnTo>
                    <a:pt x="1291521" y="13970"/>
                  </a:lnTo>
                  <a:lnTo>
                    <a:pt x="1391397" y="13970"/>
                  </a:lnTo>
                  <a:lnTo>
                    <a:pt x="1394907" y="0"/>
                  </a:lnTo>
                  <a:close/>
                </a:path>
                <a:path w="1613534" h="13970">
                  <a:moveTo>
                    <a:pt x="262100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12220" y="13970"/>
                  </a:lnTo>
                  <a:lnTo>
                    <a:pt x="262100" y="0"/>
                  </a:lnTo>
                  <a:close/>
                </a:path>
                <a:path w="1613534" h="13970">
                  <a:moveTo>
                    <a:pt x="1602598" y="0"/>
                  </a:moveTo>
                  <a:lnTo>
                    <a:pt x="1585352" y="0"/>
                  </a:lnTo>
                  <a:lnTo>
                    <a:pt x="1597035" y="13970"/>
                  </a:lnTo>
                  <a:lnTo>
                    <a:pt x="1613489" y="13970"/>
                  </a:lnTo>
                  <a:lnTo>
                    <a:pt x="1602598" y="0"/>
                  </a:lnTo>
                  <a:close/>
                </a:path>
              </a:pathLst>
            </a:custGeom>
            <a:solidFill>
              <a:srgbClr val="C09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6502419" y="4634229"/>
              <a:ext cx="1664335" cy="13970"/>
            </a:xfrm>
            <a:custGeom>
              <a:avLst/>
              <a:gdLst/>
              <a:ahLst/>
              <a:cxnLst/>
              <a:rect l="l" t="t" r="r" b="b"/>
              <a:pathLst>
                <a:path w="1664334" h="13970">
                  <a:moveTo>
                    <a:pt x="1432280" y="0"/>
                  </a:moveTo>
                  <a:lnTo>
                    <a:pt x="1332119" y="0"/>
                  </a:lnTo>
                  <a:lnTo>
                    <a:pt x="1331749" y="13970"/>
                  </a:lnTo>
                  <a:lnTo>
                    <a:pt x="1428770" y="13970"/>
                  </a:lnTo>
                  <a:lnTo>
                    <a:pt x="1432280" y="0"/>
                  </a:lnTo>
                  <a:close/>
                </a:path>
                <a:path w="1664334" h="13970">
                  <a:moveTo>
                    <a:pt x="257318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207438" y="13970"/>
                  </a:lnTo>
                  <a:lnTo>
                    <a:pt x="257318" y="0"/>
                  </a:lnTo>
                  <a:close/>
                </a:path>
                <a:path w="1664334" h="13970">
                  <a:moveTo>
                    <a:pt x="1653063" y="0"/>
                  </a:moveTo>
                  <a:lnTo>
                    <a:pt x="1636537" y="0"/>
                  </a:lnTo>
                  <a:lnTo>
                    <a:pt x="1648220" y="13970"/>
                  </a:lnTo>
                  <a:lnTo>
                    <a:pt x="1663954" y="13970"/>
                  </a:lnTo>
                  <a:lnTo>
                    <a:pt x="1653063" y="0"/>
                  </a:lnTo>
                  <a:close/>
                </a:path>
              </a:pathLst>
            </a:custGeom>
            <a:solidFill>
              <a:srgbClr val="C096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6465900" y="4646929"/>
              <a:ext cx="1709420" cy="12700"/>
            </a:xfrm>
            <a:custGeom>
              <a:avLst/>
              <a:gdLst/>
              <a:ahLst/>
              <a:cxnLst/>
              <a:rect l="l" t="t" r="r" b="b"/>
              <a:pathLst>
                <a:path w="1709420" h="12700">
                  <a:moveTo>
                    <a:pt x="248488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203136" y="12700"/>
                  </a:lnTo>
                  <a:lnTo>
                    <a:pt x="248488" y="0"/>
                  </a:lnTo>
                  <a:close/>
                </a:path>
                <a:path w="1709420" h="12700">
                  <a:moveTo>
                    <a:pt x="1709381" y="12700"/>
                  </a:moveTo>
                  <a:lnTo>
                    <a:pt x="1699475" y="0"/>
                  </a:lnTo>
                  <a:lnTo>
                    <a:pt x="1683664" y="0"/>
                  </a:lnTo>
                  <a:lnTo>
                    <a:pt x="1694294" y="12700"/>
                  </a:lnTo>
                  <a:lnTo>
                    <a:pt x="1709381" y="12700"/>
                  </a:lnTo>
                  <a:close/>
                </a:path>
              </a:pathLst>
            </a:custGeom>
            <a:solidFill>
              <a:srgbClr val="C09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6425347" y="4658359"/>
              <a:ext cx="1760220" cy="13970"/>
            </a:xfrm>
            <a:custGeom>
              <a:avLst/>
              <a:gdLst/>
              <a:ahLst/>
              <a:cxnLst/>
              <a:rect l="l" t="t" r="r" b="b"/>
              <a:pathLst>
                <a:path w="1760220" h="13970">
                  <a:moveTo>
                    <a:pt x="1503289" y="0"/>
                  </a:moveTo>
                  <a:lnTo>
                    <a:pt x="1408551" y="0"/>
                  </a:lnTo>
                  <a:lnTo>
                    <a:pt x="1408181" y="13969"/>
                  </a:lnTo>
                  <a:lnTo>
                    <a:pt x="1499778" y="13969"/>
                  </a:lnTo>
                  <a:lnTo>
                    <a:pt x="1503289" y="0"/>
                  </a:lnTo>
                  <a:close/>
                </a:path>
                <a:path w="1760220" h="13970">
                  <a:moveTo>
                    <a:pt x="248234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98354" y="13969"/>
                  </a:lnTo>
                  <a:lnTo>
                    <a:pt x="248234" y="0"/>
                  </a:lnTo>
                  <a:close/>
                </a:path>
                <a:path w="1760220" h="13970">
                  <a:moveTo>
                    <a:pt x="1748946" y="0"/>
                  </a:moveTo>
                  <a:lnTo>
                    <a:pt x="1733788" y="0"/>
                  </a:lnTo>
                  <a:lnTo>
                    <a:pt x="1745471" y="13969"/>
                  </a:lnTo>
                  <a:lnTo>
                    <a:pt x="1759837" y="13969"/>
                  </a:lnTo>
                  <a:lnTo>
                    <a:pt x="1748946" y="0"/>
                  </a:lnTo>
                  <a:close/>
                </a:path>
              </a:pathLst>
            </a:custGeom>
            <a:solidFill>
              <a:srgbClr val="C095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8169756" y="4671059"/>
              <a:ext cx="24765" cy="12700"/>
            </a:xfrm>
            <a:custGeom>
              <a:avLst/>
              <a:gdLst/>
              <a:ahLst/>
              <a:cxnLst/>
              <a:rect l="l" t="t" r="r" b="b"/>
              <a:pathLst>
                <a:path w="24765" h="12700">
                  <a:moveTo>
                    <a:pt x="14437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24338" y="12700"/>
                  </a:lnTo>
                  <a:lnTo>
                    <a:pt x="14437" y="0"/>
                  </a:lnTo>
                  <a:close/>
                </a:path>
              </a:pathLst>
            </a:custGeom>
            <a:solidFill>
              <a:srgbClr val="C095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6348274" y="4682489"/>
              <a:ext cx="1856105" cy="13970"/>
            </a:xfrm>
            <a:custGeom>
              <a:avLst/>
              <a:gdLst/>
              <a:ahLst/>
              <a:cxnLst/>
              <a:rect l="l" t="t" r="r" b="b"/>
              <a:pathLst>
                <a:path w="1856104" h="13970">
                  <a:moveTo>
                    <a:pt x="1574297" y="0"/>
                  </a:moveTo>
                  <a:lnTo>
                    <a:pt x="1484397" y="0"/>
                  </a:lnTo>
                  <a:lnTo>
                    <a:pt x="1481877" y="13970"/>
                  </a:lnTo>
                  <a:lnTo>
                    <a:pt x="1570787" y="13970"/>
                  </a:lnTo>
                  <a:lnTo>
                    <a:pt x="1574297" y="0"/>
                  </a:lnTo>
                  <a:close/>
                </a:path>
                <a:path w="1856104" h="13970">
                  <a:moveTo>
                    <a:pt x="239149" y="0"/>
                  </a:moveTo>
                  <a:lnTo>
                    <a:pt x="44620" y="0"/>
                  </a:lnTo>
                  <a:lnTo>
                    <a:pt x="0" y="13970"/>
                  </a:lnTo>
                  <a:lnTo>
                    <a:pt x="189269" y="13970"/>
                  </a:lnTo>
                  <a:lnTo>
                    <a:pt x="239149" y="0"/>
                  </a:lnTo>
                  <a:close/>
                </a:path>
                <a:path w="1856104" h="13970">
                  <a:moveTo>
                    <a:pt x="1844829" y="0"/>
                  </a:moveTo>
                  <a:lnTo>
                    <a:pt x="1831039" y="0"/>
                  </a:lnTo>
                  <a:lnTo>
                    <a:pt x="1842722" y="13970"/>
                  </a:lnTo>
                  <a:lnTo>
                    <a:pt x="1855720" y="13970"/>
                  </a:lnTo>
                  <a:lnTo>
                    <a:pt x="1844829" y="0"/>
                  </a:lnTo>
                  <a:close/>
                </a:path>
              </a:pathLst>
            </a:custGeom>
            <a:solidFill>
              <a:srgbClr val="C09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311760" y="4695189"/>
              <a:ext cx="1901189" cy="12700"/>
            </a:xfrm>
            <a:custGeom>
              <a:avLst/>
              <a:gdLst/>
              <a:ahLst/>
              <a:cxnLst/>
              <a:rect l="l" t="t" r="r" b="b"/>
              <a:pathLst>
                <a:path w="1901190" h="12700">
                  <a:moveTo>
                    <a:pt x="230314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4962" y="12700"/>
                  </a:lnTo>
                  <a:lnTo>
                    <a:pt x="230314" y="0"/>
                  </a:lnTo>
                  <a:close/>
                </a:path>
                <a:path w="1901190" h="12700">
                  <a:moveTo>
                    <a:pt x="1607616" y="0"/>
                  </a:moveTo>
                  <a:lnTo>
                    <a:pt x="1518615" y="0"/>
                  </a:lnTo>
                  <a:lnTo>
                    <a:pt x="1516329" y="12700"/>
                  </a:lnTo>
                  <a:lnTo>
                    <a:pt x="1604429" y="12700"/>
                  </a:lnTo>
                  <a:lnTo>
                    <a:pt x="1607616" y="0"/>
                  </a:lnTo>
                  <a:close/>
                </a:path>
                <a:path w="1901190" h="12700">
                  <a:moveTo>
                    <a:pt x="1901139" y="12700"/>
                  </a:moveTo>
                  <a:lnTo>
                    <a:pt x="1891233" y="0"/>
                  </a:lnTo>
                  <a:lnTo>
                    <a:pt x="1878164" y="0"/>
                  </a:lnTo>
                  <a:lnTo>
                    <a:pt x="1888794" y="12700"/>
                  </a:lnTo>
                  <a:lnTo>
                    <a:pt x="1901139" y="12700"/>
                  </a:lnTo>
                  <a:close/>
                </a:path>
              </a:pathLst>
            </a:custGeom>
            <a:solidFill>
              <a:srgbClr val="C09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6271196" y="4707889"/>
              <a:ext cx="1951989" cy="12700"/>
            </a:xfrm>
            <a:custGeom>
              <a:avLst/>
              <a:gdLst/>
              <a:ahLst/>
              <a:cxnLst/>
              <a:rect l="l" t="t" r="r" b="b"/>
              <a:pathLst>
                <a:path w="1951990" h="12700">
                  <a:moveTo>
                    <a:pt x="22552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80187" y="12700"/>
                  </a:lnTo>
                  <a:lnTo>
                    <a:pt x="225526" y="0"/>
                  </a:lnTo>
                  <a:close/>
                </a:path>
                <a:path w="1951990" h="12700">
                  <a:moveTo>
                    <a:pt x="1644992" y="0"/>
                  </a:moveTo>
                  <a:lnTo>
                    <a:pt x="1556893" y="0"/>
                  </a:lnTo>
                  <a:lnTo>
                    <a:pt x="1554594" y="12700"/>
                  </a:lnTo>
                  <a:lnTo>
                    <a:pt x="1641792" y="12700"/>
                  </a:lnTo>
                  <a:lnTo>
                    <a:pt x="1644992" y="0"/>
                  </a:lnTo>
                  <a:close/>
                </a:path>
                <a:path w="1951990" h="12700">
                  <a:moveTo>
                    <a:pt x="1951609" y="12700"/>
                  </a:moveTo>
                  <a:lnTo>
                    <a:pt x="1941703" y="0"/>
                  </a:lnTo>
                  <a:lnTo>
                    <a:pt x="1929358" y="0"/>
                  </a:lnTo>
                  <a:lnTo>
                    <a:pt x="1939975" y="12700"/>
                  </a:lnTo>
                  <a:lnTo>
                    <a:pt x="1951609" y="12700"/>
                  </a:lnTo>
                  <a:close/>
                </a:path>
              </a:pathLst>
            </a:custGeom>
            <a:solidFill>
              <a:srgbClr val="C094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6230639" y="4719320"/>
              <a:ext cx="2002155" cy="13970"/>
            </a:xfrm>
            <a:custGeom>
              <a:avLst/>
              <a:gdLst/>
              <a:ahLst/>
              <a:cxnLst/>
              <a:rect l="l" t="t" r="r" b="b"/>
              <a:pathLst>
                <a:path w="2002154" h="13970">
                  <a:moveTo>
                    <a:pt x="1682678" y="0"/>
                  </a:moveTo>
                  <a:lnTo>
                    <a:pt x="1595389" y="0"/>
                  </a:lnTo>
                  <a:lnTo>
                    <a:pt x="1592869" y="13969"/>
                  </a:lnTo>
                  <a:lnTo>
                    <a:pt x="1679168" y="13969"/>
                  </a:lnTo>
                  <a:lnTo>
                    <a:pt x="1682678" y="0"/>
                  </a:lnTo>
                  <a:close/>
                </a:path>
                <a:path w="2002154" h="13970">
                  <a:moveTo>
                    <a:pt x="225283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75403" y="13969"/>
                  </a:lnTo>
                  <a:lnTo>
                    <a:pt x="225283" y="0"/>
                  </a:lnTo>
                  <a:close/>
                </a:path>
                <a:path w="2002154" h="13970">
                  <a:moveTo>
                    <a:pt x="1991177" y="0"/>
                  </a:moveTo>
                  <a:lnTo>
                    <a:pt x="1979475" y="0"/>
                  </a:lnTo>
                  <a:lnTo>
                    <a:pt x="1991158" y="13969"/>
                  </a:lnTo>
                  <a:lnTo>
                    <a:pt x="2002067" y="13969"/>
                  </a:lnTo>
                  <a:lnTo>
                    <a:pt x="1991177" y="0"/>
                  </a:lnTo>
                  <a:close/>
                </a:path>
              </a:pathLst>
            </a:custGeom>
            <a:solidFill>
              <a:srgbClr val="BF93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6194120" y="4732019"/>
              <a:ext cx="2047875" cy="12700"/>
            </a:xfrm>
            <a:custGeom>
              <a:avLst/>
              <a:gdLst/>
              <a:ahLst/>
              <a:cxnLst/>
              <a:rect l="l" t="t" r="r" b="b"/>
              <a:pathLst>
                <a:path w="2047875" h="12700">
                  <a:moveTo>
                    <a:pt x="216446" y="0"/>
                  </a:moveTo>
                  <a:lnTo>
                    <a:pt x="40563" y="0"/>
                  </a:lnTo>
                  <a:lnTo>
                    <a:pt x="0" y="12700"/>
                  </a:lnTo>
                  <a:lnTo>
                    <a:pt x="171107" y="12700"/>
                  </a:lnTo>
                  <a:lnTo>
                    <a:pt x="216446" y="0"/>
                  </a:lnTo>
                  <a:close/>
                </a:path>
                <a:path w="2047875" h="12700">
                  <a:moveTo>
                    <a:pt x="1715998" y="0"/>
                  </a:moveTo>
                  <a:lnTo>
                    <a:pt x="1629613" y="0"/>
                  </a:lnTo>
                  <a:lnTo>
                    <a:pt x="1627314" y="12700"/>
                  </a:lnTo>
                  <a:lnTo>
                    <a:pt x="1712810" y="12700"/>
                  </a:lnTo>
                  <a:lnTo>
                    <a:pt x="1715998" y="0"/>
                  </a:lnTo>
                  <a:close/>
                </a:path>
                <a:path w="2047875" h="12700">
                  <a:moveTo>
                    <a:pt x="2047494" y="12700"/>
                  </a:moveTo>
                  <a:lnTo>
                    <a:pt x="2037588" y="0"/>
                  </a:lnTo>
                  <a:lnTo>
                    <a:pt x="2026615" y="0"/>
                  </a:lnTo>
                  <a:lnTo>
                    <a:pt x="2037232" y="12700"/>
                  </a:lnTo>
                  <a:lnTo>
                    <a:pt x="2047494" y="12700"/>
                  </a:lnTo>
                  <a:close/>
                </a:path>
              </a:pathLst>
            </a:custGeom>
            <a:solidFill>
              <a:srgbClr val="BF93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153567" y="4743450"/>
              <a:ext cx="2098040" cy="13970"/>
            </a:xfrm>
            <a:custGeom>
              <a:avLst/>
              <a:gdLst/>
              <a:ahLst/>
              <a:cxnLst/>
              <a:rect l="l" t="t" r="r" b="b"/>
              <a:pathLst>
                <a:path w="2098040" h="13970">
                  <a:moveTo>
                    <a:pt x="1753687" y="0"/>
                  </a:moveTo>
                  <a:lnTo>
                    <a:pt x="1668108" y="0"/>
                  </a:lnTo>
                  <a:lnTo>
                    <a:pt x="1665588" y="13969"/>
                  </a:lnTo>
                  <a:lnTo>
                    <a:pt x="1750177" y="13969"/>
                  </a:lnTo>
                  <a:lnTo>
                    <a:pt x="1753687" y="0"/>
                  </a:lnTo>
                  <a:close/>
                </a:path>
                <a:path w="2098040" h="13970">
                  <a:moveTo>
                    <a:pt x="216199" y="0"/>
                  </a:moveTo>
                  <a:lnTo>
                    <a:pt x="44620" y="0"/>
                  </a:lnTo>
                  <a:lnTo>
                    <a:pt x="0" y="13969"/>
                  </a:lnTo>
                  <a:lnTo>
                    <a:pt x="169210" y="13969"/>
                  </a:lnTo>
                  <a:lnTo>
                    <a:pt x="179922" y="10160"/>
                  </a:lnTo>
                  <a:lnTo>
                    <a:pt x="216199" y="0"/>
                  </a:lnTo>
                  <a:close/>
                </a:path>
                <a:path w="2098040" h="13970">
                  <a:moveTo>
                    <a:pt x="2087060" y="0"/>
                  </a:moveTo>
                  <a:lnTo>
                    <a:pt x="2076727" y="0"/>
                  </a:lnTo>
                  <a:lnTo>
                    <a:pt x="2088409" y="13969"/>
                  </a:lnTo>
                  <a:lnTo>
                    <a:pt x="2097950" y="13969"/>
                  </a:lnTo>
                  <a:lnTo>
                    <a:pt x="2087060" y="0"/>
                  </a:lnTo>
                  <a:close/>
                </a:path>
              </a:pathLst>
            </a:custGeom>
            <a:solidFill>
              <a:srgbClr val="BF93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7817091" y="4756150"/>
              <a:ext cx="443865" cy="12700"/>
            </a:xfrm>
            <a:custGeom>
              <a:avLst/>
              <a:gdLst/>
              <a:ahLst/>
              <a:cxnLst/>
              <a:rect l="l" t="t" r="r" b="b"/>
              <a:pathLst>
                <a:path w="443865" h="12700">
                  <a:moveTo>
                    <a:pt x="86969" y="0"/>
                  </a:moveTo>
                  <a:lnTo>
                    <a:pt x="2286" y="0"/>
                  </a:lnTo>
                  <a:lnTo>
                    <a:pt x="0" y="12700"/>
                  </a:lnTo>
                  <a:lnTo>
                    <a:pt x="83769" y="12700"/>
                  </a:lnTo>
                  <a:lnTo>
                    <a:pt x="86969" y="0"/>
                  </a:lnTo>
                  <a:close/>
                </a:path>
                <a:path w="443865" h="12700">
                  <a:moveTo>
                    <a:pt x="443331" y="12700"/>
                  </a:moveTo>
                  <a:lnTo>
                    <a:pt x="433425" y="0"/>
                  </a:lnTo>
                  <a:lnTo>
                    <a:pt x="423811" y="0"/>
                  </a:lnTo>
                  <a:lnTo>
                    <a:pt x="434441" y="12700"/>
                  </a:lnTo>
                  <a:lnTo>
                    <a:pt x="443331" y="12700"/>
                  </a:lnTo>
                  <a:close/>
                </a:path>
              </a:pathLst>
            </a:custGeom>
            <a:solidFill>
              <a:srgbClr val="BF92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6080752" y="4767579"/>
              <a:ext cx="2190115" cy="13970"/>
            </a:xfrm>
            <a:custGeom>
              <a:avLst/>
              <a:gdLst/>
              <a:ahLst/>
              <a:cxnLst/>
              <a:rect l="l" t="t" r="r" b="b"/>
              <a:pathLst>
                <a:path w="2190115" h="13970">
                  <a:moveTo>
                    <a:pt x="1820438" y="0"/>
                  </a:moveTo>
                  <a:lnTo>
                    <a:pt x="1736570" y="0"/>
                  </a:lnTo>
                  <a:lnTo>
                    <a:pt x="1734050" y="13970"/>
                  </a:lnTo>
                  <a:lnTo>
                    <a:pt x="1816927" y="13970"/>
                  </a:lnTo>
                  <a:lnTo>
                    <a:pt x="1820438" y="0"/>
                  </a:lnTo>
                  <a:close/>
                </a:path>
                <a:path w="2190115" h="13970">
                  <a:moveTo>
                    <a:pt x="213458" y="0"/>
                  </a:moveTo>
                  <a:lnTo>
                    <a:pt x="40363" y="0"/>
                  </a:lnTo>
                  <a:lnTo>
                    <a:pt x="24137" y="5080"/>
                  </a:lnTo>
                  <a:lnTo>
                    <a:pt x="0" y="13970"/>
                  </a:lnTo>
                  <a:lnTo>
                    <a:pt x="174180" y="13970"/>
                  </a:lnTo>
                  <a:lnTo>
                    <a:pt x="213458" y="0"/>
                  </a:lnTo>
                  <a:close/>
                </a:path>
                <a:path w="2190115" h="13970">
                  <a:moveTo>
                    <a:pt x="2178685" y="0"/>
                  </a:moveTo>
                  <a:lnTo>
                    <a:pt x="2169720" y="0"/>
                  </a:lnTo>
                  <a:lnTo>
                    <a:pt x="2181403" y="13970"/>
                  </a:lnTo>
                  <a:lnTo>
                    <a:pt x="2189576" y="13970"/>
                  </a:lnTo>
                  <a:lnTo>
                    <a:pt x="2178685" y="0"/>
                  </a:lnTo>
                  <a:close/>
                </a:path>
              </a:pathLst>
            </a:custGeom>
            <a:solidFill>
              <a:srgbClr val="BF9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6046270" y="4780279"/>
              <a:ext cx="2234565" cy="13970"/>
            </a:xfrm>
            <a:custGeom>
              <a:avLst/>
              <a:gdLst/>
              <a:ahLst/>
              <a:cxnLst/>
              <a:rect l="l" t="t" r="r" b="b"/>
              <a:pathLst>
                <a:path w="2234565" h="13970">
                  <a:moveTo>
                    <a:pt x="1851729" y="0"/>
                  </a:moveTo>
                  <a:lnTo>
                    <a:pt x="1768761" y="0"/>
                  </a:lnTo>
                  <a:lnTo>
                    <a:pt x="1766241" y="13970"/>
                  </a:lnTo>
                  <a:lnTo>
                    <a:pt x="1848218" y="13970"/>
                  </a:lnTo>
                  <a:lnTo>
                    <a:pt x="1851729" y="0"/>
                  </a:lnTo>
                  <a:close/>
                </a:path>
                <a:path w="2234565" h="13970">
                  <a:moveTo>
                    <a:pt x="212233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72954" y="13970"/>
                  </a:lnTo>
                  <a:lnTo>
                    <a:pt x="212233" y="0"/>
                  </a:lnTo>
                  <a:close/>
                </a:path>
                <a:path w="2234565" h="13970">
                  <a:moveTo>
                    <a:pt x="2223068" y="0"/>
                  </a:moveTo>
                  <a:lnTo>
                    <a:pt x="2214823" y="0"/>
                  </a:lnTo>
                  <a:lnTo>
                    <a:pt x="2226506" y="13970"/>
                  </a:lnTo>
                  <a:lnTo>
                    <a:pt x="2233958" y="13970"/>
                  </a:lnTo>
                  <a:lnTo>
                    <a:pt x="2223068" y="0"/>
                  </a:lnTo>
                  <a:close/>
                </a:path>
              </a:pathLst>
            </a:custGeom>
            <a:solidFill>
              <a:srgbClr val="BF9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6015228" y="4792979"/>
              <a:ext cx="2273935" cy="12700"/>
            </a:xfrm>
            <a:custGeom>
              <a:avLst/>
              <a:gdLst/>
              <a:ahLst/>
              <a:cxnLst/>
              <a:rect l="l" t="t" r="r" b="b"/>
              <a:pathLst>
                <a:path w="2273934" h="12700">
                  <a:moveTo>
                    <a:pt x="207556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71856" y="12700"/>
                  </a:lnTo>
                  <a:lnTo>
                    <a:pt x="207556" y="0"/>
                  </a:lnTo>
                  <a:close/>
                </a:path>
                <a:path w="2273934" h="12700">
                  <a:moveTo>
                    <a:pt x="1879574" y="0"/>
                  </a:moveTo>
                  <a:lnTo>
                    <a:pt x="1797507" y="0"/>
                  </a:lnTo>
                  <a:lnTo>
                    <a:pt x="1795221" y="12700"/>
                  </a:lnTo>
                  <a:lnTo>
                    <a:pt x="1876386" y="12700"/>
                  </a:lnTo>
                  <a:lnTo>
                    <a:pt x="1879574" y="0"/>
                  </a:lnTo>
                  <a:close/>
                </a:path>
                <a:path w="2273934" h="12700">
                  <a:moveTo>
                    <a:pt x="2273909" y="12700"/>
                  </a:moveTo>
                  <a:lnTo>
                    <a:pt x="2264003" y="0"/>
                  </a:lnTo>
                  <a:lnTo>
                    <a:pt x="2256485" y="0"/>
                  </a:lnTo>
                  <a:lnTo>
                    <a:pt x="2267102" y="12700"/>
                  </a:lnTo>
                  <a:lnTo>
                    <a:pt x="2273909" y="12700"/>
                  </a:lnTo>
                  <a:close/>
                </a:path>
              </a:pathLst>
            </a:custGeom>
            <a:solidFill>
              <a:srgbClr val="BF91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5980754" y="4804409"/>
              <a:ext cx="2319020" cy="13970"/>
            </a:xfrm>
            <a:custGeom>
              <a:avLst/>
              <a:gdLst/>
              <a:ahLst/>
              <a:cxnLst/>
              <a:rect l="l" t="t" r="r" b="b"/>
              <a:pathLst>
                <a:path w="2319020" h="13970">
                  <a:moveTo>
                    <a:pt x="1911181" y="0"/>
                  </a:moveTo>
                  <a:lnTo>
                    <a:pt x="1829924" y="0"/>
                  </a:lnTo>
                  <a:lnTo>
                    <a:pt x="1827404" y="13969"/>
                  </a:lnTo>
                  <a:lnTo>
                    <a:pt x="1907671" y="13969"/>
                  </a:lnTo>
                  <a:lnTo>
                    <a:pt x="1911181" y="0"/>
                  </a:lnTo>
                  <a:close/>
                </a:path>
                <a:path w="2319020" h="13970">
                  <a:moveTo>
                    <a:pt x="209904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70625" y="13969"/>
                  </a:lnTo>
                  <a:lnTo>
                    <a:pt x="209904" y="0"/>
                  </a:lnTo>
                  <a:close/>
                </a:path>
                <a:path w="2319020" h="13970">
                  <a:moveTo>
                    <a:pt x="2307394" y="0"/>
                  </a:moveTo>
                  <a:lnTo>
                    <a:pt x="2300518" y="0"/>
                  </a:lnTo>
                  <a:lnTo>
                    <a:pt x="2312201" y="13969"/>
                  </a:lnTo>
                  <a:lnTo>
                    <a:pt x="2318721" y="13969"/>
                  </a:lnTo>
                  <a:lnTo>
                    <a:pt x="2312345" y="6350"/>
                  </a:lnTo>
                  <a:lnTo>
                    <a:pt x="2307394" y="0"/>
                  </a:lnTo>
                  <a:close/>
                </a:path>
              </a:pathLst>
            </a:custGeom>
            <a:solidFill>
              <a:srgbClr val="BF91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5946267" y="4817109"/>
              <a:ext cx="2373630" cy="25400"/>
            </a:xfrm>
            <a:custGeom>
              <a:avLst/>
              <a:gdLst/>
              <a:ahLst/>
              <a:cxnLst/>
              <a:rect l="l" t="t" r="r" b="b"/>
              <a:pathLst>
                <a:path w="2373629" h="25400">
                  <a:moveTo>
                    <a:pt x="208673" y="0"/>
                  </a:moveTo>
                  <a:lnTo>
                    <a:pt x="37934" y="0"/>
                  </a:lnTo>
                  <a:lnTo>
                    <a:pt x="0" y="13970"/>
                  </a:lnTo>
                  <a:lnTo>
                    <a:pt x="169405" y="13970"/>
                  </a:lnTo>
                  <a:lnTo>
                    <a:pt x="208673" y="0"/>
                  </a:lnTo>
                  <a:close/>
                </a:path>
                <a:path w="2373629" h="25400">
                  <a:moveTo>
                    <a:pt x="1942477" y="0"/>
                  </a:moveTo>
                  <a:lnTo>
                    <a:pt x="1862112" y="0"/>
                  </a:lnTo>
                  <a:lnTo>
                    <a:pt x="1859597" y="13970"/>
                  </a:lnTo>
                  <a:lnTo>
                    <a:pt x="1938959" y="13970"/>
                  </a:lnTo>
                  <a:lnTo>
                    <a:pt x="1942477" y="0"/>
                  </a:lnTo>
                  <a:close/>
                </a:path>
                <a:path w="2373629" h="25400">
                  <a:moveTo>
                    <a:pt x="2373388" y="25400"/>
                  </a:moveTo>
                  <a:lnTo>
                    <a:pt x="2363825" y="13970"/>
                  </a:lnTo>
                  <a:lnTo>
                    <a:pt x="2362771" y="12700"/>
                  </a:lnTo>
                  <a:lnTo>
                    <a:pt x="2352141" y="0"/>
                  </a:lnTo>
                  <a:lnTo>
                    <a:pt x="2345626" y="0"/>
                  </a:lnTo>
                  <a:lnTo>
                    <a:pt x="2357297" y="13970"/>
                  </a:lnTo>
                  <a:lnTo>
                    <a:pt x="2366861" y="25400"/>
                  </a:lnTo>
                  <a:lnTo>
                    <a:pt x="2373388" y="25400"/>
                  </a:lnTo>
                  <a:close/>
                </a:path>
              </a:pathLst>
            </a:custGeom>
            <a:solidFill>
              <a:srgbClr val="BF90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5880757" y="4841239"/>
              <a:ext cx="2449830" cy="13970"/>
            </a:xfrm>
            <a:custGeom>
              <a:avLst/>
              <a:gdLst/>
              <a:ahLst/>
              <a:cxnLst/>
              <a:rect l="l" t="t" r="r" b="b"/>
              <a:pathLst>
                <a:path w="2449829" h="13970">
                  <a:moveTo>
                    <a:pt x="2001924" y="0"/>
                  </a:moveTo>
                  <a:lnTo>
                    <a:pt x="1923278" y="0"/>
                  </a:lnTo>
                  <a:lnTo>
                    <a:pt x="1920758" y="13970"/>
                  </a:lnTo>
                  <a:lnTo>
                    <a:pt x="1998414" y="13970"/>
                  </a:lnTo>
                  <a:lnTo>
                    <a:pt x="2001924" y="0"/>
                  </a:lnTo>
                  <a:close/>
                </a:path>
                <a:path w="2449829" h="13970">
                  <a:moveTo>
                    <a:pt x="206349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67070" y="13970"/>
                  </a:lnTo>
                  <a:lnTo>
                    <a:pt x="206349" y="0"/>
                  </a:lnTo>
                  <a:close/>
                </a:path>
                <a:path w="2449829" h="13970">
                  <a:moveTo>
                    <a:pt x="2437846" y="0"/>
                  </a:moveTo>
                  <a:lnTo>
                    <a:pt x="2431316" y="0"/>
                  </a:lnTo>
                  <a:lnTo>
                    <a:pt x="2442998" y="13970"/>
                  </a:lnTo>
                  <a:lnTo>
                    <a:pt x="2449535" y="13970"/>
                  </a:lnTo>
                  <a:lnTo>
                    <a:pt x="2437846" y="0"/>
                  </a:lnTo>
                  <a:close/>
                </a:path>
              </a:pathLst>
            </a:custGeom>
            <a:solidFill>
              <a:srgbClr val="BF8F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8322694" y="4853939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79" h="12700">
                  <a:moveTo>
                    <a:pt x="6536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7162" y="12700"/>
                  </a:lnTo>
                  <a:lnTo>
                    <a:pt x="6536" y="0"/>
                  </a:lnTo>
                  <a:close/>
                </a:path>
              </a:pathLst>
            </a:custGeom>
            <a:solidFill>
              <a:srgbClr val="BF8F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5815241" y="4865370"/>
              <a:ext cx="2535555" cy="13970"/>
            </a:xfrm>
            <a:custGeom>
              <a:avLst/>
              <a:gdLst/>
              <a:ahLst/>
              <a:cxnLst/>
              <a:rect l="l" t="t" r="r" b="b"/>
              <a:pathLst>
                <a:path w="2535554" h="13970">
                  <a:moveTo>
                    <a:pt x="2061376" y="0"/>
                  </a:moveTo>
                  <a:lnTo>
                    <a:pt x="1984441" y="0"/>
                  </a:lnTo>
                  <a:lnTo>
                    <a:pt x="1981921" y="13969"/>
                  </a:lnTo>
                  <a:lnTo>
                    <a:pt x="2057866" y="13969"/>
                  </a:lnTo>
                  <a:lnTo>
                    <a:pt x="2061376" y="0"/>
                  </a:lnTo>
                  <a:close/>
                </a:path>
                <a:path w="2535554" h="13970">
                  <a:moveTo>
                    <a:pt x="204020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4741" y="13969"/>
                  </a:lnTo>
                  <a:lnTo>
                    <a:pt x="204020" y="0"/>
                  </a:lnTo>
                  <a:close/>
                </a:path>
                <a:path w="2535554" h="13970">
                  <a:moveTo>
                    <a:pt x="2523552" y="0"/>
                  </a:moveTo>
                  <a:lnTo>
                    <a:pt x="2517011" y="0"/>
                  </a:lnTo>
                  <a:lnTo>
                    <a:pt x="2528693" y="13969"/>
                  </a:lnTo>
                  <a:lnTo>
                    <a:pt x="2535241" y="13969"/>
                  </a:lnTo>
                  <a:lnTo>
                    <a:pt x="2523552" y="0"/>
                  </a:lnTo>
                  <a:close/>
                </a:path>
              </a:pathLst>
            </a:custGeom>
            <a:solidFill>
              <a:srgbClr val="BE8F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5784202" y="4878069"/>
              <a:ext cx="2576195" cy="12700"/>
            </a:xfrm>
            <a:custGeom>
              <a:avLst/>
              <a:gdLst/>
              <a:ahLst/>
              <a:cxnLst/>
              <a:rect l="l" t="t" r="r" b="b"/>
              <a:pathLst>
                <a:path w="2576195" h="12700">
                  <a:moveTo>
                    <a:pt x="199339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3639" y="12700"/>
                  </a:lnTo>
                  <a:lnTo>
                    <a:pt x="199339" y="0"/>
                  </a:lnTo>
                  <a:close/>
                </a:path>
                <a:path w="2576195" h="12700">
                  <a:moveTo>
                    <a:pt x="2089213" y="0"/>
                  </a:moveTo>
                  <a:lnTo>
                    <a:pt x="2013178" y="0"/>
                  </a:lnTo>
                  <a:lnTo>
                    <a:pt x="2010892" y="12700"/>
                  </a:lnTo>
                  <a:lnTo>
                    <a:pt x="2086025" y="12700"/>
                  </a:lnTo>
                  <a:lnTo>
                    <a:pt x="2089213" y="0"/>
                  </a:lnTo>
                  <a:close/>
                </a:path>
                <a:path w="2576195" h="12700">
                  <a:moveTo>
                    <a:pt x="2575839" y="12700"/>
                  </a:moveTo>
                  <a:lnTo>
                    <a:pt x="2565209" y="0"/>
                  </a:lnTo>
                  <a:lnTo>
                    <a:pt x="2558669" y="0"/>
                  </a:lnTo>
                  <a:lnTo>
                    <a:pt x="2569286" y="12700"/>
                  </a:lnTo>
                  <a:lnTo>
                    <a:pt x="2575839" y="12700"/>
                  </a:lnTo>
                  <a:close/>
                </a:path>
              </a:pathLst>
            </a:custGeom>
            <a:solidFill>
              <a:srgbClr val="BE8E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5749721" y="4890769"/>
              <a:ext cx="2621280" cy="12700"/>
            </a:xfrm>
            <a:custGeom>
              <a:avLst/>
              <a:gdLst/>
              <a:ahLst/>
              <a:cxnLst/>
              <a:rect l="l" t="t" r="r" b="b"/>
              <a:pathLst>
                <a:path w="2621279" h="12700">
                  <a:moveTo>
                    <a:pt x="198120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62407" y="12700"/>
                  </a:lnTo>
                  <a:lnTo>
                    <a:pt x="198120" y="0"/>
                  </a:lnTo>
                  <a:close/>
                </a:path>
                <a:path w="2621279" h="12700">
                  <a:moveTo>
                    <a:pt x="2120506" y="0"/>
                  </a:moveTo>
                  <a:lnTo>
                    <a:pt x="2045373" y="0"/>
                  </a:lnTo>
                  <a:lnTo>
                    <a:pt x="2043087" y="12700"/>
                  </a:lnTo>
                  <a:lnTo>
                    <a:pt x="2117318" y="12700"/>
                  </a:lnTo>
                  <a:lnTo>
                    <a:pt x="2120506" y="0"/>
                  </a:lnTo>
                  <a:close/>
                </a:path>
                <a:path w="2621279" h="12700">
                  <a:moveTo>
                    <a:pt x="2620949" y="12700"/>
                  </a:moveTo>
                  <a:lnTo>
                    <a:pt x="2610320" y="0"/>
                  </a:lnTo>
                  <a:lnTo>
                    <a:pt x="2603766" y="0"/>
                  </a:lnTo>
                  <a:lnTo>
                    <a:pt x="2614384" y="12700"/>
                  </a:lnTo>
                  <a:lnTo>
                    <a:pt x="2620949" y="12700"/>
                  </a:lnTo>
                  <a:close/>
                </a:path>
              </a:pathLst>
            </a:custGeom>
            <a:solidFill>
              <a:srgbClr val="BE8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5715243" y="4902200"/>
              <a:ext cx="2666365" cy="13970"/>
            </a:xfrm>
            <a:custGeom>
              <a:avLst/>
              <a:gdLst/>
              <a:ahLst/>
              <a:cxnLst/>
              <a:rect l="l" t="t" r="r" b="b"/>
              <a:pathLst>
                <a:path w="2666365" h="13970">
                  <a:moveTo>
                    <a:pt x="2152119" y="0"/>
                  </a:moveTo>
                  <a:lnTo>
                    <a:pt x="2077795" y="0"/>
                  </a:lnTo>
                  <a:lnTo>
                    <a:pt x="2075275" y="13969"/>
                  </a:lnTo>
                  <a:lnTo>
                    <a:pt x="2148609" y="13969"/>
                  </a:lnTo>
                  <a:lnTo>
                    <a:pt x="2152119" y="0"/>
                  </a:lnTo>
                  <a:close/>
                </a:path>
                <a:path w="2666365" h="13970">
                  <a:moveTo>
                    <a:pt x="200465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61187" y="13969"/>
                  </a:lnTo>
                  <a:lnTo>
                    <a:pt x="200465" y="0"/>
                  </a:lnTo>
                  <a:close/>
                </a:path>
                <a:path w="2666365" h="13970">
                  <a:moveTo>
                    <a:pt x="2654367" y="0"/>
                  </a:moveTo>
                  <a:lnTo>
                    <a:pt x="2647808" y="0"/>
                  </a:lnTo>
                  <a:lnTo>
                    <a:pt x="2659491" y="13969"/>
                  </a:lnTo>
                  <a:lnTo>
                    <a:pt x="2666056" y="13969"/>
                  </a:lnTo>
                  <a:lnTo>
                    <a:pt x="2654367" y="0"/>
                  </a:lnTo>
                  <a:close/>
                </a:path>
              </a:pathLst>
            </a:custGeom>
            <a:solidFill>
              <a:srgbClr val="BE8E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8373673" y="4914900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79" h="12700">
                  <a:moveTo>
                    <a:pt x="6564" y="0"/>
                  </a:moveTo>
                  <a:lnTo>
                    <a:pt x="0" y="0"/>
                  </a:lnTo>
                  <a:lnTo>
                    <a:pt x="10620" y="12700"/>
                  </a:lnTo>
                  <a:lnTo>
                    <a:pt x="17191" y="12700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BE8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5649728" y="4926329"/>
              <a:ext cx="2751455" cy="13970"/>
            </a:xfrm>
            <a:custGeom>
              <a:avLst/>
              <a:gdLst/>
              <a:ahLst/>
              <a:cxnLst/>
              <a:rect l="l" t="t" r="r" b="b"/>
              <a:pathLst>
                <a:path w="2751454" h="13970">
                  <a:moveTo>
                    <a:pt x="2211572" y="0"/>
                  </a:moveTo>
                  <a:lnTo>
                    <a:pt x="2138957" y="0"/>
                  </a:lnTo>
                  <a:lnTo>
                    <a:pt x="2136437" y="13970"/>
                  </a:lnTo>
                  <a:lnTo>
                    <a:pt x="2210891" y="13970"/>
                  </a:lnTo>
                  <a:lnTo>
                    <a:pt x="2211572" y="0"/>
                  </a:lnTo>
                  <a:close/>
                </a:path>
                <a:path w="2751454" h="13970">
                  <a:moveTo>
                    <a:pt x="198136" y="0"/>
                  </a:moveTo>
                  <a:lnTo>
                    <a:pt x="37930" y="0"/>
                  </a:lnTo>
                  <a:lnTo>
                    <a:pt x="0" y="13970"/>
                  </a:lnTo>
                  <a:lnTo>
                    <a:pt x="158858" y="13970"/>
                  </a:lnTo>
                  <a:lnTo>
                    <a:pt x="198136" y="0"/>
                  </a:lnTo>
                  <a:close/>
                </a:path>
                <a:path w="2751454" h="13970">
                  <a:moveTo>
                    <a:pt x="2740073" y="0"/>
                  </a:moveTo>
                  <a:lnTo>
                    <a:pt x="2733503" y="0"/>
                  </a:lnTo>
                  <a:lnTo>
                    <a:pt x="2745186" y="13970"/>
                  </a:lnTo>
                  <a:lnTo>
                    <a:pt x="2751322" y="13970"/>
                  </a:lnTo>
                  <a:lnTo>
                    <a:pt x="2747512" y="8890"/>
                  </a:lnTo>
                  <a:lnTo>
                    <a:pt x="2740073" y="0"/>
                  </a:lnTo>
                  <a:close/>
                </a:path>
              </a:pathLst>
            </a:custGeom>
            <a:solidFill>
              <a:srgbClr val="BE8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5618683" y="4939029"/>
              <a:ext cx="2791460" cy="12700"/>
            </a:xfrm>
            <a:custGeom>
              <a:avLst/>
              <a:gdLst/>
              <a:ahLst/>
              <a:cxnLst/>
              <a:rect l="l" t="t" r="r" b="b"/>
              <a:pathLst>
                <a:path w="2791459" h="12700">
                  <a:moveTo>
                    <a:pt x="193471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7759" y="12700"/>
                  </a:lnTo>
                  <a:lnTo>
                    <a:pt x="193471" y="0"/>
                  </a:lnTo>
                  <a:close/>
                </a:path>
                <a:path w="2791459" h="12700">
                  <a:moveTo>
                    <a:pt x="2790939" y="12700"/>
                  </a:moveTo>
                  <a:lnTo>
                    <a:pt x="2781414" y="0"/>
                  </a:lnTo>
                  <a:lnTo>
                    <a:pt x="2775166" y="0"/>
                  </a:lnTo>
                  <a:lnTo>
                    <a:pt x="2785783" y="12700"/>
                  </a:lnTo>
                  <a:lnTo>
                    <a:pt x="2790939" y="12700"/>
                  </a:lnTo>
                  <a:close/>
                </a:path>
              </a:pathLst>
            </a:custGeom>
            <a:solidFill>
              <a:srgbClr val="BE8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5584212" y="4950459"/>
              <a:ext cx="2835275" cy="13970"/>
            </a:xfrm>
            <a:custGeom>
              <a:avLst/>
              <a:gdLst/>
              <a:ahLst/>
              <a:cxnLst/>
              <a:rect l="l" t="t" r="r" b="b"/>
              <a:pathLst>
                <a:path w="2835275" h="13970">
                  <a:moveTo>
                    <a:pt x="2275912" y="0"/>
                  </a:moveTo>
                  <a:lnTo>
                    <a:pt x="2200120" y="0"/>
                  </a:lnTo>
                  <a:lnTo>
                    <a:pt x="2197600" y="13969"/>
                  </a:lnTo>
                  <a:lnTo>
                    <a:pt x="2275232" y="13969"/>
                  </a:lnTo>
                  <a:lnTo>
                    <a:pt x="2275912" y="0"/>
                  </a:lnTo>
                  <a:close/>
                </a:path>
                <a:path w="2835275" h="13970">
                  <a:moveTo>
                    <a:pt x="195807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6529" y="13969"/>
                  </a:lnTo>
                  <a:lnTo>
                    <a:pt x="195807" y="0"/>
                  </a:lnTo>
                  <a:close/>
                </a:path>
                <a:path w="2835275" h="13970">
                  <a:moveTo>
                    <a:pt x="2824457" y="0"/>
                  </a:moveTo>
                  <a:lnTo>
                    <a:pt x="2819198" y="0"/>
                  </a:lnTo>
                  <a:lnTo>
                    <a:pt x="2830881" y="13969"/>
                  </a:lnTo>
                  <a:lnTo>
                    <a:pt x="2834935" y="13969"/>
                  </a:lnTo>
                  <a:lnTo>
                    <a:pt x="2824457" y="0"/>
                  </a:lnTo>
                  <a:close/>
                </a:path>
              </a:pathLst>
            </a:custGeom>
            <a:solidFill>
              <a:srgbClr val="BE8C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5549730" y="4963159"/>
              <a:ext cx="2879090" cy="13970"/>
            </a:xfrm>
            <a:custGeom>
              <a:avLst/>
              <a:gdLst/>
              <a:ahLst/>
              <a:cxnLst/>
              <a:rect l="l" t="t" r="r" b="b"/>
              <a:pathLst>
                <a:path w="2879090" h="13970">
                  <a:moveTo>
                    <a:pt x="2309776" y="0"/>
                  </a:moveTo>
                  <a:lnTo>
                    <a:pt x="2232311" y="0"/>
                  </a:lnTo>
                  <a:lnTo>
                    <a:pt x="2229791" y="13969"/>
                  </a:lnTo>
                  <a:lnTo>
                    <a:pt x="2309095" y="13969"/>
                  </a:lnTo>
                  <a:lnTo>
                    <a:pt x="2309776" y="0"/>
                  </a:lnTo>
                  <a:close/>
                </a:path>
                <a:path w="2879090" h="13970">
                  <a:moveTo>
                    <a:pt x="194581" y="0"/>
                  </a:moveTo>
                  <a:lnTo>
                    <a:pt x="37930" y="0"/>
                  </a:lnTo>
                  <a:lnTo>
                    <a:pt x="0" y="13969"/>
                  </a:lnTo>
                  <a:lnTo>
                    <a:pt x="155303" y="13969"/>
                  </a:lnTo>
                  <a:lnTo>
                    <a:pt x="194581" y="0"/>
                  </a:lnTo>
                  <a:close/>
                </a:path>
                <a:path w="2879090" h="13970">
                  <a:moveTo>
                    <a:pt x="2868464" y="0"/>
                  </a:moveTo>
                  <a:lnTo>
                    <a:pt x="2864301" y="0"/>
                  </a:lnTo>
                  <a:lnTo>
                    <a:pt x="2875984" y="13969"/>
                  </a:lnTo>
                  <a:lnTo>
                    <a:pt x="2878942" y="13969"/>
                  </a:lnTo>
                  <a:lnTo>
                    <a:pt x="2868464" y="0"/>
                  </a:lnTo>
                  <a:close/>
                </a:path>
              </a:pathLst>
            </a:custGeom>
            <a:solidFill>
              <a:srgbClr val="BE8C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5518696" y="4975859"/>
              <a:ext cx="2919095" cy="12700"/>
            </a:xfrm>
            <a:custGeom>
              <a:avLst/>
              <a:gdLst/>
              <a:ahLst/>
              <a:cxnLst/>
              <a:rect l="l" t="t" r="r" b="b"/>
              <a:pathLst>
                <a:path w="2919095" h="12700">
                  <a:moveTo>
                    <a:pt x="189903" y="0"/>
                  </a:moveTo>
                  <a:lnTo>
                    <a:pt x="34480" y="0"/>
                  </a:lnTo>
                  <a:lnTo>
                    <a:pt x="0" y="12700"/>
                  </a:lnTo>
                  <a:lnTo>
                    <a:pt x="154190" y="12700"/>
                  </a:lnTo>
                  <a:lnTo>
                    <a:pt x="189903" y="0"/>
                  </a:lnTo>
                  <a:close/>
                </a:path>
                <a:path w="2919095" h="12700">
                  <a:moveTo>
                    <a:pt x="2340191" y="0"/>
                  </a:moveTo>
                  <a:lnTo>
                    <a:pt x="2261044" y="0"/>
                  </a:lnTo>
                  <a:lnTo>
                    <a:pt x="2258758" y="12700"/>
                  </a:lnTo>
                  <a:lnTo>
                    <a:pt x="2339568" y="12700"/>
                  </a:lnTo>
                  <a:lnTo>
                    <a:pt x="2340191" y="0"/>
                  </a:lnTo>
                  <a:close/>
                </a:path>
                <a:path w="2919095" h="12700">
                  <a:moveTo>
                    <a:pt x="2918549" y="12700"/>
                  </a:moveTo>
                  <a:lnTo>
                    <a:pt x="2909024" y="0"/>
                  </a:lnTo>
                  <a:lnTo>
                    <a:pt x="2905950" y="0"/>
                  </a:lnTo>
                  <a:lnTo>
                    <a:pt x="2916567" y="12700"/>
                  </a:lnTo>
                  <a:lnTo>
                    <a:pt x="2918549" y="12700"/>
                  </a:lnTo>
                  <a:close/>
                </a:path>
              </a:pathLst>
            </a:custGeom>
            <a:solidFill>
              <a:srgbClr val="BE8B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5490312" y="4987289"/>
              <a:ext cx="2956560" cy="13970"/>
            </a:xfrm>
            <a:custGeom>
              <a:avLst/>
              <a:gdLst/>
              <a:ahLst/>
              <a:cxnLst/>
              <a:rect l="l" t="t" r="r" b="b"/>
              <a:pathLst>
                <a:path w="2956559" h="13970">
                  <a:moveTo>
                    <a:pt x="2368018" y="0"/>
                  </a:moveTo>
                  <a:lnTo>
                    <a:pt x="2287376" y="0"/>
                  </a:lnTo>
                  <a:lnTo>
                    <a:pt x="2284856" y="13970"/>
                  </a:lnTo>
                  <a:lnTo>
                    <a:pt x="2367338" y="13970"/>
                  </a:lnTo>
                  <a:lnTo>
                    <a:pt x="2368018" y="0"/>
                  </a:lnTo>
                  <a:close/>
                </a:path>
                <a:path w="2956559" h="13970">
                  <a:moveTo>
                    <a:pt x="186155" y="0"/>
                  </a:moveTo>
                  <a:lnTo>
                    <a:pt x="31832" y="0"/>
                  </a:lnTo>
                  <a:lnTo>
                    <a:pt x="21487" y="3810"/>
                  </a:lnTo>
                  <a:lnTo>
                    <a:pt x="0" y="13970"/>
                  </a:lnTo>
                  <a:lnTo>
                    <a:pt x="146876" y="13970"/>
                  </a:lnTo>
                  <a:lnTo>
                    <a:pt x="186155" y="0"/>
                  </a:lnTo>
                  <a:close/>
                </a:path>
                <a:path w="2956559" h="13970">
                  <a:moveTo>
                    <a:pt x="2945980" y="0"/>
                  </a:moveTo>
                  <a:lnTo>
                    <a:pt x="2943898" y="0"/>
                  </a:lnTo>
                  <a:lnTo>
                    <a:pt x="2955581" y="13970"/>
                  </a:lnTo>
                  <a:lnTo>
                    <a:pt x="2956457" y="13970"/>
                  </a:lnTo>
                  <a:lnTo>
                    <a:pt x="2945980" y="0"/>
                  </a:lnTo>
                  <a:close/>
                </a:path>
              </a:pathLst>
            </a:custGeom>
            <a:solidFill>
              <a:srgbClr val="BE8B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5463452" y="4999989"/>
              <a:ext cx="2991485" cy="13970"/>
            </a:xfrm>
            <a:custGeom>
              <a:avLst/>
              <a:gdLst/>
              <a:ahLst/>
              <a:cxnLst/>
              <a:rect l="l" t="t" r="r" b="b"/>
              <a:pathLst>
                <a:path w="2991484" h="13970">
                  <a:moveTo>
                    <a:pt x="2394260" y="0"/>
                  </a:moveTo>
                  <a:lnTo>
                    <a:pt x="2311945" y="0"/>
                  </a:lnTo>
                  <a:lnTo>
                    <a:pt x="2311487" y="2540"/>
                  </a:lnTo>
                  <a:lnTo>
                    <a:pt x="2312341" y="13970"/>
                  </a:lnTo>
                  <a:lnTo>
                    <a:pt x="2393579" y="13970"/>
                  </a:lnTo>
                  <a:lnTo>
                    <a:pt x="2394260" y="0"/>
                  </a:lnTo>
                  <a:close/>
                </a:path>
                <a:path w="2991484" h="13970">
                  <a:moveTo>
                    <a:pt x="177307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138028" y="13970"/>
                  </a:lnTo>
                  <a:lnTo>
                    <a:pt x="177307" y="0"/>
                  </a:lnTo>
                  <a:close/>
                </a:path>
                <a:path w="2991484" h="13970">
                  <a:moveTo>
                    <a:pt x="2982365" y="0"/>
                  </a:moveTo>
                  <a:lnTo>
                    <a:pt x="2981378" y="0"/>
                  </a:lnTo>
                  <a:lnTo>
                    <a:pt x="2990937" y="11430"/>
                  </a:lnTo>
                  <a:lnTo>
                    <a:pt x="2982365" y="0"/>
                  </a:lnTo>
                  <a:close/>
                </a:path>
              </a:pathLst>
            </a:custGeom>
            <a:solidFill>
              <a:srgbClr val="BE8A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5439270" y="5012689"/>
              <a:ext cx="2418080" cy="12700"/>
            </a:xfrm>
            <a:custGeom>
              <a:avLst/>
              <a:gdLst/>
              <a:ahLst/>
              <a:cxnLst/>
              <a:rect l="l" t="t" r="r" b="b"/>
              <a:pathLst>
                <a:path w="2418079" h="12700">
                  <a:moveTo>
                    <a:pt x="165773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30073" y="12700"/>
                  </a:lnTo>
                  <a:lnTo>
                    <a:pt x="165773" y="0"/>
                  </a:lnTo>
                  <a:close/>
                </a:path>
                <a:path w="2418079" h="12700">
                  <a:moveTo>
                    <a:pt x="2417813" y="0"/>
                  </a:moveTo>
                  <a:lnTo>
                    <a:pt x="2336419" y="0"/>
                  </a:lnTo>
                  <a:lnTo>
                    <a:pt x="2337371" y="12700"/>
                  </a:lnTo>
                  <a:lnTo>
                    <a:pt x="2417203" y="12700"/>
                  </a:lnTo>
                  <a:lnTo>
                    <a:pt x="2417813" y="0"/>
                  </a:lnTo>
                  <a:close/>
                </a:path>
              </a:pathLst>
            </a:custGeom>
            <a:solidFill>
              <a:srgbClr val="BD8A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5412418" y="5024120"/>
              <a:ext cx="2444115" cy="13970"/>
            </a:xfrm>
            <a:custGeom>
              <a:avLst/>
              <a:gdLst/>
              <a:ahLst/>
              <a:cxnLst/>
              <a:rect l="l" t="t" r="r" b="b"/>
              <a:pathLst>
                <a:path w="2444115" h="13970">
                  <a:moveTo>
                    <a:pt x="2444118" y="0"/>
                  </a:moveTo>
                  <a:lnTo>
                    <a:pt x="2364133" y="0"/>
                  </a:lnTo>
                  <a:lnTo>
                    <a:pt x="2365176" y="13969"/>
                  </a:lnTo>
                  <a:lnTo>
                    <a:pt x="2443438" y="13969"/>
                  </a:lnTo>
                  <a:lnTo>
                    <a:pt x="2444118" y="0"/>
                  </a:lnTo>
                  <a:close/>
                </a:path>
                <a:path w="2444115" h="13970">
                  <a:moveTo>
                    <a:pt x="160495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21217" y="13969"/>
                  </a:lnTo>
                  <a:lnTo>
                    <a:pt x="160495" y="0"/>
                  </a:lnTo>
                  <a:close/>
                </a:path>
              </a:pathLst>
            </a:custGeom>
            <a:solidFill>
              <a:srgbClr val="BD8A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5388242" y="5036819"/>
              <a:ext cx="2468245" cy="12700"/>
            </a:xfrm>
            <a:custGeom>
              <a:avLst/>
              <a:gdLst/>
              <a:ahLst/>
              <a:cxnLst/>
              <a:rect l="l" t="t" r="r" b="b"/>
              <a:pathLst>
                <a:path w="2468245" h="12700">
                  <a:moveTo>
                    <a:pt x="148958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113245" y="12700"/>
                  </a:lnTo>
                  <a:lnTo>
                    <a:pt x="148958" y="0"/>
                  </a:lnTo>
                  <a:close/>
                </a:path>
                <a:path w="2468245" h="12700">
                  <a:moveTo>
                    <a:pt x="2467673" y="0"/>
                  </a:moveTo>
                  <a:lnTo>
                    <a:pt x="2389251" y="0"/>
                  </a:lnTo>
                  <a:lnTo>
                    <a:pt x="2390203" y="12700"/>
                  </a:lnTo>
                  <a:lnTo>
                    <a:pt x="2467051" y="12700"/>
                  </a:lnTo>
                  <a:lnTo>
                    <a:pt x="2467673" y="0"/>
                  </a:lnTo>
                  <a:close/>
                </a:path>
              </a:pathLst>
            </a:custGeom>
            <a:solidFill>
              <a:srgbClr val="BD89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5361385" y="5048250"/>
              <a:ext cx="2494280" cy="13970"/>
            </a:xfrm>
            <a:custGeom>
              <a:avLst/>
              <a:gdLst/>
              <a:ahLst/>
              <a:cxnLst/>
              <a:rect l="l" t="t" r="r" b="b"/>
              <a:pathLst>
                <a:path w="2494279" h="13970">
                  <a:moveTo>
                    <a:pt x="2493977" y="0"/>
                  </a:moveTo>
                  <a:lnTo>
                    <a:pt x="2416968" y="0"/>
                  </a:lnTo>
                  <a:lnTo>
                    <a:pt x="2418012" y="13969"/>
                  </a:lnTo>
                  <a:lnTo>
                    <a:pt x="2493296" y="13969"/>
                  </a:lnTo>
                  <a:lnTo>
                    <a:pt x="2493977" y="0"/>
                  </a:lnTo>
                  <a:close/>
                </a:path>
                <a:path w="2494279" h="13970">
                  <a:moveTo>
                    <a:pt x="14368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4406" y="13969"/>
                  </a:lnTo>
                  <a:lnTo>
                    <a:pt x="143684" y="0"/>
                  </a:lnTo>
                  <a:close/>
                </a:path>
              </a:pathLst>
            </a:custGeom>
            <a:solidFill>
              <a:srgbClr val="BD8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5337200" y="5060950"/>
              <a:ext cx="2517775" cy="12700"/>
            </a:xfrm>
            <a:custGeom>
              <a:avLst/>
              <a:gdLst/>
              <a:ahLst/>
              <a:cxnLst/>
              <a:rect l="l" t="t" r="r" b="b"/>
              <a:pathLst>
                <a:path w="2517775" h="12700">
                  <a:moveTo>
                    <a:pt x="132156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96443" y="12700"/>
                  </a:lnTo>
                  <a:lnTo>
                    <a:pt x="132156" y="0"/>
                  </a:lnTo>
                  <a:close/>
                </a:path>
                <a:path w="2517775" h="12700">
                  <a:moveTo>
                    <a:pt x="2517533" y="0"/>
                  </a:moveTo>
                  <a:lnTo>
                    <a:pt x="2442095" y="0"/>
                  </a:lnTo>
                  <a:lnTo>
                    <a:pt x="2443048" y="12700"/>
                  </a:lnTo>
                  <a:lnTo>
                    <a:pt x="2516924" y="12700"/>
                  </a:lnTo>
                  <a:lnTo>
                    <a:pt x="2517533" y="0"/>
                  </a:lnTo>
                  <a:close/>
                </a:path>
              </a:pathLst>
            </a:custGeom>
            <a:solidFill>
              <a:srgbClr val="BD8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5310340" y="5073650"/>
              <a:ext cx="2543810" cy="12700"/>
            </a:xfrm>
            <a:custGeom>
              <a:avLst/>
              <a:gdLst/>
              <a:ahLst/>
              <a:cxnLst/>
              <a:rect l="l" t="t" r="r" b="b"/>
              <a:pathLst>
                <a:path w="2543809" h="12700">
                  <a:moveTo>
                    <a:pt x="12330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87604" y="12700"/>
                  </a:lnTo>
                  <a:lnTo>
                    <a:pt x="123304" y="0"/>
                  </a:lnTo>
                  <a:close/>
                </a:path>
                <a:path w="2543809" h="12700">
                  <a:moveTo>
                    <a:pt x="2543784" y="0"/>
                  </a:moveTo>
                  <a:lnTo>
                    <a:pt x="2469908" y="0"/>
                  </a:lnTo>
                  <a:lnTo>
                    <a:pt x="2470848" y="12700"/>
                  </a:lnTo>
                  <a:lnTo>
                    <a:pt x="2543162" y="12700"/>
                  </a:lnTo>
                  <a:lnTo>
                    <a:pt x="2543784" y="0"/>
                  </a:lnTo>
                  <a:close/>
                </a:path>
              </a:pathLst>
            </a:custGeom>
            <a:solidFill>
              <a:srgbClr val="BD88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5283491" y="5085079"/>
              <a:ext cx="2570480" cy="13970"/>
            </a:xfrm>
            <a:custGeom>
              <a:avLst/>
              <a:gdLst/>
              <a:ahLst/>
              <a:cxnLst/>
              <a:rect l="l" t="t" r="r" b="b"/>
              <a:pathLst>
                <a:path w="2570479" h="13970">
                  <a:moveTo>
                    <a:pt x="2570076" y="0"/>
                  </a:moveTo>
                  <a:lnTo>
                    <a:pt x="2497612" y="0"/>
                  </a:lnTo>
                  <a:lnTo>
                    <a:pt x="2498655" y="13970"/>
                  </a:lnTo>
                  <a:lnTo>
                    <a:pt x="2569396" y="13970"/>
                  </a:lnTo>
                  <a:lnTo>
                    <a:pt x="2570076" y="0"/>
                  </a:lnTo>
                  <a:close/>
                </a:path>
                <a:path w="2570479" h="13970">
                  <a:moveTo>
                    <a:pt x="11802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78747" y="13970"/>
                  </a:lnTo>
                  <a:lnTo>
                    <a:pt x="118025" y="0"/>
                  </a:lnTo>
                  <a:close/>
                </a:path>
              </a:pathLst>
            </a:custGeom>
            <a:solidFill>
              <a:srgbClr val="BD88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5259311" y="5097779"/>
              <a:ext cx="2593975" cy="12700"/>
            </a:xfrm>
            <a:custGeom>
              <a:avLst/>
              <a:gdLst/>
              <a:ahLst/>
              <a:cxnLst/>
              <a:rect l="l" t="t" r="r" b="b"/>
              <a:pathLst>
                <a:path w="2593975" h="12700">
                  <a:moveTo>
                    <a:pt x="106489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70789" y="12700"/>
                  </a:lnTo>
                  <a:lnTo>
                    <a:pt x="106489" y="0"/>
                  </a:lnTo>
                  <a:close/>
                </a:path>
                <a:path w="2593975" h="12700">
                  <a:moveTo>
                    <a:pt x="2593632" y="0"/>
                  </a:moveTo>
                  <a:lnTo>
                    <a:pt x="2522740" y="0"/>
                  </a:lnTo>
                  <a:lnTo>
                    <a:pt x="2523680" y="12700"/>
                  </a:lnTo>
                  <a:lnTo>
                    <a:pt x="2593009" y="12700"/>
                  </a:lnTo>
                  <a:lnTo>
                    <a:pt x="2593632" y="0"/>
                  </a:lnTo>
                  <a:close/>
                </a:path>
              </a:pathLst>
            </a:custGeom>
            <a:solidFill>
              <a:srgbClr val="BD87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5232458" y="5109209"/>
              <a:ext cx="2620010" cy="13970"/>
            </a:xfrm>
            <a:custGeom>
              <a:avLst/>
              <a:gdLst/>
              <a:ahLst/>
              <a:cxnLst/>
              <a:rect l="l" t="t" r="r" b="b"/>
              <a:pathLst>
                <a:path w="2620009" h="13970">
                  <a:moveTo>
                    <a:pt x="2619935" y="0"/>
                  </a:moveTo>
                  <a:lnTo>
                    <a:pt x="2550447" y="0"/>
                  </a:lnTo>
                  <a:lnTo>
                    <a:pt x="2551491" y="13969"/>
                  </a:lnTo>
                  <a:lnTo>
                    <a:pt x="2619254" y="13969"/>
                  </a:lnTo>
                  <a:lnTo>
                    <a:pt x="2619935" y="0"/>
                  </a:lnTo>
                  <a:close/>
                </a:path>
                <a:path w="2620009" h="13970">
                  <a:moveTo>
                    <a:pt x="10121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61935" y="13969"/>
                  </a:lnTo>
                  <a:lnTo>
                    <a:pt x="101214" y="0"/>
                  </a:lnTo>
                  <a:close/>
                </a:path>
              </a:pathLst>
            </a:custGeom>
            <a:solidFill>
              <a:srgbClr val="BD8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5208282" y="5121909"/>
              <a:ext cx="2643505" cy="12700"/>
            </a:xfrm>
            <a:custGeom>
              <a:avLst/>
              <a:gdLst/>
              <a:ahLst/>
              <a:cxnLst/>
              <a:rect l="l" t="t" r="r" b="b"/>
              <a:pathLst>
                <a:path w="2643504" h="12700">
                  <a:moveTo>
                    <a:pt x="89674" y="0"/>
                  </a:moveTo>
                  <a:lnTo>
                    <a:pt x="26860" y="0"/>
                  </a:lnTo>
                  <a:lnTo>
                    <a:pt x="0" y="12700"/>
                  </a:lnTo>
                  <a:lnTo>
                    <a:pt x="53962" y="12700"/>
                  </a:lnTo>
                  <a:lnTo>
                    <a:pt x="89674" y="0"/>
                  </a:lnTo>
                  <a:close/>
                </a:path>
                <a:path w="2643504" h="12700">
                  <a:moveTo>
                    <a:pt x="2643492" y="0"/>
                  </a:moveTo>
                  <a:lnTo>
                    <a:pt x="2575560" y="0"/>
                  </a:lnTo>
                  <a:lnTo>
                    <a:pt x="2576512" y="12700"/>
                  </a:lnTo>
                  <a:lnTo>
                    <a:pt x="2642870" y="12700"/>
                  </a:lnTo>
                  <a:lnTo>
                    <a:pt x="2643492" y="0"/>
                  </a:lnTo>
                  <a:close/>
                </a:path>
              </a:pathLst>
            </a:custGeom>
            <a:solidFill>
              <a:srgbClr val="BD8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5181424" y="5133339"/>
              <a:ext cx="2670175" cy="13970"/>
            </a:xfrm>
            <a:custGeom>
              <a:avLst/>
              <a:gdLst/>
              <a:ahLst/>
              <a:cxnLst/>
              <a:rect l="l" t="t" r="r" b="b"/>
              <a:pathLst>
                <a:path w="2670175" h="13970">
                  <a:moveTo>
                    <a:pt x="2669793" y="0"/>
                  </a:moveTo>
                  <a:lnTo>
                    <a:pt x="2603283" y="0"/>
                  </a:lnTo>
                  <a:lnTo>
                    <a:pt x="2604326" y="13970"/>
                  </a:lnTo>
                  <a:lnTo>
                    <a:pt x="2669113" y="13970"/>
                  </a:lnTo>
                  <a:lnTo>
                    <a:pt x="2669793" y="0"/>
                  </a:lnTo>
                  <a:close/>
                </a:path>
                <a:path w="2670175" h="13970">
                  <a:moveTo>
                    <a:pt x="84403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45124" y="13970"/>
                  </a:lnTo>
                  <a:lnTo>
                    <a:pt x="84403" y="0"/>
                  </a:lnTo>
                  <a:close/>
                </a:path>
              </a:pathLst>
            </a:custGeom>
            <a:solidFill>
              <a:srgbClr val="BD86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5154564" y="5146039"/>
              <a:ext cx="2696210" cy="13970"/>
            </a:xfrm>
            <a:custGeom>
              <a:avLst/>
              <a:gdLst/>
              <a:ahLst/>
              <a:cxnLst/>
              <a:rect l="l" t="t" r="r" b="b"/>
              <a:pathLst>
                <a:path w="2696209" h="13970">
                  <a:moveTo>
                    <a:pt x="2696034" y="0"/>
                  </a:moveTo>
                  <a:lnTo>
                    <a:pt x="2631091" y="0"/>
                  </a:lnTo>
                  <a:lnTo>
                    <a:pt x="2632134" y="13970"/>
                  </a:lnTo>
                  <a:lnTo>
                    <a:pt x="2695354" y="13970"/>
                  </a:lnTo>
                  <a:lnTo>
                    <a:pt x="2696034" y="0"/>
                  </a:lnTo>
                  <a:close/>
                </a:path>
                <a:path w="2696209" h="13970">
                  <a:moveTo>
                    <a:pt x="75555" y="0"/>
                  </a:moveTo>
                  <a:lnTo>
                    <a:pt x="29545" y="0"/>
                  </a:lnTo>
                  <a:lnTo>
                    <a:pt x="0" y="13970"/>
                  </a:lnTo>
                  <a:lnTo>
                    <a:pt x="36276" y="13970"/>
                  </a:lnTo>
                  <a:lnTo>
                    <a:pt x="75555" y="0"/>
                  </a:lnTo>
                  <a:close/>
                </a:path>
              </a:pathLst>
            </a:custGeom>
            <a:solidFill>
              <a:srgbClr val="BD8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5130391" y="5158739"/>
              <a:ext cx="2719705" cy="12700"/>
            </a:xfrm>
            <a:custGeom>
              <a:avLst/>
              <a:gdLst/>
              <a:ahLst/>
              <a:cxnLst/>
              <a:rect l="l" t="t" r="r" b="b"/>
              <a:pathLst>
                <a:path w="2719704" h="12700">
                  <a:moveTo>
                    <a:pt x="2719590" y="0"/>
                  </a:moveTo>
                  <a:lnTo>
                    <a:pt x="2656213" y="0"/>
                  </a:lnTo>
                  <a:lnTo>
                    <a:pt x="2657162" y="12700"/>
                  </a:lnTo>
                  <a:lnTo>
                    <a:pt x="2718971" y="12700"/>
                  </a:lnTo>
                  <a:lnTo>
                    <a:pt x="2719590" y="0"/>
                  </a:lnTo>
                  <a:close/>
                </a:path>
                <a:path w="2719704" h="12700">
                  <a:moveTo>
                    <a:pt x="64021" y="0"/>
                  </a:moveTo>
                  <a:lnTo>
                    <a:pt x="26859" y="0"/>
                  </a:lnTo>
                  <a:lnTo>
                    <a:pt x="0" y="12700"/>
                  </a:lnTo>
                  <a:lnTo>
                    <a:pt x="28313" y="12700"/>
                  </a:lnTo>
                  <a:lnTo>
                    <a:pt x="64021" y="0"/>
                  </a:lnTo>
                  <a:close/>
                </a:path>
              </a:pathLst>
            </a:custGeom>
            <a:solidFill>
              <a:srgbClr val="BC85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5103531" y="5170170"/>
              <a:ext cx="2746375" cy="13970"/>
            </a:xfrm>
            <a:custGeom>
              <a:avLst/>
              <a:gdLst/>
              <a:ahLst/>
              <a:cxnLst/>
              <a:rect l="l" t="t" r="r" b="b"/>
              <a:pathLst>
                <a:path w="2746375" h="13970">
                  <a:moveTo>
                    <a:pt x="2745893" y="0"/>
                  </a:moveTo>
                  <a:lnTo>
                    <a:pt x="2683927" y="0"/>
                  </a:lnTo>
                  <a:lnTo>
                    <a:pt x="2684970" y="13969"/>
                  </a:lnTo>
                  <a:lnTo>
                    <a:pt x="2745212" y="13969"/>
                  </a:lnTo>
                  <a:lnTo>
                    <a:pt x="2745893" y="0"/>
                  </a:lnTo>
                  <a:close/>
                </a:path>
                <a:path w="2746375" h="13970">
                  <a:moveTo>
                    <a:pt x="58744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9465" y="13969"/>
                  </a:lnTo>
                  <a:lnTo>
                    <a:pt x="58744" y="0"/>
                  </a:lnTo>
                  <a:close/>
                </a:path>
              </a:pathLst>
            </a:custGeom>
            <a:solidFill>
              <a:srgbClr val="BC8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5076671" y="5182870"/>
              <a:ext cx="2772410" cy="13970"/>
            </a:xfrm>
            <a:custGeom>
              <a:avLst/>
              <a:gdLst/>
              <a:ahLst/>
              <a:cxnLst/>
              <a:rect l="l" t="t" r="r" b="b"/>
              <a:pathLst>
                <a:path w="2772409" h="13970">
                  <a:moveTo>
                    <a:pt x="2772134" y="0"/>
                  </a:moveTo>
                  <a:lnTo>
                    <a:pt x="2711735" y="0"/>
                  </a:lnTo>
                  <a:lnTo>
                    <a:pt x="2712778" y="13969"/>
                  </a:lnTo>
                  <a:lnTo>
                    <a:pt x="2771454" y="13969"/>
                  </a:lnTo>
                  <a:lnTo>
                    <a:pt x="2772134" y="0"/>
                  </a:lnTo>
                  <a:close/>
                </a:path>
                <a:path w="2772409" h="13970">
                  <a:moveTo>
                    <a:pt x="49896" y="0"/>
                  </a:moveTo>
                  <a:lnTo>
                    <a:pt x="29545" y="0"/>
                  </a:lnTo>
                  <a:lnTo>
                    <a:pt x="0" y="13969"/>
                  </a:lnTo>
                  <a:lnTo>
                    <a:pt x="10617" y="13969"/>
                  </a:lnTo>
                  <a:lnTo>
                    <a:pt x="49896" y="0"/>
                  </a:lnTo>
                  <a:close/>
                </a:path>
              </a:pathLst>
            </a:custGeom>
            <a:solidFill>
              <a:srgbClr val="BC8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5052497" y="5195570"/>
              <a:ext cx="2795905" cy="12700"/>
            </a:xfrm>
            <a:custGeom>
              <a:avLst/>
              <a:gdLst/>
              <a:ahLst/>
              <a:cxnLst/>
              <a:rect l="l" t="t" r="r" b="b"/>
              <a:pathLst>
                <a:path w="2795904" h="12700">
                  <a:moveTo>
                    <a:pt x="2795689" y="0"/>
                  </a:moveTo>
                  <a:lnTo>
                    <a:pt x="2736857" y="0"/>
                  </a:lnTo>
                  <a:lnTo>
                    <a:pt x="2737805" y="12699"/>
                  </a:lnTo>
                  <a:lnTo>
                    <a:pt x="2795071" y="12699"/>
                  </a:lnTo>
                  <a:lnTo>
                    <a:pt x="2795689" y="0"/>
                  </a:lnTo>
                  <a:close/>
                </a:path>
                <a:path w="2795904" h="12700">
                  <a:moveTo>
                    <a:pt x="38362" y="0"/>
                  </a:moveTo>
                  <a:lnTo>
                    <a:pt x="26859" y="0"/>
                  </a:lnTo>
                  <a:lnTo>
                    <a:pt x="0" y="12699"/>
                  </a:lnTo>
                  <a:lnTo>
                    <a:pt x="2654" y="12699"/>
                  </a:lnTo>
                  <a:lnTo>
                    <a:pt x="38362" y="0"/>
                  </a:lnTo>
                  <a:close/>
                </a:path>
              </a:pathLst>
            </a:custGeom>
            <a:solidFill>
              <a:srgbClr val="BC8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5044439" y="5207000"/>
              <a:ext cx="2803525" cy="13970"/>
            </a:xfrm>
            <a:custGeom>
              <a:avLst/>
              <a:gdLst/>
              <a:ahLst/>
              <a:cxnLst/>
              <a:rect l="l" t="t" r="r" b="b"/>
              <a:pathLst>
                <a:path w="2803525" h="13970">
                  <a:moveTo>
                    <a:pt x="2803191" y="0"/>
                  </a:moveTo>
                  <a:lnTo>
                    <a:pt x="2745768" y="0"/>
                  </a:lnTo>
                  <a:lnTo>
                    <a:pt x="2746812" y="13969"/>
                  </a:lnTo>
                  <a:lnTo>
                    <a:pt x="2802510" y="13969"/>
                  </a:lnTo>
                  <a:lnTo>
                    <a:pt x="2803191" y="0"/>
                  </a:lnTo>
                  <a:close/>
                </a:path>
                <a:path w="2803525" h="13970">
                  <a:moveTo>
                    <a:pt x="14283" y="0"/>
                  </a:moveTo>
                  <a:lnTo>
                    <a:pt x="10743" y="0"/>
                  </a:lnTo>
                  <a:lnTo>
                    <a:pt x="0" y="5080"/>
                  </a:lnTo>
                  <a:lnTo>
                    <a:pt x="14283" y="0"/>
                  </a:lnTo>
                  <a:close/>
                </a:path>
              </a:pathLst>
            </a:custGeom>
            <a:solidFill>
              <a:srgbClr val="BC84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7791157" y="5219700"/>
              <a:ext cx="55880" cy="12700"/>
            </a:xfrm>
            <a:custGeom>
              <a:avLst/>
              <a:gdLst/>
              <a:ahLst/>
              <a:cxnLst/>
              <a:rect l="l" t="t" r="r" b="b"/>
              <a:pathLst>
                <a:path w="55879" h="12700">
                  <a:moveTo>
                    <a:pt x="55855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5236" y="12700"/>
                  </a:lnTo>
                  <a:lnTo>
                    <a:pt x="55855" y="0"/>
                  </a:lnTo>
                  <a:close/>
                </a:path>
              </a:pathLst>
            </a:custGeom>
            <a:solidFill>
              <a:srgbClr val="BC8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7792010" y="5231129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70">
                  <a:moveTo>
                    <a:pt x="54445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53764" y="13970"/>
                  </a:lnTo>
                  <a:lnTo>
                    <a:pt x="54445" y="0"/>
                  </a:lnTo>
                  <a:close/>
                </a:path>
              </a:pathLst>
            </a:custGeom>
            <a:solidFill>
              <a:srgbClr val="BC8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7792958" y="524382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52878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2259" y="12700"/>
                  </a:lnTo>
                  <a:lnTo>
                    <a:pt x="52878" y="0"/>
                  </a:lnTo>
                  <a:close/>
                </a:path>
              </a:pathLst>
            </a:custGeom>
            <a:solidFill>
              <a:srgbClr val="BC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7793907" y="525652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5131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50692" y="12700"/>
                  </a:lnTo>
                  <a:lnTo>
                    <a:pt x="51311" y="0"/>
                  </a:lnTo>
                  <a:close/>
                </a:path>
              </a:pathLst>
            </a:custGeom>
            <a:solidFill>
              <a:srgbClr val="BC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7794761" y="52679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990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9220" y="13969"/>
                  </a:lnTo>
                  <a:lnTo>
                    <a:pt x="49901" y="0"/>
                  </a:lnTo>
                  <a:close/>
                </a:path>
              </a:pathLst>
            </a:custGeom>
            <a:solidFill>
              <a:srgbClr val="BC82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7795709" y="528065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8334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7715" y="12699"/>
                  </a:lnTo>
                  <a:lnTo>
                    <a:pt x="48334" y="0"/>
                  </a:lnTo>
                  <a:close/>
                </a:path>
              </a:pathLst>
            </a:custGeom>
            <a:solidFill>
              <a:srgbClr val="BC8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7796563" y="5292089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6924" y="0"/>
                  </a:moveTo>
                  <a:lnTo>
                    <a:pt x="0" y="0"/>
                  </a:lnTo>
                  <a:lnTo>
                    <a:pt x="1043" y="13970"/>
                  </a:lnTo>
                  <a:lnTo>
                    <a:pt x="46243" y="13970"/>
                  </a:lnTo>
                  <a:lnTo>
                    <a:pt x="46924" y="0"/>
                  </a:lnTo>
                  <a:close/>
                </a:path>
              </a:pathLst>
            </a:custGeom>
            <a:solidFill>
              <a:srgbClr val="BC81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7797511" y="5304789"/>
              <a:ext cx="45720" cy="12700"/>
            </a:xfrm>
            <a:custGeom>
              <a:avLst/>
              <a:gdLst/>
              <a:ahLst/>
              <a:cxnLst/>
              <a:rect l="l" t="t" r="r" b="b"/>
              <a:pathLst>
                <a:path w="45720" h="12700">
                  <a:moveTo>
                    <a:pt x="45357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4738" y="12700"/>
                  </a:lnTo>
                  <a:lnTo>
                    <a:pt x="45357" y="0"/>
                  </a:lnTo>
                  <a:close/>
                </a:path>
              </a:pathLst>
            </a:custGeom>
            <a:solidFill>
              <a:srgbClr val="BB8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7798364" y="5316220"/>
              <a:ext cx="45720" cy="13970"/>
            </a:xfrm>
            <a:custGeom>
              <a:avLst/>
              <a:gdLst/>
              <a:ahLst/>
              <a:cxnLst/>
              <a:rect l="l" t="t" r="r" b="b"/>
              <a:pathLst>
                <a:path w="45720" h="13970">
                  <a:moveTo>
                    <a:pt x="43946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333" y="13969"/>
                  </a:lnTo>
                  <a:lnTo>
                    <a:pt x="43885" y="1269"/>
                  </a:lnTo>
                  <a:lnTo>
                    <a:pt x="43946" y="0"/>
                  </a:lnTo>
                  <a:close/>
                </a:path>
              </a:pathLst>
            </a:custGeom>
            <a:solidFill>
              <a:srgbClr val="BB80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7799313" y="5328920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44240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5834" y="13969"/>
                  </a:lnTo>
                  <a:lnTo>
                    <a:pt x="44240" y="0"/>
                  </a:lnTo>
                  <a:close/>
                </a:path>
              </a:pathLst>
            </a:custGeom>
            <a:solidFill>
              <a:srgbClr val="BB80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7800261" y="5341620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4740" y="0"/>
                  </a:moveTo>
                  <a:lnTo>
                    <a:pt x="0" y="0"/>
                  </a:lnTo>
                  <a:lnTo>
                    <a:pt x="948" y="12699"/>
                  </a:lnTo>
                  <a:lnTo>
                    <a:pt x="46189" y="12699"/>
                  </a:lnTo>
                  <a:lnTo>
                    <a:pt x="44740" y="0"/>
                  </a:lnTo>
                  <a:close/>
                </a:path>
              </a:pathLst>
            </a:custGeom>
            <a:solidFill>
              <a:srgbClr val="BB80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7801114" y="5353050"/>
              <a:ext cx="46990" cy="13970"/>
            </a:xfrm>
            <a:custGeom>
              <a:avLst/>
              <a:gdLst/>
              <a:ahLst/>
              <a:cxnLst/>
              <a:rect l="l" t="t" r="r" b="b"/>
              <a:pathLst>
                <a:path w="46990" h="13970">
                  <a:moveTo>
                    <a:pt x="451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6784" y="13969"/>
                  </a:lnTo>
                  <a:lnTo>
                    <a:pt x="45191" y="0"/>
                  </a:lnTo>
                  <a:close/>
                </a:path>
              </a:pathLst>
            </a:custGeom>
            <a:solidFill>
              <a:srgbClr val="BB7F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7802063" y="5365750"/>
              <a:ext cx="47625" cy="13970"/>
            </a:xfrm>
            <a:custGeom>
              <a:avLst/>
              <a:gdLst/>
              <a:ahLst/>
              <a:cxnLst/>
              <a:rect l="l" t="t" r="r" b="b"/>
              <a:pathLst>
                <a:path w="47625" h="13970">
                  <a:moveTo>
                    <a:pt x="45691" y="0"/>
                  </a:moveTo>
                  <a:lnTo>
                    <a:pt x="0" y="0"/>
                  </a:lnTo>
                  <a:lnTo>
                    <a:pt x="1043" y="13969"/>
                  </a:lnTo>
                  <a:lnTo>
                    <a:pt x="47284" y="13969"/>
                  </a:lnTo>
                  <a:lnTo>
                    <a:pt x="45691" y="0"/>
                  </a:lnTo>
                  <a:close/>
                </a:path>
              </a:pathLst>
            </a:custGeom>
            <a:solidFill>
              <a:srgbClr val="BB7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803011" y="53784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6191" y="0"/>
                  </a:moveTo>
                  <a:lnTo>
                    <a:pt x="0" y="0"/>
                  </a:lnTo>
                  <a:lnTo>
                    <a:pt x="948" y="12700"/>
                  </a:lnTo>
                  <a:lnTo>
                    <a:pt x="47640" y="12700"/>
                  </a:lnTo>
                  <a:lnTo>
                    <a:pt x="46191" y="0"/>
                  </a:lnTo>
                  <a:close/>
                </a:path>
              </a:pathLst>
            </a:custGeom>
            <a:solidFill>
              <a:srgbClr val="BB7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803865" y="5389879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70">
                  <a:moveTo>
                    <a:pt x="46641" y="0"/>
                  </a:moveTo>
                  <a:lnTo>
                    <a:pt x="0" y="0"/>
                  </a:lnTo>
                  <a:lnTo>
                    <a:pt x="284" y="3810"/>
                  </a:lnTo>
                  <a:lnTo>
                    <a:pt x="1370" y="13970"/>
                  </a:lnTo>
                  <a:lnTo>
                    <a:pt x="48235" y="13970"/>
                  </a:lnTo>
                  <a:lnTo>
                    <a:pt x="46641" y="0"/>
                  </a:lnTo>
                  <a:close/>
                </a:path>
              </a:pathLst>
            </a:custGeom>
            <a:solidFill>
              <a:srgbClr val="BB7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805100" y="540257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6856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304" y="12700"/>
                  </a:lnTo>
                  <a:lnTo>
                    <a:pt x="46856" y="0"/>
                  </a:lnTo>
                  <a:close/>
                </a:path>
              </a:pathLst>
            </a:custGeom>
            <a:solidFill>
              <a:srgbClr val="BB7E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806321" y="541400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693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532" y="13969"/>
                  </a:lnTo>
                  <a:lnTo>
                    <a:pt x="46938" y="0"/>
                  </a:lnTo>
                  <a:close/>
                </a:path>
              </a:pathLst>
            </a:custGeom>
            <a:solidFill>
              <a:srgbClr val="BB7D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807678" y="54267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03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478" y="12699"/>
                  </a:lnTo>
                  <a:lnTo>
                    <a:pt x="47030" y="0"/>
                  </a:lnTo>
                  <a:close/>
                </a:path>
              </a:pathLst>
            </a:custGeom>
            <a:solidFill>
              <a:srgbClr val="BB7D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7809035" y="543940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121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570" y="12699"/>
                  </a:lnTo>
                  <a:lnTo>
                    <a:pt x="47121" y="0"/>
                  </a:lnTo>
                  <a:close/>
                </a:path>
              </a:pathLst>
            </a:custGeom>
            <a:solidFill>
              <a:srgbClr val="BB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7810257" y="5450839"/>
              <a:ext cx="48895" cy="13970"/>
            </a:xfrm>
            <a:custGeom>
              <a:avLst/>
              <a:gdLst/>
              <a:ahLst/>
              <a:cxnLst/>
              <a:rect l="l" t="t" r="r" b="b"/>
              <a:pathLst>
                <a:path w="48895" h="13970">
                  <a:moveTo>
                    <a:pt x="47204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8797" y="13970"/>
                  </a:lnTo>
                  <a:lnTo>
                    <a:pt x="47204" y="0"/>
                  </a:lnTo>
                  <a:close/>
                </a:path>
              </a:pathLst>
            </a:custGeom>
            <a:solidFill>
              <a:srgbClr val="BA7C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7811613" y="5463539"/>
              <a:ext cx="48895" cy="12700"/>
            </a:xfrm>
            <a:custGeom>
              <a:avLst/>
              <a:gdLst/>
              <a:ahLst/>
              <a:cxnLst/>
              <a:rect l="l" t="t" r="r" b="b"/>
              <a:pathLst>
                <a:path w="48895" h="12700">
                  <a:moveTo>
                    <a:pt x="4729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8744" y="12700"/>
                  </a:lnTo>
                  <a:lnTo>
                    <a:pt x="47295" y="0"/>
                  </a:lnTo>
                  <a:close/>
                </a:path>
              </a:pathLst>
            </a:custGeom>
            <a:solidFill>
              <a:srgbClr val="BA7C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7812835" y="547497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37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8971" y="13969"/>
                  </a:lnTo>
                  <a:lnTo>
                    <a:pt x="47378" y="0"/>
                  </a:lnTo>
                  <a:close/>
                </a:path>
              </a:pathLst>
            </a:custGeom>
            <a:solidFill>
              <a:srgbClr val="BA7B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7814192" y="548767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469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8918" y="12699"/>
                  </a:lnTo>
                  <a:lnTo>
                    <a:pt x="47469" y="0"/>
                  </a:lnTo>
                  <a:close/>
                </a:path>
              </a:pathLst>
            </a:custGeom>
            <a:solidFill>
              <a:srgbClr val="BA7B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7815413" y="54991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55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145" y="13969"/>
                  </a:lnTo>
                  <a:lnTo>
                    <a:pt x="47552" y="0"/>
                  </a:lnTo>
                  <a:close/>
                </a:path>
              </a:pathLst>
            </a:custGeom>
            <a:solidFill>
              <a:srgbClr val="BA7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7816770" y="5511800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644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237" y="13969"/>
                  </a:lnTo>
                  <a:lnTo>
                    <a:pt x="47644" y="0"/>
                  </a:lnTo>
                  <a:close/>
                </a:path>
              </a:pathLst>
            </a:custGeom>
            <a:solidFill>
              <a:srgbClr val="BA7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7818127" y="5524500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7735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184" y="12700"/>
                  </a:lnTo>
                  <a:lnTo>
                    <a:pt x="47735" y="0"/>
                  </a:lnTo>
                  <a:close/>
                </a:path>
              </a:pathLst>
            </a:custGeom>
            <a:solidFill>
              <a:srgbClr val="BA7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7819348" y="55359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81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411" y="13970"/>
                  </a:lnTo>
                  <a:lnTo>
                    <a:pt x="47818" y="0"/>
                  </a:lnTo>
                  <a:close/>
                </a:path>
              </a:pathLst>
            </a:custGeom>
            <a:solidFill>
              <a:srgbClr val="BA79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7820706" y="5548629"/>
              <a:ext cx="49530" cy="13970"/>
            </a:xfrm>
            <a:custGeom>
              <a:avLst/>
              <a:gdLst/>
              <a:ahLst/>
              <a:cxnLst/>
              <a:rect l="l" t="t" r="r" b="b"/>
              <a:pathLst>
                <a:path w="49529" h="13970">
                  <a:moveTo>
                    <a:pt x="47909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503" y="13970"/>
                  </a:lnTo>
                  <a:lnTo>
                    <a:pt x="47909" y="0"/>
                  </a:lnTo>
                  <a:close/>
                </a:path>
              </a:pathLst>
            </a:custGeom>
            <a:solidFill>
              <a:srgbClr val="BA79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7822063" y="5561329"/>
              <a:ext cx="49530" cy="12700"/>
            </a:xfrm>
            <a:custGeom>
              <a:avLst/>
              <a:gdLst/>
              <a:ahLst/>
              <a:cxnLst/>
              <a:rect l="l" t="t" r="r" b="b"/>
              <a:pathLst>
                <a:path w="49529" h="12700">
                  <a:moveTo>
                    <a:pt x="4800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449" y="12700"/>
                  </a:lnTo>
                  <a:lnTo>
                    <a:pt x="48001" y="0"/>
                  </a:lnTo>
                  <a:close/>
                </a:path>
              </a:pathLst>
            </a:custGeom>
            <a:solidFill>
              <a:srgbClr val="BA7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7823284" y="557275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08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49677" y="13969"/>
                  </a:lnTo>
                  <a:lnTo>
                    <a:pt x="48083" y="0"/>
                  </a:lnTo>
                  <a:close/>
                </a:path>
              </a:pathLst>
            </a:custGeom>
            <a:solidFill>
              <a:srgbClr val="BA7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7824641" y="558545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17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49624" y="12699"/>
                  </a:lnTo>
                  <a:lnTo>
                    <a:pt x="48175" y="0"/>
                  </a:lnTo>
                  <a:close/>
                </a:path>
              </a:pathLst>
            </a:custGeom>
            <a:solidFill>
              <a:srgbClr val="BA7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7825863" y="5596889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257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49851" y="13970"/>
                  </a:lnTo>
                  <a:lnTo>
                    <a:pt x="48257" y="0"/>
                  </a:lnTo>
                  <a:close/>
                </a:path>
              </a:pathLst>
            </a:custGeom>
            <a:solidFill>
              <a:srgbClr val="B977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7827219" y="56095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34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798" y="12700"/>
                  </a:lnTo>
                  <a:lnTo>
                    <a:pt x="48349" y="0"/>
                  </a:lnTo>
                  <a:close/>
                </a:path>
              </a:pathLst>
            </a:custGeom>
            <a:solidFill>
              <a:srgbClr val="B977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7828576" y="5622289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441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889" y="12700"/>
                  </a:lnTo>
                  <a:lnTo>
                    <a:pt x="48441" y="0"/>
                  </a:lnTo>
                  <a:close/>
                </a:path>
              </a:pathLst>
            </a:custGeom>
            <a:solidFill>
              <a:srgbClr val="B977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7829798" y="5633720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5" h="13970">
                  <a:moveTo>
                    <a:pt x="48523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117" y="13969"/>
                  </a:lnTo>
                  <a:lnTo>
                    <a:pt x="48523" y="0"/>
                  </a:lnTo>
                  <a:close/>
                </a:path>
              </a:pathLst>
            </a:custGeom>
            <a:solidFill>
              <a:srgbClr val="B976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7831155" y="564642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5" h="12700">
                  <a:moveTo>
                    <a:pt x="48615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063" y="12699"/>
                  </a:lnTo>
                  <a:lnTo>
                    <a:pt x="48615" y="0"/>
                  </a:lnTo>
                  <a:close/>
                </a:path>
              </a:pathLst>
            </a:custGeom>
            <a:solidFill>
              <a:srgbClr val="B976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7832376" y="5657850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69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291" y="13969"/>
                  </a:lnTo>
                  <a:lnTo>
                    <a:pt x="48697" y="0"/>
                  </a:lnTo>
                  <a:close/>
                </a:path>
              </a:pathLst>
            </a:custGeom>
            <a:solidFill>
              <a:srgbClr val="B976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89" name="object 1589"/>
          <p:cNvGrpSpPr/>
          <p:nvPr/>
        </p:nvGrpSpPr>
        <p:grpSpPr>
          <a:xfrm>
            <a:off x="7833733" y="5670550"/>
            <a:ext cx="85090" cy="353060"/>
            <a:chOff x="7833733" y="5670550"/>
            <a:chExt cx="85090" cy="353060"/>
          </a:xfrm>
        </p:grpSpPr>
        <p:sp>
          <p:nvSpPr>
            <p:cNvPr id="1590" name="object 1590"/>
            <p:cNvSpPr/>
            <p:nvPr/>
          </p:nvSpPr>
          <p:spPr>
            <a:xfrm>
              <a:off x="7833733" y="567055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878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237" y="12700"/>
                  </a:lnTo>
                  <a:lnTo>
                    <a:pt x="48789" y="0"/>
                  </a:lnTo>
                  <a:close/>
                </a:path>
              </a:pathLst>
            </a:custGeom>
            <a:solidFill>
              <a:srgbClr val="B975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7834954" y="56819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871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465" y="13970"/>
                  </a:lnTo>
                  <a:lnTo>
                    <a:pt x="48871" y="0"/>
                  </a:lnTo>
                  <a:close/>
                </a:path>
              </a:pathLst>
            </a:custGeom>
            <a:solidFill>
              <a:srgbClr val="B97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7836311" y="569467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8963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556" y="13970"/>
                  </a:lnTo>
                  <a:lnTo>
                    <a:pt x="48963" y="0"/>
                  </a:lnTo>
                  <a:close/>
                </a:path>
              </a:pathLst>
            </a:custGeom>
            <a:solidFill>
              <a:srgbClr val="B974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837668" y="570738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05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503" y="12700"/>
                  </a:lnTo>
                  <a:lnTo>
                    <a:pt x="49054" y="0"/>
                  </a:lnTo>
                  <a:close/>
                </a:path>
              </a:pathLst>
            </a:custGeom>
            <a:solidFill>
              <a:srgbClr val="B974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838890" y="5718809"/>
              <a:ext cx="50800" cy="13970"/>
            </a:xfrm>
            <a:custGeom>
              <a:avLst/>
              <a:gdLst/>
              <a:ahLst/>
              <a:cxnLst/>
              <a:rect l="l" t="t" r="r" b="b"/>
              <a:pathLst>
                <a:path w="50800" h="13970">
                  <a:moveTo>
                    <a:pt x="4913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730" y="13969"/>
                  </a:lnTo>
                  <a:lnTo>
                    <a:pt x="49137" y="0"/>
                  </a:lnTo>
                  <a:close/>
                </a:path>
              </a:pathLst>
            </a:custGeom>
            <a:solidFill>
              <a:srgbClr val="B97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840247" y="573151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228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0822" y="13969"/>
                  </a:lnTo>
                  <a:lnTo>
                    <a:pt x="49228" y="0"/>
                  </a:lnTo>
                  <a:close/>
                </a:path>
              </a:pathLst>
            </a:custGeom>
            <a:solidFill>
              <a:srgbClr val="B97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841604" y="5744210"/>
              <a:ext cx="50800" cy="12700"/>
            </a:xfrm>
            <a:custGeom>
              <a:avLst/>
              <a:gdLst/>
              <a:ahLst/>
              <a:cxnLst/>
              <a:rect l="l" t="t" r="r" b="b"/>
              <a:pathLst>
                <a:path w="50800" h="12700">
                  <a:moveTo>
                    <a:pt x="4932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0769" y="12699"/>
                  </a:lnTo>
                  <a:lnTo>
                    <a:pt x="49320" y="0"/>
                  </a:lnTo>
                  <a:close/>
                </a:path>
              </a:pathLst>
            </a:custGeom>
            <a:solidFill>
              <a:srgbClr val="B87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842825" y="5755639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402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0996" y="13970"/>
                  </a:lnTo>
                  <a:lnTo>
                    <a:pt x="49402" y="0"/>
                  </a:lnTo>
                  <a:close/>
                </a:path>
              </a:pathLst>
            </a:custGeom>
            <a:solidFill>
              <a:srgbClr val="B87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844182" y="5768339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49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0943" y="12700"/>
                  </a:lnTo>
                  <a:lnTo>
                    <a:pt x="49494" y="0"/>
                  </a:lnTo>
                  <a:close/>
                </a:path>
              </a:pathLst>
            </a:custGeom>
            <a:solidFill>
              <a:srgbClr val="B87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845404" y="577977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577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170" y="13969"/>
                  </a:lnTo>
                  <a:lnTo>
                    <a:pt x="49577" y="0"/>
                  </a:lnTo>
                  <a:close/>
                </a:path>
              </a:pathLst>
            </a:custGeom>
            <a:solidFill>
              <a:srgbClr val="B872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846761" y="579247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668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117" y="12699"/>
                  </a:lnTo>
                  <a:lnTo>
                    <a:pt x="49668" y="0"/>
                  </a:lnTo>
                  <a:close/>
                </a:path>
              </a:pathLst>
            </a:custGeom>
            <a:solidFill>
              <a:srgbClr val="B871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848118" y="580517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760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208" y="12699"/>
                  </a:lnTo>
                  <a:lnTo>
                    <a:pt x="49760" y="0"/>
                  </a:lnTo>
                  <a:close/>
                </a:path>
              </a:pathLst>
            </a:custGeom>
            <a:solidFill>
              <a:srgbClr val="B871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849339" y="5816600"/>
              <a:ext cx="51435" cy="13970"/>
            </a:xfrm>
            <a:custGeom>
              <a:avLst/>
              <a:gdLst/>
              <a:ahLst/>
              <a:cxnLst/>
              <a:rect l="l" t="t" r="r" b="b"/>
              <a:pathLst>
                <a:path w="51434" h="13970">
                  <a:moveTo>
                    <a:pt x="4984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436" y="13969"/>
                  </a:lnTo>
                  <a:lnTo>
                    <a:pt x="49842" y="0"/>
                  </a:lnTo>
                  <a:close/>
                </a:path>
              </a:pathLst>
            </a:custGeom>
            <a:solidFill>
              <a:srgbClr val="B870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850696" y="5829300"/>
              <a:ext cx="51435" cy="12700"/>
            </a:xfrm>
            <a:custGeom>
              <a:avLst/>
              <a:gdLst/>
              <a:ahLst/>
              <a:cxnLst/>
              <a:rect l="l" t="t" r="r" b="b"/>
              <a:pathLst>
                <a:path w="51434" h="12700">
                  <a:moveTo>
                    <a:pt x="49934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383" y="12700"/>
                  </a:lnTo>
                  <a:lnTo>
                    <a:pt x="49934" y="0"/>
                  </a:lnTo>
                  <a:close/>
                </a:path>
              </a:pathLst>
            </a:custGeom>
            <a:solidFill>
              <a:srgbClr val="B870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851918" y="584072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01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1610" y="13970"/>
                  </a:lnTo>
                  <a:lnTo>
                    <a:pt x="50016" y="0"/>
                  </a:lnTo>
                  <a:close/>
                </a:path>
              </a:pathLst>
            </a:custGeom>
            <a:solidFill>
              <a:srgbClr val="B870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853275" y="585342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108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1557" y="12700"/>
                  </a:lnTo>
                  <a:lnTo>
                    <a:pt x="50108" y="0"/>
                  </a:lnTo>
                  <a:close/>
                </a:path>
              </a:pathLst>
            </a:custGeom>
            <a:solidFill>
              <a:srgbClr val="B86F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854496" y="586486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190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784" y="13969"/>
                  </a:lnTo>
                  <a:lnTo>
                    <a:pt x="50190" y="0"/>
                  </a:lnTo>
                  <a:close/>
                </a:path>
              </a:pathLst>
            </a:custGeom>
            <a:solidFill>
              <a:srgbClr val="B86F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855853" y="5877559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28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1875" y="13969"/>
                  </a:lnTo>
                  <a:lnTo>
                    <a:pt x="50282" y="0"/>
                  </a:lnTo>
                  <a:close/>
                </a:path>
              </a:pathLst>
            </a:custGeom>
            <a:solidFill>
              <a:srgbClr val="B86F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857210" y="5890259"/>
              <a:ext cx="52069" cy="12700"/>
            </a:xfrm>
            <a:custGeom>
              <a:avLst/>
              <a:gdLst/>
              <a:ahLst/>
              <a:cxnLst/>
              <a:rect l="l" t="t" r="r" b="b"/>
              <a:pathLst>
                <a:path w="52070" h="12700">
                  <a:moveTo>
                    <a:pt x="50374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1822" y="12699"/>
                  </a:lnTo>
                  <a:lnTo>
                    <a:pt x="50374" y="0"/>
                  </a:lnTo>
                  <a:close/>
                </a:path>
              </a:pathLst>
            </a:custGeom>
            <a:solidFill>
              <a:srgbClr val="B76E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858431" y="5901690"/>
              <a:ext cx="52069" cy="13970"/>
            </a:xfrm>
            <a:custGeom>
              <a:avLst/>
              <a:gdLst/>
              <a:ahLst/>
              <a:cxnLst/>
              <a:rect l="l" t="t" r="r" b="b"/>
              <a:pathLst>
                <a:path w="52070" h="13970">
                  <a:moveTo>
                    <a:pt x="50456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050" y="13970"/>
                  </a:lnTo>
                  <a:lnTo>
                    <a:pt x="50456" y="0"/>
                  </a:lnTo>
                  <a:close/>
                </a:path>
              </a:pathLst>
            </a:custGeom>
            <a:solidFill>
              <a:srgbClr val="B76E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859788" y="591439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54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52141" y="13970"/>
                  </a:lnTo>
                  <a:lnTo>
                    <a:pt x="50548" y="0"/>
                  </a:lnTo>
                  <a:close/>
                </a:path>
              </a:pathLst>
            </a:custGeom>
            <a:solidFill>
              <a:srgbClr val="B76D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861146" y="592709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639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52088" y="12700"/>
                  </a:lnTo>
                  <a:lnTo>
                    <a:pt x="50639" y="0"/>
                  </a:lnTo>
                  <a:close/>
                </a:path>
              </a:pathLst>
            </a:custGeom>
            <a:solidFill>
              <a:srgbClr val="B76D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862367" y="593852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722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315" y="13969"/>
                  </a:lnTo>
                  <a:lnTo>
                    <a:pt x="50722" y="0"/>
                  </a:lnTo>
                  <a:close/>
                </a:path>
              </a:pathLst>
            </a:custGeom>
            <a:solidFill>
              <a:srgbClr val="B76D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863724" y="595122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813" y="0"/>
                  </a:moveTo>
                  <a:lnTo>
                    <a:pt x="0" y="0"/>
                  </a:lnTo>
                  <a:lnTo>
                    <a:pt x="1357" y="12699"/>
                  </a:lnTo>
                  <a:lnTo>
                    <a:pt x="52262" y="12699"/>
                  </a:lnTo>
                  <a:lnTo>
                    <a:pt x="50813" y="0"/>
                  </a:lnTo>
                  <a:close/>
                </a:path>
              </a:pathLst>
            </a:custGeom>
            <a:solidFill>
              <a:srgbClr val="B76C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864945" y="5962650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0896" y="0"/>
                  </a:moveTo>
                  <a:lnTo>
                    <a:pt x="0" y="0"/>
                  </a:lnTo>
                  <a:lnTo>
                    <a:pt x="1492" y="13969"/>
                  </a:lnTo>
                  <a:lnTo>
                    <a:pt x="52489" y="13969"/>
                  </a:lnTo>
                  <a:lnTo>
                    <a:pt x="50896" y="0"/>
                  </a:lnTo>
                  <a:close/>
                </a:path>
              </a:pathLst>
            </a:custGeom>
            <a:solidFill>
              <a:srgbClr val="B76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866302" y="5975350"/>
              <a:ext cx="52705" cy="12700"/>
            </a:xfrm>
            <a:custGeom>
              <a:avLst/>
              <a:gdLst/>
              <a:ahLst/>
              <a:cxnLst/>
              <a:rect l="l" t="t" r="r" b="b"/>
              <a:pathLst>
                <a:path w="52704" h="12700">
                  <a:moveTo>
                    <a:pt x="5098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49014" y="12700"/>
                  </a:lnTo>
                  <a:lnTo>
                    <a:pt x="52146" y="10159"/>
                  </a:lnTo>
                  <a:lnTo>
                    <a:pt x="50987" y="0"/>
                  </a:lnTo>
                  <a:close/>
                </a:path>
              </a:pathLst>
            </a:custGeom>
            <a:solidFill>
              <a:srgbClr val="B76B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867659" y="5988050"/>
              <a:ext cx="48260" cy="12700"/>
            </a:xfrm>
            <a:custGeom>
              <a:avLst/>
              <a:gdLst/>
              <a:ahLst/>
              <a:cxnLst/>
              <a:rect l="l" t="t" r="r" b="b"/>
              <a:pathLst>
                <a:path w="48259" h="12700">
                  <a:moveTo>
                    <a:pt x="47657" y="0"/>
                  </a:moveTo>
                  <a:lnTo>
                    <a:pt x="0" y="0"/>
                  </a:lnTo>
                  <a:lnTo>
                    <a:pt x="1357" y="12700"/>
                  </a:lnTo>
                  <a:lnTo>
                    <a:pt x="31993" y="12700"/>
                  </a:lnTo>
                  <a:lnTo>
                    <a:pt x="47657" y="0"/>
                  </a:lnTo>
                  <a:close/>
                </a:path>
              </a:pathLst>
            </a:custGeom>
            <a:solidFill>
              <a:srgbClr val="B76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868881" y="5999479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4" h="13970">
                  <a:moveTo>
                    <a:pt x="32338" y="0"/>
                  </a:moveTo>
                  <a:lnTo>
                    <a:pt x="0" y="0"/>
                  </a:lnTo>
                  <a:lnTo>
                    <a:pt x="1492" y="13970"/>
                  </a:lnTo>
                  <a:lnTo>
                    <a:pt x="15109" y="13970"/>
                  </a:lnTo>
                  <a:lnTo>
                    <a:pt x="32338" y="0"/>
                  </a:lnTo>
                  <a:close/>
                </a:path>
              </a:pathLst>
            </a:custGeom>
            <a:solidFill>
              <a:srgbClr val="B76B0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7870238" y="6012179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18" y="0"/>
                  </a:moveTo>
                  <a:lnTo>
                    <a:pt x="0" y="0"/>
                  </a:lnTo>
                  <a:lnTo>
                    <a:pt x="1221" y="11430"/>
                  </a:lnTo>
                  <a:lnTo>
                    <a:pt x="15318" y="0"/>
                  </a:lnTo>
                  <a:close/>
                </a:path>
              </a:pathLst>
            </a:custGeom>
            <a:solidFill>
              <a:srgbClr val="B76A0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9" name="object 1619"/>
          <p:cNvSpPr txBox="1"/>
          <p:nvPr/>
        </p:nvSpPr>
        <p:spPr>
          <a:xfrm>
            <a:off x="8493759" y="6282690"/>
            <a:ext cx="11430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solidFill>
                  <a:srgbClr val="FFFFFF"/>
                </a:solidFill>
                <a:latin typeface="Times New Roman"/>
                <a:cs typeface="Times New Roman"/>
              </a:rPr>
              <a:t>9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620" name="object 1620"/>
          <p:cNvSpPr txBox="1"/>
          <p:nvPr/>
        </p:nvSpPr>
        <p:spPr>
          <a:xfrm>
            <a:off x="39369" y="34290"/>
            <a:ext cx="9054465" cy="63614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 marR="52069">
              <a:lnSpc>
                <a:spcPct val="99900"/>
              </a:lnSpc>
              <a:spcBef>
                <a:spcPts val="100"/>
              </a:spcBef>
              <a:tabLst>
                <a:tab pos="2876550" algn="l"/>
                <a:tab pos="3875404" algn="l"/>
                <a:tab pos="4536440" algn="l"/>
                <a:tab pos="5207635" algn="l"/>
              </a:tabLst>
            </a:pPr>
            <a:r>
              <a:rPr sz="3200" u="heavy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18(7)</a:t>
            </a:r>
            <a:r>
              <a:rPr sz="3200" u="heavy" spc="-5" dirty="0">
                <a:solidFill>
                  <a:srgbClr val="FF0000"/>
                </a:solidFill>
                <a:uFill>
                  <a:solidFill>
                    <a:srgbClr val="FF0000"/>
                  </a:solidFill>
                </a:uFill>
                <a:latin typeface="Times New Roman"/>
                <a:cs typeface="Times New Roman"/>
              </a:rPr>
              <a:t> Rule</a:t>
            </a:r>
            <a:r>
              <a:rPr sz="3200" spc="3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This disclose</a:t>
            </a:r>
            <a:r>
              <a:rPr sz="3200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the</a:t>
            </a:r>
            <a:r>
              <a:rPr sz="3200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intention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of</a:t>
            </a:r>
            <a:r>
              <a:rPr sz="3200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the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Government to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ensure that company should earn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profit </a:t>
            </a:r>
            <a:r>
              <a:rPr sz="3200" spc="-78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with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the</a:t>
            </a:r>
            <a:r>
              <a:rPr sz="3200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borrowed</a:t>
            </a:r>
            <a:r>
              <a:rPr sz="3200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FF0000"/>
                </a:solidFill>
                <a:latin typeface="Times New Roman"/>
                <a:cs typeface="Times New Roman"/>
              </a:rPr>
              <a:t>money</a:t>
            </a:r>
            <a:r>
              <a:rPr sz="3200" spc="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sng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i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t</a:t>
            </a:r>
            <a:r>
              <a:rPr sz="3200" strike="noStrike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must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 not</a:t>
            </a:r>
            <a:r>
              <a:rPr sz="3200" strike="noStrike" spc="-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be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misuse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the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money.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Therefore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25%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of</a:t>
            </a:r>
            <a:r>
              <a:rPr sz="3200" strike="noStrike" spc="-2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the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amount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due</a:t>
            </a:r>
            <a:r>
              <a:rPr sz="3200" strike="noStrike" spc="1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t</a:t>
            </a:r>
            <a:r>
              <a:rPr sz="3200" u="dbl" strike="noStrike" spc="-5" dirty="0">
                <a:solidFill>
                  <a:srgbClr val="FF0000"/>
                </a:solidFill>
                <a:uFill>
                  <a:solidFill>
                    <a:srgbClr val="BA7B30"/>
                  </a:solidFill>
                </a:uFill>
                <a:latin typeface="Times New Roman"/>
                <a:cs typeface="Times New Roman"/>
              </a:rPr>
              <a:t>h</a:t>
            </a:r>
            <a:r>
              <a:rPr sz="3200" u="dbl" strike="noStrike" spc="-5" dirty="0">
                <a:solidFill>
                  <a:srgbClr val="FF0000"/>
                </a:solidFill>
                <a:uFill>
                  <a:solidFill>
                    <a:srgbClr val="BA7A2D"/>
                  </a:solidFill>
                </a:uFill>
                <a:latin typeface="Times New Roman"/>
                <a:cs typeface="Times New Roman"/>
              </a:rPr>
              <a:t>is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year,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is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transfer</a:t>
            </a:r>
            <a:r>
              <a:rPr sz="3200" strike="noStrike" spc="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to</a:t>
            </a:r>
            <a:r>
              <a:rPr sz="3200" strike="noStrike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DRR	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before</a:t>
            </a:r>
            <a:r>
              <a:rPr sz="3200" strike="noStrike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u</a:t>
            </a:r>
            <a:r>
              <a:rPr sz="3200" strike="noStrike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start</a:t>
            </a:r>
            <a:r>
              <a:rPr sz="3200" strike="noStrike" spc="-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thinking</a:t>
            </a:r>
            <a:r>
              <a:rPr sz="3200" strike="noStrike" spc="10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FF0000"/>
                </a:solidFill>
                <a:latin typeface="Times New Roman"/>
                <a:cs typeface="Times New Roman"/>
              </a:rPr>
              <a:t>of</a:t>
            </a:r>
            <a:r>
              <a:rPr sz="3200" strike="noStrike" spc="-5" dirty="0">
                <a:solidFill>
                  <a:srgbClr val="FF0000"/>
                </a:solidFill>
                <a:latin typeface="Times New Roman"/>
                <a:cs typeface="Times New Roman"/>
              </a:rPr>
              <a:t> redemption. </a:t>
            </a:r>
            <a:r>
              <a:rPr sz="3200" strike="noStrike" spc="-785" dirty="0">
                <a:solidFill>
                  <a:srgbClr val="FF0000"/>
                </a:solidFill>
                <a:latin typeface="Times New Roman"/>
                <a:cs typeface="Times New Roman"/>
              </a:rPr>
              <a:t> </a:t>
            </a:r>
            <a:r>
              <a:rPr sz="3200" u="heavy" strike="noStrike" spc="-5" dirty="0">
                <a:solidFill>
                  <a:srgbClr val="001F5F"/>
                </a:solidFill>
                <a:uFill>
                  <a:solidFill>
                    <a:srgbClr val="001F5F"/>
                  </a:solidFill>
                </a:uFill>
                <a:latin typeface="Times New Roman"/>
                <a:cs typeface="Times New Roman"/>
              </a:rPr>
              <a:t>Rule: </a:t>
            </a:r>
            <a:r>
              <a:rPr sz="3200" u="heavy" strike="noStrike" dirty="0">
                <a:solidFill>
                  <a:srgbClr val="001F5F"/>
                </a:solidFill>
                <a:uFill>
                  <a:solidFill>
                    <a:srgbClr val="001F5F"/>
                  </a:solidFill>
                </a:uFill>
                <a:latin typeface="Times New Roman"/>
                <a:cs typeface="Times New Roman"/>
              </a:rPr>
              <a:t>18(7)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 C part says that </a:t>
            </a:r>
            <a:r>
              <a:rPr sz="3200" strike="noStrike" spc="-10" dirty="0">
                <a:solidFill>
                  <a:srgbClr val="001F5F"/>
                </a:solidFill>
                <a:latin typeface="Times New Roman"/>
                <a:cs typeface="Times New Roman"/>
              </a:rPr>
              <a:t>time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line is </a:t>
            </a:r>
            <a:r>
              <a:rPr sz="3200" strike="noStrike" spc="25" dirty="0">
                <a:solidFill>
                  <a:srgbClr val="001F5F"/>
                </a:solidFill>
                <a:latin typeface="Times New Roman"/>
                <a:cs typeface="Times New Roman"/>
              </a:rPr>
              <a:t>1</a:t>
            </a:r>
            <a:r>
              <a:rPr sz="2775" strike="noStrike" spc="37" baseline="28528" dirty="0">
                <a:solidFill>
                  <a:srgbClr val="001F5F"/>
                </a:solidFill>
                <a:latin typeface="Times New Roman"/>
                <a:cs typeface="Times New Roman"/>
              </a:rPr>
              <a:t>st</a:t>
            </a:r>
            <a:r>
              <a:rPr sz="2775" strike="noStrike" spc="44" baseline="28528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April 2014 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to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31</a:t>
            </a:r>
            <a:r>
              <a:rPr sz="2775" strike="noStrike" baseline="28528" dirty="0">
                <a:solidFill>
                  <a:srgbClr val="001F5F"/>
                </a:solidFill>
                <a:latin typeface="Times New Roman"/>
                <a:cs typeface="Times New Roman"/>
              </a:rPr>
              <a:t>st</a:t>
            </a:r>
            <a:r>
              <a:rPr sz="2775" strike="noStrike" spc="7" baseline="28528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march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2015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and this is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one </a:t>
            </a:r>
            <a:r>
              <a:rPr sz="3200" u="sng" strike="noStrike" dirty="0">
                <a:solidFill>
                  <a:srgbClr val="001F5F"/>
                </a:solidFill>
                <a:uFill>
                  <a:solidFill>
                    <a:srgbClr val="C9BEDD"/>
                  </a:solidFill>
                </a:uFill>
                <a:latin typeface="Times New Roman"/>
                <a:cs typeface="Times New Roman"/>
              </a:rPr>
              <a:t>ye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ar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the </a:t>
            </a:r>
            <a:r>
              <a:rPr sz="3200" strike="sngStrike" spc="-1245" dirty="0">
                <a:solidFill>
                  <a:srgbClr val="001F5F"/>
                </a:solidFill>
                <a:latin typeface="Times New Roman"/>
                <a:cs typeface="Times New Roman"/>
              </a:rPr>
              <a:t>d</a:t>
            </a:r>
            <a:r>
              <a:rPr sz="3200" u="sng" strike="noStrike" spc="434" dirty="0">
                <a:solidFill>
                  <a:srgbClr val="001F5F"/>
                </a:solidFill>
                <a:uFill>
                  <a:solidFill>
                    <a:srgbClr val="C9BEDD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ebenture 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have</a:t>
            </a:r>
            <a:r>
              <a:rPr sz="3200" strike="noStrike" spc="1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to</a:t>
            </a:r>
            <a:r>
              <a:rPr sz="3200" strike="noStrike" spc="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be</a:t>
            </a:r>
            <a:r>
              <a:rPr sz="3200" strike="noStrike" spc="1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redeemed</a:t>
            </a:r>
            <a:r>
              <a:rPr sz="3200" strike="noStrike" spc="2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here.	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This is </a:t>
            </a:r>
            <a:r>
              <a:rPr sz="3200" strike="noStrike" spc="-60" dirty="0">
                <a:solidFill>
                  <a:srgbClr val="001F5F"/>
                </a:solidFill>
                <a:latin typeface="Times New Roman"/>
                <a:cs typeface="Times New Roman"/>
              </a:rPr>
              <a:t>the</a:t>
            </a:r>
            <a:r>
              <a:rPr sz="3200" strike="sngStrike" spc="16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sngStrike" spc="-415" dirty="0">
                <a:solidFill>
                  <a:srgbClr val="001F5F"/>
                </a:solidFill>
                <a:latin typeface="Times New Roman"/>
                <a:cs typeface="Times New Roman"/>
              </a:rPr>
              <a:t>r</a:t>
            </a:r>
            <a:r>
              <a:rPr sz="3200" strike="noStrike" spc="-415" dirty="0">
                <a:solidFill>
                  <a:srgbClr val="001F5F"/>
                </a:solidFill>
                <a:latin typeface="Times New Roman"/>
                <a:cs typeface="Times New Roman"/>
              </a:rPr>
              <a:t>ed</a:t>
            </a:r>
            <a:r>
              <a:rPr sz="3200" u="dbl" strike="noStrike" spc="-415" dirty="0">
                <a:solidFill>
                  <a:srgbClr val="001F5F"/>
                </a:solidFill>
                <a:uFill>
                  <a:solidFill>
                    <a:srgbClr val="C5AFB5"/>
                  </a:solidFill>
                </a:uFill>
                <a:latin typeface="Times New Roman"/>
                <a:cs typeface="Times New Roman"/>
              </a:rPr>
              <a:t>em</a:t>
            </a:r>
            <a:r>
              <a:rPr sz="3200" u="dbl" strike="noStrike" spc="-55" dirty="0">
                <a:solidFill>
                  <a:srgbClr val="001F5F"/>
                </a:solidFill>
                <a:uFill>
                  <a:solidFill>
                    <a:srgbClr val="C5AFB5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ption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date </a:t>
            </a:r>
            <a:r>
              <a:rPr sz="3200" strike="noStrike" spc="-78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31</a:t>
            </a:r>
            <a:r>
              <a:rPr sz="2775" strike="noStrike" baseline="28528" dirty="0">
                <a:solidFill>
                  <a:srgbClr val="001F5F"/>
                </a:solidFill>
                <a:latin typeface="Times New Roman"/>
                <a:cs typeface="Times New Roman"/>
              </a:rPr>
              <a:t>st</a:t>
            </a:r>
            <a:r>
              <a:rPr sz="2775" strike="noStrike" spc="517" baseline="28528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60" dirty="0">
                <a:solidFill>
                  <a:srgbClr val="001F5F"/>
                </a:solidFill>
                <a:latin typeface="Times New Roman"/>
                <a:cs typeface="Times New Roman"/>
              </a:rPr>
              <a:t>m</a:t>
            </a:r>
            <a:r>
              <a:rPr sz="3200" u="sng" strike="noStrike" spc="-560" dirty="0">
                <a:solidFill>
                  <a:srgbClr val="001F5F"/>
                </a:solidFill>
                <a:uFill>
                  <a:solidFill>
                    <a:srgbClr val="C8BCD8"/>
                  </a:solidFill>
                </a:uFill>
                <a:latin typeface="Times New Roman"/>
                <a:cs typeface="Times New Roman"/>
              </a:rPr>
              <a:t>a</a:t>
            </a:r>
            <a:r>
              <a:rPr sz="3200" u="sng" strike="noStrike" spc="295" dirty="0">
                <a:solidFill>
                  <a:srgbClr val="001F5F"/>
                </a:solidFill>
                <a:uFill>
                  <a:solidFill>
                    <a:srgbClr val="C8BCD8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u="sng" strike="noStrike" dirty="0">
                <a:solidFill>
                  <a:srgbClr val="001F5F"/>
                </a:solidFill>
                <a:uFill>
                  <a:solidFill>
                    <a:srgbClr val="C8BCD8"/>
                  </a:solidFill>
                </a:uFill>
                <a:latin typeface="Times New Roman"/>
                <a:cs typeface="Times New Roman"/>
              </a:rPr>
              <a:t>rch</a:t>
            </a:r>
            <a:r>
              <a:rPr sz="3200" strike="noStrike" spc="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u="sng" strike="noStrike" dirty="0">
                <a:solidFill>
                  <a:srgbClr val="001F5F"/>
                </a:solidFill>
                <a:uFill>
                  <a:solidFill>
                    <a:srgbClr val="C8B9D0"/>
                  </a:solidFill>
                </a:uFill>
                <a:latin typeface="Times New Roman"/>
                <a:cs typeface="Times New Roman"/>
              </a:rPr>
              <a:t>e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very</a:t>
            </a:r>
            <a:r>
              <a:rPr sz="3200" strike="noStrike" spc="3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y</a:t>
            </a:r>
            <a:r>
              <a:rPr sz="3200" strike="sngStrike" dirty="0">
                <a:solidFill>
                  <a:srgbClr val="001F5F"/>
                </a:solidFill>
                <a:latin typeface="Times New Roman"/>
                <a:cs typeface="Times New Roman"/>
              </a:rPr>
              <a:t>e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ar.	Every</a:t>
            </a:r>
            <a:r>
              <a:rPr sz="3200" strike="noStrike" spc="2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company</a:t>
            </a:r>
            <a:r>
              <a:rPr sz="3200" strike="noStrike" spc="1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bef</a:t>
            </a:r>
            <a:r>
              <a:rPr sz="3200" u="sng" strike="noStrike" spc="-5" dirty="0">
                <a:solidFill>
                  <a:srgbClr val="001F5F"/>
                </a:solidFill>
                <a:uFill>
                  <a:solidFill>
                    <a:srgbClr val="C19B83"/>
                  </a:solidFill>
                </a:uFill>
                <a:latin typeface="Times New Roman"/>
                <a:cs typeface="Times New Roman"/>
              </a:rPr>
              <a:t>ore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dblStrike" spc="25" dirty="0">
                <a:solidFill>
                  <a:srgbClr val="001F5F"/>
                </a:solidFill>
                <a:latin typeface="Times New Roman"/>
                <a:cs typeface="Times New Roman"/>
              </a:rPr>
              <a:t>3</a:t>
            </a:r>
            <a:r>
              <a:rPr sz="3200" u="dbl" strike="noStrike" spc="25" dirty="0">
                <a:solidFill>
                  <a:srgbClr val="001F5F"/>
                </a:solidFill>
                <a:uFill>
                  <a:solidFill>
                    <a:srgbClr val="C29F8B"/>
                  </a:solidFill>
                </a:uFill>
                <a:latin typeface="Times New Roman"/>
                <a:cs typeface="Times New Roman"/>
              </a:rPr>
              <a:t>0</a:t>
            </a:r>
            <a:r>
              <a:rPr sz="2775" strike="noStrike" spc="37" baseline="28528" dirty="0">
                <a:solidFill>
                  <a:srgbClr val="001F5F"/>
                </a:solidFill>
                <a:latin typeface="Times New Roman"/>
                <a:cs typeface="Times New Roman"/>
              </a:rPr>
              <a:t>th </a:t>
            </a:r>
            <a:r>
              <a:rPr sz="2775" strike="noStrike" spc="44" baseline="28528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A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p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ri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l </a:t>
            </a:r>
            <a:r>
              <a:rPr sz="3200" strike="noStrike" spc="-20" dirty="0">
                <a:solidFill>
                  <a:srgbClr val="001F5F"/>
                </a:solidFill>
                <a:latin typeface="Times New Roman"/>
                <a:cs typeface="Times New Roman"/>
              </a:rPr>
              <a:t>m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u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st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ha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ve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a</a:t>
            </a:r>
            <a:r>
              <a:rPr sz="3200" strike="noStrike" spc="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F</a:t>
            </a:r>
            <a:r>
              <a:rPr sz="3200" strike="noStrike" spc="-10" dirty="0">
                <a:solidFill>
                  <a:srgbClr val="001F5F"/>
                </a:solidFill>
                <a:latin typeface="Times New Roman"/>
                <a:cs typeface="Times New Roman"/>
              </a:rPr>
              <a:t>i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xe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d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 De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p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o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s</a:t>
            </a:r>
            <a:r>
              <a:rPr sz="3200" strike="noStrike" spc="-10" dirty="0">
                <a:solidFill>
                  <a:srgbClr val="001F5F"/>
                </a:solidFill>
                <a:latin typeface="Times New Roman"/>
                <a:cs typeface="Times New Roman"/>
              </a:rPr>
              <a:t>i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t</a:t>
            </a:r>
            <a:r>
              <a:rPr sz="3200" strike="noStrike" spc="-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o</a:t>
            </a:r>
            <a:r>
              <a:rPr sz="3200" u="sng" strike="noStrike" dirty="0">
                <a:solidFill>
                  <a:srgbClr val="001F5F"/>
                </a:solidFill>
                <a:uFill>
                  <a:solidFill>
                    <a:srgbClr val="BE8D5E"/>
                  </a:solidFill>
                </a:uFill>
                <a:latin typeface="Times New Roman"/>
                <a:cs typeface="Times New Roman"/>
              </a:rPr>
              <a:t>r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u="dbl" strike="noStrike" spc="-5" dirty="0">
                <a:solidFill>
                  <a:srgbClr val="001F5F"/>
                </a:solidFill>
                <a:uFill>
                  <a:solidFill>
                    <a:srgbClr val="BF9066"/>
                  </a:solidFill>
                </a:uFill>
                <a:latin typeface="Times New Roman"/>
                <a:cs typeface="Times New Roman"/>
              </a:rPr>
              <a:t>I</a:t>
            </a:r>
            <a:r>
              <a:rPr sz="3200" strike="sngStrike" dirty="0">
                <a:solidFill>
                  <a:srgbClr val="001F5F"/>
                </a:solidFill>
                <a:latin typeface="Times New Roman"/>
                <a:cs typeface="Times New Roman"/>
              </a:rPr>
              <a:t>n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sngStrike" spc="5" dirty="0">
                <a:solidFill>
                  <a:srgbClr val="001F5F"/>
                </a:solidFill>
                <a:latin typeface="Times New Roman"/>
                <a:cs typeface="Times New Roman"/>
              </a:rPr>
              <a:t>u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n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encu</a:t>
            </a:r>
            <a:r>
              <a:rPr sz="3200" strike="noStrike" spc="-715" dirty="0">
                <a:solidFill>
                  <a:srgbClr val="001F5F"/>
                </a:solidFill>
                <a:latin typeface="Times New Roman"/>
                <a:cs typeface="Times New Roman"/>
              </a:rPr>
              <a:t>m</a:t>
            </a:r>
            <a:r>
              <a:rPr sz="3200" u="dbl" strike="noStrike" spc="-110" dirty="0">
                <a:solidFill>
                  <a:srgbClr val="001F5F"/>
                </a:solidFill>
                <a:uFill>
                  <a:solidFill>
                    <a:srgbClr val="BF9066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3200" strike="dblStrike" spc="5" dirty="0">
                <a:solidFill>
                  <a:srgbClr val="001F5F"/>
                </a:solidFill>
                <a:latin typeface="Times New Roman"/>
                <a:cs typeface="Times New Roman"/>
              </a:rPr>
              <a:t>b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e</a:t>
            </a:r>
            <a:r>
              <a:rPr sz="3200" strike="noStrike" spc="-10" dirty="0">
                <a:solidFill>
                  <a:srgbClr val="001F5F"/>
                </a:solidFill>
                <a:latin typeface="Times New Roman"/>
                <a:cs typeface="Times New Roman"/>
              </a:rPr>
              <a:t>r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e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d  bonds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not</a:t>
            </a:r>
            <a:r>
              <a:rPr sz="3200" strike="noStrike" spc="-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less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than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15% of</a:t>
            </a:r>
            <a:r>
              <a:rPr sz="3200" strike="noStrike" spc="-1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the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amount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 to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 be</a:t>
            </a:r>
            <a:r>
              <a:rPr sz="3200" strike="noStrike" spc="1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redeemed </a:t>
            </a:r>
            <a:r>
              <a:rPr sz="3200" strike="noStrike" spc="-78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on</a:t>
            </a:r>
            <a:r>
              <a:rPr sz="3200" strike="noStrike" spc="1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31</a:t>
            </a:r>
            <a:r>
              <a:rPr sz="2775" strike="noStrike" baseline="28528" dirty="0">
                <a:solidFill>
                  <a:srgbClr val="001F5F"/>
                </a:solidFill>
                <a:latin typeface="Times New Roman"/>
                <a:cs typeface="Times New Roman"/>
              </a:rPr>
              <a:t>st</a:t>
            </a:r>
            <a:r>
              <a:rPr sz="2775" strike="noStrike" spc="517" baseline="28528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March</a:t>
            </a:r>
            <a:r>
              <a:rPr sz="3200" strike="noStrike" spc="1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every</a:t>
            </a:r>
            <a:r>
              <a:rPr sz="3200" strike="noStrike" spc="2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year.	So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that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on</a:t>
            </a:r>
            <a:r>
              <a:rPr sz="3200" strike="noStrike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the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redemption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 date</a:t>
            </a:r>
            <a:r>
              <a:rPr sz="3200" strike="noStrike" spc="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the</a:t>
            </a:r>
            <a:r>
              <a:rPr sz="3200" strike="noStrike" spc="1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company</a:t>
            </a:r>
            <a:r>
              <a:rPr sz="3200" strike="noStrike" spc="30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does</a:t>
            </a:r>
            <a:r>
              <a:rPr sz="3200" strike="sngStrike" dirty="0">
                <a:solidFill>
                  <a:srgbClr val="001F5F"/>
                </a:solidFill>
                <a:latin typeface="Times New Roman"/>
                <a:cs typeface="Times New Roman"/>
              </a:rPr>
              <a:t>n’t</a:t>
            </a:r>
            <a:r>
              <a:rPr sz="3200" strike="sngStrike" spc="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sngStrike" spc="-10" dirty="0">
                <a:solidFill>
                  <a:srgbClr val="001F5F"/>
                </a:solidFill>
                <a:latin typeface="Times New Roman"/>
                <a:cs typeface="Times New Roman"/>
              </a:rPr>
              <a:t>find	</a:t>
            </a:r>
            <a:r>
              <a:rPr sz="3200" strike="sng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situation</a:t>
            </a:r>
            <a:r>
              <a:rPr sz="3200" strike="sngStrike" spc="-1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sng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tha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t</a:t>
            </a:r>
            <a:r>
              <a:rPr sz="3200" strike="noStrike" spc="-1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they</a:t>
            </a:r>
            <a:r>
              <a:rPr sz="3200" strike="noStrike" spc="-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trike="noStrike" dirty="0">
                <a:solidFill>
                  <a:srgbClr val="001F5F"/>
                </a:solidFill>
                <a:latin typeface="Times New Roman"/>
                <a:cs typeface="Times New Roman"/>
              </a:rPr>
              <a:t>need</a:t>
            </a:r>
            <a:endParaRPr sz="3200">
              <a:latin typeface="Times New Roman"/>
              <a:cs typeface="Times New Roman"/>
            </a:endParaRPr>
          </a:p>
        </p:txBody>
      </p:sp>
      <p:sp>
        <p:nvSpPr>
          <p:cNvPr id="1621" name="object 1621"/>
          <p:cNvSpPr txBox="1"/>
          <p:nvPr/>
        </p:nvSpPr>
        <p:spPr>
          <a:xfrm>
            <a:off x="102870" y="6370320"/>
            <a:ext cx="2162810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cash</a:t>
            </a:r>
            <a:r>
              <a:rPr sz="3200" spc="-3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spc="-5" dirty="0">
                <a:solidFill>
                  <a:srgbClr val="001F5F"/>
                </a:solidFill>
                <a:latin typeface="Times New Roman"/>
                <a:cs typeface="Times New Roman"/>
              </a:rPr>
              <a:t>in</a:t>
            </a:r>
            <a:r>
              <a:rPr sz="3200" spc="-35" dirty="0">
                <a:solidFill>
                  <a:srgbClr val="001F5F"/>
                </a:solidFill>
                <a:latin typeface="Times New Roman"/>
                <a:cs typeface="Times New Roman"/>
              </a:rPr>
              <a:t> </a:t>
            </a:r>
            <a:r>
              <a:rPr sz="3200" dirty="0">
                <a:solidFill>
                  <a:srgbClr val="001F5F"/>
                </a:solidFill>
                <a:latin typeface="Times New Roman"/>
                <a:cs typeface="Times New Roman"/>
              </a:rPr>
              <a:t>hand.</a:t>
            </a:r>
            <a:endParaRPr sz="3200">
              <a:latin typeface="Times New Roman"/>
              <a:cs typeface="Times New Roman"/>
            </a:endParaRPr>
          </a:p>
        </p:txBody>
      </p:sp>
    </p:spTree>
  </p:cSld>
  <p:clrMapOvr>
    <a:masterClrMapping/>
  </p:clrMapOvr>
  <p:transition>
    <p:blinds/>
  </p:transition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</TotalTime>
  <Words>1016</Words>
  <Application>Microsoft Office PowerPoint</Application>
  <PresentationFormat>On-screen Show (4:3)</PresentationFormat>
  <Paragraphs>219</Paragraphs>
  <Slides>31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4" baseType="lpstr">
      <vt:lpstr>Calibri</vt:lpstr>
      <vt:lpstr>Times New Roman</vt:lpstr>
      <vt:lpstr>Office Theme</vt:lpstr>
      <vt:lpstr>Company Accounts</vt:lpstr>
      <vt:lpstr>Meaning</vt:lpstr>
      <vt:lpstr>Conditions</vt:lpstr>
      <vt:lpstr>3. Mode: How the company will pay - by  way of Cash through cheque on a due date or  by way of kind issuing equity shares of a  company on m  aturity date.</vt:lpstr>
      <vt:lpstr>PowerPoint Presentation</vt:lpstr>
      <vt:lpstr>Where from the DRR is made?</vt:lpstr>
      <vt:lpstr>Companies Act 2013</vt:lpstr>
      <vt:lpstr>Sub Rule (7): It says all companies will create  DRR Excepting 2 companies</vt:lpstr>
      <vt:lpstr>PowerPoint Presentation</vt:lpstr>
      <vt:lpstr>DRR in Balance Sheet</vt:lpstr>
      <vt:lpstr>Methods of Redemption  of Debentures</vt:lpstr>
      <vt:lpstr>PowerPoint Presentation</vt:lpstr>
      <vt:lpstr>PowerPoint Presentation</vt:lpstr>
      <vt:lpstr>Out of Capital</vt:lpstr>
      <vt:lpstr>Out of Profit When debentures are redeemed out of capital the  following Journal entries are passed:</vt:lpstr>
      <vt:lpstr>3) On the amount being due on Debenture Holders  on Redemption</vt:lpstr>
      <vt:lpstr>4) On Encashing Investment:  Bank A/c Dr. To Debenture Redemption Investment A/c</vt:lpstr>
      <vt:lpstr>PowerPoint Presentation</vt:lpstr>
      <vt:lpstr>A company purchases its own debentures when the  interest rate on debentures is higher than the market  interest rate.</vt:lpstr>
      <vt:lpstr>When Debentures are purchased in Open Market at  price equal to Nominal value of Debentures:</vt:lpstr>
      <vt:lpstr>Whheen Debbentures areppuurrchhased at a Prriice below the</vt:lpstr>
      <vt:lpstr>When Debentures are purchased  at Price higher than the Nominal Value of Debentures:   </vt:lpstr>
      <vt:lpstr>Purchase of own debentures from open</vt:lpstr>
      <vt:lpstr>On transfer of Gain on sale of Investment: Gain on Sale of Investment in own Debentures A/c Dr.</vt:lpstr>
      <vt:lpstr>On Cancellation of Own Debentures:</vt:lpstr>
      <vt:lpstr>iii)On transfer of Gain on Can cellation(or Redemption)</vt:lpstr>
      <vt:lpstr>PowerPoint Presentation</vt:lpstr>
      <vt:lpstr>Treatment on interest on Own Debentures</vt:lpstr>
      <vt:lpstr>When Interest becomes Due on Debentures:</vt:lpstr>
      <vt:lpstr>Debentures Interest A/c is shown in  the Statement of Profit and Loss in  the Expense Part under the head  ‘Finance Costs’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Company Accounts</dc:title>
  <dc:creator>Admin</dc:creator>
  <cp:lastModifiedBy>Admin</cp:lastModifiedBy>
  <cp:revision>2</cp:revision>
  <dcterms:created xsi:type="dcterms:W3CDTF">2021-04-08T01:27:16Z</dcterms:created>
  <dcterms:modified xsi:type="dcterms:W3CDTF">2021-04-22T01:20:43Z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2015-10-18T00:00:00Z</vt:filetime>
  </property>
  <property fmtid="{D5CDD505-2E9C-101B-9397-08002B2CF9AE}" pid="3" name="Creator">
    <vt:lpwstr>pdftk 1.44 - www.pdftk.com</vt:lpwstr>
  </property>
  <property fmtid="{D5CDD505-2E9C-101B-9397-08002B2CF9AE}" pid="4" name="LastSaved">
    <vt:filetime>2021-04-08T00:00:00Z</vt:filetime>
  </property>
</Properties>
</file>