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1"/>
  </p:notesMasterIdLst>
  <p:sldIdLst>
    <p:sldId id="256" r:id="rId2"/>
    <p:sldId id="257" r:id="rId3"/>
    <p:sldId id="262" r:id="rId4"/>
    <p:sldId id="258" r:id="rId5"/>
    <p:sldId id="268" r:id="rId6"/>
    <p:sldId id="269" r:id="rId7"/>
    <p:sldId id="263" r:id="rId8"/>
    <p:sldId id="264" r:id="rId9"/>
    <p:sldId id="259" r:id="rId10"/>
    <p:sldId id="260" r:id="rId11"/>
    <p:sldId id="261" r:id="rId12"/>
    <p:sldId id="267" r:id="rId13"/>
    <p:sldId id="265" r:id="rId14"/>
    <p:sldId id="266" r:id="rId15"/>
    <p:sldId id="270" r:id="rId16"/>
    <p:sldId id="272" r:id="rId17"/>
    <p:sldId id="273" r:id="rId18"/>
    <p:sldId id="274" r:id="rId19"/>
    <p:sldId id="275"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753" autoAdjust="0"/>
    <p:restoredTop sz="94660"/>
  </p:normalViewPr>
  <p:slideViewPr>
    <p:cSldViewPr>
      <p:cViewPr varScale="1">
        <p:scale>
          <a:sx n="66" d="100"/>
          <a:sy n="66" d="100"/>
        </p:scale>
        <p:origin x="1236" y="12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iagrams/_rels/data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 Id="rId5" Type="http://schemas.openxmlformats.org/officeDocument/2006/relationships/image" Target="../media/image12.png"/><Relationship Id="rId4" Type="http://schemas.openxmlformats.org/officeDocument/2006/relationships/image" Target="../media/image11.png"/></Relationships>
</file>

<file path=ppt/diagrams/_rels/data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image" Target="../media/image14.jpg"/></Relationships>
</file>

<file path=ppt/diagrams/_rels/data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 Id="rId4" Type="http://schemas.openxmlformats.org/officeDocument/2006/relationships/image" Target="../media/image21.png"/></Relationships>
</file>

<file path=ppt/diagrams/_rels/drawing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 Id="rId5" Type="http://schemas.openxmlformats.org/officeDocument/2006/relationships/image" Target="../media/image12.png"/><Relationship Id="rId4" Type="http://schemas.openxmlformats.org/officeDocument/2006/relationships/image" Target="../media/image11.png"/></Relationships>
</file>

<file path=ppt/diagrams/_rels/drawing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image" Target="../media/image14.jpg"/></Relationships>
</file>

<file path=ppt/diagrams/_rels/drawing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 Id="rId4" Type="http://schemas.openxmlformats.org/officeDocument/2006/relationships/image" Target="../media/image21.pn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074A363-E69F-4186-8C3E-9EF1E44381FC}" type="doc">
      <dgm:prSet loTypeId="urn:microsoft.com/office/officeart/2005/8/layout/default" loCatId="list" qsTypeId="urn:microsoft.com/office/officeart/2005/8/quickstyle/simple3" qsCatId="simple" csTypeId="urn:microsoft.com/office/officeart/2005/8/colors/colorful2" csCatId="colorful" phldr="1"/>
      <dgm:spPr/>
      <dgm:t>
        <a:bodyPr/>
        <a:lstStyle/>
        <a:p>
          <a:endParaRPr lang="en-US"/>
        </a:p>
      </dgm:t>
    </dgm:pt>
    <dgm:pt modelId="{BC60E675-A506-42C5-8EFB-10CE79699C36}">
      <dgm:prSet phldrT="[Text]"/>
      <dgm:spPr/>
      <dgm:t>
        <a:bodyPr/>
        <a:lstStyle/>
        <a:p>
          <a:r>
            <a:rPr lang="en-US" dirty="0" smtClean="0"/>
            <a:t>Paid form</a:t>
          </a:r>
          <a:endParaRPr lang="en-US" dirty="0"/>
        </a:p>
      </dgm:t>
    </dgm:pt>
    <dgm:pt modelId="{4E62C603-EC9C-4099-BC34-97F814EDCD15}" type="parTrans" cxnId="{F92AEA9A-EB3B-4EDD-BF4C-F5ABDA353E40}">
      <dgm:prSet/>
      <dgm:spPr/>
      <dgm:t>
        <a:bodyPr/>
        <a:lstStyle/>
        <a:p>
          <a:endParaRPr lang="en-US"/>
        </a:p>
      </dgm:t>
    </dgm:pt>
    <dgm:pt modelId="{21FEE11E-61CB-457F-8FCA-E144DFA4DC9F}" type="sibTrans" cxnId="{F92AEA9A-EB3B-4EDD-BF4C-F5ABDA353E40}">
      <dgm:prSet/>
      <dgm:spPr/>
      <dgm:t>
        <a:bodyPr/>
        <a:lstStyle/>
        <a:p>
          <a:endParaRPr lang="en-US"/>
        </a:p>
      </dgm:t>
    </dgm:pt>
    <dgm:pt modelId="{CC656697-2D9E-4B8E-B6E7-860513264729}">
      <dgm:prSet phldrT="[Text]"/>
      <dgm:spPr/>
      <dgm:t>
        <a:bodyPr/>
        <a:lstStyle/>
        <a:p>
          <a:r>
            <a:rPr lang="en-US" dirty="0" smtClean="0"/>
            <a:t>Identified sponsor</a:t>
          </a:r>
          <a:endParaRPr lang="en-US" dirty="0"/>
        </a:p>
      </dgm:t>
    </dgm:pt>
    <dgm:pt modelId="{6C92CBFF-C4FF-485C-89D2-2A08BA58E5F0}" type="parTrans" cxnId="{0EAFC051-0582-4E08-B929-3B71C240634E}">
      <dgm:prSet/>
      <dgm:spPr/>
      <dgm:t>
        <a:bodyPr/>
        <a:lstStyle/>
        <a:p>
          <a:endParaRPr lang="en-US"/>
        </a:p>
      </dgm:t>
    </dgm:pt>
    <dgm:pt modelId="{727E3074-480B-4C0E-AADD-43648469B102}" type="sibTrans" cxnId="{0EAFC051-0582-4E08-B929-3B71C240634E}">
      <dgm:prSet/>
      <dgm:spPr/>
      <dgm:t>
        <a:bodyPr/>
        <a:lstStyle/>
        <a:p>
          <a:endParaRPr lang="en-US"/>
        </a:p>
      </dgm:t>
    </dgm:pt>
    <dgm:pt modelId="{808E4103-A968-4625-A7BE-C53C01CA68D4}">
      <dgm:prSet phldrT="[Text]"/>
      <dgm:spPr/>
      <dgm:t>
        <a:bodyPr/>
        <a:lstStyle/>
        <a:p>
          <a:r>
            <a:rPr lang="en-US" dirty="0" smtClean="0"/>
            <a:t>Provides information</a:t>
          </a:r>
          <a:endParaRPr lang="en-US" dirty="0"/>
        </a:p>
      </dgm:t>
    </dgm:pt>
    <dgm:pt modelId="{7CE00CEF-4CB5-4153-B8BD-162548AED410}" type="parTrans" cxnId="{9FB9C5AF-6F38-4358-80E2-EF7E8B772AD4}">
      <dgm:prSet/>
      <dgm:spPr/>
      <dgm:t>
        <a:bodyPr/>
        <a:lstStyle/>
        <a:p>
          <a:endParaRPr lang="en-US"/>
        </a:p>
      </dgm:t>
    </dgm:pt>
    <dgm:pt modelId="{9FD62077-526E-43CC-8A65-42F09C6D7A4F}" type="sibTrans" cxnId="{9FB9C5AF-6F38-4358-80E2-EF7E8B772AD4}">
      <dgm:prSet/>
      <dgm:spPr/>
      <dgm:t>
        <a:bodyPr/>
        <a:lstStyle/>
        <a:p>
          <a:endParaRPr lang="en-US"/>
        </a:p>
      </dgm:t>
    </dgm:pt>
    <dgm:pt modelId="{DF18B0B2-A0BC-40D9-AB6E-F928C2847DED}">
      <dgm:prSet phldrT="[Text]"/>
      <dgm:spPr/>
      <dgm:t>
        <a:bodyPr/>
        <a:lstStyle/>
        <a:p>
          <a:r>
            <a:rPr lang="en-US" dirty="0" smtClean="0"/>
            <a:t>Builds goodwill</a:t>
          </a:r>
          <a:endParaRPr lang="en-US" dirty="0"/>
        </a:p>
      </dgm:t>
    </dgm:pt>
    <dgm:pt modelId="{F0FA03BE-05B0-4251-8796-8CDEA2C96AD1}" type="parTrans" cxnId="{3FDDB59E-3CAA-4A29-BDF9-6B5B433FA123}">
      <dgm:prSet/>
      <dgm:spPr/>
      <dgm:t>
        <a:bodyPr/>
        <a:lstStyle/>
        <a:p>
          <a:endParaRPr lang="en-US"/>
        </a:p>
      </dgm:t>
    </dgm:pt>
    <dgm:pt modelId="{A8EAC68B-A158-4707-BC5C-7EED77B21821}" type="sibTrans" cxnId="{3FDDB59E-3CAA-4A29-BDF9-6B5B433FA123}">
      <dgm:prSet/>
      <dgm:spPr/>
      <dgm:t>
        <a:bodyPr/>
        <a:lstStyle/>
        <a:p>
          <a:endParaRPr lang="en-US"/>
        </a:p>
      </dgm:t>
    </dgm:pt>
    <dgm:pt modelId="{C39B44C8-20A4-4DEB-A133-9CFA5A2E62DA}">
      <dgm:prSet phldrT="[Text]"/>
      <dgm:spPr/>
      <dgm:t>
        <a:bodyPr/>
        <a:lstStyle/>
        <a:p>
          <a:r>
            <a:rPr lang="en-US" dirty="0" smtClean="0"/>
            <a:t>Creativity </a:t>
          </a:r>
          <a:endParaRPr lang="en-US" dirty="0"/>
        </a:p>
      </dgm:t>
    </dgm:pt>
    <dgm:pt modelId="{640311D6-FEE9-47F1-91EA-993028566344}" type="parTrans" cxnId="{5592AD03-925C-4CE4-82C9-73D28131B83D}">
      <dgm:prSet/>
      <dgm:spPr/>
      <dgm:t>
        <a:bodyPr/>
        <a:lstStyle/>
        <a:p>
          <a:endParaRPr lang="en-US"/>
        </a:p>
      </dgm:t>
    </dgm:pt>
    <dgm:pt modelId="{2D49F501-E0EB-4B07-ACB1-2A524C0410C7}" type="sibTrans" cxnId="{5592AD03-925C-4CE4-82C9-73D28131B83D}">
      <dgm:prSet/>
      <dgm:spPr/>
      <dgm:t>
        <a:bodyPr/>
        <a:lstStyle/>
        <a:p>
          <a:endParaRPr lang="en-US"/>
        </a:p>
      </dgm:t>
    </dgm:pt>
    <dgm:pt modelId="{A03661B6-E900-4049-BF0E-6822BBB80F0C}">
      <dgm:prSet phldrT="[Text]"/>
      <dgm:spPr/>
      <dgm:t>
        <a:bodyPr/>
        <a:lstStyle/>
        <a:p>
          <a:r>
            <a:rPr lang="en-US" dirty="0" smtClean="0"/>
            <a:t>Non-personal</a:t>
          </a:r>
          <a:endParaRPr lang="en-US" dirty="0"/>
        </a:p>
      </dgm:t>
    </dgm:pt>
    <dgm:pt modelId="{9E0EA448-FFB6-494F-B9F3-ACD41F95E09F}" type="parTrans" cxnId="{CA5DB385-E321-4EB3-ACE0-580300DEE8A7}">
      <dgm:prSet/>
      <dgm:spPr/>
      <dgm:t>
        <a:bodyPr/>
        <a:lstStyle/>
        <a:p>
          <a:endParaRPr lang="en-US"/>
        </a:p>
      </dgm:t>
    </dgm:pt>
    <dgm:pt modelId="{6C250E17-B286-467E-863D-5ADE2FF47DD6}" type="sibTrans" cxnId="{CA5DB385-E321-4EB3-ACE0-580300DEE8A7}">
      <dgm:prSet/>
      <dgm:spPr/>
      <dgm:t>
        <a:bodyPr/>
        <a:lstStyle/>
        <a:p>
          <a:endParaRPr lang="en-US"/>
        </a:p>
      </dgm:t>
    </dgm:pt>
    <dgm:pt modelId="{4C382CA8-FB44-48C8-A13F-59188A8C6F9F}">
      <dgm:prSet phldrT="[Text]"/>
      <dgm:spPr/>
      <dgm:t>
        <a:bodyPr/>
        <a:lstStyle/>
        <a:p>
          <a:r>
            <a:rPr lang="en-US" dirty="0" smtClean="0"/>
            <a:t>Publicity G&amp;S</a:t>
          </a:r>
          <a:endParaRPr lang="en-US" dirty="0"/>
        </a:p>
      </dgm:t>
    </dgm:pt>
    <dgm:pt modelId="{5F6EF906-319E-4FC5-BD6A-F900E6407B63}" type="parTrans" cxnId="{9D7A321C-DF3C-4A26-A3BF-49820838798E}">
      <dgm:prSet/>
      <dgm:spPr/>
      <dgm:t>
        <a:bodyPr/>
        <a:lstStyle/>
        <a:p>
          <a:endParaRPr lang="en-US"/>
        </a:p>
      </dgm:t>
    </dgm:pt>
    <dgm:pt modelId="{0A31772B-147B-42DB-9FB7-83C68E0FDC1C}" type="sibTrans" cxnId="{9D7A321C-DF3C-4A26-A3BF-49820838798E}">
      <dgm:prSet/>
      <dgm:spPr/>
      <dgm:t>
        <a:bodyPr/>
        <a:lstStyle/>
        <a:p>
          <a:endParaRPr lang="en-US"/>
        </a:p>
      </dgm:t>
    </dgm:pt>
    <dgm:pt modelId="{9755AF12-60CE-48BB-A1C4-3CEF4C44A125}">
      <dgm:prSet phldrT="[Text]"/>
      <dgm:spPr/>
      <dgm:t>
        <a:bodyPr/>
        <a:lstStyle/>
        <a:p>
          <a:r>
            <a:rPr lang="en-US" dirty="0" smtClean="0"/>
            <a:t>Target oriented</a:t>
          </a:r>
          <a:endParaRPr lang="en-US" dirty="0"/>
        </a:p>
      </dgm:t>
    </dgm:pt>
    <dgm:pt modelId="{3A3FBB48-04F6-4B19-A782-181B59F36BC6}" type="parTrans" cxnId="{16E260C8-09D2-4FB0-9BC4-9155B1B09850}">
      <dgm:prSet/>
      <dgm:spPr/>
      <dgm:t>
        <a:bodyPr/>
        <a:lstStyle/>
        <a:p>
          <a:endParaRPr lang="en-US"/>
        </a:p>
      </dgm:t>
    </dgm:pt>
    <dgm:pt modelId="{B20EC300-62E2-42CE-9887-2C5A2BBAE067}" type="sibTrans" cxnId="{16E260C8-09D2-4FB0-9BC4-9155B1B09850}">
      <dgm:prSet/>
      <dgm:spPr/>
      <dgm:t>
        <a:bodyPr/>
        <a:lstStyle/>
        <a:p>
          <a:endParaRPr lang="en-US"/>
        </a:p>
      </dgm:t>
    </dgm:pt>
    <dgm:pt modelId="{290533F9-C04B-48F9-94F4-FEB01FAC319C}">
      <dgm:prSet phldrT="[Text]"/>
      <dgm:spPr/>
      <dgm:t>
        <a:bodyPr/>
        <a:lstStyle/>
        <a:p>
          <a:r>
            <a:rPr lang="en-US" dirty="0" smtClean="0"/>
            <a:t>AIDA</a:t>
          </a:r>
          <a:endParaRPr lang="en-US" dirty="0"/>
        </a:p>
      </dgm:t>
    </dgm:pt>
    <dgm:pt modelId="{0D1326E2-C8BB-4E2C-B9F4-55EF492E21CD}" type="parTrans" cxnId="{55643B1F-552A-4C3A-8576-E1FB56F1A9BC}">
      <dgm:prSet/>
      <dgm:spPr/>
      <dgm:t>
        <a:bodyPr/>
        <a:lstStyle/>
        <a:p>
          <a:endParaRPr lang="en-US"/>
        </a:p>
      </dgm:t>
    </dgm:pt>
    <dgm:pt modelId="{3B014EAE-93FB-4BB0-BA75-F49EBD87AFD8}" type="sibTrans" cxnId="{55643B1F-552A-4C3A-8576-E1FB56F1A9BC}">
      <dgm:prSet/>
      <dgm:spPr/>
      <dgm:t>
        <a:bodyPr/>
        <a:lstStyle/>
        <a:p>
          <a:endParaRPr lang="en-US"/>
        </a:p>
      </dgm:t>
    </dgm:pt>
    <dgm:pt modelId="{39722F53-576F-4775-89FB-7CCC3B5AC53E}" type="pres">
      <dgm:prSet presAssocID="{D074A363-E69F-4186-8C3E-9EF1E44381FC}" presName="diagram" presStyleCnt="0">
        <dgm:presLayoutVars>
          <dgm:dir/>
          <dgm:resizeHandles val="exact"/>
        </dgm:presLayoutVars>
      </dgm:prSet>
      <dgm:spPr/>
      <dgm:t>
        <a:bodyPr/>
        <a:lstStyle/>
        <a:p>
          <a:endParaRPr lang="en-US"/>
        </a:p>
      </dgm:t>
    </dgm:pt>
    <dgm:pt modelId="{7B81ECB1-45C2-47ED-B3FA-5BC5616E87DD}" type="pres">
      <dgm:prSet presAssocID="{BC60E675-A506-42C5-8EFB-10CE79699C36}" presName="node" presStyleLbl="node1" presStyleIdx="0" presStyleCnt="9">
        <dgm:presLayoutVars>
          <dgm:bulletEnabled val="1"/>
        </dgm:presLayoutVars>
      </dgm:prSet>
      <dgm:spPr/>
      <dgm:t>
        <a:bodyPr/>
        <a:lstStyle/>
        <a:p>
          <a:endParaRPr lang="en-US"/>
        </a:p>
      </dgm:t>
    </dgm:pt>
    <dgm:pt modelId="{D4F37610-D1D0-440E-B754-25167DDFC590}" type="pres">
      <dgm:prSet presAssocID="{21FEE11E-61CB-457F-8FCA-E144DFA4DC9F}" presName="sibTrans" presStyleCnt="0"/>
      <dgm:spPr/>
    </dgm:pt>
    <dgm:pt modelId="{57DAF8D5-F9EC-435F-954A-DECF605992B5}" type="pres">
      <dgm:prSet presAssocID="{A03661B6-E900-4049-BF0E-6822BBB80F0C}" presName="node" presStyleLbl="node1" presStyleIdx="1" presStyleCnt="9">
        <dgm:presLayoutVars>
          <dgm:bulletEnabled val="1"/>
        </dgm:presLayoutVars>
      </dgm:prSet>
      <dgm:spPr/>
      <dgm:t>
        <a:bodyPr/>
        <a:lstStyle/>
        <a:p>
          <a:endParaRPr lang="en-US"/>
        </a:p>
      </dgm:t>
    </dgm:pt>
    <dgm:pt modelId="{3F5E84AE-4B90-4723-8F91-E497B1930077}" type="pres">
      <dgm:prSet presAssocID="{6C250E17-B286-467E-863D-5ADE2FF47DD6}" presName="sibTrans" presStyleCnt="0"/>
      <dgm:spPr/>
    </dgm:pt>
    <dgm:pt modelId="{B49BDC33-8612-4C8D-A83D-DD4BB4872F17}" type="pres">
      <dgm:prSet presAssocID="{4C382CA8-FB44-48C8-A13F-59188A8C6F9F}" presName="node" presStyleLbl="node1" presStyleIdx="2" presStyleCnt="9">
        <dgm:presLayoutVars>
          <dgm:bulletEnabled val="1"/>
        </dgm:presLayoutVars>
      </dgm:prSet>
      <dgm:spPr/>
      <dgm:t>
        <a:bodyPr/>
        <a:lstStyle/>
        <a:p>
          <a:endParaRPr lang="en-US"/>
        </a:p>
      </dgm:t>
    </dgm:pt>
    <dgm:pt modelId="{63C1A1CC-D17B-4834-973F-B8FEB83442F8}" type="pres">
      <dgm:prSet presAssocID="{0A31772B-147B-42DB-9FB7-83C68E0FDC1C}" presName="sibTrans" presStyleCnt="0"/>
      <dgm:spPr/>
    </dgm:pt>
    <dgm:pt modelId="{59DF0AA4-F442-4236-B7AD-7AED11EAAAEF}" type="pres">
      <dgm:prSet presAssocID="{CC656697-2D9E-4B8E-B6E7-860513264729}" presName="node" presStyleLbl="node1" presStyleIdx="3" presStyleCnt="9">
        <dgm:presLayoutVars>
          <dgm:bulletEnabled val="1"/>
        </dgm:presLayoutVars>
      </dgm:prSet>
      <dgm:spPr/>
      <dgm:t>
        <a:bodyPr/>
        <a:lstStyle/>
        <a:p>
          <a:endParaRPr lang="en-US"/>
        </a:p>
      </dgm:t>
    </dgm:pt>
    <dgm:pt modelId="{3C88DEFC-6BE7-4B02-B9FC-FE5E9C876C55}" type="pres">
      <dgm:prSet presAssocID="{727E3074-480B-4C0E-AADD-43648469B102}" presName="sibTrans" presStyleCnt="0"/>
      <dgm:spPr/>
    </dgm:pt>
    <dgm:pt modelId="{EA6F68B5-090C-4BAF-90C5-E305388073DA}" type="pres">
      <dgm:prSet presAssocID="{808E4103-A968-4625-A7BE-C53C01CA68D4}" presName="node" presStyleLbl="node1" presStyleIdx="4" presStyleCnt="9">
        <dgm:presLayoutVars>
          <dgm:bulletEnabled val="1"/>
        </dgm:presLayoutVars>
      </dgm:prSet>
      <dgm:spPr/>
      <dgm:t>
        <a:bodyPr/>
        <a:lstStyle/>
        <a:p>
          <a:endParaRPr lang="en-US"/>
        </a:p>
      </dgm:t>
    </dgm:pt>
    <dgm:pt modelId="{BD8526D5-DBE4-457F-9EA9-9E229AFEF662}" type="pres">
      <dgm:prSet presAssocID="{9FD62077-526E-43CC-8A65-42F09C6D7A4F}" presName="sibTrans" presStyleCnt="0"/>
      <dgm:spPr/>
    </dgm:pt>
    <dgm:pt modelId="{BF6D9123-307D-44F5-B28A-080AF7447331}" type="pres">
      <dgm:prSet presAssocID="{DF18B0B2-A0BC-40D9-AB6E-F928C2847DED}" presName="node" presStyleLbl="node1" presStyleIdx="5" presStyleCnt="9">
        <dgm:presLayoutVars>
          <dgm:bulletEnabled val="1"/>
        </dgm:presLayoutVars>
      </dgm:prSet>
      <dgm:spPr/>
      <dgm:t>
        <a:bodyPr/>
        <a:lstStyle/>
        <a:p>
          <a:endParaRPr lang="en-US"/>
        </a:p>
      </dgm:t>
    </dgm:pt>
    <dgm:pt modelId="{A3FD0C03-FED5-4E34-940A-F68091E52154}" type="pres">
      <dgm:prSet presAssocID="{A8EAC68B-A158-4707-BC5C-7EED77B21821}" presName="sibTrans" presStyleCnt="0"/>
      <dgm:spPr/>
    </dgm:pt>
    <dgm:pt modelId="{2D19AF03-274F-490B-AC58-122D95A7B49B}" type="pres">
      <dgm:prSet presAssocID="{9755AF12-60CE-48BB-A1C4-3CEF4C44A125}" presName="node" presStyleLbl="node1" presStyleIdx="6" presStyleCnt="9">
        <dgm:presLayoutVars>
          <dgm:bulletEnabled val="1"/>
        </dgm:presLayoutVars>
      </dgm:prSet>
      <dgm:spPr/>
      <dgm:t>
        <a:bodyPr/>
        <a:lstStyle/>
        <a:p>
          <a:endParaRPr lang="en-US"/>
        </a:p>
      </dgm:t>
    </dgm:pt>
    <dgm:pt modelId="{BB3DD83D-F55D-48F4-BEC1-839773A0EA1A}" type="pres">
      <dgm:prSet presAssocID="{B20EC300-62E2-42CE-9887-2C5A2BBAE067}" presName="sibTrans" presStyleCnt="0"/>
      <dgm:spPr/>
    </dgm:pt>
    <dgm:pt modelId="{8138AB62-68DB-4421-BA89-93BFEC28C57B}" type="pres">
      <dgm:prSet presAssocID="{290533F9-C04B-48F9-94F4-FEB01FAC319C}" presName="node" presStyleLbl="node1" presStyleIdx="7" presStyleCnt="9">
        <dgm:presLayoutVars>
          <dgm:bulletEnabled val="1"/>
        </dgm:presLayoutVars>
      </dgm:prSet>
      <dgm:spPr/>
      <dgm:t>
        <a:bodyPr/>
        <a:lstStyle/>
        <a:p>
          <a:endParaRPr lang="en-US"/>
        </a:p>
      </dgm:t>
    </dgm:pt>
    <dgm:pt modelId="{3D3EA78D-F44A-4075-8557-EF6E966DC323}" type="pres">
      <dgm:prSet presAssocID="{3B014EAE-93FB-4BB0-BA75-F49EBD87AFD8}" presName="sibTrans" presStyleCnt="0"/>
      <dgm:spPr/>
    </dgm:pt>
    <dgm:pt modelId="{9740CF14-63CE-4EB7-B6E9-EB684494C35F}" type="pres">
      <dgm:prSet presAssocID="{C39B44C8-20A4-4DEB-A133-9CFA5A2E62DA}" presName="node" presStyleLbl="node1" presStyleIdx="8" presStyleCnt="9">
        <dgm:presLayoutVars>
          <dgm:bulletEnabled val="1"/>
        </dgm:presLayoutVars>
      </dgm:prSet>
      <dgm:spPr/>
      <dgm:t>
        <a:bodyPr/>
        <a:lstStyle/>
        <a:p>
          <a:endParaRPr lang="en-US"/>
        </a:p>
      </dgm:t>
    </dgm:pt>
  </dgm:ptLst>
  <dgm:cxnLst>
    <dgm:cxn modelId="{3FDDB59E-3CAA-4A29-BDF9-6B5B433FA123}" srcId="{D074A363-E69F-4186-8C3E-9EF1E44381FC}" destId="{DF18B0B2-A0BC-40D9-AB6E-F928C2847DED}" srcOrd="5" destOrd="0" parTransId="{F0FA03BE-05B0-4251-8796-8CDEA2C96AD1}" sibTransId="{A8EAC68B-A158-4707-BC5C-7EED77B21821}"/>
    <dgm:cxn modelId="{16E260C8-09D2-4FB0-9BC4-9155B1B09850}" srcId="{D074A363-E69F-4186-8C3E-9EF1E44381FC}" destId="{9755AF12-60CE-48BB-A1C4-3CEF4C44A125}" srcOrd="6" destOrd="0" parTransId="{3A3FBB48-04F6-4B19-A782-181B59F36BC6}" sibTransId="{B20EC300-62E2-42CE-9887-2C5A2BBAE067}"/>
    <dgm:cxn modelId="{7DB6E200-5CE3-4541-9331-CCE6F1052A9A}" type="presOf" srcId="{DF18B0B2-A0BC-40D9-AB6E-F928C2847DED}" destId="{BF6D9123-307D-44F5-B28A-080AF7447331}" srcOrd="0" destOrd="0" presId="urn:microsoft.com/office/officeart/2005/8/layout/default"/>
    <dgm:cxn modelId="{F92AEA9A-EB3B-4EDD-BF4C-F5ABDA353E40}" srcId="{D074A363-E69F-4186-8C3E-9EF1E44381FC}" destId="{BC60E675-A506-42C5-8EFB-10CE79699C36}" srcOrd="0" destOrd="0" parTransId="{4E62C603-EC9C-4099-BC34-97F814EDCD15}" sibTransId="{21FEE11E-61CB-457F-8FCA-E144DFA4DC9F}"/>
    <dgm:cxn modelId="{EE59C469-F5E5-45AB-B647-8D4FDD6E834A}" type="presOf" srcId="{9755AF12-60CE-48BB-A1C4-3CEF4C44A125}" destId="{2D19AF03-274F-490B-AC58-122D95A7B49B}" srcOrd="0" destOrd="0" presId="urn:microsoft.com/office/officeart/2005/8/layout/default"/>
    <dgm:cxn modelId="{F67F80E2-2613-415C-A720-ACFCBA5F9AEA}" type="presOf" srcId="{BC60E675-A506-42C5-8EFB-10CE79699C36}" destId="{7B81ECB1-45C2-47ED-B3FA-5BC5616E87DD}" srcOrd="0" destOrd="0" presId="urn:microsoft.com/office/officeart/2005/8/layout/default"/>
    <dgm:cxn modelId="{0EC207E3-0959-4607-AD1D-2B0E3A6303E3}" type="presOf" srcId="{290533F9-C04B-48F9-94F4-FEB01FAC319C}" destId="{8138AB62-68DB-4421-BA89-93BFEC28C57B}" srcOrd="0" destOrd="0" presId="urn:microsoft.com/office/officeart/2005/8/layout/default"/>
    <dgm:cxn modelId="{55643B1F-552A-4C3A-8576-E1FB56F1A9BC}" srcId="{D074A363-E69F-4186-8C3E-9EF1E44381FC}" destId="{290533F9-C04B-48F9-94F4-FEB01FAC319C}" srcOrd="7" destOrd="0" parTransId="{0D1326E2-C8BB-4E2C-B9F4-55EF492E21CD}" sibTransId="{3B014EAE-93FB-4BB0-BA75-F49EBD87AFD8}"/>
    <dgm:cxn modelId="{9D7A321C-DF3C-4A26-A3BF-49820838798E}" srcId="{D074A363-E69F-4186-8C3E-9EF1E44381FC}" destId="{4C382CA8-FB44-48C8-A13F-59188A8C6F9F}" srcOrd="2" destOrd="0" parTransId="{5F6EF906-319E-4FC5-BD6A-F900E6407B63}" sibTransId="{0A31772B-147B-42DB-9FB7-83C68E0FDC1C}"/>
    <dgm:cxn modelId="{060371C6-C799-4058-8A94-5C67E0B586E2}" type="presOf" srcId="{A03661B6-E900-4049-BF0E-6822BBB80F0C}" destId="{57DAF8D5-F9EC-435F-954A-DECF605992B5}" srcOrd="0" destOrd="0" presId="urn:microsoft.com/office/officeart/2005/8/layout/default"/>
    <dgm:cxn modelId="{9FB9C5AF-6F38-4358-80E2-EF7E8B772AD4}" srcId="{D074A363-E69F-4186-8C3E-9EF1E44381FC}" destId="{808E4103-A968-4625-A7BE-C53C01CA68D4}" srcOrd="4" destOrd="0" parTransId="{7CE00CEF-4CB5-4153-B8BD-162548AED410}" sibTransId="{9FD62077-526E-43CC-8A65-42F09C6D7A4F}"/>
    <dgm:cxn modelId="{22E72939-5517-43BC-80A1-0CD1AD979039}" type="presOf" srcId="{D074A363-E69F-4186-8C3E-9EF1E44381FC}" destId="{39722F53-576F-4775-89FB-7CCC3B5AC53E}" srcOrd="0" destOrd="0" presId="urn:microsoft.com/office/officeart/2005/8/layout/default"/>
    <dgm:cxn modelId="{0EAFC051-0582-4E08-B929-3B71C240634E}" srcId="{D074A363-E69F-4186-8C3E-9EF1E44381FC}" destId="{CC656697-2D9E-4B8E-B6E7-860513264729}" srcOrd="3" destOrd="0" parTransId="{6C92CBFF-C4FF-485C-89D2-2A08BA58E5F0}" sibTransId="{727E3074-480B-4C0E-AADD-43648469B102}"/>
    <dgm:cxn modelId="{B34B277A-D484-45FC-BA65-6186F746E9EE}" type="presOf" srcId="{808E4103-A968-4625-A7BE-C53C01CA68D4}" destId="{EA6F68B5-090C-4BAF-90C5-E305388073DA}" srcOrd="0" destOrd="0" presId="urn:microsoft.com/office/officeart/2005/8/layout/default"/>
    <dgm:cxn modelId="{E43FAA32-EF54-4384-8773-561DCE463641}" type="presOf" srcId="{C39B44C8-20A4-4DEB-A133-9CFA5A2E62DA}" destId="{9740CF14-63CE-4EB7-B6E9-EB684494C35F}" srcOrd="0" destOrd="0" presId="urn:microsoft.com/office/officeart/2005/8/layout/default"/>
    <dgm:cxn modelId="{5592AD03-925C-4CE4-82C9-73D28131B83D}" srcId="{D074A363-E69F-4186-8C3E-9EF1E44381FC}" destId="{C39B44C8-20A4-4DEB-A133-9CFA5A2E62DA}" srcOrd="8" destOrd="0" parTransId="{640311D6-FEE9-47F1-91EA-993028566344}" sibTransId="{2D49F501-E0EB-4B07-ACB1-2A524C0410C7}"/>
    <dgm:cxn modelId="{CA5DB385-E321-4EB3-ACE0-580300DEE8A7}" srcId="{D074A363-E69F-4186-8C3E-9EF1E44381FC}" destId="{A03661B6-E900-4049-BF0E-6822BBB80F0C}" srcOrd="1" destOrd="0" parTransId="{9E0EA448-FFB6-494F-B9F3-ACD41F95E09F}" sibTransId="{6C250E17-B286-467E-863D-5ADE2FF47DD6}"/>
    <dgm:cxn modelId="{8DA53101-05B0-4A87-AFAF-3464DCDBD856}" type="presOf" srcId="{4C382CA8-FB44-48C8-A13F-59188A8C6F9F}" destId="{B49BDC33-8612-4C8D-A83D-DD4BB4872F17}" srcOrd="0" destOrd="0" presId="urn:microsoft.com/office/officeart/2005/8/layout/default"/>
    <dgm:cxn modelId="{AEF29DAF-8FB8-4BE9-8CD7-D9BD5853DCC8}" type="presOf" srcId="{CC656697-2D9E-4B8E-B6E7-860513264729}" destId="{59DF0AA4-F442-4236-B7AD-7AED11EAAAEF}" srcOrd="0" destOrd="0" presId="urn:microsoft.com/office/officeart/2005/8/layout/default"/>
    <dgm:cxn modelId="{C9FD6AC7-E5E6-4F63-A043-C211B270142B}" type="presParOf" srcId="{39722F53-576F-4775-89FB-7CCC3B5AC53E}" destId="{7B81ECB1-45C2-47ED-B3FA-5BC5616E87DD}" srcOrd="0" destOrd="0" presId="urn:microsoft.com/office/officeart/2005/8/layout/default"/>
    <dgm:cxn modelId="{CE2C4507-A710-412D-BEA3-40AE64980D86}" type="presParOf" srcId="{39722F53-576F-4775-89FB-7CCC3B5AC53E}" destId="{D4F37610-D1D0-440E-B754-25167DDFC590}" srcOrd="1" destOrd="0" presId="urn:microsoft.com/office/officeart/2005/8/layout/default"/>
    <dgm:cxn modelId="{BE038DA7-AD52-4356-A035-804CF2596FDB}" type="presParOf" srcId="{39722F53-576F-4775-89FB-7CCC3B5AC53E}" destId="{57DAF8D5-F9EC-435F-954A-DECF605992B5}" srcOrd="2" destOrd="0" presId="urn:microsoft.com/office/officeart/2005/8/layout/default"/>
    <dgm:cxn modelId="{6620EA9E-9883-41C6-BF53-D772AC1D774F}" type="presParOf" srcId="{39722F53-576F-4775-89FB-7CCC3B5AC53E}" destId="{3F5E84AE-4B90-4723-8F91-E497B1930077}" srcOrd="3" destOrd="0" presId="urn:microsoft.com/office/officeart/2005/8/layout/default"/>
    <dgm:cxn modelId="{7DC67D0F-14A9-42B1-A17A-D18CB17E1077}" type="presParOf" srcId="{39722F53-576F-4775-89FB-7CCC3B5AC53E}" destId="{B49BDC33-8612-4C8D-A83D-DD4BB4872F17}" srcOrd="4" destOrd="0" presId="urn:microsoft.com/office/officeart/2005/8/layout/default"/>
    <dgm:cxn modelId="{6D426077-69E0-448C-8984-AD72FB671704}" type="presParOf" srcId="{39722F53-576F-4775-89FB-7CCC3B5AC53E}" destId="{63C1A1CC-D17B-4834-973F-B8FEB83442F8}" srcOrd="5" destOrd="0" presId="urn:microsoft.com/office/officeart/2005/8/layout/default"/>
    <dgm:cxn modelId="{0EF22DE3-4E17-4EA3-8319-8143F1E8C2B9}" type="presParOf" srcId="{39722F53-576F-4775-89FB-7CCC3B5AC53E}" destId="{59DF0AA4-F442-4236-B7AD-7AED11EAAAEF}" srcOrd="6" destOrd="0" presId="urn:microsoft.com/office/officeart/2005/8/layout/default"/>
    <dgm:cxn modelId="{20B74468-5934-4BC1-BA88-380E1E7F4768}" type="presParOf" srcId="{39722F53-576F-4775-89FB-7CCC3B5AC53E}" destId="{3C88DEFC-6BE7-4B02-B9FC-FE5E9C876C55}" srcOrd="7" destOrd="0" presId="urn:microsoft.com/office/officeart/2005/8/layout/default"/>
    <dgm:cxn modelId="{CE3BBB64-7A31-463D-9925-40B7B5F05FF1}" type="presParOf" srcId="{39722F53-576F-4775-89FB-7CCC3B5AC53E}" destId="{EA6F68B5-090C-4BAF-90C5-E305388073DA}" srcOrd="8" destOrd="0" presId="urn:microsoft.com/office/officeart/2005/8/layout/default"/>
    <dgm:cxn modelId="{3EC81C86-A1C9-47C2-96AA-C54794600B36}" type="presParOf" srcId="{39722F53-576F-4775-89FB-7CCC3B5AC53E}" destId="{BD8526D5-DBE4-457F-9EA9-9E229AFEF662}" srcOrd="9" destOrd="0" presId="urn:microsoft.com/office/officeart/2005/8/layout/default"/>
    <dgm:cxn modelId="{A55B37CD-7AB3-4C52-8403-6F2114AF8AA1}" type="presParOf" srcId="{39722F53-576F-4775-89FB-7CCC3B5AC53E}" destId="{BF6D9123-307D-44F5-B28A-080AF7447331}" srcOrd="10" destOrd="0" presId="urn:microsoft.com/office/officeart/2005/8/layout/default"/>
    <dgm:cxn modelId="{4A34FAD6-8E81-4334-B2D9-CC8DF6712484}" type="presParOf" srcId="{39722F53-576F-4775-89FB-7CCC3B5AC53E}" destId="{A3FD0C03-FED5-4E34-940A-F68091E52154}" srcOrd="11" destOrd="0" presId="urn:microsoft.com/office/officeart/2005/8/layout/default"/>
    <dgm:cxn modelId="{70DC9C1A-9125-4D34-8902-48B67DF57A3B}" type="presParOf" srcId="{39722F53-576F-4775-89FB-7CCC3B5AC53E}" destId="{2D19AF03-274F-490B-AC58-122D95A7B49B}" srcOrd="12" destOrd="0" presId="urn:microsoft.com/office/officeart/2005/8/layout/default"/>
    <dgm:cxn modelId="{6BC607AF-B26F-4137-82E1-67E45F28A5A4}" type="presParOf" srcId="{39722F53-576F-4775-89FB-7CCC3B5AC53E}" destId="{BB3DD83D-F55D-48F4-BEC1-839773A0EA1A}" srcOrd="13" destOrd="0" presId="urn:microsoft.com/office/officeart/2005/8/layout/default"/>
    <dgm:cxn modelId="{5A6937B3-C56E-4979-A0E6-989E6B4C95AB}" type="presParOf" srcId="{39722F53-576F-4775-89FB-7CCC3B5AC53E}" destId="{8138AB62-68DB-4421-BA89-93BFEC28C57B}" srcOrd="14" destOrd="0" presId="urn:microsoft.com/office/officeart/2005/8/layout/default"/>
    <dgm:cxn modelId="{DB28BEBA-6A46-4E28-B889-4B33A52CE251}" type="presParOf" srcId="{39722F53-576F-4775-89FB-7CCC3B5AC53E}" destId="{3D3EA78D-F44A-4075-8557-EF6E966DC323}" srcOrd="15" destOrd="0" presId="urn:microsoft.com/office/officeart/2005/8/layout/default"/>
    <dgm:cxn modelId="{0B88370B-F904-49EC-A758-B2D67A95B6C0}" type="presParOf" srcId="{39722F53-576F-4775-89FB-7CCC3B5AC53E}" destId="{9740CF14-63CE-4EB7-B6E9-EB684494C35F}" srcOrd="1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DF63F67-7EFE-4F2D-81E0-3243A7F48A0E}" type="doc">
      <dgm:prSet loTypeId="urn:microsoft.com/office/officeart/2008/layout/PictureStrips" loCatId="list" qsTypeId="urn:microsoft.com/office/officeart/2005/8/quickstyle/simple1" qsCatId="simple" csTypeId="urn:microsoft.com/office/officeart/2005/8/colors/colorful4" csCatId="colorful" phldr="1"/>
      <dgm:spPr/>
      <dgm:t>
        <a:bodyPr/>
        <a:lstStyle/>
        <a:p>
          <a:endParaRPr lang="en-US"/>
        </a:p>
      </dgm:t>
    </dgm:pt>
    <dgm:pt modelId="{2080ADE1-D711-43BC-80AC-FEE59F510D9C}">
      <dgm:prSet phldrT="[Text]"/>
      <dgm:spPr/>
      <dgm:t>
        <a:bodyPr/>
        <a:lstStyle/>
        <a:p>
          <a:r>
            <a:rPr lang="en-US" dirty="0" smtClean="0"/>
            <a:t>6. Education of People :</a:t>
          </a:r>
          <a:endParaRPr lang="en-US" dirty="0"/>
        </a:p>
      </dgm:t>
    </dgm:pt>
    <dgm:pt modelId="{B26267D0-58BD-4F93-9FA5-F0E8F2440767}" type="parTrans" cxnId="{8F9712FE-1C29-4120-8812-77E41FCE6643}">
      <dgm:prSet/>
      <dgm:spPr/>
      <dgm:t>
        <a:bodyPr/>
        <a:lstStyle/>
        <a:p>
          <a:endParaRPr lang="en-US"/>
        </a:p>
      </dgm:t>
    </dgm:pt>
    <dgm:pt modelId="{60510DE8-C097-4B62-904B-838CF8E65795}" type="sibTrans" cxnId="{8F9712FE-1C29-4120-8812-77E41FCE6643}">
      <dgm:prSet/>
      <dgm:spPr/>
      <dgm:t>
        <a:bodyPr/>
        <a:lstStyle/>
        <a:p>
          <a:endParaRPr lang="en-US"/>
        </a:p>
      </dgm:t>
    </dgm:pt>
    <dgm:pt modelId="{EBA3BC6C-B985-4F58-81AE-9F324C6C6C27}">
      <dgm:prSet phldrT="[Text]"/>
      <dgm:spPr/>
      <dgm:t>
        <a:bodyPr/>
        <a:lstStyle/>
        <a:p>
          <a:r>
            <a:rPr lang="en-US" dirty="0" smtClean="0"/>
            <a:t>7 Support to Press :</a:t>
          </a:r>
          <a:endParaRPr lang="en-US" dirty="0"/>
        </a:p>
      </dgm:t>
    </dgm:pt>
    <dgm:pt modelId="{64B3386C-B035-4354-8980-4F244FDC8DE1}" type="parTrans" cxnId="{15D1D938-BE5B-412B-B6EA-0634F971B67A}">
      <dgm:prSet/>
      <dgm:spPr/>
      <dgm:t>
        <a:bodyPr/>
        <a:lstStyle/>
        <a:p>
          <a:endParaRPr lang="en-US"/>
        </a:p>
      </dgm:t>
    </dgm:pt>
    <dgm:pt modelId="{B18EC210-DF58-4605-AC57-9C56434B78F5}" type="sibTrans" cxnId="{15D1D938-BE5B-412B-B6EA-0634F971B67A}">
      <dgm:prSet/>
      <dgm:spPr/>
      <dgm:t>
        <a:bodyPr/>
        <a:lstStyle/>
        <a:p>
          <a:endParaRPr lang="en-US"/>
        </a:p>
      </dgm:t>
    </dgm:pt>
    <dgm:pt modelId="{4CA37594-5D1B-4F7F-9766-C3B98C8205C4}">
      <dgm:prSet/>
      <dgm:spPr/>
      <dgm:t>
        <a:bodyPr/>
        <a:lstStyle/>
        <a:p>
          <a:r>
            <a:rPr lang="en-US" dirty="0" smtClean="0"/>
            <a:t>1. Promotion of Sales :</a:t>
          </a:r>
          <a:endParaRPr lang="en-US" dirty="0"/>
        </a:p>
      </dgm:t>
    </dgm:pt>
    <dgm:pt modelId="{59A8A32F-D8EA-40C7-A54B-7EBA729BF560}" type="parTrans" cxnId="{0EEC1B46-D865-4EEA-A17D-680761DCADC4}">
      <dgm:prSet/>
      <dgm:spPr/>
      <dgm:t>
        <a:bodyPr/>
        <a:lstStyle/>
        <a:p>
          <a:endParaRPr lang="en-US"/>
        </a:p>
      </dgm:t>
    </dgm:pt>
    <dgm:pt modelId="{5FAE4D63-2F7F-4F52-AA60-54F2EB175F5E}" type="sibTrans" cxnId="{0EEC1B46-D865-4EEA-A17D-680761DCADC4}">
      <dgm:prSet/>
      <dgm:spPr/>
      <dgm:t>
        <a:bodyPr/>
        <a:lstStyle/>
        <a:p>
          <a:endParaRPr lang="en-US"/>
        </a:p>
      </dgm:t>
    </dgm:pt>
    <dgm:pt modelId="{E11852CE-7681-4999-9377-2BD6AC755C54}">
      <dgm:prSet/>
      <dgm:spPr/>
      <dgm:t>
        <a:bodyPr/>
        <a:lstStyle/>
        <a:p>
          <a:r>
            <a:rPr lang="en-US" dirty="0" smtClean="0"/>
            <a:t>2. Introduction of New Product</a:t>
          </a:r>
          <a:endParaRPr lang="en-US" dirty="0"/>
        </a:p>
      </dgm:t>
    </dgm:pt>
    <dgm:pt modelId="{8C5551FA-C16A-4972-870E-0E73266728C9}" type="parTrans" cxnId="{F6563EB6-3B2A-4E4B-A5E2-F0370F1C9FB1}">
      <dgm:prSet/>
      <dgm:spPr/>
      <dgm:t>
        <a:bodyPr/>
        <a:lstStyle/>
        <a:p>
          <a:endParaRPr lang="en-US"/>
        </a:p>
      </dgm:t>
    </dgm:pt>
    <dgm:pt modelId="{14BC53D4-BBC4-4484-A07D-C1AE6345240E}" type="sibTrans" cxnId="{F6563EB6-3B2A-4E4B-A5E2-F0370F1C9FB1}">
      <dgm:prSet/>
      <dgm:spPr/>
      <dgm:t>
        <a:bodyPr/>
        <a:lstStyle/>
        <a:p>
          <a:endParaRPr lang="en-US"/>
        </a:p>
      </dgm:t>
    </dgm:pt>
    <dgm:pt modelId="{65B7BD63-9EED-4C71-9904-D4894BAB992A}">
      <dgm:prSet/>
      <dgm:spPr/>
      <dgm:t>
        <a:bodyPr/>
        <a:lstStyle/>
        <a:p>
          <a:r>
            <a:rPr lang="en-US" dirty="0" smtClean="0"/>
            <a:t>3. Creation of Good Public Image :</a:t>
          </a:r>
          <a:endParaRPr lang="en-US" dirty="0"/>
        </a:p>
      </dgm:t>
    </dgm:pt>
    <dgm:pt modelId="{3CBA666D-1391-4D79-9CD6-925FA2F1B8E7}" type="parTrans" cxnId="{E735A87F-44C8-4A6D-BBA3-36C1D087DD9B}">
      <dgm:prSet/>
      <dgm:spPr/>
      <dgm:t>
        <a:bodyPr/>
        <a:lstStyle/>
        <a:p>
          <a:endParaRPr lang="en-US"/>
        </a:p>
      </dgm:t>
    </dgm:pt>
    <dgm:pt modelId="{FB97EBF5-C3F9-48D3-8E5F-67391FA79182}" type="sibTrans" cxnId="{E735A87F-44C8-4A6D-BBA3-36C1D087DD9B}">
      <dgm:prSet/>
      <dgm:spPr/>
      <dgm:t>
        <a:bodyPr/>
        <a:lstStyle/>
        <a:p>
          <a:endParaRPr lang="en-US"/>
        </a:p>
      </dgm:t>
    </dgm:pt>
    <dgm:pt modelId="{C1E3A2B9-DA57-459F-B5EA-6BB01BE39482}">
      <dgm:prSet/>
      <dgm:spPr/>
      <dgm:t>
        <a:bodyPr/>
        <a:lstStyle/>
        <a:p>
          <a:r>
            <a:rPr lang="en-US" dirty="0" smtClean="0"/>
            <a:t>4. Mass Production :</a:t>
          </a:r>
          <a:endParaRPr lang="en-US" dirty="0"/>
        </a:p>
      </dgm:t>
    </dgm:pt>
    <dgm:pt modelId="{717C0F22-9ACA-47F6-AD9E-E7DD180861A0}" type="parTrans" cxnId="{235EE875-832B-492F-9838-CB640281F160}">
      <dgm:prSet/>
      <dgm:spPr/>
      <dgm:t>
        <a:bodyPr/>
        <a:lstStyle/>
        <a:p>
          <a:endParaRPr lang="en-US"/>
        </a:p>
      </dgm:t>
    </dgm:pt>
    <dgm:pt modelId="{76DCFDD8-7DE9-448C-B356-DC5C40C66C61}" type="sibTrans" cxnId="{235EE875-832B-492F-9838-CB640281F160}">
      <dgm:prSet/>
      <dgm:spPr/>
      <dgm:t>
        <a:bodyPr/>
        <a:lstStyle/>
        <a:p>
          <a:endParaRPr lang="en-US"/>
        </a:p>
      </dgm:t>
    </dgm:pt>
    <dgm:pt modelId="{6928F233-3DBD-416D-9735-44B1241C1D62}">
      <dgm:prSet/>
      <dgm:spPr/>
      <dgm:t>
        <a:bodyPr/>
        <a:lstStyle/>
        <a:p>
          <a:r>
            <a:rPr lang="en-US" dirty="0" smtClean="0"/>
            <a:t>5. Research :</a:t>
          </a:r>
          <a:endParaRPr lang="en-US" dirty="0"/>
        </a:p>
      </dgm:t>
    </dgm:pt>
    <dgm:pt modelId="{AA540DC4-B341-4C32-A63D-4691E1B7D2AB}" type="parTrans" cxnId="{B0355C6A-CBAA-47B9-913E-66BB5BE26602}">
      <dgm:prSet/>
      <dgm:spPr/>
      <dgm:t>
        <a:bodyPr/>
        <a:lstStyle/>
        <a:p>
          <a:endParaRPr lang="en-US"/>
        </a:p>
      </dgm:t>
    </dgm:pt>
    <dgm:pt modelId="{8A847FBD-D46D-4F28-B08D-7C6D04B0A0E3}" type="sibTrans" cxnId="{B0355C6A-CBAA-47B9-913E-66BB5BE26602}">
      <dgm:prSet/>
      <dgm:spPr/>
      <dgm:t>
        <a:bodyPr/>
        <a:lstStyle/>
        <a:p>
          <a:endParaRPr lang="en-US"/>
        </a:p>
      </dgm:t>
    </dgm:pt>
    <dgm:pt modelId="{CABB5FA0-AF81-408A-810D-13656C48E2FA}" type="pres">
      <dgm:prSet presAssocID="{ADF63F67-7EFE-4F2D-81E0-3243A7F48A0E}" presName="Name0" presStyleCnt="0">
        <dgm:presLayoutVars>
          <dgm:dir/>
          <dgm:resizeHandles val="exact"/>
        </dgm:presLayoutVars>
      </dgm:prSet>
      <dgm:spPr/>
      <dgm:t>
        <a:bodyPr/>
        <a:lstStyle/>
        <a:p>
          <a:endParaRPr lang="en-US"/>
        </a:p>
      </dgm:t>
    </dgm:pt>
    <dgm:pt modelId="{83243467-4F4C-408A-99EB-D1AE2DBE5A6C}" type="pres">
      <dgm:prSet presAssocID="{4CA37594-5D1B-4F7F-9766-C3B98C8205C4}" presName="composite" presStyleCnt="0"/>
      <dgm:spPr/>
    </dgm:pt>
    <dgm:pt modelId="{8A348AF5-C3EA-4DA5-855C-90690E70E663}" type="pres">
      <dgm:prSet presAssocID="{4CA37594-5D1B-4F7F-9766-C3B98C8205C4}" presName="rect1" presStyleLbl="trAlignAcc1" presStyleIdx="0" presStyleCnt="7">
        <dgm:presLayoutVars>
          <dgm:bulletEnabled val="1"/>
        </dgm:presLayoutVars>
      </dgm:prSet>
      <dgm:spPr/>
      <dgm:t>
        <a:bodyPr/>
        <a:lstStyle/>
        <a:p>
          <a:endParaRPr lang="en-US"/>
        </a:p>
      </dgm:t>
    </dgm:pt>
    <dgm:pt modelId="{A4C1DEC4-47C2-4B6F-A6A1-7AACB79AD12B}" type="pres">
      <dgm:prSet presAssocID="{4CA37594-5D1B-4F7F-9766-C3B98C8205C4}" presName="rect2" presStyleLbl="fgImgPlace1" presStyleIdx="0" presStyleCnt="7"/>
      <dgm:spPr/>
    </dgm:pt>
    <dgm:pt modelId="{E19FAE70-A0EF-46C1-9A56-826C7D12039F}" type="pres">
      <dgm:prSet presAssocID="{5FAE4D63-2F7F-4F52-AA60-54F2EB175F5E}" presName="sibTrans" presStyleCnt="0"/>
      <dgm:spPr/>
    </dgm:pt>
    <dgm:pt modelId="{23DC683E-AFFB-4C4E-B400-748AE60BAD0D}" type="pres">
      <dgm:prSet presAssocID="{E11852CE-7681-4999-9377-2BD6AC755C54}" presName="composite" presStyleCnt="0"/>
      <dgm:spPr/>
    </dgm:pt>
    <dgm:pt modelId="{62D9234C-F381-40D1-9D9B-C0A4A2ED5297}" type="pres">
      <dgm:prSet presAssocID="{E11852CE-7681-4999-9377-2BD6AC755C54}" presName="rect1" presStyleLbl="trAlignAcc1" presStyleIdx="1" presStyleCnt="7">
        <dgm:presLayoutVars>
          <dgm:bulletEnabled val="1"/>
        </dgm:presLayoutVars>
      </dgm:prSet>
      <dgm:spPr/>
      <dgm:t>
        <a:bodyPr/>
        <a:lstStyle/>
        <a:p>
          <a:endParaRPr lang="en-US"/>
        </a:p>
      </dgm:t>
    </dgm:pt>
    <dgm:pt modelId="{A01CCDFC-926B-4603-BFAB-4AA31E34D293}" type="pres">
      <dgm:prSet presAssocID="{E11852CE-7681-4999-9377-2BD6AC755C54}" presName="rect2" presStyleLbl="fgImgPlace1" presStyleIdx="1" presStyleCnt="7"/>
      <dgm:spPr/>
    </dgm:pt>
    <dgm:pt modelId="{CBBD9C8C-0E7E-4255-AA61-8B4F72AA448A}" type="pres">
      <dgm:prSet presAssocID="{14BC53D4-BBC4-4484-A07D-C1AE6345240E}" presName="sibTrans" presStyleCnt="0"/>
      <dgm:spPr/>
    </dgm:pt>
    <dgm:pt modelId="{4D241AEC-9E14-4020-B9AF-A8C6A2BAAD56}" type="pres">
      <dgm:prSet presAssocID="{65B7BD63-9EED-4C71-9904-D4894BAB992A}" presName="composite" presStyleCnt="0"/>
      <dgm:spPr/>
    </dgm:pt>
    <dgm:pt modelId="{FDE5D787-62CF-4F0E-A6C7-2CD16EC6C66F}" type="pres">
      <dgm:prSet presAssocID="{65B7BD63-9EED-4C71-9904-D4894BAB992A}" presName="rect1" presStyleLbl="trAlignAcc1" presStyleIdx="2" presStyleCnt="7">
        <dgm:presLayoutVars>
          <dgm:bulletEnabled val="1"/>
        </dgm:presLayoutVars>
      </dgm:prSet>
      <dgm:spPr/>
      <dgm:t>
        <a:bodyPr/>
        <a:lstStyle/>
        <a:p>
          <a:endParaRPr lang="en-US"/>
        </a:p>
      </dgm:t>
    </dgm:pt>
    <dgm:pt modelId="{17959B8E-E968-4497-ABDF-E2422B1D32E7}" type="pres">
      <dgm:prSet presAssocID="{65B7BD63-9EED-4C71-9904-D4894BAB992A}" presName="rect2" presStyleLbl="fgImgPlace1" presStyleIdx="2" presStyleCnt="7"/>
      <dgm:spPr/>
    </dgm:pt>
    <dgm:pt modelId="{A2D67025-6203-405E-B3FC-83243D7C9B1D}" type="pres">
      <dgm:prSet presAssocID="{FB97EBF5-C3F9-48D3-8E5F-67391FA79182}" presName="sibTrans" presStyleCnt="0"/>
      <dgm:spPr/>
    </dgm:pt>
    <dgm:pt modelId="{234657E5-C1B1-4590-8B90-0D8F3C05E1C1}" type="pres">
      <dgm:prSet presAssocID="{C1E3A2B9-DA57-459F-B5EA-6BB01BE39482}" presName="composite" presStyleCnt="0"/>
      <dgm:spPr/>
    </dgm:pt>
    <dgm:pt modelId="{8A93ED86-5491-48E8-AD4B-FD46259F514A}" type="pres">
      <dgm:prSet presAssocID="{C1E3A2B9-DA57-459F-B5EA-6BB01BE39482}" presName="rect1" presStyleLbl="trAlignAcc1" presStyleIdx="3" presStyleCnt="7">
        <dgm:presLayoutVars>
          <dgm:bulletEnabled val="1"/>
        </dgm:presLayoutVars>
      </dgm:prSet>
      <dgm:spPr/>
      <dgm:t>
        <a:bodyPr/>
        <a:lstStyle/>
        <a:p>
          <a:endParaRPr lang="en-US"/>
        </a:p>
      </dgm:t>
    </dgm:pt>
    <dgm:pt modelId="{6BDCC426-64BB-42DF-80CD-8255D72A84BD}" type="pres">
      <dgm:prSet presAssocID="{C1E3A2B9-DA57-459F-B5EA-6BB01BE39482}" presName="rect2" presStyleLbl="fgImgPlace1" presStyleIdx="3" presStyleCnt="7"/>
      <dgm:spPr/>
    </dgm:pt>
    <dgm:pt modelId="{A80EAE83-CD2A-42A0-89A8-2B4D4AA2DDC4}" type="pres">
      <dgm:prSet presAssocID="{76DCFDD8-7DE9-448C-B356-DC5C40C66C61}" presName="sibTrans" presStyleCnt="0"/>
      <dgm:spPr/>
    </dgm:pt>
    <dgm:pt modelId="{0E559870-C8F6-47D6-BB32-BB0E05797521}" type="pres">
      <dgm:prSet presAssocID="{6928F233-3DBD-416D-9735-44B1241C1D62}" presName="composite" presStyleCnt="0"/>
      <dgm:spPr/>
    </dgm:pt>
    <dgm:pt modelId="{5377EC58-A8B7-48E1-8451-71ADCEDE9689}" type="pres">
      <dgm:prSet presAssocID="{6928F233-3DBD-416D-9735-44B1241C1D62}" presName="rect1" presStyleLbl="trAlignAcc1" presStyleIdx="4" presStyleCnt="7">
        <dgm:presLayoutVars>
          <dgm:bulletEnabled val="1"/>
        </dgm:presLayoutVars>
      </dgm:prSet>
      <dgm:spPr/>
      <dgm:t>
        <a:bodyPr/>
        <a:lstStyle/>
        <a:p>
          <a:endParaRPr lang="en-US"/>
        </a:p>
      </dgm:t>
    </dgm:pt>
    <dgm:pt modelId="{DF1E1F38-288C-4EA5-96C4-C2699DD805FE}" type="pres">
      <dgm:prSet presAssocID="{6928F233-3DBD-416D-9735-44B1241C1D62}" presName="rect2" presStyleLbl="fgImgPlace1" presStyleIdx="4" presStyleCnt="7"/>
      <dgm:spPr/>
    </dgm:pt>
    <dgm:pt modelId="{B74B47CA-D196-4E4D-AAB8-B2A989F51E05}" type="pres">
      <dgm:prSet presAssocID="{8A847FBD-D46D-4F28-B08D-7C6D04B0A0E3}" presName="sibTrans" presStyleCnt="0"/>
      <dgm:spPr/>
    </dgm:pt>
    <dgm:pt modelId="{BA2FED45-DF8B-4B56-AAE7-1E772C03A11E}" type="pres">
      <dgm:prSet presAssocID="{2080ADE1-D711-43BC-80AC-FEE59F510D9C}" presName="composite" presStyleCnt="0"/>
      <dgm:spPr/>
    </dgm:pt>
    <dgm:pt modelId="{6C526BDD-DC63-4902-B708-6D53BBE39B60}" type="pres">
      <dgm:prSet presAssocID="{2080ADE1-D711-43BC-80AC-FEE59F510D9C}" presName="rect1" presStyleLbl="trAlignAcc1" presStyleIdx="5" presStyleCnt="7">
        <dgm:presLayoutVars>
          <dgm:bulletEnabled val="1"/>
        </dgm:presLayoutVars>
      </dgm:prSet>
      <dgm:spPr/>
      <dgm:t>
        <a:bodyPr/>
        <a:lstStyle/>
        <a:p>
          <a:endParaRPr lang="en-US"/>
        </a:p>
      </dgm:t>
    </dgm:pt>
    <dgm:pt modelId="{09E48286-649E-4CCC-B241-C26B1123F158}" type="pres">
      <dgm:prSet presAssocID="{2080ADE1-D711-43BC-80AC-FEE59F510D9C}" presName="rect2" presStyleLbl="fgImgPlace1" presStyleIdx="5" presStyleCnt="7"/>
      <dgm:spPr/>
    </dgm:pt>
    <dgm:pt modelId="{CCE68B6C-836F-4918-91D3-FE642C519C2D}" type="pres">
      <dgm:prSet presAssocID="{60510DE8-C097-4B62-904B-838CF8E65795}" presName="sibTrans" presStyleCnt="0"/>
      <dgm:spPr/>
    </dgm:pt>
    <dgm:pt modelId="{85B75F20-39ED-4885-AB64-E2E8A933C69D}" type="pres">
      <dgm:prSet presAssocID="{EBA3BC6C-B985-4F58-81AE-9F324C6C6C27}" presName="composite" presStyleCnt="0"/>
      <dgm:spPr/>
    </dgm:pt>
    <dgm:pt modelId="{4524D69A-EC41-4286-8D6D-D6857D8C42E9}" type="pres">
      <dgm:prSet presAssocID="{EBA3BC6C-B985-4F58-81AE-9F324C6C6C27}" presName="rect1" presStyleLbl="trAlignAcc1" presStyleIdx="6" presStyleCnt="7">
        <dgm:presLayoutVars>
          <dgm:bulletEnabled val="1"/>
        </dgm:presLayoutVars>
      </dgm:prSet>
      <dgm:spPr/>
      <dgm:t>
        <a:bodyPr/>
        <a:lstStyle/>
        <a:p>
          <a:endParaRPr lang="en-US"/>
        </a:p>
      </dgm:t>
    </dgm:pt>
    <dgm:pt modelId="{393BA9ED-FEEE-44E3-8FFE-9196B1E3BC2F}" type="pres">
      <dgm:prSet presAssocID="{EBA3BC6C-B985-4F58-81AE-9F324C6C6C27}" presName="rect2" presStyleLbl="fgImgPlace1" presStyleIdx="6" presStyleCnt="7"/>
      <dgm:spPr/>
    </dgm:pt>
  </dgm:ptLst>
  <dgm:cxnLst>
    <dgm:cxn modelId="{2FBD5738-424B-4775-A729-31C83FCA8CCE}" type="presOf" srcId="{4CA37594-5D1B-4F7F-9766-C3B98C8205C4}" destId="{8A348AF5-C3EA-4DA5-855C-90690E70E663}" srcOrd="0" destOrd="0" presId="urn:microsoft.com/office/officeart/2008/layout/PictureStrips"/>
    <dgm:cxn modelId="{E735A87F-44C8-4A6D-BBA3-36C1D087DD9B}" srcId="{ADF63F67-7EFE-4F2D-81E0-3243A7F48A0E}" destId="{65B7BD63-9EED-4C71-9904-D4894BAB992A}" srcOrd="2" destOrd="0" parTransId="{3CBA666D-1391-4D79-9CD6-925FA2F1B8E7}" sibTransId="{FB97EBF5-C3F9-48D3-8E5F-67391FA79182}"/>
    <dgm:cxn modelId="{235EE875-832B-492F-9838-CB640281F160}" srcId="{ADF63F67-7EFE-4F2D-81E0-3243A7F48A0E}" destId="{C1E3A2B9-DA57-459F-B5EA-6BB01BE39482}" srcOrd="3" destOrd="0" parTransId="{717C0F22-9ACA-47F6-AD9E-E7DD180861A0}" sibTransId="{76DCFDD8-7DE9-448C-B356-DC5C40C66C61}"/>
    <dgm:cxn modelId="{5EB60B0B-5618-4972-995D-0BE02A0D698E}" type="presOf" srcId="{6928F233-3DBD-416D-9735-44B1241C1D62}" destId="{5377EC58-A8B7-48E1-8451-71ADCEDE9689}" srcOrd="0" destOrd="0" presId="urn:microsoft.com/office/officeart/2008/layout/PictureStrips"/>
    <dgm:cxn modelId="{38014A2A-0CF9-46CA-8B2F-5D2075D70CE7}" type="presOf" srcId="{E11852CE-7681-4999-9377-2BD6AC755C54}" destId="{62D9234C-F381-40D1-9D9B-C0A4A2ED5297}" srcOrd="0" destOrd="0" presId="urn:microsoft.com/office/officeart/2008/layout/PictureStrips"/>
    <dgm:cxn modelId="{B0355C6A-CBAA-47B9-913E-66BB5BE26602}" srcId="{ADF63F67-7EFE-4F2D-81E0-3243A7F48A0E}" destId="{6928F233-3DBD-416D-9735-44B1241C1D62}" srcOrd="4" destOrd="0" parTransId="{AA540DC4-B341-4C32-A63D-4691E1B7D2AB}" sibTransId="{8A847FBD-D46D-4F28-B08D-7C6D04B0A0E3}"/>
    <dgm:cxn modelId="{ED2107CC-4E90-4232-AB39-6585326026AE}" type="presOf" srcId="{C1E3A2B9-DA57-459F-B5EA-6BB01BE39482}" destId="{8A93ED86-5491-48E8-AD4B-FD46259F514A}" srcOrd="0" destOrd="0" presId="urn:microsoft.com/office/officeart/2008/layout/PictureStrips"/>
    <dgm:cxn modelId="{EDB0063D-EE72-4478-BCD9-0CF9C6F92CC3}" type="presOf" srcId="{65B7BD63-9EED-4C71-9904-D4894BAB992A}" destId="{FDE5D787-62CF-4F0E-A6C7-2CD16EC6C66F}" srcOrd="0" destOrd="0" presId="urn:microsoft.com/office/officeart/2008/layout/PictureStrips"/>
    <dgm:cxn modelId="{02C68AFC-4E11-44A9-B01A-0EC6D65CA8C6}" type="presOf" srcId="{2080ADE1-D711-43BC-80AC-FEE59F510D9C}" destId="{6C526BDD-DC63-4902-B708-6D53BBE39B60}" srcOrd="0" destOrd="0" presId="urn:microsoft.com/office/officeart/2008/layout/PictureStrips"/>
    <dgm:cxn modelId="{B1034C9F-C97C-40EE-A51C-2BBED6734456}" type="presOf" srcId="{EBA3BC6C-B985-4F58-81AE-9F324C6C6C27}" destId="{4524D69A-EC41-4286-8D6D-D6857D8C42E9}" srcOrd="0" destOrd="0" presId="urn:microsoft.com/office/officeart/2008/layout/PictureStrips"/>
    <dgm:cxn modelId="{8F9712FE-1C29-4120-8812-77E41FCE6643}" srcId="{ADF63F67-7EFE-4F2D-81E0-3243A7F48A0E}" destId="{2080ADE1-D711-43BC-80AC-FEE59F510D9C}" srcOrd="5" destOrd="0" parTransId="{B26267D0-58BD-4F93-9FA5-F0E8F2440767}" sibTransId="{60510DE8-C097-4B62-904B-838CF8E65795}"/>
    <dgm:cxn modelId="{F6563EB6-3B2A-4E4B-A5E2-F0370F1C9FB1}" srcId="{ADF63F67-7EFE-4F2D-81E0-3243A7F48A0E}" destId="{E11852CE-7681-4999-9377-2BD6AC755C54}" srcOrd="1" destOrd="0" parTransId="{8C5551FA-C16A-4972-870E-0E73266728C9}" sibTransId="{14BC53D4-BBC4-4484-A07D-C1AE6345240E}"/>
    <dgm:cxn modelId="{0EEC1B46-D865-4EEA-A17D-680761DCADC4}" srcId="{ADF63F67-7EFE-4F2D-81E0-3243A7F48A0E}" destId="{4CA37594-5D1B-4F7F-9766-C3B98C8205C4}" srcOrd="0" destOrd="0" parTransId="{59A8A32F-D8EA-40C7-A54B-7EBA729BF560}" sibTransId="{5FAE4D63-2F7F-4F52-AA60-54F2EB175F5E}"/>
    <dgm:cxn modelId="{15D1D938-BE5B-412B-B6EA-0634F971B67A}" srcId="{ADF63F67-7EFE-4F2D-81E0-3243A7F48A0E}" destId="{EBA3BC6C-B985-4F58-81AE-9F324C6C6C27}" srcOrd="6" destOrd="0" parTransId="{64B3386C-B035-4354-8980-4F244FDC8DE1}" sibTransId="{B18EC210-DF58-4605-AC57-9C56434B78F5}"/>
    <dgm:cxn modelId="{3AE6E75B-824A-4AA7-BB1D-CEEB516B7CEE}" type="presOf" srcId="{ADF63F67-7EFE-4F2D-81E0-3243A7F48A0E}" destId="{CABB5FA0-AF81-408A-810D-13656C48E2FA}" srcOrd="0" destOrd="0" presId="urn:microsoft.com/office/officeart/2008/layout/PictureStrips"/>
    <dgm:cxn modelId="{9A863A82-345D-41AA-96BD-E309828B0B26}" type="presParOf" srcId="{CABB5FA0-AF81-408A-810D-13656C48E2FA}" destId="{83243467-4F4C-408A-99EB-D1AE2DBE5A6C}" srcOrd="0" destOrd="0" presId="urn:microsoft.com/office/officeart/2008/layout/PictureStrips"/>
    <dgm:cxn modelId="{C08B6769-FCF3-4162-B988-A0B15C67D71F}" type="presParOf" srcId="{83243467-4F4C-408A-99EB-D1AE2DBE5A6C}" destId="{8A348AF5-C3EA-4DA5-855C-90690E70E663}" srcOrd="0" destOrd="0" presId="urn:microsoft.com/office/officeart/2008/layout/PictureStrips"/>
    <dgm:cxn modelId="{322207EF-483B-4EBF-BDE4-844B22946FE4}" type="presParOf" srcId="{83243467-4F4C-408A-99EB-D1AE2DBE5A6C}" destId="{A4C1DEC4-47C2-4B6F-A6A1-7AACB79AD12B}" srcOrd="1" destOrd="0" presId="urn:microsoft.com/office/officeart/2008/layout/PictureStrips"/>
    <dgm:cxn modelId="{A2DF009B-A7A6-4A18-BBF2-F1E7420A6F63}" type="presParOf" srcId="{CABB5FA0-AF81-408A-810D-13656C48E2FA}" destId="{E19FAE70-A0EF-46C1-9A56-826C7D12039F}" srcOrd="1" destOrd="0" presId="urn:microsoft.com/office/officeart/2008/layout/PictureStrips"/>
    <dgm:cxn modelId="{B64B18A7-F36F-4A2E-B9A5-7E4630E33D7D}" type="presParOf" srcId="{CABB5FA0-AF81-408A-810D-13656C48E2FA}" destId="{23DC683E-AFFB-4C4E-B400-748AE60BAD0D}" srcOrd="2" destOrd="0" presId="urn:microsoft.com/office/officeart/2008/layout/PictureStrips"/>
    <dgm:cxn modelId="{55CE78ED-1629-4B00-A077-36BE5EE87807}" type="presParOf" srcId="{23DC683E-AFFB-4C4E-B400-748AE60BAD0D}" destId="{62D9234C-F381-40D1-9D9B-C0A4A2ED5297}" srcOrd="0" destOrd="0" presId="urn:microsoft.com/office/officeart/2008/layout/PictureStrips"/>
    <dgm:cxn modelId="{1BAFCDA7-25DC-4789-A94B-01D9D2549A63}" type="presParOf" srcId="{23DC683E-AFFB-4C4E-B400-748AE60BAD0D}" destId="{A01CCDFC-926B-4603-BFAB-4AA31E34D293}" srcOrd="1" destOrd="0" presId="urn:microsoft.com/office/officeart/2008/layout/PictureStrips"/>
    <dgm:cxn modelId="{B5CB4A1A-4C6A-4D64-A999-334827E274F0}" type="presParOf" srcId="{CABB5FA0-AF81-408A-810D-13656C48E2FA}" destId="{CBBD9C8C-0E7E-4255-AA61-8B4F72AA448A}" srcOrd="3" destOrd="0" presId="urn:microsoft.com/office/officeart/2008/layout/PictureStrips"/>
    <dgm:cxn modelId="{03EAC691-549C-42BA-B0A0-F5D883789123}" type="presParOf" srcId="{CABB5FA0-AF81-408A-810D-13656C48E2FA}" destId="{4D241AEC-9E14-4020-B9AF-A8C6A2BAAD56}" srcOrd="4" destOrd="0" presId="urn:microsoft.com/office/officeart/2008/layout/PictureStrips"/>
    <dgm:cxn modelId="{79B777BB-E68C-48E0-B005-A0F85BBCB54E}" type="presParOf" srcId="{4D241AEC-9E14-4020-B9AF-A8C6A2BAAD56}" destId="{FDE5D787-62CF-4F0E-A6C7-2CD16EC6C66F}" srcOrd="0" destOrd="0" presId="urn:microsoft.com/office/officeart/2008/layout/PictureStrips"/>
    <dgm:cxn modelId="{796914EE-55C4-4F63-9CFE-5DA1C0B9809F}" type="presParOf" srcId="{4D241AEC-9E14-4020-B9AF-A8C6A2BAAD56}" destId="{17959B8E-E968-4497-ABDF-E2422B1D32E7}" srcOrd="1" destOrd="0" presId="urn:microsoft.com/office/officeart/2008/layout/PictureStrips"/>
    <dgm:cxn modelId="{E1893FCB-0E71-4309-8B92-2D3B20BEF8D1}" type="presParOf" srcId="{CABB5FA0-AF81-408A-810D-13656C48E2FA}" destId="{A2D67025-6203-405E-B3FC-83243D7C9B1D}" srcOrd="5" destOrd="0" presId="urn:microsoft.com/office/officeart/2008/layout/PictureStrips"/>
    <dgm:cxn modelId="{1DA2BE53-CC8D-41C7-850D-C88F9F6B898D}" type="presParOf" srcId="{CABB5FA0-AF81-408A-810D-13656C48E2FA}" destId="{234657E5-C1B1-4590-8B90-0D8F3C05E1C1}" srcOrd="6" destOrd="0" presId="urn:microsoft.com/office/officeart/2008/layout/PictureStrips"/>
    <dgm:cxn modelId="{04B9B873-226C-4AEE-BD53-1C0638C97A3C}" type="presParOf" srcId="{234657E5-C1B1-4590-8B90-0D8F3C05E1C1}" destId="{8A93ED86-5491-48E8-AD4B-FD46259F514A}" srcOrd="0" destOrd="0" presId="urn:microsoft.com/office/officeart/2008/layout/PictureStrips"/>
    <dgm:cxn modelId="{C5D4AA87-912C-4E64-86A6-495CC173F703}" type="presParOf" srcId="{234657E5-C1B1-4590-8B90-0D8F3C05E1C1}" destId="{6BDCC426-64BB-42DF-80CD-8255D72A84BD}" srcOrd="1" destOrd="0" presId="urn:microsoft.com/office/officeart/2008/layout/PictureStrips"/>
    <dgm:cxn modelId="{6540D02A-2581-426D-B4A7-C362117A1892}" type="presParOf" srcId="{CABB5FA0-AF81-408A-810D-13656C48E2FA}" destId="{A80EAE83-CD2A-42A0-89A8-2B4D4AA2DDC4}" srcOrd="7" destOrd="0" presId="urn:microsoft.com/office/officeart/2008/layout/PictureStrips"/>
    <dgm:cxn modelId="{36101824-AB69-455E-8614-0E08A8B4B448}" type="presParOf" srcId="{CABB5FA0-AF81-408A-810D-13656C48E2FA}" destId="{0E559870-C8F6-47D6-BB32-BB0E05797521}" srcOrd="8" destOrd="0" presId="urn:microsoft.com/office/officeart/2008/layout/PictureStrips"/>
    <dgm:cxn modelId="{E0A39E0E-7EC3-48DF-99FF-3F7908F409F4}" type="presParOf" srcId="{0E559870-C8F6-47D6-BB32-BB0E05797521}" destId="{5377EC58-A8B7-48E1-8451-71ADCEDE9689}" srcOrd="0" destOrd="0" presId="urn:microsoft.com/office/officeart/2008/layout/PictureStrips"/>
    <dgm:cxn modelId="{79BF6A1B-6236-48B7-97BB-203557E3EF04}" type="presParOf" srcId="{0E559870-C8F6-47D6-BB32-BB0E05797521}" destId="{DF1E1F38-288C-4EA5-96C4-C2699DD805FE}" srcOrd="1" destOrd="0" presId="urn:microsoft.com/office/officeart/2008/layout/PictureStrips"/>
    <dgm:cxn modelId="{CDF89495-77DD-4EB4-A9D1-D0D8EE92343E}" type="presParOf" srcId="{CABB5FA0-AF81-408A-810D-13656C48E2FA}" destId="{B74B47CA-D196-4E4D-AAB8-B2A989F51E05}" srcOrd="9" destOrd="0" presId="urn:microsoft.com/office/officeart/2008/layout/PictureStrips"/>
    <dgm:cxn modelId="{83C2D62F-D753-4530-B01F-951197CC7B9C}" type="presParOf" srcId="{CABB5FA0-AF81-408A-810D-13656C48E2FA}" destId="{BA2FED45-DF8B-4B56-AAE7-1E772C03A11E}" srcOrd="10" destOrd="0" presId="urn:microsoft.com/office/officeart/2008/layout/PictureStrips"/>
    <dgm:cxn modelId="{E18EE856-4750-44B4-AE9E-EDE86086E3B3}" type="presParOf" srcId="{BA2FED45-DF8B-4B56-AAE7-1E772C03A11E}" destId="{6C526BDD-DC63-4902-B708-6D53BBE39B60}" srcOrd="0" destOrd="0" presId="urn:microsoft.com/office/officeart/2008/layout/PictureStrips"/>
    <dgm:cxn modelId="{C30CCA83-69DF-4BF0-8583-079D42232C44}" type="presParOf" srcId="{BA2FED45-DF8B-4B56-AAE7-1E772C03A11E}" destId="{09E48286-649E-4CCC-B241-C26B1123F158}" srcOrd="1" destOrd="0" presId="urn:microsoft.com/office/officeart/2008/layout/PictureStrips"/>
    <dgm:cxn modelId="{1F2CB9FD-AED4-4605-93B0-700868552297}" type="presParOf" srcId="{CABB5FA0-AF81-408A-810D-13656C48E2FA}" destId="{CCE68B6C-836F-4918-91D3-FE642C519C2D}" srcOrd="11" destOrd="0" presId="urn:microsoft.com/office/officeart/2008/layout/PictureStrips"/>
    <dgm:cxn modelId="{5AB1C443-1032-40B6-A5C8-FB7D2A73C989}" type="presParOf" srcId="{CABB5FA0-AF81-408A-810D-13656C48E2FA}" destId="{85B75F20-39ED-4885-AB64-E2E8A933C69D}" srcOrd="12" destOrd="0" presId="urn:microsoft.com/office/officeart/2008/layout/PictureStrips"/>
    <dgm:cxn modelId="{497A0F72-6B48-4820-8B21-DE0DCDCC9D0C}" type="presParOf" srcId="{85B75F20-39ED-4885-AB64-E2E8A933C69D}" destId="{4524D69A-EC41-4286-8D6D-D6857D8C42E9}" srcOrd="0" destOrd="0" presId="urn:microsoft.com/office/officeart/2008/layout/PictureStrips"/>
    <dgm:cxn modelId="{497D57A5-FC5B-49B3-9EB5-4A78A15A6451}" type="presParOf" srcId="{85B75F20-39ED-4885-AB64-E2E8A933C69D}" destId="{393BA9ED-FEEE-44E3-8FFE-9196B1E3BC2F}" srcOrd="1" destOrd="0" presId="urn:microsoft.com/office/officeart/2008/layout/PictureStrip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537184C-CD00-4D3B-BE85-4B7181EC3659}" type="doc">
      <dgm:prSet loTypeId="urn:microsoft.com/office/officeart/2005/8/layout/default" loCatId="list" qsTypeId="urn:microsoft.com/office/officeart/2005/8/quickstyle/simple1" qsCatId="simple" csTypeId="urn:microsoft.com/office/officeart/2005/8/colors/colorful2" csCatId="colorful" phldr="1"/>
      <dgm:spPr/>
      <dgm:t>
        <a:bodyPr/>
        <a:lstStyle/>
        <a:p>
          <a:endParaRPr lang="en-US"/>
        </a:p>
      </dgm:t>
    </dgm:pt>
    <dgm:pt modelId="{3F74499C-3437-48FB-A4AD-C6EB9DED0A22}">
      <dgm:prSet phldrT="[Text]"/>
      <dgm:spPr/>
      <dgm:t>
        <a:bodyPr/>
        <a:lstStyle/>
        <a:p>
          <a:r>
            <a:rPr lang="en-US" smtClean="0"/>
            <a:t>Encourage Purchasing</a:t>
          </a:r>
          <a:endParaRPr lang="en-US"/>
        </a:p>
      </dgm:t>
    </dgm:pt>
    <dgm:pt modelId="{8EA305AE-1093-4FB6-AF39-FDDD5A37354C}" type="parTrans" cxnId="{61E981B0-F03F-41F8-BE3B-B986E1956ABC}">
      <dgm:prSet/>
      <dgm:spPr/>
      <dgm:t>
        <a:bodyPr/>
        <a:lstStyle/>
        <a:p>
          <a:endParaRPr lang="en-US"/>
        </a:p>
      </dgm:t>
    </dgm:pt>
    <dgm:pt modelId="{BE81C667-277B-4C8F-93C1-E22FEDBD0ED1}" type="sibTrans" cxnId="{61E981B0-F03F-41F8-BE3B-B986E1956ABC}">
      <dgm:prSet/>
      <dgm:spPr/>
      <dgm:t>
        <a:bodyPr/>
        <a:lstStyle/>
        <a:p>
          <a:endParaRPr lang="en-US"/>
        </a:p>
      </dgm:t>
    </dgm:pt>
    <dgm:pt modelId="{8920E4FE-DC3F-47F7-963E-209FC128183E}">
      <dgm:prSet phldrT="[Text]"/>
      <dgm:spPr/>
      <dgm:t>
        <a:bodyPr/>
        <a:lstStyle/>
        <a:p>
          <a:r>
            <a:rPr lang="en-US" dirty="0" smtClean="0"/>
            <a:t>Promotes Economic growth</a:t>
          </a:r>
          <a:endParaRPr lang="en-US" dirty="0"/>
        </a:p>
      </dgm:t>
    </dgm:pt>
    <dgm:pt modelId="{383ECFE1-2F62-46FA-B944-8B52823D68E7}" type="parTrans" cxnId="{D394D6D5-3F75-4770-9773-AE9C02DE8334}">
      <dgm:prSet/>
      <dgm:spPr/>
      <dgm:t>
        <a:bodyPr/>
        <a:lstStyle/>
        <a:p>
          <a:endParaRPr lang="en-US"/>
        </a:p>
      </dgm:t>
    </dgm:pt>
    <dgm:pt modelId="{CA36EC07-126E-42FE-A1D9-CEB445ABAE61}" type="sibTrans" cxnId="{D394D6D5-3F75-4770-9773-AE9C02DE8334}">
      <dgm:prSet/>
      <dgm:spPr/>
      <dgm:t>
        <a:bodyPr/>
        <a:lstStyle/>
        <a:p>
          <a:endParaRPr lang="en-US"/>
        </a:p>
      </dgm:t>
    </dgm:pt>
    <dgm:pt modelId="{7213D8C6-F5E6-467D-AE37-F95156CBD246}">
      <dgm:prSet phldrT="[Text]"/>
      <dgm:spPr/>
      <dgm:t>
        <a:bodyPr/>
        <a:lstStyle/>
        <a:p>
          <a:r>
            <a:rPr lang="en-US" dirty="0" smtClean="0"/>
            <a:t>Reflect cultural trends</a:t>
          </a:r>
          <a:endParaRPr lang="en-US" dirty="0"/>
        </a:p>
      </dgm:t>
    </dgm:pt>
    <dgm:pt modelId="{8FEB5942-4BE2-4265-8437-07EF6CD36118}" type="parTrans" cxnId="{2514CF8E-BF5E-4DF3-8FAE-4A4BFC5BAF52}">
      <dgm:prSet/>
      <dgm:spPr/>
      <dgm:t>
        <a:bodyPr/>
        <a:lstStyle/>
        <a:p>
          <a:endParaRPr lang="en-US"/>
        </a:p>
      </dgm:t>
    </dgm:pt>
    <dgm:pt modelId="{03B8F8AF-211E-4168-AA36-688D8D2B8BD5}" type="sibTrans" cxnId="{2514CF8E-BF5E-4DF3-8FAE-4A4BFC5BAF52}">
      <dgm:prSet/>
      <dgm:spPr/>
      <dgm:t>
        <a:bodyPr/>
        <a:lstStyle/>
        <a:p>
          <a:endParaRPr lang="en-US"/>
        </a:p>
      </dgm:t>
    </dgm:pt>
    <dgm:pt modelId="{03132D36-7D38-4B8E-8D3F-DE8A5B7966A8}">
      <dgm:prSet phldrT="[Text]"/>
      <dgm:spPr/>
      <dgm:t>
        <a:bodyPr/>
        <a:lstStyle/>
        <a:p>
          <a:r>
            <a:rPr lang="en-US" dirty="0" smtClean="0"/>
            <a:t>Improves standard of living</a:t>
          </a:r>
          <a:endParaRPr lang="en-US" dirty="0"/>
        </a:p>
      </dgm:t>
    </dgm:pt>
    <dgm:pt modelId="{FAC82343-975C-45C2-94C5-3845D12E5CED}" type="parTrans" cxnId="{55FA1C44-45E3-47EF-A881-263D164B5502}">
      <dgm:prSet/>
      <dgm:spPr/>
      <dgm:t>
        <a:bodyPr/>
        <a:lstStyle/>
        <a:p>
          <a:endParaRPr lang="en-US"/>
        </a:p>
      </dgm:t>
    </dgm:pt>
    <dgm:pt modelId="{40C1EF94-A238-4689-9F03-E5E1B4C8333A}" type="sibTrans" cxnId="{55FA1C44-45E3-47EF-A881-263D164B5502}">
      <dgm:prSet/>
      <dgm:spPr/>
      <dgm:t>
        <a:bodyPr/>
        <a:lstStyle/>
        <a:p>
          <a:endParaRPr lang="en-US"/>
        </a:p>
      </dgm:t>
    </dgm:pt>
    <dgm:pt modelId="{D5F08BA8-230E-4CA1-9879-0CEFD36FB1AD}">
      <dgm:prSet phldrT="[Text]"/>
      <dgm:spPr/>
      <dgm:t>
        <a:bodyPr/>
        <a:lstStyle/>
        <a:p>
          <a:r>
            <a:rPr lang="en-US" dirty="0" smtClean="0"/>
            <a:t>Provides employment </a:t>
          </a:r>
          <a:endParaRPr lang="en-US" dirty="0"/>
        </a:p>
      </dgm:t>
    </dgm:pt>
    <dgm:pt modelId="{A998D4E3-B2E6-441A-835E-0494074CA896}" type="parTrans" cxnId="{B159F6C8-785A-47A1-BE30-DF329DBAB143}">
      <dgm:prSet/>
      <dgm:spPr/>
      <dgm:t>
        <a:bodyPr/>
        <a:lstStyle/>
        <a:p>
          <a:endParaRPr lang="en-US"/>
        </a:p>
      </dgm:t>
    </dgm:pt>
    <dgm:pt modelId="{C65DB65C-4219-47B0-97AB-840FD1263171}" type="sibTrans" cxnId="{B159F6C8-785A-47A1-BE30-DF329DBAB143}">
      <dgm:prSet/>
      <dgm:spPr/>
      <dgm:t>
        <a:bodyPr/>
        <a:lstStyle/>
        <a:p>
          <a:endParaRPr lang="en-US"/>
        </a:p>
      </dgm:t>
    </dgm:pt>
    <dgm:pt modelId="{82A9027C-3C80-4AAE-96F4-9DD2AE83405C}" type="pres">
      <dgm:prSet presAssocID="{1537184C-CD00-4D3B-BE85-4B7181EC3659}" presName="diagram" presStyleCnt="0">
        <dgm:presLayoutVars>
          <dgm:dir/>
          <dgm:resizeHandles val="exact"/>
        </dgm:presLayoutVars>
      </dgm:prSet>
      <dgm:spPr/>
      <dgm:t>
        <a:bodyPr/>
        <a:lstStyle/>
        <a:p>
          <a:endParaRPr lang="en-IN"/>
        </a:p>
      </dgm:t>
    </dgm:pt>
    <dgm:pt modelId="{CC4D8171-5792-43F8-B2F5-0044695EE9B4}" type="pres">
      <dgm:prSet presAssocID="{3F74499C-3437-48FB-A4AD-C6EB9DED0A22}" presName="node" presStyleLbl="node1" presStyleIdx="0" presStyleCnt="5">
        <dgm:presLayoutVars>
          <dgm:bulletEnabled val="1"/>
        </dgm:presLayoutVars>
      </dgm:prSet>
      <dgm:spPr/>
      <dgm:t>
        <a:bodyPr/>
        <a:lstStyle/>
        <a:p>
          <a:endParaRPr lang="en-US"/>
        </a:p>
      </dgm:t>
    </dgm:pt>
    <dgm:pt modelId="{15B14E2D-9BA5-4E19-B12C-C0F4C64FDDB2}" type="pres">
      <dgm:prSet presAssocID="{BE81C667-277B-4C8F-93C1-E22FEDBD0ED1}" presName="sibTrans" presStyleCnt="0"/>
      <dgm:spPr/>
    </dgm:pt>
    <dgm:pt modelId="{07AE0BA0-37FD-4A29-AD9C-96609717021A}" type="pres">
      <dgm:prSet presAssocID="{8920E4FE-DC3F-47F7-963E-209FC128183E}" presName="node" presStyleLbl="node1" presStyleIdx="1" presStyleCnt="5">
        <dgm:presLayoutVars>
          <dgm:bulletEnabled val="1"/>
        </dgm:presLayoutVars>
      </dgm:prSet>
      <dgm:spPr/>
      <dgm:t>
        <a:bodyPr/>
        <a:lstStyle/>
        <a:p>
          <a:endParaRPr lang="en-US"/>
        </a:p>
      </dgm:t>
    </dgm:pt>
    <dgm:pt modelId="{F4CC7E8F-53EB-4794-88CA-F613DB479893}" type="pres">
      <dgm:prSet presAssocID="{CA36EC07-126E-42FE-A1D9-CEB445ABAE61}" presName="sibTrans" presStyleCnt="0"/>
      <dgm:spPr/>
    </dgm:pt>
    <dgm:pt modelId="{0C2C4FAA-CBFF-442D-A4B1-6169CECD47F2}" type="pres">
      <dgm:prSet presAssocID="{7213D8C6-F5E6-467D-AE37-F95156CBD246}" presName="node" presStyleLbl="node1" presStyleIdx="2" presStyleCnt="5">
        <dgm:presLayoutVars>
          <dgm:bulletEnabled val="1"/>
        </dgm:presLayoutVars>
      </dgm:prSet>
      <dgm:spPr/>
      <dgm:t>
        <a:bodyPr/>
        <a:lstStyle/>
        <a:p>
          <a:endParaRPr lang="en-US"/>
        </a:p>
      </dgm:t>
    </dgm:pt>
    <dgm:pt modelId="{8783734A-79DF-4EEA-AA6C-D8CD0462B6E1}" type="pres">
      <dgm:prSet presAssocID="{03B8F8AF-211E-4168-AA36-688D8D2B8BD5}" presName="sibTrans" presStyleCnt="0"/>
      <dgm:spPr/>
    </dgm:pt>
    <dgm:pt modelId="{9C55D5E0-F84B-4DFD-9B3D-F6B8F3794919}" type="pres">
      <dgm:prSet presAssocID="{03132D36-7D38-4B8E-8D3F-DE8A5B7966A8}" presName="node" presStyleLbl="node1" presStyleIdx="3" presStyleCnt="5">
        <dgm:presLayoutVars>
          <dgm:bulletEnabled val="1"/>
        </dgm:presLayoutVars>
      </dgm:prSet>
      <dgm:spPr/>
      <dgm:t>
        <a:bodyPr/>
        <a:lstStyle/>
        <a:p>
          <a:endParaRPr lang="en-US"/>
        </a:p>
      </dgm:t>
    </dgm:pt>
    <dgm:pt modelId="{CB420C23-9B08-423F-A7F9-69D9C814D096}" type="pres">
      <dgm:prSet presAssocID="{40C1EF94-A238-4689-9F03-E5E1B4C8333A}" presName="sibTrans" presStyleCnt="0"/>
      <dgm:spPr/>
    </dgm:pt>
    <dgm:pt modelId="{3DE71AA8-9E62-4834-B94D-20632D247786}" type="pres">
      <dgm:prSet presAssocID="{D5F08BA8-230E-4CA1-9879-0CEFD36FB1AD}" presName="node" presStyleLbl="node1" presStyleIdx="4" presStyleCnt="5">
        <dgm:presLayoutVars>
          <dgm:bulletEnabled val="1"/>
        </dgm:presLayoutVars>
      </dgm:prSet>
      <dgm:spPr/>
      <dgm:t>
        <a:bodyPr/>
        <a:lstStyle/>
        <a:p>
          <a:endParaRPr lang="en-IN"/>
        </a:p>
      </dgm:t>
    </dgm:pt>
  </dgm:ptLst>
  <dgm:cxnLst>
    <dgm:cxn modelId="{49731E9B-BA5F-4D85-B7B7-E49B6B4A1062}" type="presOf" srcId="{8920E4FE-DC3F-47F7-963E-209FC128183E}" destId="{07AE0BA0-37FD-4A29-AD9C-96609717021A}" srcOrd="0" destOrd="0" presId="urn:microsoft.com/office/officeart/2005/8/layout/default"/>
    <dgm:cxn modelId="{7CC02DA1-3E22-4523-91E2-61F809EA2BB4}" type="presOf" srcId="{D5F08BA8-230E-4CA1-9879-0CEFD36FB1AD}" destId="{3DE71AA8-9E62-4834-B94D-20632D247786}" srcOrd="0" destOrd="0" presId="urn:microsoft.com/office/officeart/2005/8/layout/default"/>
    <dgm:cxn modelId="{F77F7F43-95B8-4479-A83C-C53047BAF108}" type="presOf" srcId="{3F74499C-3437-48FB-A4AD-C6EB9DED0A22}" destId="{CC4D8171-5792-43F8-B2F5-0044695EE9B4}" srcOrd="0" destOrd="0" presId="urn:microsoft.com/office/officeart/2005/8/layout/default"/>
    <dgm:cxn modelId="{D394D6D5-3F75-4770-9773-AE9C02DE8334}" srcId="{1537184C-CD00-4D3B-BE85-4B7181EC3659}" destId="{8920E4FE-DC3F-47F7-963E-209FC128183E}" srcOrd="1" destOrd="0" parTransId="{383ECFE1-2F62-46FA-B944-8B52823D68E7}" sibTransId="{CA36EC07-126E-42FE-A1D9-CEB445ABAE61}"/>
    <dgm:cxn modelId="{B7F5C600-8DDA-40AB-BA55-47F792B59375}" type="presOf" srcId="{7213D8C6-F5E6-467D-AE37-F95156CBD246}" destId="{0C2C4FAA-CBFF-442D-A4B1-6169CECD47F2}" srcOrd="0" destOrd="0" presId="urn:microsoft.com/office/officeart/2005/8/layout/default"/>
    <dgm:cxn modelId="{B159F6C8-785A-47A1-BE30-DF329DBAB143}" srcId="{1537184C-CD00-4D3B-BE85-4B7181EC3659}" destId="{D5F08BA8-230E-4CA1-9879-0CEFD36FB1AD}" srcOrd="4" destOrd="0" parTransId="{A998D4E3-B2E6-441A-835E-0494074CA896}" sibTransId="{C65DB65C-4219-47B0-97AB-840FD1263171}"/>
    <dgm:cxn modelId="{2514CF8E-BF5E-4DF3-8FAE-4A4BFC5BAF52}" srcId="{1537184C-CD00-4D3B-BE85-4B7181EC3659}" destId="{7213D8C6-F5E6-467D-AE37-F95156CBD246}" srcOrd="2" destOrd="0" parTransId="{8FEB5942-4BE2-4265-8437-07EF6CD36118}" sibTransId="{03B8F8AF-211E-4168-AA36-688D8D2B8BD5}"/>
    <dgm:cxn modelId="{DA680374-0C02-4549-AD37-37B38C22BD9D}" type="presOf" srcId="{03132D36-7D38-4B8E-8D3F-DE8A5B7966A8}" destId="{9C55D5E0-F84B-4DFD-9B3D-F6B8F3794919}" srcOrd="0" destOrd="0" presId="urn:microsoft.com/office/officeart/2005/8/layout/default"/>
    <dgm:cxn modelId="{61E981B0-F03F-41F8-BE3B-B986E1956ABC}" srcId="{1537184C-CD00-4D3B-BE85-4B7181EC3659}" destId="{3F74499C-3437-48FB-A4AD-C6EB9DED0A22}" srcOrd="0" destOrd="0" parTransId="{8EA305AE-1093-4FB6-AF39-FDDD5A37354C}" sibTransId="{BE81C667-277B-4C8F-93C1-E22FEDBD0ED1}"/>
    <dgm:cxn modelId="{55FA1C44-45E3-47EF-A881-263D164B5502}" srcId="{1537184C-CD00-4D3B-BE85-4B7181EC3659}" destId="{03132D36-7D38-4B8E-8D3F-DE8A5B7966A8}" srcOrd="3" destOrd="0" parTransId="{FAC82343-975C-45C2-94C5-3845D12E5CED}" sibTransId="{40C1EF94-A238-4689-9F03-E5E1B4C8333A}"/>
    <dgm:cxn modelId="{B5261E65-813B-4595-8DB0-088C7BAF663E}" type="presOf" srcId="{1537184C-CD00-4D3B-BE85-4B7181EC3659}" destId="{82A9027C-3C80-4AAE-96F4-9DD2AE83405C}" srcOrd="0" destOrd="0" presId="urn:microsoft.com/office/officeart/2005/8/layout/default"/>
    <dgm:cxn modelId="{86B09125-8670-4B89-9FD7-DB04C712B4EB}" type="presParOf" srcId="{82A9027C-3C80-4AAE-96F4-9DD2AE83405C}" destId="{CC4D8171-5792-43F8-B2F5-0044695EE9B4}" srcOrd="0" destOrd="0" presId="urn:microsoft.com/office/officeart/2005/8/layout/default"/>
    <dgm:cxn modelId="{E2BE7AD3-01D0-4005-8A28-74E7AA189FE5}" type="presParOf" srcId="{82A9027C-3C80-4AAE-96F4-9DD2AE83405C}" destId="{15B14E2D-9BA5-4E19-B12C-C0F4C64FDDB2}" srcOrd="1" destOrd="0" presId="urn:microsoft.com/office/officeart/2005/8/layout/default"/>
    <dgm:cxn modelId="{9254AF2E-8823-4BB8-8F3C-F361458DF3C8}" type="presParOf" srcId="{82A9027C-3C80-4AAE-96F4-9DD2AE83405C}" destId="{07AE0BA0-37FD-4A29-AD9C-96609717021A}" srcOrd="2" destOrd="0" presId="urn:microsoft.com/office/officeart/2005/8/layout/default"/>
    <dgm:cxn modelId="{473077EB-D921-4B04-813B-C3BD39F819B2}" type="presParOf" srcId="{82A9027C-3C80-4AAE-96F4-9DD2AE83405C}" destId="{F4CC7E8F-53EB-4794-88CA-F613DB479893}" srcOrd="3" destOrd="0" presId="urn:microsoft.com/office/officeart/2005/8/layout/default"/>
    <dgm:cxn modelId="{C270CC01-74E8-4970-8E3D-379379518A98}" type="presParOf" srcId="{82A9027C-3C80-4AAE-96F4-9DD2AE83405C}" destId="{0C2C4FAA-CBFF-442D-A4B1-6169CECD47F2}" srcOrd="4" destOrd="0" presId="urn:microsoft.com/office/officeart/2005/8/layout/default"/>
    <dgm:cxn modelId="{8A3361AC-0A5C-4310-B843-C34493A76DE8}" type="presParOf" srcId="{82A9027C-3C80-4AAE-96F4-9DD2AE83405C}" destId="{8783734A-79DF-4EEA-AA6C-D8CD0462B6E1}" srcOrd="5" destOrd="0" presId="urn:microsoft.com/office/officeart/2005/8/layout/default"/>
    <dgm:cxn modelId="{AC8648F7-D1DB-499B-8D62-6E30E361DC61}" type="presParOf" srcId="{82A9027C-3C80-4AAE-96F4-9DD2AE83405C}" destId="{9C55D5E0-F84B-4DFD-9B3D-F6B8F3794919}" srcOrd="6" destOrd="0" presId="urn:microsoft.com/office/officeart/2005/8/layout/default"/>
    <dgm:cxn modelId="{C1D16264-DFB9-49BC-A22D-BE9E27DA6B16}" type="presParOf" srcId="{82A9027C-3C80-4AAE-96F4-9DD2AE83405C}" destId="{CB420C23-9B08-423F-A7F9-69D9C814D096}" srcOrd="7" destOrd="0" presId="urn:microsoft.com/office/officeart/2005/8/layout/default"/>
    <dgm:cxn modelId="{75B2DE24-DF1F-4B08-B651-AA3AAA7648A3}" type="presParOf" srcId="{82A9027C-3C80-4AAE-96F4-9DD2AE83405C}" destId="{3DE71AA8-9E62-4834-B94D-20632D247786}" srcOrd="8"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021D5A5-995C-4A0E-BF55-6F5C5199F348}" type="doc">
      <dgm:prSet loTypeId="urn:microsoft.com/office/officeart/2005/8/layout/hList7" loCatId="picture" qsTypeId="urn:microsoft.com/office/officeart/2005/8/quickstyle/simple3" qsCatId="simple" csTypeId="urn:microsoft.com/office/officeart/2005/8/colors/colorful2" csCatId="colorful" phldr="1"/>
      <dgm:spPr/>
      <dgm:t>
        <a:bodyPr/>
        <a:lstStyle/>
        <a:p>
          <a:endParaRPr lang="en-US"/>
        </a:p>
      </dgm:t>
    </dgm:pt>
    <dgm:pt modelId="{3274E83F-6070-4DD5-BFDB-99546D1B08B0}">
      <dgm:prSet phldrT="[Text]"/>
      <dgm:spPr/>
      <dgm:t>
        <a:bodyPr/>
        <a:lstStyle/>
        <a:p>
          <a:r>
            <a:rPr lang="en-US" dirty="0" smtClean="0"/>
            <a:t>Standard of living</a:t>
          </a:r>
          <a:endParaRPr lang="en-US" dirty="0"/>
        </a:p>
      </dgm:t>
    </dgm:pt>
    <dgm:pt modelId="{FA9A2514-F41E-488B-A513-C570305BF5E1}" type="parTrans" cxnId="{4A7E70EA-0F5E-4ACD-8875-F58523DE39B5}">
      <dgm:prSet/>
      <dgm:spPr/>
      <dgm:t>
        <a:bodyPr/>
        <a:lstStyle/>
        <a:p>
          <a:endParaRPr lang="en-US"/>
        </a:p>
      </dgm:t>
    </dgm:pt>
    <dgm:pt modelId="{F0BE820D-0F62-4589-A42B-C86DB128F24D}" type="sibTrans" cxnId="{4A7E70EA-0F5E-4ACD-8875-F58523DE39B5}">
      <dgm:prSet/>
      <dgm:spPr/>
      <dgm:t>
        <a:bodyPr/>
        <a:lstStyle/>
        <a:p>
          <a:endParaRPr lang="en-US"/>
        </a:p>
      </dgm:t>
    </dgm:pt>
    <dgm:pt modelId="{B0AEF66A-F1AB-4341-A0D0-D75B2198DFEC}">
      <dgm:prSet phldrT="[Text]"/>
      <dgm:spPr/>
      <dgm:t>
        <a:bodyPr/>
        <a:lstStyle/>
        <a:p>
          <a:r>
            <a:rPr lang="en-US" dirty="0" smtClean="0"/>
            <a:t>Bridging cultural gaps</a:t>
          </a:r>
          <a:endParaRPr lang="en-US" dirty="0"/>
        </a:p>
      </dgm:t>
    </dgm:pt>
    <dgm:pt modelId="{157FEADF-EF4F-445D-A3E3-DD86FB25C9EB}" type="parTrans" cxnId="{04C6E18A-F501-4A80-B9F5-D55902FAD673}">
      <dgm:prSet/>
      <dgm:spPr/>
      <dgm:t>
        <a:bodyPr/>
        <a:lstStyle/>
        <a:p>
          <a:endParaRPr lang="en-US"/>
        </a:p>
      </dgm:t>
    </dgm:pt>
    <dgm:pt modelId="{D69349BA-6A91-416C-81DF-0B23C77715BB}" type="sibTrans" cxnId="{04C6E18A-F501-4A80-B9F5-D55902FAD673}">
      <dgm:prSet/>
      <dgm:spPr/>
      <dgm:t>
        <a:bodyPr/>
        <a:lstStyle/>
        <a:p>
          <a:endParaRPr lang="en-US"/>
        </a:p>
      </dgm:t>
    </dgm:pt>
    <dgm:pt modelId="{966C0A20-9E4E-49BB-A009-95D615A4909B}">
      <dgm:prSet phldrT="[Text]"/>
      <dgm:spPr/>
      <dgm:t>
        <a:bodyPr/>
        <a:lstStyle/>
        <a:p>
          <a:r>
            <a:rPr lang="en-US" dirty="0" smtClean="0"/>
            <a:t>Employment</a:t>
          </a:r>
          <a:endParaRPr lang="en-US" dirty="0"/>
        </a:p>
      </dgm:t>
    </dgm:pt>
    <dgm:pt modelId="{F9401004-F421-40B5-A06A-BEA4521E15FB}" type="parTrans" cxnId="{22CE0ECD-238B-41AC-9BE9-9A74503A95FF}">
      <dgm:prSet/>
      <dgm:spPr/>
      <dgm:t>
        <a:bodyPr/>
        <a:lstStyle/>
        <a:p>
          <a:endParaRPr lang="en-US"/>
        </a:p>
      </dgm:t>
    </dgm:pt>
    <dgm:pt modelId="{9E58C39F-8162-47C2-B858-E17EBE7D4E76}" type="sibTrans" cxnId="{22CE0ECD-238B-41AC-9BE9-9A74503A95FF}">
      <dgm:prSet/>
      <dgm:spPr/>
      <dgm:t>
        <a:bodyPr/>
        <a:lstStyle/>
        <a:p>
          <a:endParaRPr lang="en-US"/>
        </a:p>
      </dgm:t>
    </dgm:pt>
    <dgm:pt modelId="{89E3A816-C2B7-40CC-856B-015E3239D2DE}">
      <dgm:prSet phldrT="[Text]"/>
      <dgm:spPr/>
      <dgm:t>
        <a:bodyPr/>
        <a:lstStyle/>
        <a:p>
          <a:r>
            <a:rPr lang="en-US" dirty="0" smtClean="0"/>
            <a:t>Media support</a:t>
          </a:r>
          <a:endParaRPr lang="en-US" dirty="0"/>
        </a:p>
      </dgm:t>
    </dgm:pt>
    <dgm:pt modelId="{6094E59A-9149-459A-8CC8-260C10AA1BB4}" type="parTrans" cxnId="{11560845-FC0F-49BA-B499-000B2E75FA57}">
      <dgm:prSet/>
      <dgm:spPr/>
      <dgm:t>
        <a:bodyPr/>
        <a:lstStyle/>
        <a:p>
          <a:endParaRPr lang="en-US"/>
        </a:p>
      </dgm:t>
    </dgm:pt>
    <dgm:pt modelId="{C8FE94B0-7860-4023-A424-E264EB85E420}" type="sibTrans" cxnId="{11560845-FC0F-49BA-B499-000B2E75FA57}">
      <dgm:prSet/>
      <dgm:spPr/>
      <dgm:t>
        <a:bodyPr/>
        <a:lstStyle/>
        <a:p>
          <a:endParaRPr lang="en-US"/>
        </a:p>
      </dgm:t>
    </dgm:pt>
    <dgm:pt modelId="{A125E602-E7BD-408A-9626-B7BFE04206C7}">
      <dgm:prSet phldrT="[Text]"/>
      <dgm:spPr/>
      <dgm:t>
        <a:bodyPr/>
        <a:lstStyle/>
        <a:p>
          <a:r>
            <a:rPr lang="en-US" dirty="0" smtClean="0"/>
            <a:t>Economy growth and development </a:t>
          </a:r>
          <a:endParaRPr lang="en-US" dirty="0"/>
        </a:p>
      </dgm:t>
    </dgm:pt>
    <dgm:pt modelId="{F22502D8-4CFE-4355-B647-74BAFF0BBA2A}" type="parTrans" cxnId="{6BCC28E1-92BF-43AD-BD42-CB1B00593723}">
      <dgm:prSet/>
      <dgm:spPr/>
      <dgm:t>
        <a:bodyPr/>
        <a:lstStyle/>
        <a:p>
          <a:endParaRPr lang="en-US"/>
        </a:p>
      </dgm:t>
    </dgm:pt>
    <dgm:pt modelId="{9993234A-B6EC-4540-9D3E-C278B05DA8AB}" type="sibTrans" cxnId="{6BCC28E1-92BF-43AD-BD42-CB1B00593723}">
      <dgm:prSet/>
      <dgm:spPr/>
      <dgm:t>
        <a:bodyPr/>
        <a:lstStyle/>
        <a:p>
          <a:endParaRPr lang="en-US"/>
        </a:p>
      </dgm:t>
    </dgm:pt>
    <dgm:pt modelId="{7DAABBF0-979B-4BBA-8425-492E10CBB899}" type="pres">
      <dgm:prSet presAssocID="{F021D5A5-995C-4A0E-BF55-6F5C5199F348}" presName="Name0" presStyleCnt="0">
        <dgm:presLayoutVars>
          <dgm:dir/>
          <dgm:resizeHandles val="exact"/>
        </dgm:presLayoutVars>
      </dgm:prSet>
      <dgm:spPr/>
      <dgm:t>
        <a:bodyPr/>
        <a:lstStyle/>
        <a:p>
          <a:endParaRPr lang="en-US"/>
        </a:p>
      </dgm:t>
    </dgm:pt>
    <dgm:pt modelId="{BA318730-6EAE-4345-A66D-CC52620271F4}" type="pres">
      <dgm:prSet presAssocID="{F021D5A5-995C-4A0E-BF55-6F5C5199F348}" presName="fgShape" presStyleLbl="fgShp" presStyleIdx="0" presStyleCnt="1"/>
      <dgm:spPr/>
    </dgm:pt>
    <dgm:pt modelId="{AAB1A4FA-AEF7-4C4A-A27E-D62A6E1A9526}" type="pres">
      <dgm:prSet presAssocID="{F021D5A5-995C-4A0E-BF55-6F5C5199F348}" presName="linComp" presStyleCnt="0"/>
      <dgm:spPr/>
    </dgm:pt>
    <dgm:pt modelId="{78AAC1B8-D195-414A-9C8E-DAC0116A37CE}" type="pres">
      <dgm:prSet presAssocID="{3274E83F-6070-4DD5-BFDB-99546D1B08B0}" presName="compNode" presStyleCnt="0"/>
      <dgm:spPr/>
    </dgm:pt>
    <dgm:pt modelId="{2D62C2C5-85B8-4EA6-B436-4E8E58B12CB2}" type="pres">
      <dgm:prSet presAssocID="{3274E83F-6070-4DD5-BFDB-99546D1B08B0}" presName="bkgdShape" presStyleLbl="node1" presStyleIdx="0" presStyleCnt="5"/>
      <dgm:spPr/>
      <dgm:t>
        <a:bodyPr/>
        <a:lstStyle/>
        <a:p>
          <a:endParaRPr lang="en-US"/>
        </a:p>
      </dgm:t>
    </dgm:pt>
    <dgm:pt modelId="{9D133ADF-3BE9-48CC-8EE1-025082FCFF12}" type="pres">
      <dgm:prSet presAssocID="{3274E83F-6070-4DD5-BFDB-99546D1B08B0}" presName="nodeTx" presStyleLbl="node1" presStyleIdx="0" presStyleCnt="5">
        <dgm:presLayoutVars>
          <dgm:bulletEnabled val="1"/>
        </dgm:presLayoutVars>
      </dgm:prSet>
      <dgm:spPr/>
      <dgm:t>
        <a:bodyPr/>
        <a:lstStyle/>
        <a:p>
          <a:endParaRPr lang="en-US"/>
        </a:p>
      </dgm:t>
    </dgm:pt>
    <dgm:pt modelId="{971B4D73-EA35-40D9-9D27-F1444EDD1522}" type="pres">
      <dgm:prSet presAssocID="{3274E83F-6070-4DD5-BFDB-99546D1B08B0}" presName="invisiNode" presStyleLbl="node1" presStyleIdx="0" presStyleCnt="5"/>
      <dgm:spPr/>
    </dgm:pt>
    <dgm:pt modelId="{B334982C-8312-4E82-95F9-3ED80ABC9FB0}" type="pres">
      <dgm:prSet presAssocID="{3274E83F-6070-4DD5-BFDB-99546D1B08B0}" presName="imagNode" presStyleLbl="fgImgPlace1" presStyleIdx="0" presStyleCnt="5"/>
      <dgm:spPr>
        <a:blipFill rotWithShape="1">
          <a:blip xmlns:r="http://schemas.openxmlformats.org/officeDocument/2006/relationships" r:embed="rId1"/>
          <a:stretch>
            <a:fillRect/>
          </a:stretch>
        </a:blipFill>
      </dgm:spPr>
    </dgm:pt>
    <dgm:pt modelId="{A7B978D0-62BD-4426-A063-A89DB5E4D373}" type="pres">
      <dgm:prSet presAssocID="{F0BE820D-0F62-4589-A42B-C86DB128F24D}" presName="sibTrans" presStyleLbl="sibTrans2D1" presStyleIdx="0" presStyleCnt="0"/>
      <dgm:spPr/>
      <dgm:t>
        <a:bodyPr/>
        <a:lstStyle/>
        <a:p>
          <a:endParaRPr lang="en-US"/>
        </a:p>
      </dgm:t>
    </dgm:pt>
    <dgm:pt modelId="{FB8E886F-BC3A-4DDF-8F13-8EBC1B66D797}" type="pres">
      <dgm:prSet presAssocID="{966C0A20-9E4E-49BB-A009-95D615A4909B}" presName="compNode" presStyleCnt="0"/>
      <dgm:spPr/>
    </dgm:pt>
    <dgm:pt modelId="{B35D1A38-7CE4-4C1C-A1BD-06E39928CE09}" type="pres">
      <dgm:prSet presAssocID="{966C0A20-9E4E-49BB-A009-95D615A4909B}" presName="bkgdShape" presStyleLbl="node1" presStyleIdx="1" presStyleCnt="5"/>
      <dgm:spPr/>
      <dgm:t>
        <a:bodyPr/>
        <a:lstStyle/>
        <a:p>
          <a:endParaRPr lang="en-US"/>
        </a:p>
      </dgm:t>
    </dgm:pt>
    <dgm:pt modelId="{5DB10CC2-DC44-48CB-AF30-5FC173A71289}" type="pres">
      <dgm:prSet presAssocID="{966C0A20-9E4E-49BB-A009-95D615A4909B}" presName="nodeTx" presStyleLbl="node1" presStyleIdx="1" presStyleCnt="5">
        <dgm:presLayoutVars>
          <dgm:bulletEnabled val="1"/>
        </dgm:presLayoutVars>
      </dgm:prSet>
      <dgm:spPr/>
      <dgm:t>
        <a:bodyPr/>
        <a:lstStyle/>
        <a:p>
          <a:endParaRPr lang="en-US"/>
        </a:p>
      </dgm:t>
    </dgm:pt>
    <dgm:pt modelId="{71A06009-14B9-46BA-9F8D-C1631CB04367}" type="pres">
      <dgm:prSet presAssocID="{966C0A20-9E4E-49BB-A009-95D615A4909B}" presName="invisiNode" presStyleLbl="node1" presStyleIdx="1" presStyleCnt="5"/>
      <dgm:spPr/>
    </dgm:pt>
    <dgm:pt modelId="{A30B5CFB-126F-4C69-8035-E386FDF92C08}" type="pres">
      <dgm:prSet presAssocID="{966C0A20-9E4E-49BB-A009-95D615A4909B}" presName="imagNode" presStyleLbl="fgImgPlace1" presStyleIdx="1" presStyleCnt="5"/>
      <dgm:spPr>
        <a:blipFill rotWithShape="1">
          <a:blip xmlns:r="http://schemas.openxmlformats.org/officeDocument/2006/relationships" r:embed="rId2"/>
          <a:stretch>
            <a:fillRect/>
          </a:stretch>
        </a:blipFill>
      </dgm:spPr>
    </dgm:pt>
    <dgm:pt modelId="{A2E10FC2-7353-4CFD-97B1-800786A6F6E3}" type="pres">
      <dgm:prSet presAssocID="{9E58C39F-8162-47C2-B858-E17EBE7D4E76}" presName="sibTrans" presStyleLbl="sibTrans2D1" presStyleIdx="0" presStyleCnt="0"/>
      <dgm:spPr/>
      <dgm:t>
        <a:bodyPr/>
        <a:lstStyle/>
        <a:p>
          <a:endParaRPr lang="en-US"/>
        </a:p>
      </dgm:t>
    </dgm:pt>
    <dgm:pt modelId="{938AF63F-652E-403F-96EF-F8BAC49D8944}" type="pres">
      <dgm:prSet presAssocID="{89E3A816-C2B7-40CC-856B-015E3239D2DE}" presName="compNode" presStyleCnt="0"/>
      <dgm:spPr/>
    </dgm:pt>
    <dgm:pt modelId="{EA1DB803-F3C1-42DB-A1B7-A52657D762F4}" type="pres">
      <dgm:prSet presAssocID="{89E3A816-C2B7-40CC-856B-015E3239D2DE}" presName="bkgdShape" presStyleLbl="node1" presStyleIdx="2" presStyleCnt="5"/>
      <dgm:spPr/>
      <dgm:t>
        <a:bodyPr/>
        <a:lstStyle/>
        <a:p>
          <a:endParaRPr lang="en-US"/>
        </a:p>
      </dgm:t>
    </dgm:pt>
    <dgm:pt modelId="{83A32EF7-5C7C-49A1-B125-AF9D1EBF57CC}" type="pres">
      <dgm:prSet presAssocID="{89E3A816-C2B7-40CC-856B-015E3239D2DE}" presName="nodeTx" presStyleLbl="node1" presStyleIdx="2" presStyleCnt="5">
        <dgm:presLayoutVars>
          <dgm:bulletEnabled val="1"/>
        </dgm:presLayoutVars>
      </dgm:prSet>
      <dgm:spPr/>
      <dgm:t>
        <a:bodyPr/>
        <a:lstStyle/>
        <a:p>
          <a:endParaRPr lang="en-US"/>
        </a:p>
      </dgm:t>
    </dgm:pt>
    <dgm:pt modelId="{D980135E-BFAF-4740-9E79-ED0947F4A54C}" type="pres">
      <dgm:prSet presAssocID="{89E3A816-C2B7-40CC-856B-015E3239D2DE}" presName="invisiNode" presStyleLbl="node1" presStyleIdx="2" presStyleCnt="5"/>
      <dgm:spPr/>
    </dgm:pt>
    <dgm:pt modelId="{B5F890CF-5BD7-413E-892C-65546FDB9821}" type="pres">
      <dgm:prSet presAssocID="{89E3A816-C2B7-40CC-856B-015E3239D2DE}" presName="imagNode" presStyleLbl="fgImgPlace1" presStyleIdx="2" presStyleCnt="5"/>
      <dgm:spPr>
        <a:blipFill rotWithShape="1">
          <a:blip xmlns:r="http://schemas.openxmlformats.org/officeDocument/2006/relationships" r:embed="rId3"/>
          <a:stretch>
            <a:fillRect/>
          </a:stretch>
        </a:blipFill>
      </dgm:spPr>
    </dgm:pt>
    <dgm:pt modelId="{CE21B68F-CD30-404A-87B7-5612AD68E0D3}" type="pres">
      <dgm:prSet presAssocID="{C8FE94B0-7860-4023-A424-E264EB85E420}" presName="sibTrans" presStyleLbl="sibTrans2D1" presStyleIdx="0" presStyleCnt="0"/>
      <dgm:spPr/>
      <dgm:t>
        <a:bodyPr/>
        <a:lstStyle/>
        <a:p>
          <a:endParaRPr lang="en-US"/>
        </a:p>
      </dgm:t>
    </dgm:pt>
    <dgm:pt modelId="{0572687C-3AAB-4554-81BB-55F9ACA9809E}" type="pres">
      <dgm:prSet presAssocID="{B0AEF66A-F1AB-4341-A0D0-D75B2198DFEC}" presName="compNode" presStyleCnt="0"/>
      <dgm:spPr/>
    </dgm:pt>
    <dgm:pt modelId="{83A24A50-784E-4474-A5A6-F7C96CA092DB}" type="pres">
      <dgm:prSet presAssocID="{B0AEF66A-F1AB-4341-A0D0-D75B2198DFEC}" presName="bkgdShape" presStyleLbl="node1" presStyleIdx="3" presStyleCnt="5"/>
      <dgm:spPr/>
      <dgm:t>
        <a:bodyPr/>
        <a:lstStyle/>
        <a:p>
          <a:endParaRPr lang="en-US"/>
        </a:p>
      </dgm:t>
    </dgm:pt>
    <dgm:pt modelId="{829326EF-C973-467F-89F7-2801D861B273}" type="pres">
      <dgm:prSet presAssocID="{B0AEF66A-F1AB-4341-A0D0-D75B2198DFEC}" presName="nodeTx" presStyleLbl="node1" presStyleIdx="3" presStyleCnt="5">
        <dgm:presLayoutVars>
          <dgm:bulletEnabled val="1"/>
        </dgm:presLayoutVars>
      </dgm:prSet>
      <dgm:spPr/>
      <dgm:t>
        <a:bodyPr/>
        <a:lstStyle/>
        <a:p>
          <a:endParaRPr lang="en-US"/>
        </a:p>
      </dgm:t>
    </dgm:pt>
    <dgm:pt modelId="{D7710A46-6FFF-4E3C-9D96-0AE3CC7A8558}" type="pres">
      <dgm:prSet presAssocID="{B0AEF66A-F1AB-4341-A0D0-D75B2198DFEC}" presName="invisiNode" presStyleLbl="node1" presStyleIdx="3" presStyleCnt="5"/>
      <dgm:spPr/>
    </dgm:pt>
    <dgm:pt modelId="{27CA537B-A64C-4E9F-B472-A557EBFD5517}" type="pres">
      <dgm:prSet presAssocID="{B0AEF66A-F1AB-4341-A0D0-D75B2198DFEC}" presName="imagNode" presStyleLbl="fgImgPlace1" presStyleIdx="3" presStyleCnt="5"/>
      <dgm:spPr>
        <a:blipFill rotWithShape="1">
          <a:blip xmlns:r="http://schemas.openxmlformats.org/officeDocument/2006/relationships" r:embed="rId4"/>
          <a:stretch>
            <a:fillRect/>
          </a:stretch>
        </a:blipFill>
      </dgm:spPr>
    </dgm:pt>
    <dgm:pt modelId="{EBAAF4F5-3ED3-4D18-AD98-C215A216DE8C}" type="pres">
      <dgm:prSet presAssocID="{D69349BA-6A91-416C-81DF-0B23C77715BB}" presName="sibTrans" presStyleLbl="sibTrans2D1" presStyleIdx="0" presStyleCnt="0"/>
      <dgm:spPr/>
      <dgm:t>
        <a:bodyPr/>
        <a:lstStyle/>
        <a:p>
          <a:endParaRPr lang="en-US"/>
        </a:p>
      </dgm:t>
    </dgm:pt>
    <dgm:pt modelId="{5B44E010-DB69-4208-B9F9-0EDBF7496C2E}" type="pres">
      <dgm:prSet presAssocID="{A125E602-E7BD-408A-9626-B7BFE04206C7}" presName="compNode" presStyleCnt="0"/>
      <dgm:spPr/>
    </dgm:pt>
    <dgm:pt modelId="{F72BBFB7-9F20-4074-BAE3-5D92429EE5C4}" type="pres">
      <dgm:prSet presAssocID="{A125E602-E7BD-408A-9626-B7BFE04206C7}" presName="bkgdShape" presStyleLbl="node1" presStyleIdx="4" presStyleCnt="5"/>
      <dgm:spPr/>
      <dgm:t>
        <a:bodyPr/>
        <a:lstStyle/>
        <a:p>
          <a:endParaRPr lang="en-US"/>
        </a:p>
      </dgm:t>
    </dgm:pt>
    <dgm:pt modelId="{4A3E3882-5E1D-4803-9551-1E02205A3D2E}" type="pres">
      <dgm:prSet presAssocID="{A125E602-E7BD-408A-9626-B7BFE04206C7}" presName="nodeTx" presStyleLbl="node1" presStyleIdx="4" presStyleCnt="5">
        <dgm:presLayoutVars>
          <dgm:bulletEnabled val="1"/>
        </dgm:presLayoutVars>
      </dgm:prSet>
      <dgm:spPr/>
      <dgm:t>
        <a:bodyPr/>
        <a:lstStyle/>
        <a:p>
          <a:endParaRPr lang="en-US"/>
        </a:p>
      </dgm:t>
    </dgm:pt>
    <dgm:pt modelId="{61B32B56-805C-4EC4-9519-E8774D2D3ED8}" type="pres">
      <dgm:prSet presAssocID="{A125E602-E7BD-408A-9626-B7BFE04206C7}" presName="invisiNode" presStyleLbl="node1" presStyleIdx="4" presStyleCnt="5"/>
      <dgm:spPr/>
    </dgm:pt>
    <dgm:pt modelId="{CD540A36-71E4-4BC2-8258-05E9C773C156}" type="pres">
      <dgm:prSet presAssocID="{A125E602-E7BD-408A-9626-B7BFE04206C7}" presName="imagNode" presStyleLbl="fgImgPlace1" presStyleIdx="4" presStyleCnt="5"/>
      <dgm:spPr>
        <a:blipFill rotWithShape="1">
          <a:blip xmlns:r="http://schemas.openxmlformats.org/officeDocument/2006/relationships" r:embed="rId5"/>
          <a:stretch>
            <a:fillRect/>
          </a:stretch>
        </a:blipFill>
      </dgm:spPr>
    </dgm:pt>
  </dgm:ptLst>
  <dgm:cxnLst>
    <dgm:cxn modelId="{042B11BC-50D1-4EE1-B737-F35B4E5F2C0A}" type="presOf" srcId="{966C0A20-9E4E-49BB-A009-95D615A4909B}" destId="{B35D1A38-7CE4-4C1C-A1BD-06E39928CE09}" srcOrd="0" destOrd="0" presId="urn:microsoft.com/office/officeart/2005/8/layout/hList7"/>
    <dgm:cxn modelId="{8E01E298-DFC8-460C-BA90-AB4C92F37459}" type="presOf" srcId="{C8FE94B0-7860-4023-A424-E264EB85E420}" destId="{CE21B68F-CD30-404A-87B7-5612AD68E0D3}" srcOrd="0" destOrd="0" presId="urn:microsoft.com/office/officeart/2005/8/layout/hList7"/>
    <dgm:cxn modelId="{EC7C6540-90D5-42E9-B051-2F8FA0B09313}" type="presOf" srcId="{B0AEF66A-F1AB-4341-A0D0-D75B2198DFEC}" destId="{829326EF-C973-467F-89F7-2801D861B273}" srcOrd="1" destOrd="0" presId="urn:microsoft.com/office/officeart/2005/8/layout/hList7"/>
    <dgm:cxn modelId="{6E19FE1C-B8F2-4489-88A1-3BF8E5C226C1}" type="presOf" srcId="{9E58C39F-8162-47C2-B858-E17EBE7D4E76}" destId="{A2E10FC2-7353-4CFD-97B1-800786A6F6E3}" srcOrd="0" destOrd="0" presId="urn:microsoft.com/office/officeart/2005/8/layout/hList7"/>
    <dgm:cxn modelId="{DD889032-0232-4A4F-870A-DEF9552EAF11}" type="presOf" srcId="{3274E83F-6070-4DD5-BFDB-99546D1B08B0}" destId="{2D62C2C5-85B8-4EA6-B436-4E8E58B12CB2}" srcOrd="0" destOrd="0" presId="urn:microsoft.com/office/officeart/2005/8/layout/hList7"/>
    <dgm:cxn modelId="{E0769620-1C1B-4451-931D-F31EED4A216E}" type="presOf" srcId="{89E3A816-C2B7-40CC-856B-015E3239D2DE}" destId="{83A32EF7-5C7C-49A1-B125-AF9D1EBF57CC}" srcOrd="1" destOrd="0" presId="urn:microsoft.com/office/officeart/2005/8/layout/hList7"/>
    <dgm:cxn modelId="{11560845-FC0F-49BA-B499-000B2E75FA57}" srcId="{F021D5A5-995C-4A0E-BF55-6F5C5199F348}" destId="{89E3A816-C2B7-40CC-856B-015E3239D2DE}" srcOrd="2" destOrd="0" parTransId="{6094E59A-9149-459A-8CC8-260C10AA1BB4}" sibTransId="{C8FE94B0-7860-4023-A424-E264EB85E420}"/>
    <dgm:cxn modelId="{8D15E49B-E632-4D92-A020-69F7CD2099D6}" type="presOf" srcId="{89E3A816-C2B7-40CC-856B-015E3239D2DE}" destId="{EA1DB803-F3C1-42DB-A1B7-A52657D762F4}" srcOrd="0" destOrd="0" presId="urn:microsoft.com/office/officeart/2005/8/layout/hList7"/>
    <dgm:cxn modelId="{73D1422C-85BD-47FD-A6BD-6B55D929B7BE}" type="presOf" srcId="{A125E602-E7BD-408A-9626-B7BFE04206C7}" destId="{4A3E3882-5E1D-4803-9551-1E02205A3D2E}" srcOrd="1" destOrd="0" presId="urn:microsoft.com/office/officeart/2005/8/layout/hList7"/>
    <dgm:cxn modelId="{BD087BE0-FEA3-4CE1-9965-86AE60B9266F}" type="presOf" srcId="{F0BE820D-0F62-4589-A42B-C86DB128F24D}" destId="{A7B978D0-62BD-4426-A063-A89DB5E4D373}" srcOrd="0" destOrd="0" presId="urn:microsoft.com/office/officeart/2005/8/layout/hList7"/>
    <dgm:cxn modelId="{6BCC28E1-92BF-43AD-BD42-CB1B00593723}" srcId="{F021D5A5-995C-4A0E-BF55-6F5C5199F348}" destId="{A125E602-E7BD-408A-9626-B7BFE04206C7}" srcOrd="4" destOrd="0" parTransId="{F22502D8-4CFE-4355-B647-74BAFF0BBA2A}" sibTransId="{9993234A-B6EC-4540-9D3E-C278B05DA8AB}"/>
    <dgm:cxn modelId="{08CA56AC-1448-42DE-A8A8-8FB957AD55CE}" type="presOf" srcId="{D69349BA-6A91-416C-81DF-0B23C77715BB}" destId="{EBAAF4F5-3ED3-4D18-AD98-C215A216DE8C}" srcOrd="0" destOrd="0" presId="urn:microsoft.com/office/officeart/2005/8/layout/hList7"/>
    <dgm:cxn modelId="{AC85912E-CACE-4A73-95D9-112616737A7E}" type="presOf" srcId="{966C0A20-9E4E-49BB-A009-95D615A4909B}" destId="{5DB10CC2-DC44-48CB-AF30-5FC173A71289}" srcOrd="1" destOrd="0" presId="urn:microsoft.com/office/officeart/2005/8/layout/hList7"/>
    <dgm:cxn modelId="{0A8A9714-0F4A-40C4-906D-E125F49BA340}" type="presOf" srcId="{F021D5A5-995C-4A0E-BF55-6F5C5199F348}" destId="{7DAABBF0-979B-4BBA-8425-492E10CBB899}" srcOrd="0" destOrd="0" presId="urn:microsoft.com/office/officeart/2005/8/layout/hList7"/>
    <dgm:cxn modelId="{C63A2C88-5F42-4DC8-8AF4-C19008DDD1BC}" type="presOf" srcId="{3274E83F-6070-4DD5-BFDB-99546D1B08B0}" destId="{9D133ADF-3BE9-48CC-8EE1-025082FCFF12}" srcOrd="1" destOrd="0" presId="urn:microsoft.com/office/officeart/2005/8/layout/hList7"/>
    <dgm:cxn modelId="{04C6E18A-F501-4A80-B9F5-D55902FAD673}" srcId="{F021D5A5-995C-4A0E-BF55-6F5C5199F348}" destId="{B0AEF66A-F1AB-4341-A0D0-D75B2198DFEC}" srcOrd="3" destOrd="0" parTransId="{157FEADF-EF4F-445D-A3E3-DD86FB25C9EB}" sibTransId="{D69349BA-6A91-416C-81DF-0B23C77715BB}"/>
    <dgm:cxn modelId="{22CE0ECD-238B-41AC-9BE9-9A74503A95FF}" srcId="{F021D5A5-995C-4A0E-BF55-6F5C5199F348}" destId="{966C0A20-9E4E-49BB-A009-95D615A4909B}" srcOrd="1" destOrd="0" parTransId="{F9401004-F421-40B5-A06A-BEA4521E15FB}" sibTransId="{9E58C39F-8162-47C2-B858-E17EBE7D4E76}"/>
    <dgm:cxn modelId="{E9B0677A-A5BB-4C5F-9000-009D364F68E4}" type="presOf" srcId="{B0AEF66A-F1AB-4341-A0D0-D75B2198DFEC}" destId="{83A24A50-784E-4474-A5A6-F7C96CA092DB}" srcOrd="0" destOrd="0" presId="urn:microsoft.com/office/officeart/2005/8/layout/hList7"/>
    <dgm:cxn modelId="{3CBE11FD-2D1D-4307-BE8C-8678AA95E940}" type="presOf" srcId="{A125E602-E7BD-408A-9626-B7BFE04206C7}" destId="{F72BBFB7-9F20-4074-BAE3-5D92429EE5C4}" srcOrd="0" destOrd="0" presId="urn:microsoft.com/office/officeart/2005/8/layout/hList7"/>
    <dgm:cxn modelId="{4A7E70EA-0F5E-4ACD-8875-F58523DE39B5}" srcId="{F021D5A5-995C-4A0E-BF55-6F5C5199F348}" destId="{3274E83F-6070-4DD5-BFDB-99546D1B08B0}" srcOrd="0" destOrd="0" parTransId="{FA9A2514-F41E-488B-A513-C570305BF5E1}" sibTransId="{F0BE820D-0F62-4589-A42B-C86DB128F24D}"/>
    <dgm:cxn modelId="{7EEC16AE-D5E9-4571-A237-32A2AD690566}" type="presParOf" srcId="{7DAABBF0-979B-4BBA-8425-492E10CBB899}" destId="{BA318730-6EAE-4345-A66D-CC52620271F4}" srcOrd="0" destOrd="0" presId="urn:microsoft.com/office/officeart/2005/8/layout/hList7"/>
    <dgm:cxn modelId="{CB562FF1-CF14-4DF2-BB5A-7E9AA0C68DB4}" type="presParOf" srcId="{7DAABBF0-979B-4BBA-8425-492E10CBB899}" destId="{AAB1A4FA-AEF7-4C4A-A27E-D62A6E1A9526}" srcOrd="1" destOrd="0" presId="urn:microsoft.com/office/officeart/2005/8/layout/hList7"/>
    <dgm:cxn modelId="{C4993311-292B-47F1-B1C6-C40B06D53248}" type="presParOf" srcId="{AAB1A4FA-AEF7-4C4A-A27E-D62A6E1A9526}" destId="{78AAC1B8-D195-414A-9C8E-DAC0116A37CE}" srcOrd="0" destOrd="0" presId="urn:microsoft.com/office/officeart/2005/8/layout/hList7"/>
    <dgm:cxn modelId="{4C3DFFDF-DF88-4D7A-A394-7BE477DC0E86}" type="presParOf" srcId="{78AAC1B8-D195-414A-9C8E-DAC0116A37CE}" destId="{2D62C2C5-85B8-4EA6-B436-4E8E58B12CB2}" srcOrd="0" destOrd="0" presId="urn:microsoft.com/office/officeart/2005/8/layout/hList7"/>
    <dgm:cxn modelId="{C9D1EDE1-6B68-4195-8909-E62E5EC0FB5A}" type="presParOf" srcId="{78AAC1B8-D195-414A-9C8E-DAC0116A37CE}" destId="{9D133ADF-3BE9-48CC-8EE1-025082FCFF12}" srcOrd="1" destOrd="0" presId="urn:microsoft.com/office/officeart/2005/8/layout/hList7"/>
    <dgm:cxn modelId="{07109A1E-88F5-4B66-BE6C-EFEA88DB74BB}" type="presParOf" srcId="{78AAC1B8-D195-414A-9C8E-DAC0116A37CE}" destId="{971B4D73-EA35-40D9-9D27-F1444EDD1522}" srcOrd="2" destOrd="0" presId="urn:microsoft.com/office/officeart/2005/8/layout/hList7"/>
    <dgm:cxn modelId="{E0A49DFF-D27B-4C82-B415-B71903ADB39F}" type="presParOf" srcId="{78AAC1B8-D195-414A-9C8E-DAC0116A37CE}" destId="{B334982C-8312-4E82-95F9-3ED80ABC9FB0}" srcOrd="3" destOrd="0" presId="urn:microsoft.com/office/officeart/2005/8/layout/hList7"/>
    <dgm:cxn modelId="{7A1C8F7B-A4DB-441E-9633-3F09C43C3BA9}" type="presParOf" srcId="{AAB1A4FA-AEF7-4C4A-A27E-D62A6E1A9526}" destId="{A7B978D0-62BD-4426-A063-A89DB5E4D373}" srcOrd="1" destOrd="0" presId="urn:microsoft.com/office/officeart/2005/8/layout/hList7"/>
    <dgm:cxn modelId="{967C13D5-DACB-460C-84EC-918286E021C1}" type="presParOf" srcId="{AAB1A4FA-AEF7-4C4A-A27E-D62A6E1A9526}" destId="{FB8E886F-BC3A-4DDF-8F13-8EBC1B66D797}" srcOrd="2" destOrd="0" presId="urn:microsoft.com/office/officeart/2005/8/layout/hList7"/>
    <dgm:cxn modelId="{1A95EE71-BBC1-445C-99F2-A15F0B29113E}" type="presParOf" srcId="{FB8E886F-BC3A-4DDF-8F13-8EBC1B66D797}" destId="{B35D1A38-7CE4-4C1C-A1BD-06E39928CE09}" srcOrd="0" destOrd="0" presId="urn:microsoft.com/office/officeart/2005/8/layout/hList7"/>
    <dgm:cxn modelId="{FFEEF2D9-7E8E-43C0-8596-98EA652D26CE}" type="presParOf" srcId="{FB8E886F-BC3A-4DDF-8F13-8EBC1B66D797}" destId="{5DB10CC2-DC44-48CB-AF30-5FC173A71289}" srcOrd="1" destOrd="0" presId="urn:microsoft.com/office/officeart/2005/8/layout/hList7"/>
    <dgm:cxn modelId="{F5407D6A-924F-428D-8777-B74143241F25}" type="presParOf" srcId="{FB8E886F-BC3A-4DDF-8F13-8EBC1B66D797}" destId="{71A06009-14B9-46BA-9F8D-C1631CB04367}" srcOrd="2" destOrd="0" presId="urn:microsoft.com/office/officeart/2005/8/layout/hList7"/>
    <dgm:cxn modelId="{7926326E-8C91-4AA3-BFCB-6557DAB41CA9}" type="presParOf" srcId="{FB8E886F-BC3A-4DDF-8F13-8EBC1B66D797}" destId="{A30B5CFB-126F-4C69-8035-E386FDF92C08}" srcOrd="3" destOrd="0" presId="urn:microsoft.com/office/officeart/2005/8/layout/hList7"/>
    <dgm:cxn modelId="{F20AF397-2C71-420D-9BF8-2A8497D1FFAB}" type="presParOf" srcId="{AAB1A4FA-AEF7-4C4A-A27E-D62A6E1A9526}" destId="{A2E10FC2-7353-4CFD-97B1-800786A6F6E3}" srcOrd="3" destOrd="0" presId="urn:microsoft.com/office/officeart/2005/8/layout/hList7"/>
    <dgm:cxn modelId="{1B7FC0E3-A6DD-4CF9-A5BE-0BBD917A9342}" type="presParOf" srcId="{AAB1A4FA-AEF7-4C4A-A27E-D62A6E1A9526}" destId="{938AF63F-652E-403F-96EF-F8BAC49D8944}" srcOrd="4" destOrd="0" presId="urn:microsoft.com/office/officeart/2005/8/layout/hList7"/>
    <dgm:cxn modelId="{E199FB12-76D4-4B68-920B-9CA1C03F05DC}" type="presParOf" srcId="{938AF63F-652E-403F-96EF-F8BAC49D8944}" destId="{EA1DB803-F3C1-42DB-A1B7-A52657D762F4}" srcOrd="0" destOrd="0" presId="urn:microsoft.com/office/officeart/2005/8/layout/hList7"/>
    <dgm:cxn modelId="{E3BF979D-9B6A-42AF-B898-96D00944A1EA}" type="presParOf" srcId="{938AF63F-652E-403F-96EF-F8BAC49D8944}" destId="{83A32EF7-5C7C-49A1-B125-AF9D1EBF57CC}" srcOrd="1" destOrd="0" presId="urn:microsoft.com/office/officeart/2005/8/layout/hList7"/>
    <dgm:cxn modelId="{69A9A65F-556A-4B3E-A6B3-F8882823509A}" type="presParOf" srcId="{938AF63F-652E-403F-96EF-F8BAC49D8944}" destId="{D980135E-BFAF-4740-9E79-ED0947F4A54C}" srcOrd="2" destOrd="0" presId="urn:microsoft.com/office/officeart/2005/8/layout/hList7"/>
    <dgm:cxn modelId="{52E61678-9641-48E2-923A-0F93364D6FF6}" type="presParOf" srcId="{938AF63F-652E-403F-96EF-F8BAC49D8944}" destId="{B5F890CF-5BD7-413E-892C-65546FDB9821}" srcOrd="3" destOrd="0" presId="urn:microsoft.com/office/officeart/2005/8/layout/hList7"/>
    <dgm:cxn modelId="{42BB377F-9C08-4B72-98F6-B6D45C80D6D0}" type="presParOf" srcId="{AAB1A4FA-AEF7-4C4A-A27E-D62A6E1A9526}" destId="{CE21B68F-CD30-404A-87B7-5612AD68E0D3}" srcOrd="5" destOrd="0" presId="urn:microsoft.com/office/officeart/2005/8/layout/hList7"/>
    <dgm:cxn modelId="{E1B05142-93D3-4DF4-A743-D8158777BC3C}" type="presParOf" srcId="{AAB1A4FA-AEF7-4C4A-A27E-D62A6E1A9526}" destId="{0572687C-3AAB-4554-81BB-55F9ACA9809E}" srcOrd="6" destOrd="0" presId="urn:microsoft.com/office/officeart/2005/8/layout/hList7"/>
    <dgm:cxn modelId="{0F452D91-5D00-4772-8ABF-02AE1EF07592}" type="presParOf" srcId="{0572687C-3AAB-4554-81BB-55F9ACA9809E}" destId="{83A24A50-784E-4474-A5A6-F7C96CA092DB}" srcOrd="0" destOrd="0" presId="urn:microsoft.com/office/officeart/2005/8/layout/hList7"/>
    <dgm:cxn modelId="{DAB94D00-6B2F-4852-9D7B-098E425EBEC7}" type="presParOf" srcId="{0572687C-3AAB-4554-81BB-55F9ACA9809E}" destId="{829326EF-C973-467F-89F7-2801D861B273}" srcOrd="1" destOrd="0" presId="urn:microsoft.com/office/officeart/2005/8/layout/hList7"/>
    <dgm:cxn modelId="{76D4BB7D-6276-424C-8975-465F34FEC5C9}" type="presParOf" srcId="{0572687C-3AAB-4554-81BB-55F9ACA9809E}" destId="{D7710A46-6FFF-4E3C-9D96-0AE3CC7A8558}" srcOrd="2" destOrd="0" presId="urn:microsoft.com/office/officeart/2005/8/layout/hList7"/>
    <dgm:cxn modelId="{52E35AFB-14A6-4703-847F-D264A11A1EAC}" type="presParOf" srcId="{0572687C-3AAB-4554-81BB-55F9ACA9809E}" destId="{27CA537B-A64C-4E9F-B472-A557EBFD5517}" srcOrd="3" destOrd="0" presId="urn:microsoft.com/office/officeart/2005/8/layout/hList7"/>
    <dgm:cxn modelId="{3819ADC8-39D8-412F-A321-6BBF2253EB43}" type="presParOf" srcId="{AAB1A4FA-AEF7-4C4A-A27E-D62A6E1A9526}" destId="{EBAAF4F5-3ED3-4D18-AD98-C215A216DE8C}" srcOrd="7" destOrd="0" presId="urn:microsoft.com/office/officeart/2005/8/layout/hList7"/>
    <dgm:cxn modelId="{39F6D6F8-68CB-4195-801D-6FDD1956FA43}" type="presParOf" srcId="{AAB1A4FA-AEF7-4C4A-A27E-D62A6E1A9526}" destId="{5B44E010-DB69-4208-B9F9-0EDBF7496C2E}" srcOrd="8" destOrd="0" presId="urn:microsoft.com/office/officeart/2005/8/layout/hList7"/>
    <dgm:cxn modelId="{A9B67080-200D-4AE1-A612-B54A136EFCC1}" type="presParOf" srcId="{5B44E010-DB69-4208-B9F9-0EDBF7496C2E}" destId="{F72BBFB7-9F20-4074-BAE3-5D92429EE5C4}" srcOrd="0" destOrd="0" presId="urn:microsoft.com/office/officeart/2005/8/layout/hList7"/>
    <dgm:cxn modelId="{1C8BD26A-8057-4FA3-8993-B9A8E789562C}" type="presParOf" srcId="{5B44E010-DB69-4208-B9F9-0EDBF7496C2E}" destId="{4A3E3882-5E1D-4803-9551-1E02205A3D2E}" srcOrd="1" destOrd="0" presId="urn:microsoft.com/office/officeart/2005/8/layout/hList7"/>
    <dgm:cxn modelId="{B3317442-4F25-4689-A63F-EB83676FBBB6}" type="presParOf" srcId="{5B44E010-DB69-4208-B9F9-0EDBF7496C2E}" destId="{61B32B56-805C-4EC4-9519-E8774D2D3ED8}" srcOrd="2" destOrd="0" presId="urn:microsoft.com/office/officeart/2005/8/layout/hList7"/>
    <dgm:cxn modelId="{07014BBE-C55D-4097-8BD3-BE11432FA535}" type="presParOf" srcId="{5B44E010-DB69-4208-B9F9-0EDBF7496C2E}" destId="{CD540A36-71E4-4BC2-8258-05E9C773C156}" srcOrd="3" destOrd="0" presId="urn:microsoft.com/office/officeart/2005/8/layout/hList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906E0AD-FC00-4328-BF6A-E436A8E6AC1C}" type="doc">
      <dgm:prSet loTypeId="urn:microsoft.com/office/officeart/2008/layout/HexagonCluster" loCatId="picture" qsTypeId="urn:microsoft.com/office/officeart/2005/8/quickstyle/simple3" qsCatId="simple" csTypeId="urn:microsoft.com/office/officeart/2005/8/colors/colorful2" csCatId="colorful" phldr="1"/>
      <dgm:spPr/>
    </dgm:pt>
    <dgm:pt modelId="{F0E3A14E-84EE-4AD6-848E-3BDCEA930087}">
      <dgm:prSet phldrT="[Text]"/>
      <dgm:spPr/>
      <dgm:t>
        <a:bodyPr/>
        <a:lstStyle/>
        <a:p>
          <a:r>
            <a:rPr lang="en-IN" smtClean="0"/>
            <a:t>the relationship of advertising to materialism</a:t>
          </a:r>
          <a:endParaRPr lang="en-US"/>
        </a:p>
      </dgm:t>
    </dgm:pt>
    <dgm:pt modelId="{1DAA0C66-77BE-48CD-881C-09EF8AC6BDB3}" type="parTrans" cxnId="{C1D3EC29-47AD-4AA2-B9CF-4E54A5A3B84F}">
      <dgm:prSet/>
      <dgm:spPr/>
      <dgm:t>
        <a:bodyPr/>
        <a:lstStyle/>
        <a:p>
          <a:endParaRPr lang="en-US"/>
        </a:p>
      </dgm:t>
    </dgm:pt>
    <dgm:pt modelId="{914C3FEC-6F5B-44B3-952C-77403F2F64F7}" type="sibTrans" cxnId="{C1D3EC29-47AD-4AA2-B9CF-4E54A5A3B84F}">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l="-6000" r="-6000"/>
          </a:stretch>
        </a:blipFill>
      </dgm:spPr>
      <dgm:t>
        <a:bodyPr/>
        <a:lstStyle/>
        <a:p>
          <a:endParaRPr lang="en-US"/>
        </a:p>
      </dgm:t>
    </dgm:pt>
    <dgm:pt modelId="{DDD7A274-84DE-4B91-B424-FCA9673EC36C}">
      <dgm:prSet/>
      <dgm:spPr/>
      <dgm:t>
        <a:bodyPr/>
        <a:lstStyle/>
        <a:p>
          <a:r>
            <a:rPr lang="en-IN" smtClean="0"/>
            <a:t>the role that advertising has </a:t>
          </a:r>
          <a:r>
            <a:rPr lang="en-IN" b="1" smtClean="0"/>
            <a:t>played in creating harmful stereotypes of women and ethnic minorities</a:t>
          </a:r>
          <a:endParaRPr lang="en-IN" b="1" dirty="0" smtClean="0"/>
        </a:p>
      </dgm:t>
    </dgm:pt>
    <dgm:pt modelId="{741329B7-52DE-47FC-8D92-B9C1DD2A87E3}" type="parTrans" cxnId="{29824540-0505-4624-9808-22326CE02F0F}">
      <dgm:prSet/>
      <dgm:spPr/>
      <dgm:t>
        <a:bodyPr/>
        <a:lstStyle/>
        <a:p>
          <a:endParaRPr lang="en-US"/>
        </a:p>
      </dgm:t>
    </dgm:pt>
    <dgm:pt modelId="{515F993E-B502-4D71-BFED-50A15F7787F7}" type="sibTrans" cxnId="{29824540-0505-4624-9808-22326CE02F0F}">
      <dgm:prSet/>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t="-3000" b="-3000"/>
          </a:stretch>
        </a:blipFill>
      </dgm:spPr>
      <dgm:t>
        <a:bodyPr/>
        <a:lstStyle/>
        <a:p>
          <a:endParaRPr lang="en-US"/>
        </a:p>
      </dgm:t>
    </dgm:pt>
    <dgm:pt modelId="{CEAD36B3-1D5E-4541-99DD-4EA0FF39AF1A}">
      <dgm:prSet/>
      <dgm:spPr/>
      <dgm:t>
        <a:bodyPr/>
        <a:lstStyle/>
        <a:p>
          <a:r>
            <a:rPr lang="en-IN" dirty="0" smtClean="0"/>
            <a:t>the possible contribution of advertising in promoting harmful products.</a:t>
          </a:r>
        </a:p>
      </dgm:t>
    </dgm:pt>
    <dgm:pt modelId="{8E7F77B5-1642-40DE-B809-78D02D3B416E}" type="parTrans" cxnId="{68D2CB15-371A-45EF-914E-9438F3FA88F6}">
      <dgm:prSet/>
      <dgm:spPr/>
      <dgm:t>
        <a:bodyPr/>
        <a:lstStyle/>
        <a:p>
          <a:endParaRPr lang="en-US"/>
        </a:p>
      </dgm:t>
    </dgm:pt>
    <dgm:pt modelId="{26092BD9-E547-4DCA-BBE0-9C4B2E99B552}" type="sibTrans" cxnId="{68D2CB15-371A-45EF-914E-9438F3FA88F6}">
      <dgm:prSet/>
      <dgm:spPr>
        <a:blipFill rotWithShape="1">
          <a:blip xmlns:r="http://schemas.openxmlformats.org/officeDocument/2006/relationships" r:embed="rId3"/>
          <a:stretch>
            <a:fillRect/>
          </a:stretch>
        </a:blipFill>
      </dgm:spPr>
      <dgm:t>
        <a:bodyPr/>
        <a:lstStyle/>
        <a:p>
          <a:endParaRPr lang="en-US"/>
        </a:p>
      </dgm:t>
    </dgm:pt>
    <dgm:pt modelId="{17083B41-DEAE-4F40-A439-1FE78CC99C09}" type="pres">
      <dgm:prSet presAssocID="{5906E0AD-FC00-4328-BF6A-E436A8E6AC1C}" presName="Name0" presStyleCnt="0">
        <dgm:presLayoutVars>
          <dgm:chMax val="21"/>
          <dgm:chPref val="21"/>
        </dgm:presLayoutVars>
      </dgm:prSet>
      <dgm:spPr/>
    </dgm:pt>
    <dgm:pt modelId="{BCDF6B52-6460-4B8C-B62D-15614971463C}" type="pres">
      <dgm:prSet presAssocID="{F0E3A14E-84EE-4AD6-848E-3BDCEA930087}" presName="text1" presStyleCnt="0"/>
      <dgm:spPr/>
    </dgm:pt>
    <dgm:pt modelId="{815DE662-CA84-448E-9126-E4985501A21A}" type="pres">
      <dgm:prSet presAssocID="{F0E3A14E-84EE-4AD6-848E-3BDCEA930087}" presName="textRepeatNode" presStyleLbl="alignNode1" presStyleIdx="0" presStyleCnt="3">
        <dgm:presLayoutVars>
          <dgm:chMax val="0"/>
          <dgm:chPref val="0"/>
          <dgm:bulletEnabled val="1"/>
        </dgm:presLayoutVars>
      </dgm:prSet>
      <dgm:spPr/>
      <dgm:t>
        <a:bodyPr/>
        <a:lstStyle/>
        <a:p>
          <a:endParaRPr lang="en-US"/>
        </a:p>
      </dgm:t>
    </dgm:pt>
    <dgm:pt modelId="{576EEB23-AB65-45E9-804A-190870FD96C4}" type="pres">
      <dgm:prSet presAssocID="{F0E3A14E-84EE-4AD6-848E-3BDCEA930087}" presName="textaccent1" presStyleCnt="0"/>
      <dgm:spPr/>
    </dgm:pt>
    <dgm:pt modelId="{402DC4ED-B2AE-447F-83B2-E7B6270908DA}" type="pres">
      <dgm:prSet presAssocID="{F0E3A14E-84EE-4AD6-848E-3BDCEA930087}" presName="accentRepeatNode" presStyleLbl="solidAlignAcc1" presStyleIdx="0" presStyleCnt="6"/>
      <dgm:spPr/>
    </dgm:pt>
    <dgm:pt modelId="{E05F7F03-FE75-48CC-A067-AF2343ED9C77}" type="pres">
      <dgm:prSet presAssocID="{914C3FEC-6F5B-44B3-952C-77403F2F64F7}" presName="image1" presStyleCnt="0"/>
      <dgm:spPr/>
    </dgm:pt>
    <dgm:pt modelId="{97E50D79-2C9E-45CD-84C1-B57A8CE89059}" type="pres">
      <dgm:prSet presAssocID="{914C3FEC-6F5B-44B3-952C-77403F2F64F7}" presName="imageRepeatNode" presStyleLbl="alignAcc1" presStyleIdx="0" presStyleCnt="3"/>
      <dgm:spPr/>
      <dgm:t>
        <a:bodyPr/>
        <a:lstStyle/>
        <a:p>
          <a:endParaRPr lang="en-US"/>
        </a:p>
      </dgm:t>
    </dgm:pt>
    <dgm:pt modelId="{8222F9B7-750D-4223-B74E-CB9FF464B9D8}" type="pres">
      <dgm:prSet presAssocID="{914C3FEC-6F5B-44B3-952C-77403F2F64F7}" presName="imageaccent1" presStyleCnt="0"/>
      <dgm:spPr/>
    </dgm:pt>
    <dgm:pt modelId="{90E08C85-9712-46C4-8E95-777BA7BD86E8}" type="pres">
      <dgm:prSet presAssocID="{914C3FEC-6F5B-44B3-952C-77403F2F64F7}" presName="accentRepeatNode" presStyleLbl="solidAlignAcc1" presStyleIdx="1" presStyleCnt="6"/>
      <dgm:spPr/>
    </dgm:pt>
    <dgm:pt modelId="{CC5AA988-ACCE-44A0-8123-7B3B1D58A55E}" type="pres">
      <dgm:prSet presAssocID="{DDD7A274-84DE-4B91-B424-FCA9673EC36C}" presName="text2" presStyleCnt="0"/>
      <dgm:spPr/>
    </dgm:pt>
    <dgm:pt modelId="{BE54E589-8390-4836-86F4-C5D23E0B2834}" type="pres">
      <dgm:prSet presAssocID="{DDD7A274-84DE-4B91-B424-FCA9673EC36C}" presName="textRepeatNode" presStyleLbl="alignNode1" presStyleIdx="1" presStyleCnt="3">
        <dgm:presLayoutVars>
          <dgm:chMax val="0"/>
          <dgm:chPref val="0"/>
          <dgm:bulletEnabled val="1"/>
        </dgm:presLayoutVars>
      </dgm:prSet>
      <dgm:spPr/>
      <dgm:t>
        <a:bodyPr/>
        <a:lstStyle/>
        <a:p>
          <a:endParaRPr lang="en-US"/>
        </a:p>
      </dgm:t>
    </dgm:pt>
    <dgm:pt modelId="{C7C3EC83-380C-44EF-8D39-503EBF6CEAC4}" type="pres">
      <dgm:prSet presAssocID="{DDD7A274-84DE-4B91-B424-FCA9673EC36C}" presName="textaccent2" presStyleCnt="0"/>
      <dgm:spPr/>
    </dgm:pt>
    <dgm:pt modelId="{4B7E47B8-7BBD-4B47-B84B-3902D1025FAE}" type="pres">
      <dgm:prSet presAssocID="{DDD7A274-84DE-4B91-B424-FCA9673EC36C}" presName="accentRepeatNode" presStyleLbl="solidAlignAcc1" presStyleIdx="2" presStyleCnt="6"/>
      <dgm:spPr/>
    </dgm:pt>
    <dgm:pt modelId="{28DDA102-5148-4081-ABEB-60AB89162EBF}" type="pres">
      <dgm:prSet presAssocID="{515F993E-B502-4D71-BFED-50A15F7787F7}" presName="image2" presStyleCnt="0"/>
      <dgm:spPr/>
    </dgm:pt>
    <dgm:pt modelId="{7B843FB9-CC6D-421B-BE5B-457A1AD62044}" type="pres">
      <dgm:prSet presAssocID="{515F993E-B502-4D71-BFED-50A15F7787F7}" presName="imageRepeatNode" presStyleLbl="alignAcc1" presStyleIdx="1" presStyleCnt="3"/>
      <dgm:spPr/>
      <dgm:t>
        <a:bodyPr/>
        <a:lstStyle/>
        <a:p>
          <a:endParaRPr lang="en-US"/>
        </a:p>
      </dgm:t>
    </dgm:pt>
    <dgm:pt modelId="{5F63FB09-EBE6-4BF0-86C4-E8D513BCB033}" type="pres">
      <dgm:prSet presAssocID="{515F993E-B502-4D71-BFED-50A15F7787F7}" presName="imageaccent2" presStyleCnt="0"/>
      <dgm:spPr/>
    </dgm:pt>
    <dgm:pt modelId="{CD28D2BB-EF84-44A1-AA38-A8947B4952F6}" type="pres">
      <dgm:prSet presAssocID="{515F993E-B502-4D71-BFED-50A15F7787F7}" presName="accentRepeatNode" presStyleLbl="solidAlignAcc1" presStyleIdx="3" presStyleCnt="6"/>
      <dgm:spPr/>
    </dgm:pt>
    <dgm:pt modelId="{502C8225-F1CD-4339-87CF-EAB4005C8261}" type="pres">
      <dgm:prSet presAssocID="{CEAD36B3-1D5E-4541-99DD-4EA0FF39AF1A}" presName="text3" presStyleCnt="0"/>
      <dgm:spPr/>
    </dgm:pt>
    <dgm:pt modelId="{2E9A310F-52A1-4A72-84D7-D06062DD8910}" type="pres">
      <dgm:prSet presAssocID="{CEAD36B3-1D5E-4541-99DD-4EA0FF39AF1A}" presName="textRepeatNode" presStyleLbl="alignNode1" presStyleIdx="2" presStyleCnt="3">
        <dgm:presLayoutVars>
          <dgm:chMax val="0"/>
          <dgm:chPref val="0"/>
          <dgm:bulletEnabled val="1"/>
        </dgm:presLayoutVars>
      </dgm:prSet>
      <dgm:spPr/>
      <dgm:t>
        <a:bodyPr/>
        <a:lstStyle/>
        <a:p>
          <a:endParaRPr lang="en-US"/>
        </a:p>
      </dgm:t>
    </dgm:pt>
    <dgm:pt modelId="{7AC069AE-2185-4B69-875F-8502EDA9BE61}" type="pres">
      <dgm:prSet presAssocID="{CEAD36B3-1D5E-4541-99DD-4EA0FF39AF1A}" presName="textaccent3" presStyleCnt="0"/>
      <dgm:spPr/>
    </dgm:pt>
    <dgm:pt modelId="{2C2C629B-55D4-409B-AF42-F1388870E4BD}" type="pres">
      <dgm:prSet presAssocID="{CEAD36B3-1D5E-4541-99DD-4EA0FF39AF1A}" presName="accentRepeatNode" presStyleLbl="solidAlignAcc1" presStyleIdx="4" presStyleCnt="6"/>
      <dgm:spPr/>
    </dgm:pt>
    <dgm:pt modelId="{E81EBE67-84E0-4B73-B265-DEC88A9EF7B3}" type="pres">
      <dgm:prSet presAssocID="{26092BD9-E547-4DCA-BBE0-9C4B2E99B552}" presName="image3" presStyleCnt="0"/>
      <dgm:spPr/>
    </dgm:pt>
    <dgm:pt modelId="{0D7754AA-3952-4909-B2FE-2C10A0596721}" type="pres">
      <dgm:prSet presAssocID="{26092BD9-E547-4DCA-BBE0-9C4B2E99B552}" presName="imageRepeatNode" presStyleLbl="alignAcc1" presStyleIdx="2" presStyleCnt="3"/>
      <dgm:spPr/>
      <dgm:t>
        <a:bodyPr/>
        <a:lstStyle/>
        <a:p>
          <a:endParaRPr lang="en-US"/>
        </a:p>
      </dgm:t>
    </dgm:pt>
    <dgm:pt modelId="{F5DEB824-BCF1-422C-AF98-8370F294AF75}" type="pres">
      <dgm:prSet presAssocID="{26092BD9-E547-4DCA-BBE0-9C4B2E99B552}" presName="imageaccent3" presStyleCnt="0"/>
      <dgm:spPr/>
    </dgm:pt>
    <dgm:pt modelId="{F88FDB75-A107-4017-AE59-3D15D89CCF79}" type="pres">
      <dgm:prSet presAssocID="{26092BD9-E547-4DCA-BBE0-9C4B2E99B552}" presName="accentRepeatNode" presStyleLbl="solidAlignAcc1" presStyleIdx="5" presStyleCnt="6"/>
      <dgm:spPr/>
    </dgm:pt>
  </dgm:ptLst>
  <dgm:cxnLst>
    <dgm:cxn modelId="{0E67D2D4-9AB9-45C4-B595-1A63845C7015}" type="presOf" srcId="{CEAD36B3-1D5E-4541-99DD-4EA0FF39AF1A}" destId="{2E9A310F-52A1-4A72-84D7-D06062DD8910}" srcOrd="0" destOrd="0" presId="urn:microsoft.com/office/officeart/2008/layout/HexagonCluster"/>
    <dgm:cxn modelId="{68D2CB15-371A-45EF-914E-9438F3FA88F6}" srcId="{5906E0AD-FC00-4328-BF6A-E436A8E6AC1C}" destId="{CEAD36B3-1D5E-4541-99DD-4EA0FF39AF1A}" srcOrd="2" destOrd="0" parTransId="{8E7F77B5-1642-40DE-B809-78D02D3B416E}" sibTransId="{26092BD9-E547-4DCA-BBE0-9C4B2E99B552}"/>
    <dgm:cxn modelId="{1A96E3AA-34C5-4B3F-AFF4-F8DD47487D67}" type="presOf" srcId="{26092BD9-E547-4DCA-BBE0-9C4B2E99B552}" destId="{0D7754AA-3952-4909-B2FE-2C10A0596721}" srcOrd="0" destOrd="0" presId="urn:microsoft.com/office/officeart/2008/layout/HexagonCluster"/>
    <dgm:cxn modelId="{F0CADA1C-3825-446B-9D46-AB07930546C1}" type="presOf" srcId="{F0E3A14E-84EE-4AD6-848E-3BDCEA930087}" destId="{815DE662-CA84-448E-9126-E4985501A21A}" srcOrd="0" destOrd="0" presId="urn:microsoft.com/office/officeart/2008/layout/HexagonCluster"/>
    <dgm:cxn modelId="{C1D3EC29-47AD-4AA2-B9CF-4E54A5A3B84F}" srcId="{5906E0AD-FC00-4328-BF6A-E436A8E6AC1C}" destId="{F0E3A14E-84EE-4AD6-848E-3BDCEA930087}" srcOrd="0" destOrd="0" parTransId="{1DAA0C66-77BE-48CD-881C-09EF8AC6BDB3}" sibTransId="{914C3FEC-6F5B-44B3-952C-77403F2F64F7}"/>
    <dgm:cxn modelId="{29824540-0505-4624-9808-22326CE02F0F}" srcId="{5906E0AD-FC00-4328-BF6A-E436A8E6AC1C}" destId="{DDD7A274-84DE-4B91-B424-FCA9673EC36C}" srcOrd="1" destOrd="0" parTransId="{741329B7-52DE-47FC-8D92-B9C1DD2A87E3}" sibTransId="{515F993E-B502-4D71-BFED-50A15F7787F7}"/>
    <dgm:cxn modelId="{A9E67331-DF90-4032-AF4B-4FD7A799F627}" type="presOf" srcId="{DDD7A274-84DE-4B91-B424-FCA9673EC36C}" destId="{BE54E589-8390-4836-86F4-C5D23E0B2834}" srcOrd="0" destOrd="0" presId="urn:microsoft.com/office/officeart/2008/layout/HexagonCluster"/>
    <dgm:cxn modelId="{35351D5A-1D24-4954-977D-93273023C598}" type="presOf" srcId="{5906E0AD-FC00-4328-BF6A-E436A8E6AC1C}" destId="{17083B41-DEAE-4F40-A439-1FE78CC99C09}" srcOrd="0" destOrd="0" presId="urn:microsoft.com/office/officeart/2008/layout/HexagonCluster"/>
    <dgm:cxn modelId="{85FDD804-F325-4F2E-9779-3641F99E9CC3}" type="presOf" srcId="{515F993E-B502-4D71-BFED-50A15F7787F7}" destId="{7B843FB9-CC6D-421B-BE5B-457A1AD62044}" srcOrd="0" destOrd="0" presId="urn:microsoft.com/office/officeart/2008/layout/HexagonCluster"/>
    <dgm:cxn modelId="{F8B30B52-5164-4397-A5E9-3590F8BA34B1}" type="presOf" srcId="{914C3FEC-6F5B-44B3-952C-77403F2F64F7}" destId="{97E50D79-2C9E-45CD-84C1-B57A8CE89059}" srcOrd="0" destOrd="0" presId="urn:microsoft.com/office/officeart/2008/layout/HexagonCluster"/>
    <dgm:cxn modelId="{70099F65-AA2C-40D3-8DF1-30289A19BE36}" type="presParOf" srcId="{17083B41-DEAE-4F40-A439-1FE78CC99C09}" destId="{BCDF6B52-6460-4B8C-B62D-15614971463C}" srcOrd="0" destOrd="0" presId="urn:microsoft.com/office/officeart/2008/layout/HexagonCluster"/>
    <dgm:cxn modelId="{921C9357-7016-4EDA-BE45-E9CA13B7A77A}" type="presParOf" srcId="{BCDF6B52-6460-4B8C-B62D-15614971463C}" destId="{815DE662-CA84-448E-9126-E4985501A21A}" srcOrd="0" destOrd="0" presId="urn:microsoft.com/office/officeart/2008/layout/HexagonCluster"/>
    <dgm:cxn modelId="{379BD050-6BCA-4020-A854-8686CC257BBF}" type="presParOf" srcId="{17083B41-DEAE-4F40-A439-1FE78CC99C09}" destId="{576EEB23-AB65-45E9-804A-190870FD96C4}" srcOrd="1" destOrd="0" presId="urn:microsoft.com/office/officeart/2008/layout/HexagonCluster"/>
    <dgm:cxn modelId="{293A43C0-A08A-43BA-8659-78C206C9BDFD}" type="presParOf" srcId="{576EEB23-AB65-45E9-804A-190870FD96C4}" destId="{402DC4ED-B2AE-447F-83B2-E7B6270908DA}" srcOrd="0" destOrd="0" presId="urn:microsoft.com/office/officeart/2008/layout/HexagonCluster"/>
    <dgm:cxn modelId="{0F97AA08-0A38-41FA-9DEA-623E4677D9D6}" type="presParOf" srcId="{17083B41-DEAE-4F40-A439-1FE78CC99C09}" destId="{E05F7F03-FE75-48CC-A067-AF2343ED9C77}" srcOrd="2" destOrd="0" presId="urn:microsoft.com/office/officeart/2008/layout/HexagonCluster"/>
    <dgm:cxn modelId="{8280CC2B-638B-41D7-81D0-CAB69AF4B43F}" type="presParOf" srcId="{E05F7F03-FE75-48CC-A067-AF2343ED9C77}" destId="{97E50D79-2C9E-45CD-84C1-B57A8CE89059}" srcOrd="0" destOrd="0" presId="urn:microsoft.com/office/officeart/2008/layout/HexagonCluster"/>
    <dgm:cxn modelId="{28E20DC9-FFCB-429D-BBF8-AF45CCDBBA97}" type="presParOf" srcId="{17083B41-DEAE-4F40-A439-1FE78CC99C09}" destId="{8222F9B7-750D-4223-B74E-CB9FF464B9D8}" srcOrd="3" destOrd="0" presId="urn:microsoft.com/office/officeart/2008/layout/HexagonCluster"/>
    <dgm:cxn modelId="{88C028DC-8A10-45BB-8832-FFF1B0AC0654}" type="presParOf" srcId="{8222F9B7-750D-4223-B74E-CB9FF464B9D8}" destId="{90E08C85-9712-46C4-8E95-777BA7BD86E8}" srcOrd="0" destOrd="0" presId="urn:microsoft.com/office/officeart/2008/layout/HexagonCluster"/>
    <dgm:cxn modelId="{8330DAFF-D338-4D88-A706-766C00478BCA}" type="presParOf" srcId="{17083B41-DEAE-4F40-A439-1FE78CC99C09}" destId="{CC5AA988-ACCE-44A0-8123-7B3B1D58A55E}" srcOrd="4" destOrd="0" presId="urn:microsoft.com/office/officeart/2008/layout/HexagonCluster"/>
    <dgm:cxn modelId="{D37723EE-6844-43DF-9826-AF0F1ECE4731}" type="presParOf" srcId="{CC5AA988-ACCE-44A0-8123-7B3B1D58A55E}" destId="{BE54E589-8390-4836-86F4-C5D23E0B2834}" srcOrd="0" destOrd="0" presId="urn:microsoft.com/office/officeart/2008/layout/HexagonCluster"/>
    <dgm:cxn modelId="{DDD5858F-072D-4CA9-B907-EB5F2FDBB1B4}" type="presParOf" srcId="{17083B41-DEAE-4F40-A439-1FE78CC99C09}" destId="{C7C3EC83-380C-44EF-8D39-503EBF6CEAC4}" srcOrd="5" destOrd="0" presId="urn:microsoft.com/office/officeart/2008/layout/HexagonCluster"/>
    <dgm:cxn modelId="{C23E37BA-9B8C-4880-BB2C-DA9234651E9B}" type="presParOf" srcId="{C7C3EC83-380C-44EF-8D39-503EBF6CEAC4}" destId="{4B7E47B8-7BBD-4B47-B84B-3902D1025FAE}" srcOrd="0" destOrd="0" presId="urn:microsoft.com/office/officeart/2008/layout/HexagonCluster"/>
    <dgm:cxn modelId="{69DC3D50-7995-41E2-838C-B438310D6674}" type="presParOf" srcId="{17083B41-DEAE-4F40-A439-1FE78CC99C09}" destId="{28DDA102-5148-4081-ABEB-60AB89162EBF}" srcOrd="6" destOrd="0" presId="urn:microsoft.com/office/officeart/2008/layout/HexagonCluster"/>
    <dgm:cxn modelId="{788AB8C1-5F85-45FF-AF05-11DD21EB2DAF}" type="presParOf" srcId="{28DDA102-5148-4081-ABEB-60AB89162EBF}" destId="{7B843FB9-CC6D-421B-BE5B-457A1AD62044}" srcOrd="0" destOrd="0" presId="urn:microsoft.com/office/officeart/2008/layout/HexagonCluster"/>
    <dgm:cxn modelId="{B55D85FF-2E8F-4EFD-B49B-AB1B51C4A906}" type="presParOf" srcId="{17083B41-DEAE-4F40-A439-1FE78CC99C09}" destId="{5F63FB09-EBE6-4BF0-86C4-E8D513BCB033}" srcOrd="7" destOrd="0" presId="urn:microsoft.com/office/officeart/2008/layout/HexagonCluster"/>
    <dgm:cxn modelId="{8977A6C7-A75E-4987-80C0-0DE3309506B3}" type="presParOf" srcId="{5F63FB09-EBE6-4BF0-86C4-E8D513BCB033}" destId="{CD28D2BB-EF84-44A1-AA38-A8947B4952F6}" srcOrd="0" destOrd="0" presId="urn:microsoft.com/office/officeart/2008/layout/HexagonCluster"/>
    <dgm:cxn modelId="{DC68D9AB-DC5C-437F-BBBE-597F5A8F4560}" type="presParOf" srcId="{17083B41-DEAE-4F40-A439-1FE78CC99C09}" destId="{502C8225-F1CD-4339-87CF-EAB4005C8261}" srcOrd="8" destOrd="0" presId="urn:microsoft.com/office/officeart/2008/layout/HexagonCluster"/>
    <dgm:cxn modelId="{85AE182D-6F8A-4175-BE98-A733BE382B05}" type="presParOf" srcId="{502C8225-F1CD-4339-87CF-EAB4005C8261}" destId="{2E9A310F-52A1-4A72-84D7-D06062DD8910}" srcOrd="0" destOrd="0" presId="urn:microsoft.com/office/officeart/2008/layout/HexagonCluster"/>
    <dgm:cxn modelId="{AE460F1D-4436-439E-BFBB-CD92783A0F8A}" type="presParOf" srcId="{17083B41-DEAE-4F40-A439-1FE78CC99C09}" destId="{7AC069AE-2185-4B69-875F-8502EDA9BE61}" srcOrd="9" destOrd="0" presId="urn:microsoft.com/office/officeart/2008/layout/HexagonCluster"/>
    <dgm:cxn modelId="{73974275-8EC1-470F-8232-7FFDEA9F4A8E}" type="presParOf" srcId="{7AC069AE-2185-4B69-875F-8502EDA9BE61}" destId="{2C2C629B-55D4-409B-AF42-F1388870E4BD}" srcOrd="0" destOrd="0" presId="urn:microsoft.com/office/officeart/2008/layout/HexagonCluster"/>
    <dgm:cxn modelId="{92C149D0-2DE9-4A51-82DF-878E4944969A}" type="presParOf" srcId="{17083B41-DEAE-4F40-A439-1FE78CC99C09}" destId="{E81EBE67-84E0-4B73-B265-DEC88A9EF7B3}" srcOrd="10" destOrd="0" presId="urn:microsoft.com/office/officeart/2008/layout/HexagonCluster"/>
    <dgm:cxn modelId="{B93C67A9-6D4A-4E36-B9DE-21213AFC37F7}" type="presParOf" srcId="{E81EBE67-84E0-4B73-B265-DEC88A9EF7B3}" destId="{0D7754AA-3952-4909-B2FE-2C10A0596721}" srcOrd="0" destOrd="0" presId="urn:microsoft.com/office/officeart/2008/layout/HexagonCluster"/>
    <dgm:cxn modelId="{00C37212-47F2-4969-8743-28A75BBCA745}" type="presParOf" srcId="{17083B41-DEAE-4F40-A439-1FE78CC99C09}" destId="{F5DEB824-BCF1-422C-AF98-8370F294AF75}" srcOrd="11" destOrd="0" presId="urn:microsoft.com/office/officeart/2008/layout/HexagonCluster"/>
    <dgm:cxn modelId="{ECA02B63-EC21-4BC7-BA9E-65478023E6B6}" type="presParOf" srcId="{F5DEB824-BCF1-422C-AF98-8370F294AF75}" destId="{F88FDB75-A107-4017-AE59-3D15D89CCF79}" srcOrd="0" destOrd="0" presId="urn:microsoft.com/office/officeart/2008/layout/Hexagon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1FEC23B-4BCA-4E80-A741-4A491B0E2083}" type="doc">
      <dgm:prSet loTypeId="urn:microsoft.com/office/officeart/2005/8/layout/default" loCatId="list" qsTypeId="urn:microsoft.com/office/officeart/2005/8/quickstyle/simple3" qsCatId="simple" csTypeId="urn:microsoft.com/office/officeart/2005/8/colors/colorful3" csCatId="colorful" phldr="1"/>
      <dgm:spPr/>
      <dgm:t>
        <a:bodyPr/>
        <a:lstStyle/>
        <a:p>
          <a:endParaRPr lang="en-US"/>
        </a:p>
      </dgm:t>
    </dgm:pt>
    <dgm:pt modelId="{284793F7-177E-46B0-B221-7F7ADD9F5232}">
      <dgm:prSet phldrT="[Text]"/>
      <dgm:spPr/>
      <dgm:t>
        <a:bodyPr/>
        <a:lstStyle/>
        <a:p>
          <a:r>
            <a:rPr lang="en-US" dirty="0" smtClean="0"/>
            <a:t>Political</a:t>
          </a:r>
          <a:endParaRPr lang="en-US" dirty="0"/>
        </a:p>
      </dgm:t>
    </dgm:pt>
    <dgm:pt modelId="{50100ED0-EE2F-4D07-BB4F-611835D8714E}" type="parTrans" cxnId="{EA75D3C3-7284-49B9-95C9-2BF312F7EAD8}">
      <dgm:prSet/>
      <dgm:spPr/>
      <dgm:t>
        <a:bodyPr/>
        <a:lstStyle/>
        <a:p>
          <a:endParaRPr lang="en-US"/>
        </a:p>
      </dgm:t>
    </dgm:pt>
    <dgm:pt modelId="{B11137A6-45D7-4B8D-A840-B2E44914CE4E}" type="sibTrans" cxnId="{EA75D3C3-7284-49B9-95C9-2BF312F7EAD8}">
      <dgm:prSet/>
      <dgm:spPr/>
      <dgm:t>
        <a:bodyPr/>
        <a:lstStyle/>
        <a:p>
          <a:endParaRPr lang="en-US"/>
        </a:p>
      </dgm:t>
    </dgm:pt>
    <dgm:pt modelId="{064AEEC7-06A8-4D0B-B154-BD071D21F381}">
      <dgm:prSet/>
      <dgm:spPr/>
      <dgm:t>
        <a:bodyPr/>
        <a:lstStyle/>
        <a:p>
          <a:r>
            <a:rPr lang="en-US" smtClean="0"/>
            <a:t>Corporate image</a:t>
          </a:r>
          <a:endParaRPr lang="en-US" dirty="0"/>
        </a:p>
      </dgm:t>
    </dgm:pt>
    <dgm:pt modelId="{423723B6-0DA1-411B-A47A-DF425A1B50E7}" type="parTrans" cxnId="{E2203FFD-492A-4D2E-B64B-77F551586210}">
      <dgm:prSet/>
      <dgm:spPr/>
      <dgm:t>
        <a:bodyPr/>
        <a:lstStyle/>
        <a:p>
          <a:endParaRPr lang="en-US"/>
        </a:p>
      </dgm:t>
    </dgm:pt>
    <dgm:pt modelId="{9EF1F6FB-8D5D-4E7A-A4AF-81F5FFFD7792}" type="sibTrans" cxnId="{E2203FFD-492A-4D2E-B64B-77F551586210}">
      <dgm:prSet/>
      <dgm:spPr/>
      <dgm:t>
        <a:bodyPr/>
        <a:lstStyle/>
        <a:p>
          <a:endParaRPr lang="en-US"/>
        </a:p>
      </dgm:t>
    </dgm:pt>
    <dgm:pt modelId="{F603BAF5-55A5-4A9F-8316-B0F88953A9A5}">
      <dgm:prSet/>
      <dgm:spPr/>
      <dgm:t>
        <a:bodyPr/>
        <a:lstStyle/>
        <a:p>
          <a:r>
            <a:rPr lang="en-US" smtClean="0"/>
            <a:t>Classified </a:t>
          </a:r>
          <a:endParaRPr lang="en-US" dirty="0"/>
        </a:p>
      </dgm:t>
    </dgm:pt>
    <dgm:pt modelId="{8B3C9326-17D7-4D25-9EB9-3372CD030CC5}" type="parTrans" cxnId="{96D16271-34D8-4510-AEA4-925B2174C465}">
      <dgm:prSet/>
      <dgm:spPr/>
      <dgm:t>
        <a:bodyPr/>
        <a:lstStyle/>
        <a:p>
          <a:endParaRPr lang="en-US"/>
        </a:p>
      </dgm:t>
    </dgm:pt>
    <dgm:pt modelId="{91AC13F7-1B04-4C42-B1A6-8E875A4ED018}" type="sibTrans" cxnId="{96D16271-34D8-4510-AEA4-925B2174C465}">
      <dgm:prSet/>
      <dgm:spPr/>
      <dgm:t>
        <a:bodyPr/>
        <a:lstStyle/>
        <a:p>
          <a:endParaRPr lang="en-US"/>
        </a:p>
      </dgm:t>
    </dgm:pt>
    <dgm:pt modelId="{23CCCFD9-1411-4FE5-B04D-0DD44F7944C0}">
      <dgm:prSet/>
      <dgm:spPr/>
      <dgm:t>
        <a:bodyPr/>
        <a:lstStyle/>
        <a:p>
          <a:r>
            <a:rPr lang="en-US" smtClean="0"/>
            <a:t>Financial </a:t>
          </a:r>
          <a:endParaRPr lang="en-US" dirty="0"/>
        </a:p>
      </dgm:t>
    </dgm:pt>
    <dgm:pt modelId="{77939056-D9E0-438D-A337-11ACF5BEC8EA}" type="parTrans" cxnId="{DDAAD807-B8C9-4567-B5C2-BD7EE04A99C2}">
      <dgm:prSet/>
      <dgm:spPr/>
      <dgm:t>
        <a:bodyPr/>
        <a:lstStyle/>
        <a:p>
          <a:endParaRPr lang="en-US"/>
        </a:p>
      </dgm:t>
    </dgm:pt>
    <dgm:pt modelId="{3CF11958-5B3B-4F6E-B2C6-5D5BC0D71170}" type="sibTrans" cxnId="{DDAAD807-B8C9-4567-B5C2-BD7EE04A99C2}">
      <dgm:prSet/>
      <dgm:spPr/>
      <dgm:t>
        <a:bodyPr/>
        <a:lstStyle/>
        <a:p>
          <a:endParaRPr lang="en-US"/>
        </a:p>
      </dgm:t>
    </dgm:pt>
    <dgm:pt modelId="{2A4C00CC-D809-48DF-BF49-48A39AD98D7F}">
      <dgm:prSet/>
      <dgm:spPr/>
      <dgm:t>
        <a:bodyPr/>
        <a:lstStyle/>
        <a:p>
          <a:r>
            <a:rPr lang="en-US" smtClean="0"/>
            <a:t>PSA: public Service Advertising</a:t>
          </a:r>
          <a:endParaRPr lang="en-US" dirty="0"/>
        </a:p>
      </dgm:t>
    </dgm:pt>
    <dgm:pt modelId="{17A70C0B-BC79-4C23-9DE7-1B947E285ABD}" type="parTrans" cxnId="{F402760A-083A-4EAA-870E-D97C75CEA806}">
      <dgm:prSet/>
      <dgm:spPr/>
      <dgm:t>
        <a:bodyPr/>
        <a:lstStyle/>
        <a:p>
          <a:endParaRPr lang="en-US"/>
        </a:p>
      </dgm:t>
    </dgm:pt>
    <dgm:pt modelId="{5B327ACB-97E5-43E4-8F27-8DCE777286C2}" type="sibTrans" cxnId="{F402760A-083A-4EAA-870E-D97C75CEA806}">
      <dgm:prSet/>
      <dgm:spPr/>
      <dgm:t>
        <a:bodyPr/>
        <a:lstStyle/>
        <a:p>
          <a:endParaRPr lang="en-US"/>
        </a:p>
      </dgm:t>
    </dgm:pt>
    <dgm:pt modelId="{FE70EBF0-CBE6-4810-804A-2DF31D2DCAAC}">
      <dgm:prSet/>
      <dgm:spPr/>
      <dgm:t>
        <a:bodyPr/>
        <a:lstStyle/>
        <a:p>
          <a:r>
            <a:rPr lang="en-US" smtClean="0"/>
            <a:t>Business to business Advertising </a:t>
          </a:r>
          <a:endParaRPr lang="en-US" dirty="0"/>
        </a:p>
      </dgm:t>
    </dgm:pt>
    <dgm:pt modelId="{09C599E5-0964-4B07-A7A7-54D509FDBAB9}" type="parTrans" cxnId="{E9FB4F46-C180-48B6-B05B-391C57165C31}">
      <dgm:prSet/>
      <dgm:spPr/>
      <dgm:t>
        <a:bodyPr/>
        <a:lstStyle/>
        <a:p>
          <a:endParaRPr lang="en-US"/>
        </a:p>
      </dgm:t>
    </dgm:pt>
    <dgm:pt modelId="{89A90C89-42F4-41C4-A3BC-F19AC8B2A485}" type="sibTrans" cxnId="{E9FB4F46-C180-48B6-B05B-391C57165C31}">
      <dgm:prSet/>
      <dgm:spPr/>
      <dgm:t>
        <a:bodyPr/>
        <a:lstStyle/>
        <a:p>
          <a:endParaRPr lang="en-US"/>
        </a:p>
      </dgm:t>
    </dgm:pt>
    <dgm:pt modelId="{923D828F-641D-4076-A3F8-C56F2CDF6E3F}">
      <dgm:prSet/>
      <dgm:spPr/>
      <dgm:t>
        <a:bodyPr/>
        <a:lstStyle/>
        <a:p>
          <a:r>
            <a:rPr lang="en-US" smtClean="0"/>
            <a:t>Consumer advertising</a:t>
          </a:r>
          <a:endParaRPr lang="en-US" dirty="0"/>
        </a:p>
      </dgm:t>
    </dgm:pt>
    <dgm:pt modelId="{C8F7BCE8-73DC-4EF2-A66C-C7F87E4EDD2F}" type="parTrans" cxnId="{85317609-1509-413B-BF87-1B4F31FBFA88}">
      <dgm:prSet/>
      <dgm:spPr/>
      <dgm:t>
        <a:bodyPr/>
        <a:lstStyle/>
        <a:p>
          <a:endParaRPr lang="en-US"/>
        </a:p>
      </dgm:t>
    </dgm:pt>
    <dgm:pt modelId="{748A51E2-0FF9-4E52-9146-35759431F56B}" type="sibTrans" cxnId="{85317609-1509-413B-BF87-1B4F31FBFA88}">
      <dgm:prSet/>
      <dgm:spPr/>
      <dgm:t>
        <a:bodyPr/>
        <a:lstStyle/>
        <a:p>
          <a:endParaRPr lang="en-US"/>
        </a:p>
      </dgm:t>
    </dgm:pt>
    <dgm:pt modelId="{5AC0D01C-EFD2-4305-BA4D-59DBB78F94D9}" type="pres">
      <dgm:prSet presAssocID="{E1FEC23B-4BCA-4E80-A741-4A491B0E2083}" presName="diagram" presStyleCnt="0">
        <dgm:presLayoutVars>
          <dgm:dir/>
          <dgm:resizeHandles val="exact"/>
        </dgm:presLayoutVars>
      </dgm:prSet>
      <dgm:spPr/>
      <dgm:t>
        <a:bodyPr/>
        <a:lstStyle/>
        <a:p>
          <a:endParaRPr lang="en-US"/>
        </a:p>
      </dgm:t>
    </dgm:pt>
    <dgm:pt modelId="{CEDAC222-EB6E-4EE4-B996-94664777DCF2}" type="pres">
      <dgm:prSet presAssocID="{284793F7-177E-46B0-B221-7F7ADD9F5232}" presName="node" presStyleLbl="node1" presStyleIdx="0" presStyleCnt="7">
        <dgm:presLayoutVars>
          <dgm:bulletEnabled val="1"/>
        </dgm:presLayoutVars>
      </dgm:prSet>
      <dgm:spPr/>
      <dgm:t>
        <a:bodyPr/>
        <a:lstStyle/>
        <a:p>
          <a:endParaRPr lang="en-US"/>
        </a:p>
      </dgm:t>
    </dgm:pt>
    <dgm:pt modelId="{70DA247D-98B2-449C-AAB0-BAE0C37FAF39}" type="pres">
      <dgm:prSet presAssocID="{B11137A6-45D7-4B8D-A840-B2E44914CE4E}" presName="sibTrans" presStyleCnt="0"/>
      <dgm:spPr/>
    </dgm:pt>
    <dgm:pt modelId="{90C95F93-62BE-4063-9333-7BC4D8FA65D9}" type="pres">
      <dgm:prSet presAssocID="{064AEEC7-06A8-4D0B-B154-BD071D21F381}" presName="node" presStyleLbl="node1" presStyleIdx="1" presStyleCnt="7">
        <dgm:presLayoutVars>
          <dgm:bulletEnabled val="1"/>
        </dgm:presLayoutVars>
      </dgm:prSet>
      <dgm:spPr/>
      <dgm:t>
        <a:bodyPr/>
        <a:lstStyle/>
        <a:p>
          <a:endParaRPr lang="en-US"/>
        </a:p>
      </dgm:t>
    </dgm:pt>
    <dgm:pt modelId="{3B5F2663-2C5D-4A8F-923C-1A450EE5D7A2}" type="pres">
      <dgm:prSet presAssocID="{9EF1F6FB-8D5D-4E7A-A4AF-81F5FFFD7792}" presName="sibTrans" presStyleCnt="0"/>
      <dgm:spPr/>
    </dgm:pt>
    <dgm:pt modelId="{B063140F-CF8D-4CE8-8E14-660EF6B810FD}" type="pres">
      <dgm:prSet presAssocID="{F603BAF5-55A5-4A9F-8316-B0F88953A9A5}" presName="node" presStyleLbl="node1" presStyleIdx="2" presStyleCnt="7">
        <dgm:presLayoutVars>
          <dgm:bulletEnabled val="1"/>
        </dgm:presLayoutVars>
      </dgm:prSet>
      <dgm:spPr/>
      <dgm:t>
        <a:bodyPr/>
        <a:lstStyle/>
        <a:p>
          <a:endParaRPr lang="en-US"/>
        </a:p>
      </dgm:t>
    </dgm:pt>
    <dgm:pt modelId="{A73F86BC-979F-4BBA-9F15-31ECA3E384FF}" type="pres">
      <dgm:prSet presAssocID="{91AC13F7-1B04-4C42-B1A6-8E875A4ED018}" presName="sibTrans" presStyleCnt="0"/>
      <dgm:spPr/>
    </dgm:pt>
    <dgm:pt modelId="{76EB8351-50B2-47D5-A6A4-56726097504C}" type="pres">
      <dgm:prSet presAssocID="{23CCCFD9-1411-4FE5-B04D-0DD44F7944C0}" presName="node" presStyleLbl="node1" presStyleIdx="3" presStyleCnt="7">
        <dgm:presLayoutVars>
          <dgm:bulletEnabled val="1"/>
        </dgm:presLayoutVars>
      </dgm:prSet>
      <dgm:spPr/>
      <dgm:t>
        <a:bodyPr/>
        <a:lstStyle/>
        <a:p>
          <a:endParaRPr lang="en-US"/>
        </a:p>
      </dgm:t>
    </dgm:pt>
    <dgm:pt modelId="{AD700044-82EB-4AFF-AC06-704A919B636B}" type="pres">
      <dgm:prSet presAssocID="{3CF11958-5B3B-4F6E-B2C6-5D5BC0D71170}" presName="sibTrans" presStyleCnt="0"/>
      <dgm:spPr/>
    </dgm:pt>
    <dgm:pt modelId="{6020442C-7B6E-4D74-B54F-9394EF078DC5}" type="pres">
      <dgm:prSet presAssocID="{2A4C00CC-D809-48DF-BF49-48A39AD98D7F}" presName="node" presStyleLbl="node1" presStyleIdx="4" presStyleCnt="7">
        <dgm:presLayoutVars>
          <dgm:bulletEnabled val="1"/>
        </dgm:presLayoutVars>
      </dgm:prSet>
      <dgm:spPr/>
      <dgm:t>
        <a:bodyPr/>
        <a:lstStyle/>
        <a:p>
          <a:endParaRPr lang="en-US"/>
        </a:p>
      </dgm:t>
    </dgm:pt>
    <dgm:pt modelId="{90C55ECD-B71B-4510-A468-F28A962856E1}" type="pres">
      <dgm:prSet presAssocID="{5B327ACB-97E5-43E4-8F27-8DCE777286C2}" presName="sibTrans" presStyleCnt="0"/>
      <dgm:spPr/>
    </dgm:pt>
    <dgm:pt modelId="{C5A964BF-FDF0-4460-8E85-4034AE4BC00B}" type="pres">
      <dgm:prSet presAssocID="{FE70EBF0-CBE6-4810-804A-2DF31D2DCAAC}" presName="node" presStyleLbl="node1" presStyleIdx="5" presStyleCnt="7">
        <dgm:presLayoutVars>
          <dgm:bulletEnabled val="1"/>
        </dgm:presLayoutVars>
      </dgm:prSet>
      <dgm:spPr/>
      <dgm:t>
        <a:bodyPr/>
        <a:lstStyle/>
        <a:p>
          <a:endParaRPr lang="en-US"/>
        </a:p>
      </dgm:t>
    </dgm:pt>
    <dgm:pt modelId="{107BD1D5-37D5-46C3-8A29-34F0D7889D9E}" type="pres">
      <dgm:prSet presAssocID="{89A90C89-42F4-41C4-A3BC-F19AC8B2A485}" presName="sibTrans" presStyleCnt="0"/>
      <dgm:spPr/>
    </dgm:pt>
    <dgm:pt modelId="{131D1495-7CFF-4703-9A45-4A287DFB7125}" type="pres">
      <dgm:prSet presAssocID="{923D828F-641D-4076-A3F8-C56F2CDF6E3F}" presName="node" presStyleLbl="node1" presStyleIdx="6" presStyleCnt="7">
        <dgm:presLayoutVars>
          <dgm:bulletEnabled val="1"/>
        </dgm:presLayoutVars>
      </dgm:prSet>
      <dgm:spPr/>
      <dgm:t>
        <a:bodyPr/>
        <a:lstStyle/>
        <a:p>
          <a:endParaRPr lang="en-US"/>
        </a:p>
      </dgm:t>
    </dgm:pt>
  </dgm:ptLst>
  <dgm:cxnLst>
    <dgm:cxn modelId="{71ACED02-2A20-4267-9DEF-7BAFC1711AF4}" type="presOf" srcId="{F603BAF5-55A5-4A9F-8316-B0F88953A9A5}" destId="{B063140F-CF8D-4CE8-8E14-660EF6B810FD}" srcOrd="0" destOrd="0" presId="urn:microsoft.com/office/officeart/2005/8/layout/default"/>
    <dgm:cxn modelId="{EA75D3C3-7284-49B9-95C9-2BF312F7EAD8}" srcId="{E1FEC23B-4BCA-4E80-A741-4A491B0E2083}" destId="{284793F7-177E-46B0-B221-7F7ADD9F5232}" srcOrd="0" destOrd="0" parTransId="{50100ED0-EE2F-4D07-BB4F-611835D8714E}" sibTransId="{B11137A6-45D7-4B8D-A840-B2E44914CE4E}"/>
    <dgm:cxn modelId="{AA5F0DF3-DACB-4923-8E71-14BA4D0E8E79}" type="presOf" srcId="{064AEEC7-06A8-4D0B-B154-BD071D21F381}" destId="{90C95F93-62BE-4063-9333-7BC4D8FA65D9}" srcOrd="0" destOrd="0" presId="urn:microsoft.com/office/officeart/2005/8/layout/default"/>
    <dgm:cxn modelId="{D8C2F5AD-17EF-4C1A-8709-515838B39DAE}" type="presOf" srcId="{E1FEC23B-4BCA-4E80-A741-4A491B0E2083}" destId="{5AC0D01C-EFD2-4305-BA4D-59DBB78F94D9}" srcOrd="0" destOrd="0" presId="urn:microsoft.com/office/officeart/2005/8/layout/default"/>
    <dgm:cxn modelId="{F402760A-083A-4EAA-870E-D97C75CEA806}" srcId="{E1FEC23B-4BCA-4E80-A741-4A491B0E2083}" destId="{2A4C00CC-D809-48DF-BF49-48A39AD98D7F}" srcOrd="4" destOrd="0" parTransId="{17A70C0B-BC79-4C23-9DE7-1B947E285ABD}" sibTransId="{5B327ACB-97E5-43E4-8F27-8DCE777286C2}"/>
    <dgm:cxn modelId="{85317609-1509-413B-BF87-1B4F31FBFA88}" srcId="{E1FEC23B-4BCA-4E80-A741-4A491B0E2083}" destId="{923D828F-641D-4076-A3F8-C56F2CDF6E3F}" srcOrd="6" destOrd="0" parTransId="{C8F7BCE8-73DC-4EF2-A66C-C7F87E4EDD2F}" sibTransId="{748A51E2-0FF9-4E52-9146-35759431F56B}"/>
    <dgm:cxn modelId="{96D16271-34D8-4510-AEA4-925B2174C465}" srcId="{E1FEC23B-4BCA-4E80-A741-4A491B0E2083}" destId="{F603BAF5-55A5-4A9F-8316-B0F88953A9A5}" srcOrd="2" destOrd="0" parTransId="{8B3C9326-17D7-4D25-9EB9-3372CD030CC5}" sibTransId="{91AC13F7-1B04-4C42-B1A6-8E875A4ED018}"/>
    <dgm:cxn modelId="{E4194353-DFAC-4257-8993-E037F67D7932}" type="presOf" srcId="{2A4C00CC-D809-48DF-BF49-48A39AD98D7F}" destId="{6020442C-7B6E-4D74-B54F-9394EF078DC5}" srcOrd="0" destOrd="0" presId="urn:microsoft.com/office/officeart/2005/8/layout/default"/>
    <dgm:cxn modelId="{2EF48BDA-3019-4A29-8663-3E1106A1900C}" type="presOf" srcId="{FE70EBF0-CBE6-4810-804A-2DF31D2DCAAC}" destId="{C5A964BF-FDF0-4460-8E85-4034AE4BC00B}" srcOrd="0" destOrd="0" presId="urn:microsoft.com/office/officeart/2005/8/layout/default"/>
    <dgm:cxn modelId="{DDAAD807-B8C9-4567-B5C2-BD7EE04A99C2}" srcId="{E1FEC23B-4BCA-4E80-A741-4A491B0E2083}" destId="{23CCCFD9-1411-4FE5-B04D-0DD44F7944C0}" srcOrd="3" destOrd="0" parTransId="{77939056-D9E0-438D-A337-11ACF5BEC8EA}" sibTransId="{3CF11958-5B3B-4F6E-B2C6-5D5BC0D71170}"/>
    <dgm:cxn modelId="{37DFEF3E-3545-4695-812F-E01778664C65}" type="presOf" srcId="{284793F7-177E-46B0-B221-7F7ADD9F5232}" destId="{CEDAC222-EB6E-4EE4-B996-94664777DCF2}" srcOrd="0" destOrd="0" presId="urn:microsoft.com/office/officeart/2005/8/layout/default"/>
    <dgm:cxn modelId="{7CF7A51A-592D-4277-9BAD-D46F3EFE92F6}" type="presOf" srcId="{23CCCFD9-1411-4FE5-B04D-0DD44F7944C0}" destId="{76EB8351-50B2-47D5-A6A4-56726097504C}" srcOrd="0" destOrd="0" presId="urn:microsoft.com/office/officeart/2005/8/layout/default"/>
    <dgm:cxn modelId="{E2203FFD-492A-4D2E-B64B-77F551586210}" srcId="{E1FEC23B-4BCA-4E80-A741-4A491B0E2083}" destId="{064AEEC7-06A8-4D0B-B154-BD071D21F381}" srcOrd="1" destOrd="0" parTransId="{423723B6-0DA1-411B-A47A-DF425A1B50E7}" sibTransId="{9EF1F6FB-8D5D-4E7A-A4AF-81F5FFFD7792}"/>
    <dgm:cxn modelId="{87395FDE-D0FD-4693-80C8-F840087C8A63}" type="presOf" srcId="{923D828F-641D-4076-A3F8-C56F2CDF6E3F}" destId="{131D1495-7CFF-4703-9A45-4A287DFB7125}" srcOrd="0" destOrd="0" presId="urn:microsoft.com/office/officeart/2005/8/layout/default"/>
    <dgm:cxn modelId="{E9FB4F46-C180-48B6-B05B-391C57165C31}" srcId="{E1FEC23B-4BCA-4E80-A741-4A491B0E2083}" destId="{FE70EBF0-CBE6-4810-804A-2DF31D2DCAAC}" srcOrd="5" destOrd="0" parTransId="{09C599E5-0964-4B07-A7A7-54D509FDBAB9}" sibTransId="{89A90C89-42F4-41C4-A3BC-F19AC8B2A485}"/>
    <dgm:cxn modelId="{9DD1EF87-31EF-4672-865C-BC59963DF466}" type="presParOf" srcId="{5AC0D01C-EFD2-4305-BA4D-59DBB78F94D9}" destId="{CEDAC222-EB6E-4EE4-B996-94664777DCF2}" srcOrd="0" destOrd="0" presId="urn:microsoft.com/office/officeart/2005/8/layout/default"/>
    <dgm:cxn modelId="{578F7F48-BE64-4113-80B8-42C1EB071967}" type="presParOf" srcId="{5AC0D01C-EFD2-4305-BA4D-59DBB78F94D9}" destId="{70DA247D-98B2-449C-AAB0-BAE0C37FAF39}" srcOrd="1" destOrd="0" presId="urn:microsoft.com/office/officeart/2005/8/layout/default"/>
    <dgm:cxn modelId="{E64AABDF-F14C-4D8D-AE35-88B6237ECE30}" type="presParOf" srcId="{5AC0D01C-EFD2-4305-BA4D-59DBB78F94D9}" destId="{90C95F93-62BE-4063-9333-7BC4D8FA65D9}" srcOrd="2" destOrd="0" presId="urn:microsoft.com/office/officeart/2005/8/layout/default"/>
    <dgm:cxn modelId="{3218218B-6AD6-4DA6-BC4F-AD7CBCF18C95}" type="presParOf" srcId="{5AC0D01C-EFD2-4305-BA4D-59DBB78F94D9}" destId="{3B5F2663-2C5D-4A8F-923C-1A450EE5D7A2}" srcOrd="3" destOrd="0" presId="urn:microsoft.com/office/officeart/2005/8/layout/default"/>
    <dgm:cxn modelId="{0DC57C17-004A-4FA6-8D51-F1BE1D46CDBB}" type="presParOf" srcId="{5AC0D01C-EFD2-4305-BA4D-59DBB78F94D9}" destId="{B063140F-CF8D-4CE8-8E14-660EF6B810FD}" srcOrd="4" destOrd="0" presId="urn:microsoft.com/office/officeart/2005/8/layout/default"/>
    <dgm:cxn modelId="{6DAC12C4-F88D-41A0-B92C-603AD50B3D31}" type="presParOf" srcId="{5AC0D01C-EFD2-4305-BA4D-59DBB78F94D9}" destId="{A73F86BC-979F-4BBA-9F15-31ECA3E384FF}" srcOrd="5" destOrd="0" presId="urn:microsoft.com/office/officeart/2005/8/layout/default"/>
    <dgm:cxn modelId="{FB34855E-DBC1-4618-9922-B8AA4931B999}" type="presParOf" srcId="{5AC0D01C-EFD2-4305-BA4D-59DBB78F94D9}" destId="{76EB8351-50B2-47D5-A6A4-56726097504C}" srcOrd="6" destOrd="0" presId="urn:microsoft.com/office/officeart/2005/8/layout/default"/>
    <dgm:cxn modelId="{4F38DC5E-5168-41D5-AA70-252EB14A1A88}" type="presParOf" srcId="{5AC0D01C-EFD2-4305-BA4D-59DBB78F94D9}" destId="{AD700044-82EB-4AFF-AC06-704A919B636B}" srcOrd="7" destOrd="0" presId="urn:microsoft.com/office/officeart/2005/8/layout/default"/>
    <dgm:cxn modelId="{357D9D7B-C632-48F8-BF3E-B2503D5F119F}" type="presParOf" srcId="{5AC0D01C-EFD2-4305-BA4D-59DBB78F94D9}" destId="{6020442C-7B6E-4D74-B54F-9394EF078DC5}" srcOrd="8" destOrd="0" presId="urn:microsoft.com/office/officeart/2005/8/layout/default"/>
    <dgm:cxn modelId="{DB963AE0-02BA-4CC6-A43A-D389A00A16E1}" type="presParOf" srcId="{5AC0D01C-EFD2-4305-BA4D-59DBB78F94D9}" destId="{90C55ECD-B71B-4510-A468-F28A962856E1}" srcOrd="9" destOrd="0" presId="urn:microsoft.com/office/officeart/2005/8/layout/default"/>
    <dgm:cxn modelId="{B4759FE6-0E61-4310-895F-89BF37EB8173}" type="presParOf" srcId="{5AC0D01C-EFD2-4305-BA4D-59DBB78F94D9}" destId="{C5A964BF-FDF0-4460-8E85-4034AE4BC00B}" srcOrd="10" destOrd="0" presId="urn:microsoft.com/office/officeart/2005/8/layout/default"/>
    <dgm:cxn modelId="{75145812-F240-4991-A4FA-6AA72903ED0A}" type="presParOf" srcId="{5AC0D01C-EFD2-4305-BA4D-59DBB78F94D9}" destId="{107BD1D5-37D5-46C3-8A29-34F0D7889D9E}" srcOrd="11" destOrd="0" presId="urn:microsoft.com/office/officeart/2005/8/layout/default"/>
    <dgm:cxn modelId="{638011D4-9463-43FC-A493-35304ED7C170}" type="presParOf" srcId="{5AC0D01C-EFD2-4305-BA4D-59DBB78F94D9}" destId="{131D1495-7CFF-4703-9A45-4A287DFB7125}" srcOrd="12"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06CCDA4-674D-4BBE-9719-A1F665DF2595}" type="doc">
      <dgm:prSet loTypeId="urn:microsoft.com/office/officeart/2005/8/layout/vList2" loCatId="list" qsTypeId="urn:microsoft.com/office/officeart/2005/8/quickstyle/simple3" qsCatId="simple" csTypeId="urn:microsoft.com/office/officeart/2005/8/colors/colorful3" csCatId="colorful" phldr="1"/>
      <dgm:spPr/>
      <dgm:t>
        <a:bodyPr/>
        <a:lstStyle/>
        <a:p>
          <a:endParaRPr lang="en-US"/>
        </a:p>
      </dgm:t>
    </dgm:pt>
    <dgm:pt modelId="{3464993B-FE6F-4FED-8385-A9DC63F39627}">
      <dgm:prSet phldrT="[Text]"/>
      <dgm:spPr/>
      <dgm:t>
        <a:bodyPr/>
        <a:lstStyle/>
        <a:p>
          <a:r>
            <a:rPr lang="en-US" b="1" dirty="0" smtClean="0"/>
            <a:t>PSA: Public Social Advertising:</a:t>
          </a:r>
          <a:endParaRPr lang="en-US" dirty="0"/>
        </a:p>
      </dgm:t>
    </dgm:pt>
    <dgm:pt modelId="{0516148D-CC16-45A5-BB44-9E92BE441038}" type="parTrans" cxnId="{94E425B2-03E5-438B-8E65-2B5C83520B80}">
      <dgm:prSet/>
      <dgm:spPr/>
      <dgm:t>
        <a:bodyPr/>
        <a:lstStyle/>
        <a:p>
          <a:endParaRPr lang="en-US"/>
        </a:p>
      </dgm:t>
    </dgm:pt>
    <dgm:pt modelId="{84739939-395F-45A3-8EA6-B99DB625039A}" type="sibTrans" cxnId="{94E425B2-03E5-438B-8E65-2B5C83520B80}">
      <dgm:prSet/>
      <dgm:spPr/>
      <dgm:t>
        <a:bodyPr/>
        <a:lstStyle/>
        <a:p>
          <a:endParaRPr lang="en-US"/>
        </a:p>
      </dgm:t>
    </dgm:pt>
    <dgm:pt modelId="{96C0934D-28E9-4E1B-A11E-BDD439E10D04}">
      <dgm:prSet/>
      <dgm:spPr/>
      <dgm:t>
        <a:bodyPr/>
        <a:lstStyle/>
        <a:p>
          <a:r>
            <a:rPr lang="en-US" b="1" dirty="0" smtClean="0"/>
            <a:t>Political Advertising :</a:t>
          </a:r>
          <a:endParaRPr lang="en-US" dirty="0"/>
        </a:p>
      </dgm:t>
    </dgm:pt>
    <dgm:pt modelId="{016FE52A-9911-4BFF-B4B4-06F3C93DEFE2}" type="parTrans" cxnId="{C337B02A-EE1F-4731-B6EA-E75DD10B7107}">
      <dgm:prSet/>
      <dgm:spPr/>
      <dgm:t>
        <a:bodyPr/>
        <a:lstStyle/>
        <a:p>
          <a:endParaRPr lang="en-US"/>
        </a:p>
      </dgm:t>
    </dgm:pt>
    <dgm:pt modelId="{40B4D0D1-E281-4346-B38C-AABE4D6CD77C}" type="sibTrans" cxnId="{C337B02A-EE1F-4731-B6EA-E75DD10B7107}">
      <dgm:prSet/>
      <dgm:spPr/>
      <dgm:t>
        <a:bodyPr/>
        <a:lstStyle/>
        <a:p>
          <a:endParaRPr lang="en-US"/>
        </a:p>
      </dgm:t>
    </dgm:pt>
    <dgm:pt modelId="{8BA0CF9A-9B0C-4987-985C-1097C90D20EB}">
      <dgm:prSet phldrT="[Text]"/>
      <dgm:spPr/>
      <dgm:t>
        <a:bodyPr/>
        <a:lstStyle/>
        <a:p>
          <a:r>
            <a:rPr lang="en-US" b="0" dirty="0" smtClean="0"/>
            <a:t>Social Advertising is undertaken by noncommercial</a:t>
          </a:r>
          <a:endParaRPr lang="en-US" b="0" dirty="0"/>
        </a:p>
      </dgm:t>
    </dgm:pt>
    <dgm:pt modelId="{65E262A2-2B87-40AA-9901-D8E5A67C3076}" type="parTrans" cxnId="{BD84D1AB-567C-40BF-86DA-44BD31C7FBB5}">
      <dgm:prSet/>
      <dgm:spPr/>
      <dgm:t>
        <a:bodyPr/>
        <a:lstStyle/>
        <a:p>
          <a:endParaRPr lang="en-US"/>
        </a:p>
      </dgm:t>
    </dgm:pt>
    <dgm:pt modelId="{538CDCC1-B40D-4291-A30A-3AE2246F2C43}" type="sibTrans" cxnId="{BD84D1AB-567C-40BF-86DA-44BD31C7FBB5}">
      <dgm:prSet/>
      <dgm:spPr/>
      <dgm:t>
        <a:bodyPr/>
        <a:lstStyle/>
        <a:p>
          <a:endParaRPr lang="en-US"/>
        </a:p>
      </dgm:t>
    </dgm:pt>
    <dgm:pt modelId="{3E623989-F01D-4565-9E3D-D100376B385C}">
      <dgm:prSet phldrT="[Text]"/>
      <dgm:spPr/>
      <dgm:t>
        <a:bodyPr/>
        <a:lstStyle/>
        <a:p>
          <a:r>
            <a:rPr lang="en-US" dirty="0" smtClean="0"/>
            <a:t>organizations such as Trust, Societies, Associations etc. The main objective of Social Advertising is to work for social cause. </a:t>
          </a:r>
          <a:endParaRPr lang="en-US" dirty="0"/>
        </a:p>
      </dgm:t>
    </dgm:pt>
    <dgm:pt modelId="{3B60CE75-424F-4D19-9FD4-1F8051775407}" type="parTrans" cxnId="{4A17C6DF-BCB2-4FEA-9E8C-B9ADD4C022CA}">
      <dgm:prSet/>
      <dgm:spPr/>
      <dgm:t>
        <a:bodyPr/>
        <a:lstStyle/>
        <a:p>
          <a:endParaRPr lang="en-US"/>
        </a:p>
      </dgm:t>
    </dgm:pt>
    <dgm:pt modelId="{9A96E4BD-7FFB-400F-9CE0-A4A116D75FA8}" type="sibTrans" cxnId="{4A17C6DF-BCB2-4FEA-9E8C-B9ADD4C022CA}">
      <dgm:prSet/>
      <dgm:spPr/>
      <dgm:t>
        <a:bodyPr/>
        <a:lstStyle/>
        <a:p>
          <a:endParaRPr lang="en-US"/>
        </a:p>
      </dgm:t>
    </dgm:pt>
    <dgm:pt modelId="{272BB5D0-6AA8-4A6A-B453-BD7F08CFF23E}">
      <dgm:prSet phldrT="[Text]"/>
      <dgm:spPr/>
      <dgm:t>
        <a:bodyPr/>
        <a:lstStyle/>
        <a:p>
          <a:r>
            <a:rPr lang="en-US" smtClean="0"/>
            <a:t>Advertisements for collecting donations for war victims or for victims of natural calamities, sales of tickets for a show etc. </a:t>
          </a:r>
          <a:r>
            <a:rPr lang="en-US" dirty="0" smtClean="0"/>
            <a:t>are examples of Social Advertising.</a:t>
          </a:r>
          <a:endParaRPr lang="en-US" dirty="0"/>
        </a:p>
      </dgm:t>
    </dgm:pt>
    <dgm:pt modelId="{7DF20FC1-6F38-4469-B6BE-B95DEAACE9FD}" type="parTrans" cxnId="{A5C59984-0AD7-4C2D-B335-BA919F247D55}">
      <dgm:prSet/>
      <dgm:spPr/>
      <dgm:t>
        <a:bodyPr/>
        <a:lstStyle/>
        <a:p>
          <a:endParaRPr lang="en-US"/>
        </a:p>
      </dgm:t>
    </dgm:pt>
    <dgm:pt modelId="{CD63F9BA-9ED5-43BD-A50E-C2304D493E73}" type="sibTrans" cxnId="{A5C59984-0AD7-4C2D-B335-BA919F247D55}">
      <dgm:prSet/>
      <dgm:spPr/>
      <dgm:t>
        <a:bodyPr/>
        <a:lstStyle/>
        <a:p>
          <a:endParaRPr lang="en-US"/>
        </a:p>
      </dgm:t>
    </dgm:pt>
    <dgm:pt modelId="{53609873-001B-4B2E-A9AB-86244D51AAF5}">
      <dgm:prSet/>
      <dgm:spPr/>
      <dgm:t>
        <a:bodyPr/>
        <a:lstStyle/>
        <a:p>
          <a:r>
            <a:rPr lang="en-US" dirty="0" smtClean="0"/>
            <a:t>Political advertising is undertaken by political parties to motivate the general public in favor of the ideology of the party in question.</a:t>
          </a:r>
          <a:endParaRPr lang="en-US" dirty="0"/>
        </a:p>
      </dgm:t>
    </dgm:pt>
    <dgm:pt modelId="{9914C9BB-6312-4306-8616-B7657004C029}" type="parTrans" cxnId="{60652057-C70E-4066-8A86-E1CDD5A340FD}">
      <dgm:prSet/>
      <dgm:spPr/>
      <dgm:t>
        <a:bodyPr/>
        <a:lstStyle/>
        <a:p>
          <a:endParaRPr lang="en-US"/>
        </a:p>
      </dgm:t>
    </dgm:pt>
    <dgm:pt modelId="{A5A805D0-2C1E-4368-89E0-6FDD063628F4}" type="sibTrans" cxnId="{60652057-C70E-4066-8A86-E1CDD5A340FD}">
      <dgm:prSet/>
      <dgm:spPr/>
      <dgm:t>
        <a:bodyPr/>
        <a:lstStyle/>
        <a:p>
          <a:endParaRPr lang="en-US"/>
        </a:p>
      </dgm:t>
    </dgm:pt>
    <dgm:pt modelId="{8C8BFD4F-7097-43F0-8D88-BEE7CBBE7F23}">
      <dgm:prSet/>
      <dgm:spPr/>
      <dgm:t>
        <a:bodyPr/>
        <a:lstStyle/>
        <a:p>
          <a:r>
            <a:rPr lang="en-US" dirty="0" smtClean="0"/>
            <a:t> Political advertising are intensively made during election times to gain favor of the voters.</a:t>
          </a:r>
          <a:endParaRPr lang="en-US" dirty="0"/>
        </a:p>
      </dgm:t>
    </dgm:pt>
    <dgm:pt modelId="{5B6255EB-C5B1-492D-8C45-DE12A03C689E}" type="parTrans" cxnId="{8561FDCF-C529-41C0-A55A-B7BEE49E479D}">
      <dgm:prSet/>
      <dgm:spPr/>
      <dgm:t>
        <a:bodyPr/>
        <a:lstStyle/>
        <a:p>
          <a:endParaRPr lang="en-US"/>
        </a:p>
      </dgm:t>
    </dgm:pt>
    <dgm:pt modelId="{2406E634-4852-4488-B11D-5C8B948C1FFA}" type="sibTrans" cxnId="{8561FDCF-C529-41C0-A55A-B7BEE49E479D}">
      <dgm:prSet/>
      <dgm:spPr/>
      <dgm:t>
        <a:bodyPr/>
        <a:lstStyle/>
        <a:p>
          <a:endParaRPr lang="en-US"/>
        </a:p>
      </dgm:t>
    </dgm:pt>
    <dgm:pt modelId="{FB92D7F9-CCD9-4489-BA05-5CBDE0D4508D}" type="pres">
      <dgm:prSet presAssocID="{406CCDA4-674D-4BBE-9719-A1F665DF2595}" presName="linear" presStyleCnt="0">
        <dgm:presLayoutVars>
          <dgm:animLvl val="lvl"/>
          <dgm:resizeHandles val="exact"/>
        </dgm:presLayoutVars>
      </dgm:prSet>
      <dgm:spPr/>
      <dgm:t>
        <a:bodyPr/>
        <a:lstStyle/>
        <a:p>
          <a:endParaRPr lang="en-US"/>
        </a:p>
      </dgm:t>
    </dgm:pt>
    <dgm:pt modelId="{C15E2386-2764-4E0E-82EC-D409950754E2}" type="pres">
      <dgm:prSet presAssocID="{3464993B-FE6F-4FED-8385-A9DC63F39627}" presName="parentText" presStyleLbl="node1" presStyleIdx="0" presStyleCnt="2">
        <dgm:presLayoutVars>
          <dgm:chMax val="0"/>
          <dgm:bulletEnabled val="1"/>
        </dgm:presLayoutVars>
      </dgm:prSet>
      <dgm:spPr/>
      <dgm:t>
        <a:bodyPr/>
        <a:lstStyle/>
        <a:p>
          <a:endParaRPr lang="en-US"/>
        </a:p>
      </dgm:t>
    </dgm:pt>
    <dgm:pt modelId="{376CF8A6-D93A-4232-B965-C4E2429F8805}" type="pres">
      <dgm:prSet presAssocID="{3464993B-FE6F-4FED-8385-A9DC63F39627}" presName="childText" presStyleLbl="revTx" presStyleIdx="0" presStyleCnt="2">
        <dgm:presLayoutVars>
          <dgm:bulletEnabled val="1"/>
        </dgm:presLayoutVars>
      </dgm:prSet>
      <dgm:spPr/>
      <dgm:t>
        <a:bodyPr/>
        <a:lstStyle/>
        <a:p>
          <a:endParaRPr lang="en-US"/>
        </a:p>
      </dgm:t>
    </dgm:pt>
    <dgm:pt modelId="{701C172C-0045-438E-9A13-6036D03E37D4}" type="pres">
      <dgm:prSet presAssocID="{96C0934D-28E9-4E1B-A11E-BDD439E10D04}" presName="parentText" presStyleLbl="node1" presStyleIdx="1" presStyleCnt="2">
        <dgm:presLayoutVars>
          <dgm:chMax val="0"/>
          <dgm:bulletEnabled val="1"/>
        </dgm:presLayoutVars>
      </dgm:prSet>
      <dgm:spPr/>
      <dgm:t>
        <a:bodyPr/>
        <a:lstStyle/>
        <a:p>
          <a:endParaRPr lang="en-US"/>
        </a:p>
      </dgm:t>
    </dgm:pt>
    <dgm:pt modelId="{970A94AE-6E94-47EC-BBB8-1228AD4CB552}" type="pres">
      <dgm:prSet presAssocID="{96C0934D-28E9-4E1B-A11E-BDD439E10D04}" presName="childText" presStyleLbl="revTx" presStyleIdx="1" presStyleCnt="2">
        <dgm:presLayoutVars>
          <dgm:bulletEnabled val="1"/>
        </dgm:presLayoutVars>
      </dgm:prSet>
      <dgm:spPr/>
      <dgm:t>
        <a:bodyPr/>
        <a:lstStyle/>
        <a:p>
          <a:endParaRPr lang="en-US"/>
        </a:p>
      </dgm:t>
    </dgm:pt>
  </dgm:ptLst>
  <dgm:cxnLst>
    <dgm:cxn modelId="{C337B02A-EE1F-4731-B6EA-E75DD10B7107}" srcId="{406CCDA4-674D-4BBE-9719-A1F665DF2595}" destId="{96C0934D-28E9-4E1B-A11E-BDD439E10D04}" srcOrd="1" destOrd="0" parTransId="{016FE52A-9911-4BFF-B4B4-06F3C93DEFE2}" sibTransId="{40B4D0D1-E281-4346-B38C-AABE4D6CD77C}"/>
    <dgm:cxn modelId="{BD84D1AB-567C-40BF-86DA-44BD31C7FBB5}" srcId="{3464993B-FE6F-4FED-8385-A9DC63F39627}" destId="{8BA0CF9A-9B0C-4987-985C-1097C90D20EB}" srcOrd="0" destOrd="0" parTransId="{65E262A2-2B87-40AA-9901-D8E5A67C3076}" sibTransId="{538CDCC1-B40D-4291-A30A-3AE2246F2C43}"/>
    <dgm:cxn modelId="{9EE50324-5A4E-4D90-BDB2-31664D142C4C}" type="presOf" srcId="{406CCDA4-674D-4BBE-9719-A1F665DF2595}" destId="{FB92D7F9-CCD9-4489-BA05-5CBDE0D4508D}" srcOrd="0" destOrd="0" presId="urn:microsoft.com/office/officeart/2005/8/layout/vList2"/>
    <dgm:cxn modelId="{F26B3B5C-8A33-4B0A-962C-4DAB0942B7A5}" type="presOf" srcId="{272BB5D0-6AA8-4A6A-B453-BD7F08CFF23E}" destId="{376CF8A6-D93A-4232-B965-C4E2429F8805}" srcOrd="0" destOrd="2" presId="urn:microsoft.com/office/officeart/2005/8/layout/vList2"/>
    <dgm:cxn modelId="{94E425B2-03E5-438B-8E65-2B5C83520B80}" srcId="{406CCDA4-674D-4BBE-9719-A1F665DF2595}" destId="{3464993B-FE6F-4FED-8385-A9DC63F39627}" srcOrd="0" destOrd="0" parTransId="{0516148D-CC16-45A5-BB44-9E92BE441038}" sibTransId="{84739939-395F-45A3-8EA6-B99DB625039A}"/>
    <dgm:cxn modelId="{4A17C6DF-BCB2-4FEA-9E8C-B9ADD4C022CA}" srcId="{3464993B-FE6F-4FED-8385-A9DC63F39627}" destId="{3E623989-F01D-4565-9E3D-D100376B385C}" srcOrd="1" destOrd="0" parTransId="{3B60CE75-424F-4D19-9FD4-1F8051775407}" sibTransId="{9A96E4BD-7FFB-400F-9CE0-A4A116D75FA8}"/>
    <dgm:cxn modelId="{FA930E6C-1DF9-4968-99AB-B686FDB5B5F4}" type="presOf" srcId="{8BA0CF9A-9B0C-4987-985C-1097C90D20EB}" destId="{376CF8A6-D93A-4232-B965-C4E2429F8805}" srcOrd="0" destOrd="0" presId="urn:microsoft.com/office/officeart/2005/8/layout/vList2"/>
    <dgm:cxn modelId="{A2A5603D-55F3-4FCE-ADB7-B7B9B9A7FBA8}" type="presOf" srcId="{53609873-001B-4B2E-A9AB-86244D51AAF5}" destId="{970A94AE-6E94-47EC-BBB8-1228AD4CB552}" srcOrd="0" destOrd="0" presId="urn:microsoft.com/office/officeart/2005/8/layout/vList2"/>
    <dgm:cxn modelId="{74ACBC88-A034-4B7B-9E48-78962A51257D}" type="presOf" srcId="{3E623989-F01D-4565-9E3D-D100376B385C}" destId="{376CF8A6-D93A-4232-B965-C4E2429F8805}" srcOrd="0" destOrd="1" presId="urn:microsoft.com/office/officeart/2005/8/layout/vList2"/>
    <dgm:cxn modelId="{1CD60E9B-6927-4A78-ACEB-BF11B3E65EF8}" type="presOf" srcId="{96C0934D-28E9-4E1B-A11E-BDD439E10D04}" destId="{701C172C-0045-438E-9A13-6036D03E37D4}" srcOrd="0" destOrd="0" presId="urn:microsoft.com/office/officeart/2005/8/layout/vList2"/>
    <dgm:cxn modelId="{60652057-C70E-4066-8A86-E1CDD5A340FD}" srcId="{96C0934D-28E9-4E1B-A11E-BDD439E10D04}" destId="{53609873-001B-4B2E-A9AB-86244D51AAF5}" srcOrd="0" destOrd="0" parTransId="{9914C9BB-6312-4306-8616-B7657004C029}" sibTransId="{A5A805D0-2C1E-4368-89E0-6FDD063628F4}"/>
    <dgm:cxn modelId="{A5C59984-0AD7-4C2D-B335-BA919F247D55}" srcId="{3464993B-FE6F-4FED-8385-A9DC63F39627}" destId="{272BB5D0-6AA8-4A6A-B453-BD7F08CFF23E}" srcOrd="2" destOrd="0" parTransId="{7DF20FC1-6F38-4469-B6BE-B95DEAACE9FD}" sibTransId="{CD63F9BA-9ED5-43BD-A50E-C2304D493E73}"/>
    <dgm:cxn modelId="{8561FDCF-C529-41C0-A55A-B7BEE49E479D}" srcId="{96C0934D-28E9-4E1B-A11E-BDD439E10D04}" destId="{8C8BFD4F-7097-43F0-8D88-BEE7CBBE7F23}" srcOrd="1" destOrd="0" parTransId="{5B6255EB-C5B1-492D-8C45-DE12A03C689E}" sibTransId="{2406E634-4852-4488-B11D-5C8B948C1FFA}"/>
    <dgm:cxn modelId="{8FDBBDCE-578D-47EE-BA84-099F49B47F71}" type="presOf" srcId="{3464993B-FE6F-4FED-8385-A9DC63F39627}" destId="{C15E2386-2764-4E0E-82EC-D409950754E2}" srcOrd="0" destOrd="0" presId="urn:microsoft.com/office/officeart/2005/8/layout/vList2"/>
    <dgm:cxn modelId="{1C1C895B-A922-41FD-8AE1-00FB3FDF8188}" type="presOf" srcId="{8C8BFD4F-7097-43F0-8D88-BEE7CBBE7F23}" destId="{970A94AE-6E94-47EC-BBB8-1228AD4CB552}" srcOrd="0" destOrd="1" presId="urn:microsoft.com/office/officeart/2005/8/layout/vList2"/>
    <dgm:cxn modelId="{2AFB612A-E2CE-4D82-87F7-AD8A06887CB7}" type="presParOf" srcId="{FB92D7F9-CCD9-4489-BA05-5CBDE0D4508D}" destId="{C15E2386-2764-4E0E-82EC-D409950754E2}" srcOrd="0" destOrd="0" presId="urn:microsoft.com/office/officeart/2005/8/layout/vList2"/>
    <dgm:cxn modelId="{30E0D0B9-356A-4F5D-8A62-B51DCEC4F1C2}" type="presParOf" srcId="{FB92D7F9-CCD9-4489-BA05-5CBDE0D4508D}" destId="{376CF8A6-D93A-4232-B965-C4E2429F8805}" srcOrd="1" destOrd="0" presId="urn:microsoft.com/office/officeart/2005/8/layout/vList2"/>
    <dgm:cxn modelId="{D53D8634-D986-4896-9447-35D01CFAE7D6}" type="presParOf" srcId="{FB92D7F9-CCD9-4489-BA05-5CBDE0D4508D}" destId="{701C172C-0045-438E-9A13-6036D03E37D4}" srcOrd="2" destOrd="0" presId="urn:microsoft.com/office/officeart/2005/8/layout/vList2"/>
    <dgm:cxn modelId="{C85E7EF6-30B7-4EE5-A874-D22789211139}" type="presParOf" srcId="{FB92D7F9-CCD9-4489-BA05-5CBDE0D4508D}" destId="{970A94AE-6E94-47EC-BBB8-1228AD4CB552}"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755B189-1D32-4CE9-80DD-9ADCA38EEE85}" type="doc">
      <dgm:prSet loTypeId="urn:microsoft.com/office/officeart/2008/layout/TitlePictureLineup" loCatId="picture" qsTypeId="urn:microsoft.com/office/officeart/2005/8/quickstyle/simple3" qsCatId="simple" csTypeId="urn:microsoft.com/office/officeart/2005/8/colors/colorful2" csCatId="colorful" phldr="1"/>
      <dgm:spPr/>
      <dgm:t>
        <a:bodyPr/>
        <a:lstStyle/>
        <a:p>
          <a:endParaRPr lang="en-US"/>
        </a:p>
      </dgm:t>
    </dgm:pt>
    <dgm:pt modelId="{81AC80D2-19DF-4567-AD81-79DA54702045}">
      <dgm:prSet phldrT="[Text]" custT="1"/>
      <dgm:spPr/>
      <dgm:t>
        <a:bodyPr/>
        <a:lstStyle/>
        <a:p>
          <a:r>
            <a:rPr lang="en-US" sz="2400" dirty="0" smtClean="0">
              <a:latin typeface="Times New Roman" pitchFamily="18" charset="0"/>
            </a:rPr>
            <a:t>Accept a New Behavior</a:t>
          </a:r>
          <a:endParaRPr lang="en-US" sz="2400" dirty="0"/>
        </a:p>
      </dgm:t>
    </dgm:pt>
    <dgm:pt modelId="{E1BB629B-D2BA-4EE0-B668-B6D7F15A1EBB}" type="parTrans" cxnId="{64FE2452-9C37-4ABD-8A40-A8519C7EA4E0}">
      <dgm:prSet/>
      <dgm:spPr/>
      <dgm:t>
        <a:bodyPr/>
        <a:lstStyle/>
        <a:p>
          <a:endParaRPr lang="en-US"/>
        </a:p>
      </dgm:t>
    </dgm:pt>
    <dgm:pt modelId="{0FD85042-887B-4BC4-B3B4-E17EB0F06C95}" type="sibTrans" cxnId="{64FE2452-9C37-4ABD-8A40-A8519C7EA4E0}">
      <dgm:prSet/>
      <dgm:spPr/>
      <dgm:t>
        <a:bodyPr/>
        <a:lstStyle/>
        <a:p>
          <a:endParaRPr lang="en-US"/>
        </a:p>
      </dgm:t>
    </dgm:pt>
    <dgm:pt modelId="{AB5AB93C-96CE-4DAB-9E86-D3B77A5EF927}">
      <dgm:prSet phldrT="[Text]"/>
      <dgm:spPr/>
      <dgm:t>
        <a:bodyPr/>
        <a:lstStyle/>
        <a:p>
          <a:r>
            <a:rPr lang="en-US" dirty="0" smtClean="0"/>
            <a:t>E.g.: Use of helmets while driving two wheelers</a:t>
          </a:r>
          <a:endParaRPr lang="en-US" dirty="0"/>
        </a:p>
      </dgm:t>
    </dgm:pt>
    <dgm:pt modelId="{79D26D47-9AE2-4F62-9B7C-F51E650C834C}" type="parTrans" cxnId="{662FE943-53C0-4F8C-9188-37088DA90B9B}">
      <dgm:prSet/>
      <dgm:spPr/>
      <dgm:t>
        <a:bodyPr/>
        <a:lstStyle/>
        <a:p>
          <a:endParaRPr lang="en-US"/>
        </a:p>
      </dgm:t>
    </dgm:pt>
    <dgm:pt modelId="{08AE9635-3895-4186-911D-2AC5F4A9DE50}" type="sibTrans" cxnId="{662FE943-53C0-4F8C-9188-37088DA90B9B}">
      <dgm:prSet/>
      <dgm:spPr/>
      <dgm:t>
        <a:bodyPr/>
        <a:lstStyle/>
        <a:p>
          <a:endParaRPr lang="en-US"/>
        </a:p>
      </dgm:t>
    </dgm:pt>
    <dgm:pt modelId="{207BF2AE-6538-4EF6-9772-C602ED017483}">
      <dgm:prSet phldrT="[Text]" custT="1"/>
      <dgm:spPr/>
      <dgm:t>
        <a:bodyPr/>
        <a:lstStyle/>
        <a:p>
          <a:r>
            <a:rPr lang="en-US" sz="2400" dirty="0" smtClean="0">
              <a:latin typeface="Times New Roman" pitchFamily="18" charset="0"/>
            </a:rPr>
            <a:t>Reject a Potential Behavior</a:t>
          </a:r>
          <a:endParaRPr lang="en-US" sz="2400" dirty="0"/>
        </a:p>
      </dgm:t>
    </dgm:pt>
    <dgm:pt modelId="{00828E6E-F6C6-4372-8D27-4C5FBCBF4702}" type="parTrans" cxnId="{53FC1DB7-F4E0-4B0A-A7BF-09501532D232}">
      <dgm:prSet/>
      <dgm:spPr/>
      <dgm:t>
        <a:bodyPr/>
        <a:lstStyle/>
        <a:p>
          <a:endParaRPr lang="en-US"/>
        </a:p>
      </dgm:t>
    </dgm:pt>
    <dgm:pt modelId="{19523357-B909-4B17-BAC1-DEEECB26E867}" type="sibTrans" cxnId="{53FC1DB7-F4E0-4B0A-A7BF-09501532D232}">
      <dgm:prSet/>
      <dgm:spPr/>
      <dgm:t>
        <a:bodyPr/>
        <a:lstStyle/>
        <a:p>
          <a:endParaRPr lang="en-US"/>
        </a:p>
      </dgm:t>
    </dgm:pt>
    <dgm:pt modelId="{8C186941-FC40-44E5-90C2-B755D2A518BE}">
      <dgm:prSet phldrT="[Text]"/>
      <dgm:spPr/>
      <dgm:t>
        <a:bodyPr/>
        <a:lstStyle/>
        <a:p>
          <a:r>
            <a:rPr lang="en-US" dirty="0" smtClean="0"/>
            <a:t>E.g.: Do not drink alcohol while driving</a:t>
          </a:r>
          <a:endParaRPr lang="en-US" dirty="0"/>
        </a:p>
      </dgm:t>
    </dgm:pt>
    <dgm:pt modelId="{FFB0D173-2192-425F-B4BD-21A070A88873}" type="parTrans" cxnId="{1A7BA83F-C7B8-40C2-9D82-A8633A9630AE}">
      <dgm:prSet/>
      <dgm:spPr/>
      <dgm:t>
        <a:bodyPr/>
        <a:lstStyle/>
        <a:p>
          <a:endParaRPr lang="en-US"/>
        </a:p>
      </dgm:t>
    </dgm:pt>
    <dgm:pt modelId="{3FC1E269-7C7D-498E-A8FC-C27703BA28D2}" type="sibTrans" cxnId="{1A7BA83F-C7B8-40C2-9D82-A8633A9630AE}">
      <dgm:prSet/>
      <dgm:spPr/>
      <dgm:t>
        <a:bodyPr/>
        <a:lstStyle/>
        <a:p>
          <a:endParaRPr lang="en-US"/>
        </a:p>
      </dgm:t>
    </dgm:pt>
    <dgm:pt modelId="{F52ADCF7-3B01-45E0-85DA-A78A6B36BAA3}">
      <dgm:prSet phldrT="[Text]" custT="1"/>
      <dgm:spPr/>
      <dgm:t>
        <a:bodyPr/>
        <a:lstStyle/>
        <a:p>
          <a:r>
            <a:rPr lang="en-US" sz="2400" dirty="0" smtClean="0">
              <a:latin typeface="Times New Roman" pitchFamily="18" charset="0"/>
            </a:rPr>
            <a:t>Modify a Current Behavior</a:t>
          </a:r>
          <a:endParaRPr lang="en-US" sz="2400" dirty="0"/>
        </a:p>
      </dgm:t>
    </dgm:pt>
    <dgm:pt modelId="{7932888F-16F3-480F-9E67-6641BB697F9D}" type="parTrans" cxnId="{99F0F810-49F5-4B90-BF8C-8A95F7F1E5F7}">
      <dgm:prSet/>
      <dgm:spPr/>
      <dgm:t>
        <a:bodyPr/>
        <a:lstStyle/>
        <a:p>
          <a:endParaRPr lang="en-US"/>
        </a:p>
      </dgm:t>
    </dgm:pt>
    <dgm:pt modelId="{1DD8E2A0-10B2-4009-9258-8AA56287A1A7}" type="sibTrans" cxnId="{99F0F810-49F5-4B90-BF8C-8A95F7F1E5F7}">
      <dgm:prSet/>
      <dgm:spPr/>
      <dgm:t>
        <a:bodyPr/>
        <a:lstStyle/>
        <a:p>
          <a:endParaRPr lang="en-US"/>
        </a:p>
      </dgm:t>
    </dgm:pt>
    <dgm:pt modelId="{3AEBBFD7-49A6-4AFC-A025-63E949FC5355}">
      <dgm:prSet phldrT="[Text]"/>
      <dgm:spPr/>
      <dgm:t>
        <a:bodyPr/>
        <a:lstStyle/>
        <a:p>
          <a:r>
            <a:rPr lang="en-US" dirty="0" smtClean="0"/>
            <a:t>E.g.: Participation in the voting (</a:t>
          </a:r>
          <a:r>
            <a:rPr lang="en-US" dirty="0" err="1" smtClean="0"/>
            <a:t>Jaggo</a:t>
          </a:r>
          <a:r>
            <a:rPr lang="en-US" dirty="0" smtClean="0"/>
            <a:t> Re)</a:t>
          </a:r>
          <a:endParaRPr lang="en-US" dirty="0"/>
        </a:p>
      </dgm:t>
    </dgm:pt>
    <dgm:pt modelId="{A1C725CB-EBAC-4507-9A9F-F25A55730A4D}" type="parTrans" cxnId="{EFEE4816-1AF7-456A-84B1-EFA4B488BD82}">
      <dgm:prSet/>
      <dgm:spPr/>
      <dgm:t>
        <a:bodyPr/>
        <a:lstStyle/>
        <a:p>
          <a:endParaRPr lang="en-US"/>
        </a:p>
      </dgm:t>
    </dgm:pt>
    <dgm:pt modelId="{C58D2247-1B13-4307-A57A-FF473BF5A7E2}" type="sibTrans" cxnId="{EFEE4816-1AF7-456A-84B1-EFA4B488BD82}">
      <dgm:prSet/>
      <dgm:spPr/>
      <dgm:t>
        <a:bodyPr/>
        <a:lstStyle/>
        <a:p>
          <a:endParaRPr lang="en-US"/>
        </a:p>
      </dgm:t>
    </dgm:pt>
    <dgm:pt modelId="{BD5B2A3D-C35D-4C66-8BE1-09FB9DBBF5DB}">
      <dgm:prSet phldrT="[Text]" custT="1"/>
      <dgm:spPr/>
      <dgm:t>
        <a:bodyPr/>
        <a:lstStyle/>
        <a:p>
          <a:r>
            <a:rPr lang="en-US" sz="2400" dirty="0" smtClean="0">
              <a:latin typeface="Times New Roman" pitchFamily="18" charset="0"/>
            </a:rPr>
            <a:t>Abandon an Old Behavior</a:t>
          </a:r>
          <a:endParaRPr lang="en-US" sz="2400" dirty="0"/>
        </a:p>
      </dgm:t>
    </dgm:pt>
    <dgm:pt modelId="{58878394-DA3F-449F-B794-364679E8A6EE}" type="parTrans" cxnId="{D9B28E74-E359-44C8-A48D-6D7C1CB2D4A4}">
      <dgm:prSet/>
      <dgm:spPr/>
      <dgm:t>
        <a:bodyPr/>
        <a:lstStyle/>
        <a:p>
          <a:endParaRPr lang="en-US"/>
        </a:p>
      </dgm:t>
    </dgm:pt>
    <dgm:pt modelId="{D7E14187-BDA9-4C4A-8EAC-48EE9F96EAEA}" type="sibTrans" cxnId="{D9B28E74-E359-44C8-A48D-6D7C1CB2D4A4}">
      <dgm:prSet/>
      <dgm:spPr/>
      <dgm:t>
        <a:bodyPr/>
        <a:lstStyle/>
        <a:p>
          <a:endParaRPr lang="en-US"/>
        </a:p>
      </dgm:t>
    </dgm:pt>
    <dgm:pt modelId="{7F5696F4-74CD-42DC-BA03-2039020A38F9}">
      <dgm:prSet phldrT="[Text]"/>
      <dgm:spPr/>
      <dgm:t>
        <a:bodyPr/>
        <a:lstStyle/>
        <a:p>
          <a:r>
            <a:rPr lang="en-US" smtClean="0"/>
            <a:t>E.g.: Do not employ children</a:t>
          </a:r>
          <a:endParaRPr lang="en-US" dirty="0"/>
        </a:p>
      </dgm:t>
    </dgm:pt>
    <dgm:pt modelId="{EFD711DD-CA0E-4259-8F25-3D592D01895C}" type="parTrans" cxnId="{CBB2DC11-5AB9-46F9-A986-392936E08C2B}">
      <dgm:prSet/>
      <dgm:spPr/>
      <dgm:t>
        <a:bodyPr/>
        <a:lstStyle/>
        <a:p>
          <a:endParaRPr lang="en-US"/>
        </a:p>
      </dgm:t>
    </dgm:pt>
    <dgm:pt modelId="{2439BDBD-07FE-4806-A0B7-B8BB9F186FFB}" type="sibTrans" cxnId="{CBB2DC11-5AB9-46F9-A986-392936E08C2B}">
      <dgm:prSet/>
      <dgm:spPr/>
      <dgm:t>
        <a:bodyPr/>
        <a:lstStyle/>
        <a:p>
          <a:endParaRPr lang="en-US"/>
        </a:p>
      </dgm:t>
    </dgm:pt>
    <dgm:pt modelId="{4EBEEC2C-4544-46CA-B874-AB9A2FB8662D}" type="pres">
      <dgm:prSet presAssocID="{B755B189-1D32-4CE9-80DD-9ADCA38EEE85}" presName="Name0" presStyleCnt="0">
        <dgm:presLayoutVars>
          <dgm:dir/>
        </dgm:presLayoutVars>
      </dgm:prSet>
      <dgm:spPr/>
      <dgm:t>
        <a:bodyPr/>
        <a:lstStyle/>
        <a:p>
          <a:endParaRPr lang="en-US"/>
        </a:p>
      </dgm:t>
    </dgm:pt>
    <dgm:pt modelId="{68AC86FE-2E44-4AB5-81B7-0129DCDD245B}" type="pres">
      <dgm:prSet presAssocID="{81AC80D2-19DF-4567-AD81-79DA54702045}" presName="composite" presStyleCnt="0"/>
      <dgm:spPr/>
    </dgm:pt>
    <dgm:pt modelId="{1A58E1B9-B5DD-42A9-81C6-FE0EC5626796}" type="pres">
      <dgm:prSet presAssocID="{81AC80D2-19DF-4567-AD81-79DA54702045}" presName="Accent" presStyleLbl="alignAcc1" presStyleIdx="0" presStyleCnt="4"/>
      <dgm:spPr/>
    </dgm:pt>
    <dgm:pt modelId="{8324AB4F-8E63-4976-A640-F38915587A07}" type="pres">
      <dgm:prSet presAssocID="{81AC80D2-19DF-4567-AD81-79DA54702045}" presName="Image" presStyleLbl="node1" presStyleIdx="0" presStyleCnt="4"/>
      <dgm:spPr>
        <a:blipFill rotWithShape="1">
          <a:blip xmlns:r="http://schemas.openxmlformats.org/officeDocument/2006/relationships" r:embed="rId1"/>
          <a:stretch>
            <a:fillRect/>
          </a:stretch>
        </a:blipFill>
      </dgm:spPr>
      <dgm:t>
        <a:bodyPr/>
        <a:lstStyle/>
        <a:p>
          <a:endParaRPr lang="en-US"/>
        </a:p>
      </dgm:t>
    </dgm:pt>
    <dgm:pt modelId="{AC0516D9-9195-461D-8828-D40711DC9966}" type="pres">
      <dgm:prSet presAssocID="{81AC80D2-19DF-4567-AD81-79DA54702045}" presName="Child" presStyleLbl="revTx" presStyleIdx="0" presStyleCnt="4">
        <dgm:presLayoutVars>
          <dgm:bulletEnabled val="1"/>
        </dgm:presLayoutVars>
      </dgm:prSet>
      <dgm:spPr/>
      <dgm:t>
        <a:bodyPr/>
        <a:lstStyle/>
        <a:p>
          <a:endParaRPr lang="en-US"/>
        </a:p>
      </dgm:t>
    </dgm:pt>
    <dgm:pt modelId="{A6AE86DB-64B5-4B4F-B0FD-9E7725E6A20A}" type="pres">
      <dgm:prSet presAssocID="{81AC80D2-19DF-4567-AD81-79DA54702045}" presName="Parent" presStyleLbl="alignNode1" presStyleIdx="0" presStyleCnt="4" custScaleY="303823" custLinFactY="-10160" custLinFactNeighborX="-194" custLinFactNeighborY="-100000">
        <dgm:presLayoutVars>
          <dgm:bulletEnabled val="1"/>
        </dgm:presLayoutVars>
      </dgm:prSet>
      <dgm:spPr/>
      <dgm:t>
        <a:bodyPr/>
        <a:lstStyle/>
        <a:p>
          <a:endParaRPr lang="en-US"/>
        </a:p>
      </dgm:t>
    </dgm:pt>
    <dgm:pt modelId="{002CFED4-4AF0-4356-82BE-836D5BE71F69}" type="pres">
      <dgm:prSet presAssocID="{0FD85042-887B-4BC4-B3B4-E17EB0F06C95}" presName="sibTrans" presStyleCnt="0"/>
      <dgm:spPr/>
    </dgm:pt>
    <dgm:pt modelId="{75DB5407-EFF1-464F-95DE-5D51D14A3499}" type="pres">
      <dgm:prSet presAssocID="{207BF2AE-6538-4EF6-9772-C602ED017483}" presName="composite" presStyleCnt="0"/>
      <dgm:spPr/>
    </dgm:pt>
    <dgm:pt modelId="{663222B8-8064-43EC-9285-B5DB3AC48415}" type="pres">
      <dgm:prSet presAssocID="{207BF2AE-6538-4EF6-9772-C602ED017483}" presName="Accent" presStyleLbl="alignAcc1" presStyleIdx="1" presStyleCnt="4"/>
      <dgm:spPr/>
    </dgm:pt>
    <dgm:pt modelId="{AFACF946-1B9A-4C37-B8DD-FCAC54200F6A}" type="pres">
      <dgm:prSet presAssocID="{207BF2AE-6538-4EF6-9772-C602ED017483}" presName="Image" presStyleLbl="node1" presStyleIdx="1" presStyleCnt="4"/>
      <dgm:spPr>
        <a:blipFill rotWithShape="1">
          <a:blip xmlns:r="http://schemas.openxmlformats.org/officeDocument/2006/relationships" r:embed="rId2"/>
          <a:stretch>
            <a:fillRect/>
          </a:stretch>
        </a:blipFill>
      </dgm:spPr>
    </dgm:pt>
    <dgm:pt modelId="{C74A5A65-6604-4144-843A-2006B739E0F6}" type="pres">
      <dgm:prSet presAssocID="{207BF2AE-6538-4EF6-9772-C602ED017483}" presName="Child" presStyleLbl="revTx" presStyleIdx="1" presStyleCnt="4">
        <dgm:presLayoutVars>
          <dgm:bulletEnabled val="1"/>
        </dgm:presLayoutVars>
      </dgm:prSet>
      <dgm:spPr/>
      <dgm:t>
        <a:bodyPr/>
        <a:lstStyle/>
        <a:p>
          <a:endParaRPr lang="en-US"/>
        </a:p>
      </dgm:t>
    </dgm:pt>
    <dgm:pt modelId="{1CA6DBA7-2DFF-4081-8BCF-57FD54BB986D}" type="pres">
      <dgm:prSet presAssocID="{207BF2AE-6538-4EF6-9772-C602ED017483}" presName="Parent" presStyleLbl="alignNode1" presStyleIdx="1" presStyleCnt="4" custScaleY="303823" custLinFactY="-10160" custLinFactNeighborX="-367" custLinFactNeighborY="-100000">
        <dgm:presLayoutVars>
          <dgm:bulletEnabled val="1"/>
        </dgm:presLayoutVars>
      </dgm:prSet>
      <dgm:spPr/>
      <dgm:t>
        <a:bodyPr/>
        <a:lstStyle/>
        <a:p>
          <a:endParaRPr lang="en-US"/>
        </a:p>
      </dgm:t>
    </dgm:pt>
    <dgm:pt modelId="{2982EB4C-2831-47D5-B8F7-5A12504278F0}" type="pres">
      <dgm:prSet presAssocID="{19523357-B909-4B17-BAC1-DEEECB26E867}" presName="sibTrans" presStyleCnt="0"/>
      <dgm:spPr/>
    </dgm:pt>
    <dgm:pt modelId="{D90DB11A-7FB7-4CA2-B160-E64CE4E02A36}" type="pres">
      <dgm:prSet presAssocID="{F52ADCF7-3B01-45E0-85DA-A78A6B36BAA3}" presName="composite" presStyleCnt="0"/>
      <dgm:spPr/>
    </dgm:pt>
    <dgm:pt modelId="{D7666182-8817-47FC-8971-0687F71B4B75}" type="pres">
      <dgm:prSet presAssocID="{F52ADCF7-3B01-45E0-85DA-A78A6B36BAA3}" presName="Accent" presStyleLbl="alignAcc1" presStyleIdx="2" presStyleCnt="4"/>
      <dgm:spPr/>
    </dgm:pt>
    <dgm:pt modelId="{2F6008ED-06BE-43C3-A9FF-3482D70BED08}" type="pres">
      <dgm:prSet presAssocID="{F52ADCF7-3B01-45E0-85DA-A78A6B36BAA3}" presName="Image" presStyleLbl="node1" presStyleIdx="2" presStyleCnt="4"/>
      <dgm:spPr>
        <a:blipFill rotWithShape="1">
          <a:blip xmlns:r="http://schemas.openxmlformats.org/officeDocument/2006/relationships" r:embed="rId3"/>
          <a:stretch>
            <a:fillRect/>
          </a:stretch>
        </a:blipFill>
      </dgm:spPr>
    </dgm:pt>
    <dgm:pt modelId="{4D76BD0A-3645-4997-8A80-87B61C1F63F9}" type="pres">
      <dgm:prSet presAssocID="{F52ADCF7-3B01-45E0-85DA-A78A6B36BAA3}" presName="Child" presStyleLbl="revTx" presStyleIdx="2" presStyleCnt="4">
        <dgm:presLayoutVars>
          <dgm:bulletEnabled val="1"/>
        </dgm:presLayoutVars>
      </dgm:prSet>
      <dgm:spPr/>
      <dgm:t>
        <a:bodyPr/>
        <a:lstStyle/>
        <a:p>
          <a:endParaRPr lang="en-US"/>
        </a:p>
      </dgm:t>
    </dgm:pt>
    <dgm:pt modelId="{41BD67AA-3F09-4444-A0F0-37FA61E287B7}" type="pres">
      <dgm:prSet presAssocID="{F52ADCF7-3B01-45E0-85DA-A78A6B36BAA3}" presName="Parent" presStyleLbl="alignNode1" presStyleIdx="2" presStyleCnt="4" custScaleY="303823" custLinFactY="-10160" custLinFactNeighborX="-367" custLinFactNeighborY="-100000">
        <dgm:presLayoutVars>
          <dgm:bulletEnabled val="1"/>
        </dgm:presLayoutVars>
      </dgm:prSet>
      <dgm:spPr/>
      <dgm:t>
        <a:bodyPr/>
        <a:lstStyle/>
        <a:p>
          <a:endParaRPr lang="en-US"/>
        </a:p>
      </dgm:t>
    </dgm:pt>
    <dgm:pt modelId="{E0C9645D-3D5F-4FEF-9067-B66642DE5DE2}" type="pres">
      <dgm:prSet presAssocID="{1DD8E2A0-10B2-4009-9258-8AA56287A1A7}" presName="sibTrans" presStyleCnt="0"/>
      <dgm:spPr/>
    </dgm:pt>
    <dgm:pt modelId="{7226A9E9-5BBD-4421-80F9-B07CB63D3A11}" type="pres">
      <dgm:prSet presAssocID="{BD5B2A3D-C35D-4C66-8BE1-09FB9DBBF5DB}" presName="composite" presStyleCnt="0"/>
      <dgm:spPr/>
    </dgm:pt>
    <dgm:pt modelId="{70F09185-3C18-4D9E-9956-B9EAA0CFDFFE}" type="pres">
      <dgm:prSet presAssocID="{BD5B2A3D-C35D-4C66-8BE1-09FB9DBBF5DB}" presName="Accent" presStyleLbl="alignAcc1" presStyleIdx="3" presStyleCnt="4"/>
      <dgm:spPr/>
    </dgm:pt>
    <dgm:pt modelId="{F30B0A16-6CF0-4F16-9140-4BF4E137E971}" type="pres">
      <dgm:prSet presAssocID="{BD5B2A3D-C35D-4C66-8BE1-09FB9DBBF5DB}" presName="Image" presStyleLbl="node1" presStyleIdx="3" presStyleCnt="4"/>
      <dgm:spPr>
        <a:blipFill rotWithShape="1">
          <a:blip xmlns:r="http://schemas.openxmlformats.org/officeDocument/2006/relationships" r:embed="rId4"/>
          <a:stretch>
            <a:fillRect/>
          </a:stretch>
        </a:blipFill>
      </dgm:spPr>
    </dgm:pt>
    <dgm:pt modelId="{69454710-CB6B-48E8-9F37-278B79393B99}" type="pres">
      <dgm:prSet presAssocID="{BD5B2A3D-C35D-4C66-8BE1-09FB9DBBF5DB}" presName="Child" presStyleLbl="revTx" presStyleIdx="3" presStyleCnt="4">
        <dgm:presLayoutVars>
          <dgm:bulletEnabled val="1"/>
        </dgm:presLayoutVars>
      </dgm:prSet>
      <dgm:spPr/>
      <dgm:t>
        <a:bodyPr/>
        <a:lstStyle/>
        <a:p>
          <a:endParaRPr lang="en-US"/>
        </a:p>
      </dgm:t>
    </dgm:pt>
    <dgm:pt modelId="{62FADB19-5213-4C40-B59B-696957A65BDA}" type="pres">
      <dgm:prSet presAssocID="{BD5B2A3D-C35D-4C66-8BE1-09FB9DBBF5DB}" presName="Parent" presStyleLbl="alignNode1" presStyleIdx="3" presStyleCnt="4" custScaleY="303823" custLinFactY="-10160" custLinFactNeighborX="-367" custLinFactNeighborY="-100000">
        <dgm:presLayoutVars>
          <dgm:bulletEnabled val="1"/>
        </dgm:presLayoutVars>
      </dgm:prSet>
      <dgm:spPr/>
      <dgm:t>
        <a:bodyPr/>
        <a:lstStyle/>
        <a:p>
          <a:endParaRPr lang="en-US"/>
        </a:p>
      </dgm:t>
    </dgm:pt>
  </dgm:ptLst>
  <dgm:cxnLst>
    <dgm:cxn modelId="{4934017C-EAF4-47C8-9E3B-F0C65492D416}" type="presOf" srcId="{8C186941-FC40-44E5-90C2-B755D2A518BE}" destId="{C74A5A65-6604-4144-843A-2006B739E0F6}" srcOrd="0" destOrd="0" presId="urn:microsoft.com/office/officeart/2008/layout/TitlePictureLineup"/>
    <dgm:cxn modelId="{662FE943-53C0-4F8C-9188-37088DA90B9B}" srcId="{81AC80D2-19DF-4567-AD81-79DA54702045}" destId="{AB5AB93C-96CE-4DAB-9E86-D3B77A5EF927}" srcOrd="0" destOrd="0" parTransId="{79D26D47-9AE2-4F62-9B7C-F51E650C834C}" sibTransId="{08AE9635-3895-4186-911D-2AC5F4A9DE50}"/>
    <dgm:cxn modelId="{1A7BA83F-C7B8-40C2-9D82-A8633A9630AE}" srcId="{207BF2AE-6538-4EF6-9772-C602ED017483}" destId="{8C186941-FC40-44E5-90C2-B755D2A518BE}" srcOrd="0" destOrd="0" parTransId="{FFB0D173-2192-425F-B4BD-21A070A88873}" sibTransId="{3FC1E269-7C7D-498E-A8FC-C27703BA28D2}"/>
    <dgm:cxn modelId="{64FE2452-9C37-4ABD-8A40-A8519C7EA4E0}" srcId="{B755B189-1D32-4CE9-80DD-9ADCA38EEE85}" destId="{81AC80D2-19DF-4567-AD81-79DA54702045}" srcOrd="0" destOrd="0" parTransId="{E1BB629B-D2BA-4EE0-B668-B6D7F15A1EBB}" sibTransId="{0FD85042-887B-4BC4-B3B4-E17EB0F06C95}"/>
    <dgm:cxn modelId="{4073181A-AB6A-4D8B-AFB6-61584B527DB4}" type="presOf" srcId="{207BF2AE-6538-4EF6-9772-C602ED017483}" destId="{1CA6DBA7-2DFF-4081-8BCF-57FD54BB986D}" srcOrd="0" destOrd="0" presId="urn:microsoft.com/office/officeart/2008/layout/TitlePictureLineup"/>
    <dgm:cxn modelId="{D9B28E74-E359-44C8-A48D-6D7C1CB2D4A4}" srcId="{B755B189-1D32-4CE9-80DD-9ADCA38EEE85}" destId="{BD5B2A3D-C35D-4C66-8BE1-09FB9DBBF5DB}" srcOrd="3" destOrd="0" parTransId="{58878394-DA3F-449F-B794-364679E8A6EE}" sibTransId="{D7E14187-BDA9-4C4A-8EAC-48EE9F96EAEA}"/>
    <dgm:cxn modelId="{633C93D6-921E-46B5-B080-E026B8397462}" type="presOf" srcId="{F52ADCF7-3B01-45E0-85DA-A78A6B36BAA3}" destId="{41BD67AA-3F09-4444-A0F0-37FA61E287B7}" srcOrd="0" destOrd="0" presId="urn:microsoft.com/office/officeart/2008/layout/TitlePictureLineup"/>
    <dgm:cxn modelId="{1790BCFF-BDD9-4B6C-AE35-1C0AB6F59A9A}" type="presOf" srcId="{B755B189-1D32-4CE9-80DD-9ADCA38EEE85}" destId="{4EBEEC2C-4544-46CA-B874-AB9A2FB8662D}" srcOrd="0" destOrd="0" presId="urn:microsoft.com/office/officeart/2008/layout/TitlePictureLineup"/>
    <dgm:cxn modelId="{5FC5365D-5875-41B0-B22B-7C204EFD27F2}" type="presOf" srcId="{7F5696F4-74CD-42DC-BA03-2039020A38F9}" destId="{69454710-CB6B-48E8-9F37-278B79393B99}" srcOrd="0" destOrd="0" presId="urn:microsoft.com/office/officeart/2008/layout/TitlePictureLineup"/>
    <dgm:cxn modelId="{99F0F810-49F5-4B90-BF8C-8A95F7F1E5F7}" srcId="{B755B189-1D32-4CE9-80DD-9ADCA38EEE85}" destId="{F52ADCF7-3B01-45E0-85DA-A78A6B36BAA3}" srcOrd="2" destOrd="0" parTransId="{7932888F-16F3-480F-9E67-6641BB697F9D}" sibTransId="{1DD8E2A0-10B2-4009-9258-8AA56287A1A7}"/>
    <dgm:cxn modelId="{25AED73C-01DF-46BB-8FBC-23536FE86D80}" type="presOf" srcId="{AB5AB93C-96CE-4DAB-9E86-D3B77A5EF927}" destId="{AC0516D9-9195-461D-8828-D40711DC9966}" srcOrd="0" destOrd="0" presId="urn:microsoft.com/office/officeart/2008/layout/TitlePictureLineup"/>
    <dgm:cxn modelId="{EFEE4816-1AF7-456A-84B1-EFA4B488BD82}" srcId="{F52ADCF7-3B01-45E0-85DA-A78A6B36BAA3}" destId="{3AEBBFD7-49A6-4AFC-A025-63E949FC5355}" srcOrd="0" destOrd="0" parTransId="{A1C725CB-EBAC-4507-9A9F-F25A55730A4D}" sibTransId="{C58D2247-1B13-4307-A57A-FF473BF5A7E2}"/>
    <dgm:cxn modelId="{D0429AF1-6761-487B-A220-FFC39BF2BB52}" type="presOf" srcId="{BD5B2A3D-C35D-4C66-8BE1-09FB9DBBF5DB}" destId="{62FADB19-5213-4C40-B59B-696957A65BDA}" srcOrd="0" destOrd="0" presId="urn:microsoft.com/office/officeart/2008/layout/TitlePictureLineup"/>
    <dgm:cxn modelId="{04E305F8-AA35-4C74-8840-C9C8015816B8}" type="presOf" srcId="{3AEBBFD7-49A6-4AFC-A025-63E949FC5355}" destId="{4D76BD0A-3645-4997-8A80-87B61C1F63F9}" srcOrd="0" destOrd="0" presId="urn:microsoft.com/office/officeart/2008/layout/TitlePictureLineup"/>
    <dgm:cxn modelId="{53FC1DB7-F4E0-4B0A-A7BF-09501532D232}" srcId="{B755B189-1D32-4CE9-80DD-9ADCA38EEE85}" destId="{207BF2AE-6538-4EF6-9772-C602ED017483}" srcOrd="1" destOrd="0" parTransId="{00828E6E-F6C6-4372-8D27-4C5FBCBF4702}" sibTransId="{19523357-B909-4B17-BAC1-DEEECB26E867}"/>
    <dgm:cxn modelId="{66859EFD-72F3-48D4-8C27-857217EBB46E}" type="presOf" srcId="{81AC80D2-19DF-4567-AD81-79DA54702045}" destId="{A6AE86DB-64B5-4B4F-B0FD-9E7725E6A20A}" srcOrd="0" destOrd="0" presId="urn:microsoft.com/office/officeart/2008/layout/TitlePictureLineup"/>
    <dgm:cxn modelId="{CBB2DC11-5AB9-46F9-A986-392936E08C2B}" srcId="{BD5B2A3D-C35D-4C66-8BE1-09FB9DBBF5DB}" destId="{7F5696F4-74CD-42DC-BA03-2039020A38F9}" srcOrd="0" destOrd="0" parTransId="{EFD711DD-CA0E-4259-8F25-3D592D01895C}" sibTransId="{2439BDBD-07FE-4806-A0B7-B8BB9F186FFB}"/>
    <dgm:cxn modelId="{7C3ADE11-EB37-4F6F-B44F-C0ED9B60A2AE}" type="presParOf" srcId="{4EBEEC2C-4544-46CA-B874-AB9A2FB8662D}" destId="{68AC86FE-2E44-4AB5-81B7-0129DCDD245B}" srcOrd="0" destOrd="0" presId="urn:microsoft.com/office/officeart/2008/layout/TitlePictureLineup"/>
    <dgm:cxn modelId="{66DD216B-8DA2-4602-871B-97FC2911ADCA}" type="presParOf" srcId="{68AC86FE-2E44-4AB5-81B7-0129DCDD245B}" destId="{1A58E1B9-B5DD-42A9-81C6-FE0EC5626796}" srcOrd="0" destOrd="0" presId="urn:microsoft.com/office/officeart/2008/layout/TitlePictureLineup"/>
    <dgm:cxn modelId="{5A0E40B5-8BB7-41C5-97D2-FDD24C5CFF9F}" type="presParOf" srcId="{68AC86FE-2E44-4AB5-81B7-0129DCDD245B}" destId="{8324AB4F-8E63-4976-A640-F38915587A07}" srcOrd="1" destOrd="0" presId="urn:microsoft.com/office/officeart/2008/layout/TitlePictureLineup"/>
    <dgm:cxn modelId="{E750E5C1-C624-4C0A-B0D6-B6B3874EBF9C}" type="presParOf" srcId="{68AC86FE-2E44-4AB5-81B7-0129DCDD245B}" destId="{AC0516D9-9195-461D-8828-D40711DC9966}" srcOrd="2" destOrd="0" presId="urn:microsoft.com/office/officeart/2008/layout/TitlePictureLineup"/>
    <dgm:cxn modelId="{BCC91583-DF67-4CCA-82C7-2CB27C98847F}" type="presParOf" srcId="{68AC86FE-2E44-4AB5-81B7-0129DCDD245B}" destId="{A6AE86DB-64B5-4B4F-B0FD-9E7725E6A20A}" srcOrd="3" destOrd="0" presId="urn:microsoft.com/office/officeart/2008/layout/TitlePictureLineup"/>
    <dgm:cxn modelId="{ECFE271A-0435-4635-A7F0-A777718B3769}" type="presParOf" srcId="{4EBEEC2C-4544-46CA-B874-AB9A2FB8662D}" destId="{002CFED4-4AF0-4356-82BE-836D5BE71F69}" srcOrd="1" destOrd="0" presId="urn:microsoft.com/office/officeart/2008/layout/TitlePictureLineup"/>
    <dgm:cxn modelId="{06D3984A-6A99-4F6B-9302-B48F7A0E2B26}" type="presParOf" srcId="{4EBEEC2C-4544-46CA-B874-AB9A2FB8662D}" destId="{75DB5407-EFF1-464F-95DE-5D51D14A3499}" srcOrd="2" destOrd="0" presId="urn:microsoft.com/office/officeart/2008/layout/TitlePictureLineup"/>
    <dgm:cxn modelId="{ED01818A-020A-4B59-871E-B06F9C1D43B2}" type="presParOf" srcId="{75DB5407-EFF1-464F-95DE-5D51D14A3499}" destId="{663222B8-8064-43EC-9285-B5DB3AC48415}" srcOrd="0" destOrd="0" presId="urn:microsoft.com/office/officeart/2008/layout/TitlePictureLineup"/>
    <dgm:cxn modelId="{A68AA0DE-9328-407D-882E-B55E3564CC64}" type="presParOf" srcId="{75DB5407-EFF1-464F-95DE-5D51D14A3499}" destId="{AFACF946-1B9A-4C37-B8DD-FCAC54200F6A}" srcOrd="1" destOrd="0" presId="urn:microsoft.com/office/officeart/2008/layout/TitlePictureLineup"/>
    <dgm:cxn modelId="{E239B2C3-ADAD-440A-A61A-882A257FD7E6}" type="presParOf" srcId="{75DB5407-EFF1-464F-95DE-5D51D14A3499}" destId="{C74A5A65-6604-4144-843A-2006B739E0F6}" srcOrd="2" destOrd="0" presId="urn:microsoft.com/office/officeart/2008/layout/TitlePictureLineup"/>
    <dgm:cxn modelId="{E01A00BC-B201-45B2-9C7B-A027624879A0}" type="presParOf" srcId="{75DB5407-EFF1-464F-95DE-5D51D14A3499}" destId="{1CA6DBA7-2DFF-4081-8BCF-57FD54BB986D}" srcOrd="3" destOrd="0" presId="urn:microsoft.com/office/officeart/2008/layout/TitlePictureLineup"/>
    <dgm:cxn modelId="{B6A98B8F-5675-4C3C-8FD6-1994EB13E6BC}" type="presParOf" srcId="{4EBEEC2C-4544-46CA-B874-AB9A2FB8662D}" destId="{2982EB4C-2831-47D5-B8F7-5A12504278F0}" srcOrd="3" destOrd="0" presId="urn:microsoft.com/office/officeart/2008/layout/TitlePictureLineup"/>
    <dgm:cxn modelId="{3841BCF0-CFFB-4BCB-B724-2380AC912741}" type="presParOf" srcId="{4EBEEC2C-4544-46CA-B874-AB9A2FB8662D}" destId="{D90DB11A-7FB7-4CA2-B160-E64CE4E02A36}" srcOrd="4" destOrd="0" presId="urn:microsoft.com/office/officeart/2008/layout/TitlePictureLineup"/>
    <dgm:cxn modelId="{EE5FB066-8BDC-4004-9E29-0A5401FDE412}" type="presParOf" srcId="{D90DB11A-7FB7-4CA2-B160-E64CE4E02A36}" destId="{D7666182-8817-47FC-8971-0687F71B4B75}" srcOrd="0" destOrd="0" presId="urn:microsoft.com/office/officeart/2008/layout/TitlePictureLineup"/>
    <dgm:cxn modelId="{0EC30FA7-2FDA-4194-9D6D-57C4F53A217F}" type="presParOf" srcId="{D90DB11A-7FB7-4CA2-B160-E64CE4E02A36}" destId="{2F6008ED-06BE-43C3-A9FF-3482D70BED08}" srcOrd="1" destOrd="0" presId="urn:microsoft.com/office/officeart/2008/layout/TitlePictureLineup"/>
    <dgm:cxn modelId="{D83B6DA1-3D58-4BDD-BEA8-BF96A51D3B68}" type="presParOf" srcId="{D90DB11A-7FB7-4CA2-B160-E64CE4E02A36}" destId="{4D76BD0A-3645-4997-8A80-87B61C1F63F9}" srcOrd="2" destOrd="0" presId="urn:microsoft.com/office/officeart/2008/layout/TitlePictureLineup"/>
    <dgm:cxn modelId="{4A508843-8E99-4BBD-B304-3C0285EDD13A}" type="presParOf" srcId="{D90DB11A-7FB7-4CA2-B160-E64CE4E02A36}" destId="{41BD67AA-3F09-4444-A0F0-37FA61E287B7}" srcOrd="3" destOrd="0" presId="urn:microsoft.com/office/officeart/2008/layout/TitlePictureLineup"/>
    <dgm:cxn modelId="{FF9430A8-6C06-4C6A-872B-17FF3F425AA2}" type="presParOf" srcId="{4EBEEC2C-4544-46CA-B874-AB9A2FB8662D}" destId="{E0C9645D-3D5F-4FEF-9067-B66642DE5DE2}" srcOrd="5" destOrd="0" presId="urn:microsoft.com/office/officeart/2008/layout/TitlePictureLineup"/>
    <dgm:cxn modelId="{E2015A66-C5C1-4693-A3B4-0BE4C27FC948}" type="presParOf" srcId="{4EBEEC2C-4544-46CA-B874-AB9A2FB8662D}" destId="{7226A9E9-5BBD-4421-80F9-B07CB63D3A11}" srcOrd="6" destOrd="0" presId="urn:microsoft.com/office/officeart/2008/layout/TitlePictureLineup"/>
    <dgm:cxn modelId="{A12C7A10-9C9A-4E79-B524-BA6C39F2CA3F}" type="presParOf" srcId="{7226A9E9-5BBD-4421-80F9-B07CB63D3A11}" destId="{70F09185-3C18-4D9E-9956-B9EAA0CFDFFE}" srcOrd="0" destOrd="0" presId="urn:microsoft.com/office/officeart/2008/layout/TitlePictureLineup"/>
    <dgm:cxn modelId="{8F6AB818-F0D3-4B51-B625-3360F116742E}" type="presParOf" srcId="{7226A9E9-5BBD-4421-80F9-B07CB63D3A11}" destId="{F30B0A16-6CF0-4F16-9140-4BF4E137E971}" srcOrd="1" destOrd="0" presId="urn:microsoft.com/office/officeart/2008/layout/TitlePictureLineup"/>
    <dgm:cxn modelId="{FC9A53B8-49BF-441B-A785-C68FD8DD25DF}" type="presParOf" srcId="{7226A9E9-5BBD-4421-80F9-B07CB63D3A11}" destId="{69454710-CB6B-48E8-9F37-278B79393B99}" srcOrd="2" destOrd="0" presId="urn:microsoft.com/office/officeart/2008/layout/TitlePictureLineup"/>
    <dgm:cxn modelId="{E6BD79E3-93F7-416A-AA3C-D0B56FE8AD65}" type="presParOf" srcId="{7226A9E9-5BBD-4421-80F9-B07CB63D3A11}" destId="{62FADB19-5213-4C40-B59B-696957A65BDA}" srcOrd="3" destOrd="0" presId="urn:microsoft.com/office/officeart/2008/layout/TitlePictureLineup"/>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62C2C5-85B8-4EA6-B436-4E8E58B12CB2}">
      <dsp:nvSpPr>
        <dsp:cNvPr id="0" name=""/>
        <dsp:cNvSpPr/>
      </dsp:nvSpPr>
      <dsp:spPr>
        <a:xfrm>
          <a:off x="0" y="0"/>
          <a:ext cx="1696640" cy="4648200"/>
        </a:xfrm>
        <a:prstGeom prst="roundRect">
          <a:avLst>
            <a:gd name="adj" fmla="val 10000"/>
          </a:avLst>
        </a:prstGeom>
        <a:gradFill rotWithShape="0">
          <a:gsLst>
            <a:gs pos="0">
              <a:schemeClr val="accent2">
                <a:hueOff val="0"/>
                <a:satOff val="0"/>
                <a:lumOff val="0"/>
                <a:alphaOff val="0"/>
                <a:tint val="50000"/>
                <a:satMod val="180000"/>
                <a:lumMod val="100000"/>
              </a:schemeClr>
            </a:gs>
            <a:gs pos="40000">
              <a:schemeClr val="accent2">
                <a:hueOff val="0"/>
                <a:satOff val="0"/>
                <a:lumOff val="0"/>
                <a:alphaOff val="0"/>
                <a:tint val="60000"/>
                <a:satMod val="130000"/>
                <a:lumMod val="100000"/>
              </a:schemeClr>
            </a:gs>
            <a:gs pos="100000">
              <a:schemeClr val="accent2">
                <a:hueOff val="0"/>
                <a:satOff val="0"/>
                <a:lumOff val="0"/>
                <a:alphaOff val="0"/>
                <a:tint val="96000"/>
                <a:lumMod val="108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kern="1200" dirty="0" smtClean="0"/>
            <a:t>Standard of living</a:t>
          </a:r>
          <a:endParaRPr lang="en-US" sz="2000" kern="1200" dirty="0"/>
        </a:p>
      </dsp:txBody>
      <dsp:txXfrm>
        <a:off x="0" y="1859280"/>
        <a:ext cx="1696640" cy="1859280"/>
      </dsp:txXfrm>
    </dsp:sp>
    <dsp:sp modelId="{B334982C-8312-4E82-95F9-3ED80ABC9FB0}">
      <dsp:nvSpPr>
        <dsp:cNvPr id="0" name=""/>
        <dsp:cNvSpPr/>
      </dsp:nvSpPr>
      <dsp:spPr>
        <a:xfrm>
          <a:off x="74395" y="278892"/>
          <a:ext cx="1547850" cy="1547850"/>
        </a:xfrm>
        <a:prstGeom prst="ellipse">
          <a:avLst/>
        </a:prstGeom>
        <a:blipFill rotWithShape="1">
          <a:blip xmlns:r="http://schemas.openxmlformats.org/officeDocument/2006/relationships" r:embed="rId1"/>
          <a:stretch>
            <a:fillRect/>
          </a:stretch>
        </a:blipFill>
        <a:ln w="9525" cap="flat" cmpd="sng" algn="ctr">
          <a:solidFill>
            <a:schemeClr val="lt1">
              <a:hueOff val="0"/>
              <a:satOff val="0"/>
              <a:lumOff val="0"/>
              <a:alphaOff val="0"/>
            </a:schemeClr>
          </a:solidFill>
          <a:prstDash val="solid"/>
        </a:ln>
        <a:effectLst/>
      </dsp:spPr>
      <dsp:style>
        <a:lnRef idx="1">
          <a:scrgbClr r="0" g="0" b="0"/>
        </a:lnRef>
        <a:fillRef idx="1">
          <a:scrgbClr r="0" g="0" b="0"/>
        </a:fillRef>
        <a:effectRef idx="1">
          <a:scrgbClr r="0" g="0" b="0"/>
        </a:effectRef>
        <a:fontRef idx="minor"/>
      </dsp:style>
    </dsp:sp>
    <dsp:sp modelId="{B35D1A38-7CE4-4C1C-A1BD-06E39928CE09}">
      <dsp:nvSpPr>
        <dsp:cNvPr id="0" name=""/>
        <dsp:cNvSpPr/>
      </dsp:nvSpPr>
      <dsp:spPr>
        <a:xfrm>
          <a:off x="1747539" y="0"/>
          <a:ext cx="1696640" cy="4648200"/>
        </a:xfrm>
        <a:prstGeom prst="roundRect">
          <a:avLst>
            <a:gd name="adj" fmla="val 10000"/>
          </a:avLst>
        </a:prstGeom>
        <a:gradFill rotWithShape="0">
          <a:gsLst>
            <a:gs pos="0">
              <a:schemeClr val="accent2">
                <a:hueOff val="430691"/>
                <a:satOff val="-14940"/>
                <a:lumOff val="245"/>
                <a:alphaOff val="0"/>
                <a:tint val="50000"/>
                <a:satMod val="180000"/>
                <a:lumMod val="100000"/>
              </a:schemeClr>
            </a:gs>
            <a:gs pos="40000">
              <a:schemeClr val="accent2">
                <a:hueOff val="430691"/>
                <a:satOff val="-14940"/>
                <a:lumOff val="245"/>
                <a:alphaOff val="0"/>
                <a:tint val="60000"/>
                <a:satMod val="130000"/>
                <a:lumMod val="100000"/>
              </a:schemeClr>
            </a:gs>
            <a:gs pos="100000">
              <a:schemeClr val="accent2">
                <a:hueOff val="430691"/>
                <a:satOff val="-14940"/>
                <a:lumOff val="245"/>
                <a:alphaOff val="0"/>
                <a:tint val="96000"/>
                <a:lumMod val="108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kern="1200" dirty="0" smtClean="0"/>
            <a:t>Employment</a:t>
          </a:r>
          <a:endParaRPr lang="en-US" sz="2000" kern="1200" dirty="0"/>
        </a:p>
      </dsp:txBody>
      <dsp:txXfrm>
        <a:off x="1747539" y="1859280"/>
        <a:ext cx="1696640" cy="1859280"/>
      </dsp:txXfrm>
    </dsp:sp>
    <dsp:sp modelId="{A30B5CFB-126F-4C69-8035-E386FDF92C08}">
      <dsp:nvSpPr>
        <dsp:cNvPr id="0" name=""/>
        <dsp:cNvSpPr/>
      </dsp:nvSpPr>
      <dsp:spPr>
        <a:xfrm>
          <a:off x="1821934" y="278892"/>
          <a:ext cx="1547850" cy="1547850"/>
        </a:xfrm>
        <a:prstGeom prst="ellipse">
          <a:avLst/>
        </a:prstGeom>
        <a:blipFill rotWithShape="1">
          <a:blip xmlns:r="http://schemas.openxmlformats.org/officeDocument/2006/relationships" r:embed="rId2"/>
          <a:stretch>
            <a:fillRect/>
          </a:stretch>
        </a:blipFill>
        <a:ln w="9525" cap="flat" cmpd="sng" algn="ctr">
          <a:solidFill>
            <a:schemeClr val="lt1">
              <a:hueOff val="0"/>
              <a:satOff val="0"/>
              <a:lumOff val="0"/>
              <a:alphaOff val="0"/>
            </a:schemeClr>
          </a:solidFill>
          <a:prstDash val="solid"/>
        </a:ln>
        <a:effectLst/>
      </dsp:spPr>
      <dsp:style>
        <a:lnRef idx="1">
          <a:scrgbClr r="0" g="0" b="0"/>
        </a:lnRef>
        <a:fillRef idx="1">
          <a:scrgbClr r="0" g="0" b="0"/>
        </a:fillRef>
        <a:effectRef idx="1">
          <a:scrgbClr r="0" g="0" b="0"/>
        </a:effectRef>
        <a:fontRef idx="minor"/>
      </dsp:style>
    </dsp:sp>
    <dsp:sp modelId="{EA1DB803-F3C1-42DB-A1B7-A52657D762F4}">
      <dsp:nvSpPr>
        <dsp:cNvPr id="0" name=""/>
        <dsp:cNvSpPr/>
      </dsp:nvSpPr>
      <dsp:spPr>
        <a:xfrm>
          <a:off x="3495079" y="0"/>
          <a:ext cx="1696640" cy="4648200"/>
        </a:xfrm>
        <a:prstGeom prst="roundRect">
          <a:avLst>
            <a:gd name="adj" fmla="val 10000"/>
          </a:avLst>
        </a:prstGeom>
        <a:gradFill rotWithShape="0">
          <a:gsLst>
            <a:gs pos="0">
              <a:schemeClr val="accent2">
                <a:hueOff val="861382"/>
                <a:satOff val="-29880"/>
                <a:lumOff val="490"/>
                <a:alphaOff val="0"/>
                <a:tint val="50000"/>
                <a:satMod val="180000"/>
                <a:lumMod val="100000"/>
              </a:schemeClr>
            </a:gs>
            <a:gs pos="40000">
              <a:schemeClr val="accent2">
                <a:hueOff val="861382"/>
                <a:satOff val="-29880"/>
                <a:lumOff val="490"/>
                <a:alphaOff val="0"/>
                <a:tint val="60000"/>
                <a:satMod val="130000"/>
                <a:lumMod val="100000"/>
              </a:schemeClr>
            </a:gs>
            <a:gs pos="100000">
              <a:schemeClr val="accent2">
                <a:hueOff val="861382"/>
                <a:satOff val="-29880"/>
                <a:lumOff val="490"/>
                <a:alphaOff val="0"/>
                <a:tint val="96000"/>
                <a:lumMod val="108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kern="1200" dirty="0" smtClean="0"/>
            <a:t>Media support</a:t>
          </a:r>
          <a:endParaRPr lang="en-US" sz="2000" kern="1200" dirty="0"/>
        </a:p>
      </dsp:txBody>
      <dsp:txXfrm>
        <a:off x="3495079" y="1859280"/>
        <a:ext cx="1696640" cy="1859280"/>
      </dsp:txXfrm>
    </dsp:sp>
    <dsp:sp modelId="{B5F890CF-5BD7-413E-892C-65546FDB9821}">
      <dsp:nvSpPr>
        <dsp:cNvPr id="0" name=""/>
        <dsp:cNvSpPr/>
      </dsp:nvSpPr>
      <dsp:spPr>
        <a:xfrm>
          <a:off x="3569474" y="278892"/>
          <a:ext cx="1547850" cy="1547850"/>
        </a:xfrm>
        <a:prstGeom prst="ellipse">
          <a:avLst/>
        </a:prstGeom>
        <a:blipFill rotWithShape="1">
          <a:blip xmlns:r="http://schemas.openxmlformats.org/officeDocument/2006/relationships" r:embed="rId3"/>
          <a:stretch>
            <a:fillRect/>
          </a:stretch>
        </a:blipFill>
        <a:ln w="9525" cap="flat" cmpd="sng" algn="ctr">
          <a:solidFill>
            <a:schemeClr val="lt1">
              <a:hueOff val="0"/>
              <a:satOff val="0"/>
              <a:lumOff val="0"/>
              <a:alphaOff val="0"/>
            </a:schemeClr>
          </a:solidFill>
          <a:prstDash val="solid"/>
        </a:ln>
        <a:effectLst/>
      </dsp:spPr>
      <dsp:style>
        <a:lnRef idx="1">
          <a:scrgbClr r="0" g="0" b="0"/>
        </a:lnRef>
        <a:fillRef idx="1">
          <a:scrgbClr r="0" g="0" b="0"/>
        </a:fillRef>
        <a:effectRef idx="1">
          <a:scrgbClr r="0" g="0" b="0"/>
        </a:effectRef>
        <a:fontRef idx="minor"/>
      </dsp:style>
    </dsp:sp>
    <dsp:sp modelId="{83A24A50-784E-4474-A5A6-F7C96CA092DB}">
      <dsp:nvSpPr>
        <dsp:cNvPr id="0" name=""/>
        <dsp:cNvSpPr/>
      </dsp:nvSpPr>
      <dsp:spPr>
        <a:xfrm>
          <a:off x="5242619" y="0"/>
          <a:ext cx="1696640" cy="4648200"/>
        </a:xfrm>
        <a:prstGeom prst="roundRect">
          <a:avLst>
            <a:gd name="adj" fmla="val 10000"/>
          </a:avLst>
        </a:prstGeom>
        <a:gradFill rotWithShape="0">
          <a:gsLst>
            <a:gs pos="0">
              <a:schemeClr val="accent2">
                <a:hueOff val="1292073"/>
                <a:satOff val="-44820"/>
                <a:lumOff val="736"/>
                <a:alphaOff val="0"/>
                <a:tint val="50000"/>
                <a:satMod val="180000"/>
                <a:lumMod val="100000"/>
              </a:schemeClr>
            </a:gs>
            <a:gs pos="40000">
              <a:schemeClr val="accent2">
                <a:hueOff val="1292073"/>
                <a:satOff val="-44820"/>
                <a:lumOff val="736"/>
                <a:alphaOff val="0"/>
                <a:tint val="60000"/>
                <a:satMod val="130000"/>
                <a:lumMod val="100000"/>
              </a:schemeClr>
            </a:gs>
            <a:gs pos="100000">
              <a:schemeClr val="accent2">
                <a:hueOff val="1292073"/>
                <a:satOff val="-44820"/>
                <a:lumOff val="736"/>
                <a:alphaOff val="0"/>
                <a:tint val="96000"/>
                <a:lumMod val="108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kern="1200" dirty="0" smtClean="0"/>
            <a:t>Bridging cultural gaps</a:t>
          </a:r>
          <a:endParaRPr lang="en-US" sz="2000" kern="1200" dirty="0"/>
        </a:p>
      </dsp:txBody>
      <dsp:txXfrm>
        <a:off x="5242619" y="1859280"/>
        <a:ext cx="1696640" cy="1859280"/>
      </dsp:txXfrm>
    </dsp:sp>
    <dsp:sp modelId="{27CA537B-A64C-4E9F-B472-A557EBFD5517}">
      <dsp:nvSpPr>
        <dsp:cNvPr id="0" name=""/>
        <dsp:cNvSpPr/>
      </dsp:nvSpPr>
      <dsp:spPr>
        <a:xfrm>
          <a:off x="5317014" y="278892"/>
          <a:ext cx="1547850" cy="1547850"/>
        </a:xfrm>
        <a:prstGeom prst="ellipse">
          <a:avLst/>
        </a:prstGeom>
        <a:blipFill rotWithShape="1">
          <a:blip xmlns:r="http://schemas.openxmlformats.org/officeDocument/2006/relationships" r:embed="rId4"/>
          <a:stretch>
            <a:fillRect/>
          </a:stretch>
        </a:blipFill>
        <a:ln w="9525" cap="flat" cmpd="sng" algn="ctr">
          <a:solidFill>
            <a:schemeClr val="lt1">
              <a:hueOff val="0"/>
              <a:satOff val="0"/>
              <a:lumOff val="0"/>
              <a:alphaOff val="0"/>
            </a:schemeClr>
          </a:solidFill>
          <a:prstDash val="solid"/>
        </a:ln>
        <a:effectLst/>
      </dsp:spPr>
      <dsp:style>
        <a:lnRef idx="1">
          <a:scrgbClr r="0" g="0" b="0"/>
        </a:lnRef>
        <a:fillRef idx="1">
          <a:scrgbClr r="0" g="0" b="0"/>
        </a:fillRef>
        <a:effectRef idx="1">
          <a:scrgbClr r="0" g="0" b="0"/>
        </a:effectRef>
        <a:fontRef idx="minor"/>
      </dsp:style>
    </dsp:sp>
    <dsp:sp modelId="{F72BBFB7-9F20-4074-BAE3-5D92429EE5C4}">
      <dsp:nvSpPr>
        <dsp:cNvPr id="0" name=""/>
        <dsp:cNvSpPr/>
      </dsp:nvSpPr>
      <dsp:spPr>
        <a:xfrm>
          <a:off x="6990159" y="0"/>
          <a:ext cx="1696640" cy="4648200"/>
        </a:xfrm>
        <a:prstGeom prst="roundRect">
          <a:avLst>
            <a:gd name="adj" fmla="val 10000"/>
          </a:avLst>
        </a:prstGeom>
        <a:gradFill rotWithShape="0">
          <a:gsLst>
            <a:gs pos="0">
              <a:schemeClr val="accent2">
                <a:hueOff val="1722764"/>
                <a:satOff val="-59760"/>
                <a:lumOff val="981"/>
                <a:alphaOff val="0"/>
                <a:tint val="50000"/>
                <a:satMod val="180000"/>
                <a:lumMod val="100000"/>
              </a:schemeClr>
            </a:gs>
            <a:gs pos="40000">
              <a:schemeClr val="accent2">
                <a:hueOff val="1722764"/>
                <a:satOff val="-59760"/>
                <a:lumOff val="981"/>
                <a:alphaOff val="0"/>
                <a:tint val="60000"/>
                <a:satMod val="130000"/>
                <a:lumMod val="100000"/>
              </a:schemeClr>
            </a:gs>
            <a:gs pos="100000">
              <a:schemeClr val="accent2">
                <a:hueOff val="1722764"/>
                <a:satOff val="-59760"/>
                <a:lumOff val="981"/>
                <a:alphaOff val="0"/>
                <a:tint val="96000"/>
                <a:lumMod val="108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kern="1200" dirty="0" smtClean="0"/>
            <a:t>Economy growth and development </a:t>
          </a:r>
          <a:endParaRPr lang="en-US" sz="2000" kern="1200" dirty="0"/>
        </a:p>
      </dsp:txBody>
      <dsp:txXfrm>
        <a:off x="6990159" y="1859280"/>
        <a:ext cx="1696640" cy="1859280"/>
      </dsp:txXfrm>
    </dsp:sp>
    <dsp:sp modelId="{CD540A36-71E4-4BC2-8258-05E9C773C156}">
      <dsp:nvSpPr>
        <dsp:cNvPr id="0" name=""/>
        <dsp:cNvSpPr/>
      </dsp:nvSpPr>
      <dsp:spPr>
        <a:xfrm>
          <a:off x="7064554" y="278892"/>
          <a:ext cx="1547850" cy="1547850"/>
        </a:xfrm>
        <a:prstGeom prst="ellipse">
          <a:avLst/>
        </a:prstGeom>
        <a:blipFill rotWithShape="1">
          <a:blip xmlns:r="http://schemas.openxmlformats.org/officeDocument/2006/relationships" r:embed="rId5"/>
          <a:stretch>
            <a:fillRect/>
          </a:stretch>
        </a:blipFill>
        <a:ln w="9525" cap="flat" cmpd="sng" algn="ctr">
          <a:solidFill>
            <a:schemeClr val="lt1">
              <a:hueOff val="0"/>
              <a:satOff val="0"/>
              <a:lumOff val="0"/>
              <a:alphaOff val="0"/>
            </a:schemeClr>
          </a:solidFill>
          <a:prstDash val="solid"/>
        </a:ln>
        <a:effectLst/>
      </dsp:spPr>
      <dsp:style>
        <a:lnRef idx="1">
          <a:scrgbClr r="0" g="0" b="0"/>
        </a:lnRef>
        <a:fillRef idx="1">
          <a:scrgbClr r="0" g="0" b="0"/>
        </a:fillRef>
        <a:effectRef idx="1">
          <a:scrgbClr r="0" g="0" b="0"/>
        </a:effectRef>
        <a:fontRef idx="minor"/>
      </dsp:style>
    </dsp:sp>
    <dsp:sp modelId="{BA318730-6EAE-4345-A66D-CC52620271F4}">
      <dsp:nvSpPr>
        <dsp:cNvPr id="0" name=""/>
        <dsp:cNvSpPr/>
      </dsp:nvSpPr>
      <dsp:spPr>
        <a:xfrm>
          <a:off x="347472" y="3718560"/>
          <a:ext cx="7991856" cy="697230"/>
        </a:xfrm>
        <a:prstGeom prst="leftRightArrow">
          <a:avLst/>
        </a:prstGeom>
        <a:gradFill rotWithShape="0">
          <a:gsLst>
            <a:gs pos="0">
              <a:schemeClr val="accent2">
                <a:tint val="40000"/>
                <a:hueOff val="0"/>
                <a:satOff val="0"/>
                <a:lumOff val="0"/>
                <a:alphaOff val="0"/>
                <a:tint val="50000"/>
                <a:satMod val="180000"/>
                <a:lumMod val="100000"/>
              </a:schemeClr>
            </a:gs>
            <a:gs pos="40000">
              <a:schemeClr val="accent2">
                <a:tint val="40000"/>
                <a:hueOff val="0"/>
                <a:satOff val="0"/>
                <a:lumOff val="0"/>
                <a:alphaOff val="0"/>
                <a:tint val="60000"/>
                <a:satMod val="130000"/>
                <a:lumMod val="100000"/>
              </a:schemeClr>
            </a:gs>
            <a:gs pos="100000">
              <a:schemeClr val="accent2">
                <a:tint val="40000"/>
                <a:hueOff val="0"/>
                <a:satOff val="0"/>
                <a:lumOff val="0"/>
                <a:alphaOff val="0"/>
                <a:tint val="96000"/>
                <a:lumMod val="108000"/>
              </a:schemeClr>
            </a:gs>
          </a:gsLst>
          <a:lin ang="5400000" scaled="0"/>
        </a:gradFill>
        <a:ln w="9525" cap="flat" cmpd="sng" algn="ctr">
          <a:solidFill>
            <a:schemeClr val="lt1">
              <a:hueOff val="0"/>
              <a:satOff val="0"/>
              <a:lumOff val="0"/>
              <a:alphaOff val="0"/>
            </a:schemeClr>
          </a:solidFill>
          <a:prstDash val="solid"/>
        </a:ln>
        <a:effectLst/>
        <a:scene3d>
          <a:camera prst="orthographicFront"/>
          <a:lightRig rig="flat" dir="t"/>
        </a:scene3d>
        <a:sp3d prstMaterial="dkEdge">
          <a:bevelT w="8200" h="38100"/>
        </a:sp3d>
      </dsp:spPr>
      <dsp:style>
        <a:lnRef idx="1">
          <a:scrgbClr r="0" g="0" b="0"/>
        </a:lnRef>
        <a:fillRef idx="2">
          <a:scrgbClr r="0" g="0" b="0"/>
        </a:fillRef>
        <a:effectRef idx="1">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5DE662-CA84-448E-9126-E4985501A21A}">
      <dsp:nvSpPr>
        <dsp:cNvPr id="0" name=""/>
        <dsp:cNvSpPr/>
      </dsp:nvSpPr>
      <dsp:spPr>
        <a:xfrm>
          <a:off x="2196388" y="5511728"/>
          <a:ext cx="2569464" cy="2215326"/>
        </a:xfrm>
        <a:prstGeom prst="hexagon">
          <a:avLst>
            <a:gd name="adj" fmla="val 25000"/>
            <a:gd name="vf" fmla="val 115470"/>
          </a:avLst>
        </a:prstGeom>
        <a:gradFill rotWithShape="0">
          <a:gsLst>
            <a:gs pos="0">
              <a:schemeClr val="accent2">
                <a:hueOff val="0"/>
                <a:satOff val="0"/>
                <a:lumOff val="0"/>
                <a:alphaOff val="0"/>
                <a:tint val="50000"/>
                <a:satMod val="180000"/>
                <a:lumMod val="100000"/>
              </a:schemeClr>
            </a:gs>
            <a:gs pos="40000">
              <a:schemeClr val="accent2">
                <a:hueOff val="0"/>
                <a:satOff val="0"/>
                <a:lumOff val="0"/>
                <a:alphaOff val="0"/>
                <a:tint val="60000"/>
                <a:satMod val="130000"/>
                <a:lumMod val="100000"/>
              </a:schemeClr>
            </a:gs>
            <a:gs pos="100000">
              <a:schemeClr val="accent2">
                <a:hueOff val="0"/>
                <a:satOff val="0"/>
                <a:lumOff val="0"/>
                <a:alphaOff val="0"/>
                <a:tint val="96000"/>
                <a:lumMod val="108000"/>
              </a:schemeClr>
            </a:gs>
          </a:gsLst>
          <a:lin ang="5400000" scaled="0"/>
        </a:gradFill>
        <a:ln w="9525" cap="flat" cmpd="sng" algn="ctr">
          <a:solidFill>
            <a:schemeClr val="accent2">
              <a:hueOff val="0"/>
              <a:satOff val="0"/>
              <a:lumOff val="0"/>
              <a:alphaOff val="0"/>
            </a:schemeClr>
          </a:solidFill>
          <a:prstDash val="solid"/>
        </a:ln>
        <a:effectLst/>
      </dsp:spPr>
      <dsp:style>
        <a:lnRef idx="1">
          <a:scrgbClr r="0" g="0" b="0"/>
        </a:lnRef>
        <a:fillRef idx="2">
          <a:scrgbClr r="0" g="0" b="0"/>
        </a:fillRef>
        <a:effectRef idx="1">
          <a:scrgbClr r="0" g="0" b="0"/>
        </a:effectRef>
        <a:fontRef idx="minor">
          <a:schemeClr val="dk1"/>
        </a:fontRef>
      </dsp:style>
      <dsp:txBody>
        <a:bodyPr spcFirstLastPara="0" vert="horz" wrap="square" lIns="0" tIns="20320" rIns="0" bIns="20320" numCol="1" spcCol="1270" anchor="ctr" anchorCtr="0">
          <a:noAutofit/>
        </a:bodyPr>
        <a:lstStyle/>
        <a:p>
          <a:pPr lvl="0" algn="ctr" defTabSz="711200">
            <a:lnSpc>
              <a:spcPct val="90000"/>
            </a:lnSpc>
            <a:spcBef>
              <a:spcPct val="0"/>
            </a:spcBef>
            <a:spcAft>
              <a:spcPct val="35000"/>
            </a:spcAft>
          </a:pPr>
          <a:r>
            <a:rPr lang="en-IN" sz="1600" kern="1200" smtClean="0"/>
            <a:t>the relationship of advertising to materialism</a:t>
          </a:r>
          <a:endParaRPr lang="en-US" sz="1600" kern="1200"/>
        </a:p>
      </dsp:txBody>
      <dsp:txXfrm>
        <a:off x="2595120" y="5855505"/>
        <a:ext cx="1772000" cy="1527772"/>
      </dsp:txXfrm>
    </dsp:sp>
    <dsp:sp modelId="{402DC4ED-B2AE-447F-83B2-E7B6270908DA}">
      <dsp:nvSpPr>
        <dsp:cNvPr id="0" name=""/>
        <dsp:cNvSpPr/>
      </dsp:nvSpPr>
      <dsp:spPr>
        <a:xfrm>
          <a:off x="2263139" y="6489749"/>
          <a:ext cx="300837" cy="259283"/>
        </a:xfrm>
        <a:prstGeom prst="hexagon">
          <a:avLst>
            <a:gd name="adj" fmla="val 25000"/>
            <a:gd name="vf" fmla="val 115470"/>
          </a:avLst>
        </a:prstGeom>
        <a:solidFill>
          <a:schemeClr val="lt1">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97E50D79-2C9E-45CD-84C1-B57A8CE89059}">
      <dsp:nvSpPr>
        <dsp:cNvPr id="0" name=""/>
        <dsp:cNvSpPr/>
      </dsp:nvSpPr>
      <dsp:spPr>
        <a:xfrm>
          <a:off x="0" y="4321832"/>
          <a:ext cx="2569464" cy="2215326"/>
        </a:xfrm>
        <a:prstGeom prst="hexagon">
          <a:avLst>
            <a:gd name="adj" fmla="val 25000"/>
            <a:gd name="vf" fmla="val 11547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6000" r="-6000"/>
          </a:stretch>
        </a:blip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90E08C85-9712-46C4-8E95-777BA7BD86E8}">
      <dsp:nvSpPr>
        <dsp:cNvPr id="0" name=""/>
        <dsp:cNvSpPr/>
      </dsp:nvSpPr>
      <dsp:spPr>
        <a:xfrm>
          <a:off x="1749247" y="6244512"/>
          <a:ext cx="300837" cy="259283"/>
        </a:xfrm>
        <a:prstGeom prst="hexagon">
          <a:avLst>
            <a:gd name="adj" fmla="val 25000"/>
            <a:gd name="vf" fmla="val 115470"/>
          </a:avLst>
        </a:prstGeom>
        <a:solidFill>
          <a:schemeClr val="lt1">
            <a:hueOff val="0"/>
            <a:satOff val="0"/>
            <a:lumOff val="0"/>
            <a:alphaOff val="0"/>
          </a:schemeClr>
        </a:solidFill>
        <a:ln w="9525" cap="flat" cmpd="sng" algn="ctr">
          <a:solidFill>
            <a:schemeClr val="accent2">
              <a:hueOff val="344553"/>
              <a:satOff val="-11952"/>
              <a:lumOff val="196"/>
              <a:alphaOff val="0"/>
            </a:schemeClr>
          </a:solidFill>
          <a:prstDash val="solid"/>
        </a:ln>
        <a:effectLst/>
      </dsp:spPr>
      <dsp:style>
        <a:lnRef idx="1">
          <a:scrgbClr r="0" g="0" b="0"/>
        </a:lnRef>
        <a:fillRef idx="1">
          <a:scrgbClr r="0" g="0" b="0"/>
        </a:fillRef>
        <a:effectRef idx="0">
          <a:scrgbClr r="0" g="0" b="0"/>
        </a:effectRef>
        <a:fontRef idx="minor"/>
      </dsp:style>
    </dsp:sp>
    <dsp:sp modelId="{BE54E589-8390-4836-86F4-C5D23E0B2834}">
      <dsp:nvSpPr>
        <dsp:cNvPr id="0" name=""/>
        <dsp:cNvSpPr/>
      </dsp:nvSpPr>
      <dsp:spPr>
        <a:xfrm>
          <a:off x="4385462" y="4295493"/>
          <a:ext cx="2569464" cy="2215326"/>
        </a:xfrm>
        <a:prstGeom prst="hexagon">
          <a:avLst>
            <a:gd name="adj" fmla="val 25000"/>
            <a:gd name="vf" fmla="val 115470"/>
          </a:avLst>
        </a:prstGeom>
        <a:gradFill rotWithShape="0">
          <a:gsLst>
            <a:gs pos="0">
              <a:schemeClr val="accent2">
                <a:hueOff val="861382"/>
                <a:satOff val="-29880"/>
                <a:lumOff val="490"/>
                <a:alphaOff val="0"/>
                <a:tint val="50000"/>
                <a:satMod val="180000"/>
                <a:lumMod val="100000"/>
              </a:schemeClr>
            </a:gs>
            <a:gs pos="40000">
              <a:schemeClr val="accent2">
                <a:hueOff val="861382"/>
                <a:satOff val="-29880"/>
                <a:lumOff val="490"/>
                <a:alphaOff val="0"/>
                <a:tint val="60000"/>
                <a:satMod val="130000"/>
                <a:lumMod val="100000"/>
              </a:schemeClr>
            </a:gs>
            <a:gs pos="100000">
              <a:schemeClr val="accent2">
                <a:hueOff val="861382"/>
                <a:satOff val="-29880"/>
                <a:lumOff val="490"/>
                <a:alphaOff val="0"/>
                <a:tint val="96000"/>
                <a:lumMod val="108000"/>
              </a:schemeClr>
            </a:gs>
          </a:gsLst>
          <a:lin ang="5400000" scaled="0"/>
        </a:gradFill>
        <a:ln w="9525" cap="flat" cmpd="sng" algn="ctr">
          <a:solidFill>
            <a:schemeClr val="accent2">
              <a:hueOff val="861382"/>
              <a:satOff val="-29880"/>
              <a:lumOff val="490"/>
              <a:alphaOff val="0"/>
            </a:schemeClr>
          </a:solidFill>
          <a:prstDash val="solid"/>
        </a:ln>
        <a:effectLst/>
      </dsp:spPr>
      <dsp:style>
        <a:lnRef idx="1">
          <a:scrgbClr r="0" g="0" b="0"/>
        </a:lnRef>
        <a:fillRef idx="2">
          <a:scrgbClr r="0" g="0" b="0"/>
        </a:fillRef>
        <a:effectRef idx="1">
          <a:scrgbClr r="0" g="0" b="0"/>
        </a:effectRef>
        <a:fontRef idx="minor">
          <a:schemeClr val="dk1"/>
        </a:fontRef>
      </dsp:style>
      <dsp:txBody>
        <a:bodyPr spcFirstLastPara="0" vert="horz" wrap="square" lIns="0" tIns="20320" rIns="0" bIns="20320" numCol="1" spcCol="1270" anchor="ctr" anchorCtr="0">
          <a:noAutofit/>
        </a:bodyPr>
        <a:lstStyle/>
        <a:p>
          <a:pPr lvl="0" algn="ctr" defTabSz="711200">
            <a:lnSpc>
              <a:spcPct val="90000"/>
            </a:lnSpc>
            <a:spcBef>
              <a:spcPct val="0"/>
            </a:spcBef>
            <a:spcAft>
              <a:spcPct val="35000"/>
            </a:spcAft>
          </a:pPr>
          <a:r>
            <a:rPr lang="en-IN" sz="1600" kern="1200" smtClean="0"/>
            <a:t>the role that advertising has </a:t>
          </a:r>
          <a:r>
            <a:rPr lang="en-IN" sz="1600" b="1" kern="1200" smtClean="0"/>
            <a:t>played in creating harmful stereotypes of women and ethnic minorities</a:t>
          </a:r>
          <a:endParaRPr lang="en-IN" sz="1600" b="1" kern="1200" dirty="0" smtClean="0"/>
        </a:p>
      </dsp:txBody>
      <dsp:txXfrm>
        <a:off x="4784194" y="4639270"/>
        <a:ext cx="1772000" cy="1527772"/>
      </dsp:txXfrm>
    </dsp:sp>
    <dsp:sp modelId="{4B7E47B8-7BBD-4B47-B84B-3902D1025FAE}">
      <dsp:nvSpPr>
        <dsp:cNvPr id="0" name=""/>
        <dsp:cNvSpPr/>
      </dsp:nvSpPr>
      <dsp:spPr>
        <a:xfrm>
          <a:off x="6142024" y="6215833"/>
          <a:ext cx="300837" cy="259283"/>
        </a:xfrm>
        <a:prstGeom prst="hexagon">
          <a:avLst>
            <a:gd name="adj" fmla="val 25000"/>
            <a:gd name="vf" fmla="val 115470"/>
          </a:avLst>
        </a:prstGeom>
        <a:solidFill>
          <a:schemeClr val="lt1">
            <a:hueOff val="0"/>
            <a:satOff val="0"/>
            <a:lumOff val="0"/>
            <a:alphaOff val="0"/>
          </a:schemeClr>
        </a:solidFill>
        <a:ln w="9525" cap="flat" cmpd="sng" algn="ctr">
          <a:solidFill>
            <a:schemeClr val="accent2">
              <a:hueOff val="689106"/>
              <a:satOff val="-23904"/>
              <a:lumOff val="392"/>
              <a:alphaOff val="0"/>
            </a:schemeClr>
          </a:solidFill>
          <a:prstDash val="solid"/>
        </a:ln>
        <a:effectLst/>
      </dsp:spPr>
      <dsp:style>
        <a:lnRef idx="1">
          <a:scrgbClr r="0" g="0" b="0"/>
        </a:lnRef>
        <a:fillRef idx="1">
          <a:scrgbClr r="0" g="0" b="0"/>
        </a:fillRef>
        <a:effectRef idx="0">
          <a:scrgbClr r="0" g="0" b="0"/>
        </a:effectRef>
        <a:fontRef idx="minor"/>
      </dsp:style>
    </dsp:sp>
    <dsp:sp modelId="{7B843FB9-CC6D-421B-BE5B-457A1AD62044}">
      <dsp:nvSpPr>
        <dsp:cNvPr id="0" name=""/>
        <dsp:cNvSpPr/>
      </dsp:nvSpPr>
      <dsp:spPr>
        <a:xfrm>
          <a:off x="6574536" y="5511728"/>
          <a:ext cx="2569464" cy="2215326"/>
        </a:xfrm>
        <a:prstGeom prst="hexagon">
          <a:avLst>
            <a:gd name="adj" fmla="val 25000"/>
            <a:gd name="vf" fmla="val 115470"/>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t="-3000" b="-3000"/>
          </a:stretch>
        </a:blipFill>
        <a:ln w="9525" cap="flat" cmpd="sng" algn="ctr">
          <a:solidFill>
            <a:schemeClr val="accent2">
              <a:hueOff val="861382"/>
              <a:satOff val="-29880"/>
              <a:lumOff val="490"/>
              <a:alphaOff val="0"/>
            </a:schemeClr>
          </a:solidFill>
          <a:prstDash val="solid"/>
        </a:ln>
        <a:effectLst/>
      </dsp:spPr>
      <dsp:style>
        <a:lnRef idx="1">
          <a:scrgbClr r="0" g="0" b="0"/>
        </a:lnRef>
        <a:fillRef idx="1">
          <a:scrgbClr r="0" g="0" b="0"/>
        </a:fillRef>
        <a:effectRef idx="0">
          <a:scrgbClr r="0" g="0" b="0"/>
        </a:effectRef>
        <a:fontRef idx="minor"/>
      </dsp:style>
    </dsp:sp>
    <dsp:sp modelId="{CD28D2BB-EF84-44A1-AA38-A8947B4952F6}">
      <dsp:nvSpPr>
        <dsp:cNvPr id="0" name=""/>
        <dsp:cNvSpPr/>
      </dsp:nvSpPr>
      <dsp:spPr>
        <a:xfrm>
          <a:off x="6641287" y="6489749"/>
          <a:ext cx="300837" cy="259283"/>
        </a:xfrm>
        <a:prstGeom prst="hexagon">
          <a:avLst>
            <a:gd name="adj" fmla="val 25000"/>
            <a:gd name="vf" fmla="val 115470"/>
          </a:avLst>
        </a:prstGeom>
        <a:solidFill>
          <a:schemeClr val="lt1">
            <a:hueOff val="0"/>
            <a:satOff val="0"/>
            <a:lumOff val="0"/>
            <a:alphaOff val="0"/>
          </a:schemeClr>
        </a:solidFill>
        <a:ln w="9525" cap="flat" cmpd="sng" algn="ctr">
          <a:solidFill>
            <a:schemeClr val="accent2">
              <a:hueOff val="1033658"/>
              <a:satOff val="-35856"/>
              <a:lumOff val="589"/>
              <a:alphaOff val="0"/>
            </a:schemeClr>
          </a:solidFill>
          <a:prstDash val="solid"/>
        </a:ln>
        <a:effectLst/>
      </dsp:spPr>
      <dsp:style>
        <a:lnRef idx="1">
          <a:scrgbClr r="0" g="0" b="0"/>
        </a:lnRef>
        <a:fillRef idx="1">
          <a:scrgbClr r="0" g="0" b="0"/>
        </a:fillRef>
        <a:effectRef idx="0">
          <a:scrgbClr r="0" g="0" b="0"/>
        </a:effectRef>
        <a:fontRef idx="minor"/>
      </dsp:style>
    </dsp:sp>
    <dsp:sp modelId="{2E9A310F-52A1-4A72-84D7-D06062DD8910}">
      <dsp:nvSpPr>
        <dsp:cNvPr id="0" name=""/>
        <dsp:cNvSpPr/>
      </dsp:nvSpPr>
      <dsp:spPr>
        <a:xfrm>
          <a:off x="2196388" y="3084527"/>
          <a:ext cx="2569464" cy="2215326"/>
        </a:xfrm>
        <a:prstGeom prst="hexagon">
          <a:avLst>
            <a:gd name="adj" fmla="val 25000"/>
            <a:gd name="vf" fmla="val 115470"/>
          </a:avLst>
        </a:prstGeom>
        <a:gradFill rotWithShape="0">
          <a:gsLst>
            <a:gs pos="0">
              <a:schemeClr val="accent2">
                <a:hueOff val="1722764"/>
                <a:satOff val="-59760"/>
                <a:lumOff val="981"/>
                <a:alphaOff val="0"/>
                <a:tint val="50000"/>
                <a:satMod val="180000"/>
                <a:lumMod val="100000"/>
              </a:schemeClr>
            </a:gs>
            <a:gs pos="40000">
              <a:schemeClr val="accent2">
                <a:hueOff val="1722764"/>
                <a:satOff val="-59760"/>
                <a:lumOff val="981"/>
                <a:alphaOff val="0"/>
                <a:tint val="60000"/>
                <a:satMod val="130000"/>
                <a:lumMod val="100000"/>
              </a:schemeClr>
            </a:gs>
            <a:gs pos="100000">
              <a:schemeClr val="accent2">
                <a:hueOff val="1722764"/>
                <a:satOff val="-59760"/>
                <a:lumOff val="981"/>
                <a:alphaOff val="0"/>
                <a:tint val="96000"/>
                <a:lumMod val="108000"/>
              </a:schemeClr>
            </a:gs>
          </a:gsLst>
          <a:lin ang="5400000" scaled="0"/>
        </a:gradFill>
        <a:ln w="9525" cap="flat" cmpd="sng" algn="ctr">
          <a:solidFill>
            <a:schemeClr val="accent2">
              <a:hueOff val="1722764"/>
              <a:satOff val="-59760"/>
              <a:lumOff val="981"/>
              <a:alphaOff val="0"/>
            </a:schemeClr>
          </a:solidFill>
          <a:prstDash val="solid"/>
        </a:ln>
        <a:effectLst/>
      </dsp:spPr>
      <dsp:style>
        <a:lnRef idx="1">
          <a:scrgbClr r="0" g="0" b="0"/>
        </a:lnRef>
        <a:fillRef idx="2">
          <a:scrgbClr r="0" g="0" b="0"/>
        </a:fillRef>
        <a:effectRef idx="1">
          <a:scrgbClr r="0" g="0" b="0"/>
        </a:effectRef>
        <a:fontRef idx="minor">
          <a:schemeClr val="dk1"/>
        </a:fontRef>
      </dsp:style>
      <dsp:txBody>
        <a:bodyPr spcFirstLastPara="0" vert="horz" wrap="square" lIns="0" tIns="20320" rIns="0" bIns="20320" numCol="1" spcCol="1270" anchor="ctr" anchorCtr="0">
          <a:noAutofit/>
        </a:bodyPr>
        <a:lstStyle/>
        <a:p>
          <a:pPr lvl="0" algn="ctr" defTabSz="711200">
            <a:lnSpc>
              <a:spcPct val="90000"/>
            </a:lnSpc>
            <a:spcBef>
              <a:spcPct val="0"/>
            </a:spcBef>
            <a:spcAft>
              <a:spcPct val="35000"/>
            </a:spcAft>
          </a:pPr>
          <a:r>
            <a:rPr lang="en-IN" sz="1600" kern="1200" dirty="0" smtClean="0"/>
            <a:t>the possible contribution of advertising in promoting harmful products.</a:t>
          </a:r>
        </a:p>
      </dsp:txBody>
      <dsp:txXfrm>
        <a:off x="2595120" y="3428304"/>
        <a:ext cx="1772000" cy="1527772"/>
      </dsp:txXfrm>
    </dsp:sp>
    <dsp:sp modelId="{2C2C629B-55D4-409B-AF42-F1388870E4BD}">
      <dsp:nvSpPr>
        <dsp:cNvPr id="0" name=""/>
        <dsp:cNvSpPr/>
      </dsp:nvSpPr>
      <dsp:spPr>
        <a:xfrm>
          <a:off x="3938320" y="3132520"/>
          <a:ext cx="300837" cy="259283"/>
        </a:xfrm>
        <a:prstGeom prst="hexagon">
          <a:avLst>
            <a:gd name="adj" fmla="val 25000"/>
            <a:gd name="vf" fmla="val 115470"/>
          </a:avLst>
        </a:prstGeom>
        <a:solidFill>
          <a:schemeClr val="lt1">
            <a:hueOff val="0"/>
            <a:satOff val="0"/>
            <a:lumOff val="0"/>
            <a:alphaOff val="0"/>
          </a:schemeClr>
        </a:solidFill>
        <a:ln w="9525" cap="flat" cmpd="sng" algn="ctr">
          <a:solidFill>
            <a:schemeClr val="accent2">
              <a:hueOff val="1378211"/>
              <a:satOff val="-47808"/>
              <a:lumOff val="785"/>
              <a:alphaOff val="0"/>
            </a:schemeClr>
          </a:solidFill>
          <a:prstDash val="solid"/>
        </a:ln>
        <a:effectLst/>
      </dsp:spPr>
      <dsp:style>
        <a:lnRef idx="1">
          <a:scrgbClr r="0" g="0" b="0"/>
        </a:lnRef>
        <a:fillRef idx="1">
          <a:scrgbClr r="0" g="0" b="0"/>
        </a:fillRef>
        <a:effectRef idx="0">
          <a:scrgbClr r="0" g="0" b="0"/>
        </a:effectRef>
        <a:fontRef idx="minor"/>
      </dsp:style>
    </dsp:sp>
    <dsp:sp modelId="{0D7754AA-3952-4909-B2FE-2C10A0596721}">
      <dsp:nvSpPr>
        <dsp:cNvPr id="0" name=""/>
        <dsp:cNvSpPr/>
      </dsp:nvSpPr>
      <dsp:spPr>
        <a:xfrm>
          <a:off x="4385462" y="1874145"/>
          <a:ext cx="2569464" cy="2215326"/>
        </a:xfrm>
        <a:prstGeom prst="hexagon">
          <a:avLst>
            <a:gd name="adj" fmla="val 25000"/>
            <a:gd name="vf" fmla="val 115470"/>
          </a:avLst>
        </a:prstGeom>
        <a:blipFill rotWithShape="1">
          <a:blip xmlns:r="http://schemas.openxmlformats.org/officeDocument/2006/relationships" r:embed="rId3"/>
          <a:stretch>
            <a:fillRect/>
          </a:stretch>
        </a:blipFill>
        <a:ln w="9525" cap="flat" cmpd="sng" algn="ctr">
          <a:solidFill>
            <a:schemeClr val="accent2">
              <a:hueOff val="1722764"/>
              <a:satOff val="-59760"/>
              <a:lumOff val="981"/>
              <a:alphaOff val="0"/>
            </a:schemeClr>
          </a:solidFill>
          <a:prstDash val="solid"/>
        </a:ln>
        <a:effectLst/>
      </dsp:spPr>
      <dsp:style>
        <a:lnRef idx="1">
          <a:scrgbClr r="0" g="0" b="0"/>
        </a:lnRef>
        <a:fillRef idx="1">
          <a:scrgbClr r="0" g="0" b="0"/>
        </a:fillRef>
        <a:effectRef idx="0">
          <a:scrgbClr r="0" g="0" b="0"/>
        </a:effectRef>
        <a:fontRef idx="minor"/>
      </dsp:style>
    </dsp:sp>
    <dsp:sp modelId="{F88FDB75-A107-4017-AE59-3D15D89CCF79}">
      <dsp:nvSpPr>
        <dsp:cNvPr id="0" name=""/>
        <dsp:cNvSpPr/>
      </dsp:nvSpPr>
      <dsp:spPr>
        <a:xfrm>
          <a:off x="4461357" y="2846898"/>
          <a:ext cx="300837" cy="259283"/>
        </a:xfrm>
        <a:prstGeom prst="hexagon">
          <a:avLst>
            <a:gd name="adj" fmla="val 25000"/>
            <a:gd name="vf" fmla="val 115470"/>
          </a:avLst>
        </a:prstGeom>
        <a:solidFill>
          <a:schemeClr val="lt1">
            <a:hueOff val="0"/>
            <a:satOff val="0"/>
            <a:lumOff val="0"/>
            <a:alphaOff val="0"/>
          </a:schemeClr>
        </a:solidFill>
        <a:ln w="9525" cap="flat" cmpd="sng" algn="ctr">
          <a:solidFill>
            <a:schemeClr val="accent2">
              <a:hueOff val="1722764"/>
              <a:satOff val="-59760"/>
              <a:lumOff val="981"/>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DAC222-EB6E-4EE4-B996-94664777DCF2}">
      <dsp:nvSpPr>
        <dsp:cNvPr id="0" name=""/>
        <dsp:cNvSpPr/>
      </dsp:nvSpPr>
      <dsp:spPr>
        <a:xfrm>
          <a:off x="0" y="571500"/>
          <a:ext cx="2857499" cy="1714500"/>
        </a:xfrm>
        <a:prstGeom prst="rect">
          <a:avLst/>
        </a:prstGeom>
        <a:gradFill rotWithShape="0">
          <a:gsLst>
            <a:gs pos="0">
              <a:schemeClr val="accent3">
                <a:hueOff val="0"/>
                <a:satOff val="0"/>
                <a:lumOff val="0"/>
                <a:alphaOff val="0"/>
                <a:tint val="50000"/>
                <a:satMod val="180000"/>
                <a:lumMod val="100000"/>
              </a:schemeClr>
            </a:gs>
            <a:gs pos="40000">
              <a:schemeClr val="accent3">
                <a:hueOff val="0"/>
                <a:satOff val="0"/>
                <a:lumOff val="0"/>
                <a:alphaOff val="0"/>
                <a:tint val="60000"/>
                <a:satMod val="130000"/>
                <a:lumMod val="100000"/>
              </a:schemeClr>
            </a:gs>
            <a:gs pos="100000">
              <a:schemeClr val="accent3">
                <a:hueOff val="0"/>
                <a:satOff val="0"/>
                <a:lumOff val="0"/>
                <a:alphaOff val="0"/>
                <a:tint val="96000"/>
                <a:lumMod val="108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t>Political</a:t>
          </a:r>
          <a:endParaRPr lang="en-US" sz="3600" kern="1200" dirty="0"/>
        </a:p>
      </dsp:txBody>
      <dsp:txXfrm>
        <a:off x="0" y="571500"/>
        <a:ext cx="2857499" cy="1714500"/>
      </dsp:txXfrm>
    </dsp:sp>
    <dsp:sp modelId="{90C95F93-62BE-4063-9333-7BC4D8FA65D9}">
      <dsp:nvSpPr>
        <dsp:cNvPr id="0" name=""/>
        <dsp:cNvSpPr/>
      </dsp:nvSpPr>
      <dsp:spPr>
        <a:xfrm>
          <a:off x="3143250" y="571500"/>
          <a:ext cx="2857499" cy="1714500"/>
        </a:xfrm>
        <a:prstGeom prst="rect">
          <a:avLst/>
        </a:prstGeom>
        <a:gradFill rotWithShape="0">
          <a:gsLst>
            <a:gs pos="0">
              <a:schemeClr val="accent3">
                <a:hueOff val="629361"/>
                <a:satOff val="6257"/>
                <a:lumOff val="686"/>
                <a:alphaOff val="0"/>
                <a:tint val="50000"/>
                <a:satMod val="180000"/>
                <a:lumMod val="100000"/>
              </a:schemeClr>
            </a:gs>
            <a:gs pos="40000">
              <a:schemeClr val="accent3">
                <a:hueOff val="629361"/>
                <a:satOff val="6257"/>
                <a:lumOff val="686"/>
                <a:alphaOff val="0"/>
                <a:tint val="60000"/>
                <a:satMod val="130000"/>
                <a:lumMod val="100000"/>
              </a:schemeClr>
            </a:gs>
            <a:gs pos="100000">
              <a:schemeClr val="accent3">
                <a:hueOff val="629361"/>
                <a:satOff val="6257"/>
                <a:lumOff val="686"/>
                <a:alphaOff val="0"/>
                <a:tint val="96000"/>
                <a:lumMod val="108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smtClean="0"/>
            <a:t>Corporate image</a:t>
          </a:r>
          <a:endParaRPr lang="en-US" sz="3600" kern="1200" dirty="0"/>
        </a:p>
      </dsp:txBody>
      <dsp:txXfrm>
        <a:off x="3143250" y="571500"/>
        <a:ext cx="2857499" cy="1714500"/>
      </dsp:txXfrm>
    </dsp:sp>
    <dsp:sp modelId="{B063140F-CF8D-4CE8-8E14-660EF6B810FD}">
      <dsp:nvSpPr>
        <dsp:cNvPr id="0" name=""/>
        <dsp:cNvSpPr/>
      </dsp:nvSpPr>
      <dsp:spPr>
        <a:xfrm>
          <a:off x="6286500" y="571500"/>
          <a:ext cx="2857499" cy="1714500"/>
        </a:xfrm>
        <a:prstGeom prst="rect">
          <a:avLst/>
        </a:prstGeom>
        <a:gradFill rotWithShape="0">
          <a:gsLst>
            <a:gs pos="0">
              <a:schemeClr val="accent3">
                <a:hueOff val="1258723"/>
                <a:satOff val="12514"/>
                <a:lumOff val="1373"/>
                <a:alphaOff val="0"/>
                <a:tint val="50000"/>
                <a:satMod val="180000"/>
                <a:lumMod val="100000"/>
              </a:schemeClr>
            </a:gs>
            <a:gs pos="40000">
              <a:schemeClr val="accent3">
                <a:hueOff val="1258723"/>
                <a:satOff val="12514"/>
                <a:lumOff val="1373"/>
                <a:alphaOff val="0"/>
                <a:tint val="60000"/>
                <a:satMod val="130000"/>
                <a:lumMod val="100000"/>
              </a:schemeClr>
            </a:gs>
            <a:gs pos="100000">
              <a:schemeClr val="accent3">
                <a:hueOff val="1258723"/>
                <a:satOff val="12514"/>
                <a:lumOff val="1373"/>
                <a:alphaOff val="0"/>
                <a:tint val="96000"/>
                <a:lumMod val="108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smtClean="0"/>
            <a:t>Classified </a:t>
          </a:r>
          <a:endParaRPr lang="en-US" sz="3600" kern="1200" dirty="0"/>
        </a:p>
      </dsp:txBody>
      <dsp:txXfrm>
        <a:off x="6286500" y="571500"/>
        <a:ext cx="2857499" cy="1714500"/>
      </dsp:txXfrm>
    </dsp:sp>
    <dsp:sp modelId="{76EB8351-50B2-47D5-A6A4-56726097504C}">
      <dsp:nvSpPr>
        <dsp:cNvPr id="0" name=""/>
        <dsp:cNvSpPr/>
      </dsp:nvSpPr>
      <dsp:spPr>
        <a:xfrm>
          <a:off x="0" y="2571750"/>
          <a:ext cx="2857499" cy="1714500"/>
        </a:xfrm>
        <a:prstGeom prst="rect">
          <a:avLst/>
        </a:prstGeom>
        <a:gradFill rotWithShape="0">
          <a:gsLst>
            <a:gs pos="0">
              <a:schemeClr val="accent3">
                <a:hueOff val="1888084"/>
                <a:satOff val="18770"/>
                <a:lumOff val="2059"/>
                <a:alphaOff val="0"/>
                <a:tint val="50000"/>
                <a:satMod val="180000"/>
                <a:lumMod val="100000"/>
              </a:schemeClr>
            </a:gs>
            <a:gs pos="40000">
              <a:schemeClr val="accent3">
                <a:hueOff val="1888084"/>
                <a:satOff val="18770"/>
                <a:lumOff val="2059"/>
                <a:alphaOff val="0"/>
                <a:tint val="60000"/>
                <a:satMod val="130000"/>
                <a:lumMod val="100000"/>
              </a:schemeClr>
            </a:gs>
            <a:gs pos="100000">
              <a:schemeClr val="accent3">
                <a:hueOff val="1888084"/>
                <a:satOff val="18770"/>
                <a:lumOff val="2059"/>
                <a:alphaOff val="0"/>
                <a:tint val="96000"/>
                <a:lumMod val="108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smtClean="0"/>
            <a:t>Financial </a:t>
          </a:r>
          <a:endParaRPr lang="en-US" sz="3600" kern="1200" dirty="0"/>
        </a:p>
      </dsp:txBody>
      <dsp:txXfrm>
        <a:off x="0" y="2571750"/>
        <a:ext cx="2857499" cy="1714500"/>
      </dsp:txXfrm>
    </dsp:sp>
    <dsp:sp modelId="{6020442C-7B6E-4D74-B54F-9394EF078DC5}">
      <dsp:nvSpPr>
        <dsp:cNvPr id="0" name=""/>
        <dsp:cNvSpPr/>
      </dsp:nvSpPr>
      <dsp:spPr>
        <a:xfrm>
          <a:off x="3143250" y="2571750"/>
          <a:ext cx="2857499" cy="1714500"/>
        </a:xfrm>
        <a:prstGeom prst="rect">
          <a:avLst/>
        </a:prstGeom>
        <a:gradFill rotWithShape="0">
          <a:gsLst>
            <a:gs pos="0">
              <a:schemeClr val="accent3">
                <a:hueOff val="2517446"/>
                <a:satOff val="25027"/>
                <a:lumOff val="2745"/>
                <a:alphaOff val="0"/>
                <a:tint val="50000"/>
                <a:satMod val="180000"/>
                <a:lumMod val="100000"/>
              </a:schemeClr>
            </a:gs>
            <a:gs pos="40000">
              <a:schemeClr val="accent3">
                <a:hueOff val="2517446"/>
                <a:satOff val="25027"/>
                <a:lumOff val="2745"/>
                <a:alphaOff val="0"/>
                <a:tint val="60000"/>
                <a:satMod val="130000"/>
                <a:lumMod val="100000"/>
              </a:schemeClr>
            </a:gs>
            <a:gs pos="100000">
              <a:schemeClr val="accent3">
                <a:hueOff val="2517446"/>
                <a:satOff val="25027"/>
                <a:lumOff val="2745"/>
                <a:alphaOff val="0"/>
                <a:tint val="96000"/>
                <a:lumMod val="108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smtClean="0"/>
            <a:t>PSA: public Service Advertising</a:t>
          </a:r>
          <a:endParaRPr lang="en-US" sz="3600" kern="1200" dirty="0"/>
        </a:p>
      </dsp:txBody>
      <dsp:txXfrm>
        <a:off x="3143250" y="2571750"/>
        <a:ext cx="2857499" cy="1714500"/>
      </dsp:txXfrm>
    </dsp:sp>
    <dsp:sp modelId="{C5A964BF-FDF0-4460-8E85-4034AE4BC00B}">
      <dsp:nvSpPr>
        <dsp:cNvPr id="0" name=""/>
        <dsp:cNvSpPr/>
      </dsp:nvSpPr>
      <dsp:spPr>
        <a:xfrm>
          <a:off x="6286500" y="2571750"/>
          <a:ext cx="2857499" cy="1714500"/>
        </a:xfrm>
        <a:prstGeom prst="rect">
          <a:avLst/>
        </a:prstGeom>
        <a:gradFill rotWithShape="0">
          <a:gsLst>
            <a:gs pos="0">
              <a:schemeClr val="accent3">
                <a:hueOff val="3146807"/>
                <a:satOff val="31284"/>
                <a:lumOff val="3432"/>
                <a:alphaOff val="0"/>
                <a:tint val="50000"/>
                <a:satMod val="180000"/>
                <a:lumMod val="100000"/>
              </a:schemeClr>
            </a:gs>
            <a:gs pos="40000">
              <a:schemeClr val="accent3">
                <a:hueOff val="3146807"/>
                <a:satOff val="31284"/>
                <a:lumOff val="3432"/>
                <a:alphaOff val="0"/>
                <a:tint val="60000"/>
                <a:satMod val="130000"/>
                <a:lumMod val="100000"/>
              </a:schemeClr>
            </a:gs>
            <a:gs pos="100000">
              <a:schemeClr val="accent3">
                <a:hueOff val="3146807"/>
                <a:satOff val="31284"/>
                <a:lumOff val="3432"/>
                <a:alphaOff val="0"/>
                <a:tint val="96000"/>
                <a:lumMod val="108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smtClean="0"/>
            <a:t>Business to business Advertising </a:t>
          </a:r>
          <a:endParaRPr lang="en-US" sz="3600" kern="1200" dirty="0"/>
        </a:p>
      </dsp:txBody>
      <dsp:txXfrm>
        <a:off x="6286500" y="2571750"/>
        <a:ext cx="2857499" cy="1714500"/>
      </dsp:txXfrm>
    </dsp:sp>
    <dsp:sp modelId="{131D1495-7CFF-4703-9A45-4A287DFB7125}">
      <dsp:nvSpPr>
        <dsp:cNvPr id="0" name=""/>
        <dsp:cNvSpPr/>
      </dsp:nvSpPr>
      <dsp:spPr>
        <a:xfrm>
          <a:off x="3143250" y="4572000"/>
          <a:ext cx="2857499" cy="1714500"/>
        </a:xfrm>
        <a:prstGeom prst="rect">
          <a:avLst/>
        </a:prstGeom>
        <a:gradFill rotWithShape="0">
          <a:gsLst>
            <a:gs pos="0">
              <a:schemeClr val="accent3">
                <a:hueOff val="3776168"/>
                <a:satOff val="37541"/>
                <a:lumOff val="4118"/>
                <a:alphaOff val="0"/>
                <a:tint val="50000"/>
                <a:satMod val="180000"/>
                <a:lumMod val="100000"/>
              </a:schemeClr>
            </a:gs>
            <a:gs pos="40000">
              <a:schemeClr val="accent3">
                <a:hueOff val="3776168"/>
                <a:satOff val="37541"/>
                <a:lumOff val="4118"/>
                <a:alphaOff val="0"/>
                <a:tint val="60000"/>
                <a:satMod val="130000"/>
                <a:lumMod val="100000"/>
              </a:schemeClr>
            </a:gs>
            <a:gs pos="100000">
              <a:schemeClr val="accent3">
                <a:hueOff val="3776168"/>
                <a:satOff val="37541"/>
                <a:lumOff val="4118"/>
                <a:alphaOff val="0"/>
                <a:tint val="96000"/>
                <a:lumMod val="108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smtClean="0"/>
            <a:t>Consumer advertising</a:t>
          </a:r>
          <a:endParaRPr lang="en-US" sz="3600" kern="1200" dirty="0"/>
        </a:p>
      </dsp:txBody>
      <dsp:txXfrm>
        <a:off x="3143250" y="4572000"/>
        <a:ext cx="2857499" cy="171450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5E2386-2764-4E0E-82EC-D409950754E2}">
      <dsp:nvSpPr>
        <dsp:cNvPr id="0" name=""/>
        <dsp:cNvSpPr/>
      </dsp:nvSpPr>
      <dsp:spPr>
        <a:xfrm>
          <a:off x="0" y="133020"/>
          <a:ext cx="8229600" cy="616004"/>
        </a:xfrm>
        <a:prstGeom prst="roundRect">
          <a:avLst/>
        </a:prstGeom>
        <a:gradFill rotWithShape="0">
          <a:gsLst>
            <a:gs pos="0">
              <a:schemeClr val="accent3">
                <a:hueOff val="0"/>
                <a:satOff val="0"/>
                <a:lumOff val="0"/>
                <a:alphaOff val="0"/>
                <a:tint val="50000"/>
                <a:satMod val="180000"/>
                <a:lumMod val="100000"/>
              </a:schemeClr>
            </a:gs>
            <a:gs pos="40000">
              <a:schemeClr val="accent3">
                <a:hueOff val="0"/>
                <a:satOff val="0"/>
                <a:lumOff val="0"/>
                <a:alphaOff val="0"/>
                <a:tint val="60000"/>
                <a:satMod val="130000"/>
                <a:lumMod val="100000"/>
              </a:schemeClr>
            </a:gs>
            <a:gs pos="100000">
              <a:schemeClr val="accent3">
                <a:hueOff val="0"/>
                <a:satOff val="0"/>
                <a:lumOff val="0"/>
                <a:alphaOff val="0"/>
                <a:tint val="96000"/>
                <a:lumMod val="108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2870" tIns="102870" rIns="102870" bIns="102870" numCol="1" spcCol="1270" anchor="ctr" anchorCtr="0">
          <a:noAutofit/>
        </a:bodyPr>
        <a:lstStyle/>
        <a:p>
          <a:pPr lvl="0" algn="l" defTabSz="1200150">
            <a:lnSpc>
              <a:spcPct val="90000"/>
            </a:lnSpc>
            <a:spcBef>
              <a:spcPct val="0"/>
            </a:spcBef>
            <a:spcAft>
              <a:spcPct val="35000"/>
            </a:spcAft>
          </a:pPr>
          <a:r>
            <a:rPr lang="en-US" sz="2700" b="1" kern="1200" dirty="0" smtClean="0"/>
            <a:t>PSA: Public Social Advertising:</a:t>
          </a:r>
          <a:endParaRPr lang="en-US" sz="2700" kern="1200" dirty="0"/>
        </a:p>
      </dsp:txBody>
      <dsp:txXfrm>
        <a:off x="30071" y="163091"/>
        <a:ext cx="8169458" cy="555862"/>
      </dsp:txXfrm>
    </dsp:sp>
    <dsp:sp modelId="{376CF8A6-D93A-4232-B965-C4E2429F8805}">
      <dsp:nvSpPr>
        <dsp:cNvPr id="0" name=""/>
        <dsp:cNvSpPr/>
      </dsp:nvSpPr>
      <dsp:spPr>
        <a:xfrm>
          <a:off x="0" y="749025"/>
          <a:ext cx="8229600" cy="18443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34290" rIns="192024" bIns="34290" numCol="1" spcCol="1270" anchor="t" anchorCtr="0">
          <a:noAutofit/>
        </a:bodyPr>
        <a:lstStyle/>
        <a:p>
          <a:pPr marL="228600" lvl="1" indent="-228600" algn="l" defTabSz="933450">
            <a:lnSpc>
              <a:spcPct val="90000"/>
            </a:lnSpc>
            <a:spcBef>
              <a:spcPct val="0"/>
            </a:spcBef>
            <a:spcAft>
              <a:spcPct val="20000"/>
            </a:spcAft>
            <a:buChar char="••"/>
          </a:pPr>
          <a:r>
            <a:rPr lang="en-US" sz="2100" b="0" kern="1200" dirty="0" smtClean="0"/>
            <a:t>Social Advertising is undertaken by noncommercial</a:t>
          </a:r>
          <a:endParaRPr lang="en-US" sz="2100" b="0" kern="1200" dirty="0"/>
        </a:p>
        <a:p>
          <a:pPr marL="228600" lvl="1" indent="-228600" algn="l" defTabSz="933450">
            <a:lnSpc>
              <a:spcPct val="90000"/>
            </a:lnSpc>
            <a:spcBef>
              <a:spcPct val="0"/>
            </a:spcBef>
            <a:spcAft>
              <a:spcPct val="20000"/>
            </a:spcAft>
            <a:buChar char="••"/>
          </a:pPr>
          <a:r>
            <a:rPr lang="en-US" sz="2100" kern="1200" dirty="0" smtClean="0"/>
            <a:t>organizations such as Trust, Societies, Associations etc. The main objective of Social Advertising is to work for social cause. </a:t>
          </a:r>
          <a:endParaRPr lang="en-US" sz="2100" kern="1200" dirty="0"/>
        </a:p>
        <a:p>
          <a:pPr marL="228600" lvl="1" indent="-228600" algn="l" defTabSz="933450">
            <a:lnSpc>
              <a:spcPct val="90000"/>
            </a:lnSpc>
            <a:spcBef>
              <a:spcPct val="0"/>
            </a:spcBef>
            <a:spcAft>
              <a:spcPct val="20000"/>
            </a:spcAft>
            <a:buChar char="••"/>
          </a:pPr>
          <a:r>
            <a:rPr lang="en-US" sz="2100" kern="1200" smtClean="0"/>
            <a:t>Advertisements for collecting donations for war victims or for victims of natural calamities, sales of tickets for a show etc. </a:t>
          </a:r>
          <a:r>
            <a:rPr lang="en-US" sz="2100" kern="1200" dirty="0" smtClean="0"/>
            <a:t>are examples of Social Advertising.</a:t>
          </a:r>
          <a:endParaRPr lang="en-US" sz="2100" kern="1200" dirty="0"/>
        </a:p>
      </dsp:txBody>
      <dsp:txXfrm>
        <a:off x="0" y="749025"/>
        <a:ext cx="8229600" cy="1844369"/>
      </dsp:txXfrm>
    </dsp:sp>
    <dsp:sp modelId="{701C172C-0045-438E-9A13-6036D03E37D4}">
      <dsp:nvSpPr>
        <dsp:cNvPr id="0" name=""/>
        <dsp:cNvSpPr/>
      </dsp:nvSpPr>
      <dsp:spPr>
        <a:xfrm>
          <a:off x="0" y="2593395"/>
          <a:ext cx="8229600" cy="616004"/>
        </a:xfrm>
        <a:prstGeom prst="roundRect">
          <a:avLst/>
        </a:prstGeom>
        <a:gradFill rotWithShape="0">
          <a:gsLst>
            <a:gs pos="0">
              <a:schemeClr val="accent3">
                <a:hueOff val="3776168"/>
                <a:satOff val="37541"/>
                <a:lumOff val="4118"/>
                <a:alphaOff val="0"/>
                <a:tint val="50000"/>
                <a:satMod val="180000"/>
                <a:lumMod val="100000"/>
              </a:schemeClr>
            </a:gs>
            <a:gs pos="40000">
              <a:schemeClr val="accent3">
                <a:hueOff val="3776168"/>
                <a:satOff val="37541"/>
                <a:lumOff val="4118"/>
                <a:alphaOff val="0"/>
                <a:tint val="60000"/>
                <a:satMod val="130000"/>
                <a:lumMod val="100000"/>
              </a:schemeClr>
            </a:gs>
            <a:gs pos="100000">
              <a:schemeClr val="accent3">
                <a:hueOff val="3776168"/>
                <a:satOff val="37541"/>
                <a:lumOff val="4118"/>
                <a:alphaOff val="0"/>
                <a:tint val="96000"/>
                <a:lumMod val="108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2870" tIns="102870" rIns="102870" bIns="102870" numCol="1" spcCol="1270" anchor="ctr" anchorCtr="0">
          <a:noAutofit/>
        </a:bodyPr>
        <a:lstStyle/>
        <a:p>
          <a:pPr lvl="0" algn="l" defTabSz="1200150">
            <a:lnSpc>
              <a:spcPct val="90000"/>
            </a:lnSpc>
            <a:spcBef>
              <a:spcPct val="0"/>
            </a:spcBef>
            <a:spcAft>
              <a:spcPct val="35000"/>
            </a:spcAft>
          </a:pPr>
          <a:r>
            <a:rPr lang="en-US" sz="2700" b="1" kern="1200" dirty="0" smtClean="0"/>
            <a:t>Political Advertising :</a:t>
          </a:r>
          <a:endParaRPr lang="en-US" sz="2700" kern="1200" dirty="0"/>
        </a:p>
      </dsp:txBody>
      <dsp:txXfrm>
        <a:off x="30071" y="2623466"/>
        <a:ext cx="8169458" cy="555862"/>
      </dsp:txXfrm>
    </dsp:sp>
    <dsp:sp modelId="{970A94AE-6E94-47EC-BBB8-1228AD4CB552}">
      <dsp:nvSpPr>
        <dsp:cNvPr id="0" name=""/>
        <dsp:cNvSpPr/>
      </dsp:nvSpPr>
      <dsp:spPr>
        <a:xfrm>
          <a:off x="0" y="3209400"/>
          <a:ext cx="8229600" cy="12295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34290" rIns="192024" bIns="34290" numCol="1" spcCol="1270" anchor="t" anchorCtr="0">
          <a:noAutofit/>
        </a:bodyPr>
        <a:lstStyle/>
        <a:p>
          <a:pPr marL="228600" lvl="1" indent="-228600" algn="l" defTabSz="933450">
            <a:lnSpc>
              <a:spcPct val="90000"/>
            </a:lnSpc>
            <a:spcBef>
              <a:spcPct val="0"/>
            </a:spcBef>
            <a:spcAft>
              <a:spcPct val="20000"/>
            </a:spcAft>
            <a:buChar char="••"/>
          </a:pPr>
          <a:r>
            <a:rPr lang="en-US" sz="2100" kern="1200" dirty="0" smtClean="0"/>
            <a:t>Political advertising is undertaken by political parties to motivate the general public in favor of the ideology of the party in question.</a:t>
          </a:r>
          <a:endParaRPr lang="en-US" sz="2100" kern="1200" dirty="0"/>
        </a:p>
        <a:p>
          <a:pPr marL="228600" lvl="1" indent="-228600" algn="l" defTabSz="933450">
            <a:lnSpc>
              <a:spcPct val="90000"/>
            </a:lnSpc>
            <a:spcBef>
              <a:spcPct val="0"/>
            </a:spcBef>
            <a:spcAft>
              <a:spcPct val="20000"/>
            </a:spcAft>
            <a:buChar char="••"/>
          </a:pPr>
          <a:r>
            <a:rPr lang="en-US" sz="2100" kern="1200" dirty="0" smtClean="0"/>
            <a:t> Political advertising are intensively made during election times to gain favor of the voters.</a:t>
          </a:r>
          <a:endParaRPr lang="en-US" sz="2100" kern="1200" dirty="0"/>
        </a:p>
      </dsp:txBody>
      <dsp:txXfrm>
        <a:off x="0" y="3209400"/>
        <a:ext cx="8229600" cy="1229579"/>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58E1B9-B5DD-42A9-81C6-FE0EC5626796}">
      <dsp:nvSpPr>
        <dsp:cNvPr id="0" name=""/>
        <dsp:cNvSpPr/>
      </dsp:nvSpPr>
      <dsp:spPr>
        <a:xfrm>
          <a:off x="3705" y="1389237"/>
          <a:ext cx="0" cy="3491150"/>
        </a:xfrm>
        <a:prstGeom prst="line">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8324AB4F-8E63-4976-A640-F38915587A07}">
      <dsp:nvSpPr>
        <dsp:cNvPr id="0" name=""/>
        <dsp:cNvSpPr/>
      </dsp:nvSpPr>
      <dsp:spPr>
        <a:xfrm>
          <a:off x="100682" y="1505609"/>
          <a:ext cx="1836151" cy="1571017"/>
        </a:xfrm>
        <a:prstGeom prst="rect">
          <a:avLst/>
        </a:prstGeom>
        <a:blipFill rotWithShape="1">
          <a:blip xmlns:r="http://schemas.openxmlformats.org/officeDocument/2006/relationships" r:embed="rId1"/>
          <a:stretch>
            <a:fillRect/>
          </a:stretch>
        </a:blip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AC0516D9-9195-461D-8828-D40711DC9966}">
      <dsp:nvSpPr>
        <dsp:cNvPr id="0" name=""/>
        <dsp:cNvSpPr/>
      </dsp:nvSpPr>
      <dsp:spPr>
        <a:xfrm>
          <a:off x="100682" y="3076627"/>
          <a:ext cx="1836151" cy="18037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3500" tIns="63500" rIns="63500" bIns="63500" numCol="1" spcCol="1270" anchor="t" anchorCtr="0">
          <a:noAutofit/>
        </a:bodyPr>
        <a:lstStyle/>
        <a:p>
          <a:pPr lvl="0" algn="ctr" defTabSz="1111250">
            <a:lnSpc>
              <a:spcPct val="90000"/>
            </a:lnSpc>
            <a:spcBef>
              <a:spcPct val="0"/>
            </a:spcBef>
            <a:spcAft>
              <a:spcPct val="35000"/>
            </a:spcAft>
          </a:pPr>
          <a:r>
            <a:rPr lang="en-US" sz="2500" kern="1200" dirty="0" smtClean="0"/>
            <a:t>E.g.: Use of helmets while driving two wheelers</a:t>
          </a:r>
          <a:endParaRPr lang="en-US" sz="2500" kern="1200" dirty="0"/>
        </a:p>
      </dsp:txBody>
      <dsp:txXfrm>
        <a:off x="100682" y="3076627"/>
        <a:ext cx="1836151" cy="1803761"/>
      </dsp:txXfrm>
    </dsp:sp>
    <dsp:sp modelId="{A6AE86DB-64B5-4B4F-B0FD-9E7725E6A20A}">
      <dsp:nvSpPr>
        <dsp:cNvPr id="0" name=""/>
        <dsp:cNvSpPr/>
      </dsp:nvSpPr>
      <dsp:spPr>
        <a:xfrm>
          <a:off x="0" y="178694"/>
          <a:ext cx="1939528" cy="1178546"/>
        </a:xfrm>
        <a:prstGeom prst="rect">
          <a:avLst/>
        </a:prstGeom>
        <a:gradFill rotWithShape="0">
          <a:gsLst>
            <a:gs pos="0">
              <a:schemeClr val="accent2">
                <a:hueOff val="0"/>
                <a:satOff val="0"/>
                <a:lumOff val="0"/>
                <a:alphaOff val="0"/>
                <a:tint val="50000"/>
                <a:satMod val="180000"/>
                <a:lumMod val="100000"/>
              </a:schemeClr>
            </a:gs>
            <a:gs pos="40000">
              <a:schemeClr val="accent2">
                <a:hueOff val="0"/>
                <a:satOff val="0"/>
                <a:lumOff val="0"/>
                <a:alphaOff val="0"/>
                <a:tint val="60000"/>
                <a:satMod val="130000"/>
                <a:lumMod val="100000"/>
              </a:schemeClr>
            </a:gs>
            <a:gs pos="100000">
              <a:schemeClr val="accent2">
                <a:hueOff val="0"/>
                <a:satOff val="0"/>
                <a:lumOff val="0"/>
                <a:alphaOff val="0"/>
                <a:tint val="96000"/>
                <a:lumMod val="108000"/>
              </a:schemeClr>
            </a:gs>
          </a:gsLst>
          <a:lin ang="5400000" scaled="0"/>
        </a:gradFill>
        <a:ln w="9525" cap="flat" cmpd="sng" algn="ctr">
          <a:solidFill>
            <a:schemeClr val="accent2">
              <a:hueOff val="0"/>
              <a:satOff val="0"/>
              <a:lumOff val="0"/>
              <a:alphaOff val="0"/>
            </a:schemeClr>
          </a:solidFill>
          <a:prstDash val="solid"/>
        </a:ln>
        <a:effectLst/>
      </dsp:spPr>
      <dsp:style>
        <a:lnRef idx="1">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lvl="0" algn="ctr" defTabSz="1066800">
            <a:lnSpc>
              <a:spcPct val="90000"/>
            </a:lnSpc>
            <a:spcBef>
              <a:spcPct val="0"/>
            </a:spcBef>
            <a:spcAft>
              <a:spcPct val="35000"/>
            </a:spcAft>
          </a:pPr>
          <a:r>
            <a:rPr lang="en-US" sz="2400" kern="1200" dirty="0" smtClean="0">
              <a:latin typeface="Times New Roman" pitchFamily="18" charset="0"/>
            </a:rPr>
            <a:t>Accept a New Behavior</a:t>
          </a:r>
          <a:endParaRPr lang="en-US" sz="2400" kern="1200" dirty="0"/>
        </a:p>
      </dsp:txBody>
      <dsp:txXfrm>
        <a:off x="0" y="178694"/>
        <a:ext cx="1939528" cy="1178546"/>
      </dsp:txXfrm>
    </dsp:sp>
    <dsp:sp modelId="{663222B8-8064-43EC-9285-B5DB3AC48415}">
      <dsp:nvSpPr>
        <dsp:cNvPr id="0" name=""/>
        <dsp:cNvSpPr/>
      </dsp:nvSpPr>
      <dsp:spPr>
        <a:xfrm>
          <a:off x="2250325" y="1389237"/>
          <a:ext cx="0" cy="3491150"/>
        </a:xfrm>
        <a:prstGeom prst="line">
          <a:avLst/>
        </a:prstGeom>
        <a:solidFill>
          <a:schemeClr val="lt1">
            <a:alpha val="90000"/>
            <a:hueOff val="0"/>
            <a:satOff val="0"/>
            <a:lumOff val="0"/>
            <a:alphaOff val="0"/>
          </a:schemeClr>
        </a:solidFill>
        <a:ln w="9525" cap="flat" cmpd="sng" algn="ctr">
          <a:solidFill>
            <a:schemeClr val="accent2">
              <a:hueOff val="574255"/>
              <a:satOff val="-19920"/>
              <a:lumOff val="327"/>
              <a:alphaOff val="0"/>
            </a:schemeClr>
          </a:solidFill>
          <a:prstDash val="solid"/>
        </a:ln>
        <a:effectLst/>
      </dsp:spPr>
      <dsp:style>
        <a:lnRef idx="1">
          <a:scrgbClr r="0" g="0" b="0"/>
        </a:lnRef>
        <a:fillRef idx="1">
          <a:scrgbClr r="0" g="0" b="0"/>
        </a:fillRef>
        <a:effectRef idx="0">
          <a:scrgbClr r="0" g="0" b="0"/>
        </a:effectRef>
        <a:fontRef idx="minor"/>
      </dsp:style>
    </dsp:sp>
    <dsp:sp modelId="{AFACF946-1B9A-4C37-B8DD-FCAC54200F6A}">
      <dsp:nvSpPr>
        <dsp:cNvPr id="0" name=""/>
        <dsp:cNvSpPr/>
      </dsp:nvSpPr>
      <dsp:spPr>
        <a:xfrm>
          <a:off x="2347302" y="1505609"/>
          <a:ext cx="1836151" cy="1571017"/>
        </a:xfrm>
        <a:prstGeom prst="rect">
          <a:avLst/>
        </a:prstGeom>
        <a:blipFill rotWithShape="1">
          <a:blip xmlns:r="http://schemas.openxmlformats.org/officeDocument/2006/relationships" r:embed="rId2"/>
          <a:stretch>
            <a:fillRect/>
          </a:stretch>
        </a:blip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C74A5A65-6604-4144-843A-2006B739E0F6}">
      <dsp:nvSpPr>
        <dsp:cNvPr id="0" name=""/>
        <dsp:cNvSpPr/>
      </dsp:nvSpPr>
      <dsp:spPr>
        <a:xfrm>
          <a:off x="2347302" y="3076627"/>
          <a:ext cx="1836151" cy="18037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3500" tIns="63500" rIns="63500" bIns="63500" numCol="1" spcCol="1270" anchor="t" anchorCtr="0">
          <a:noAutofit/>
        </a:bodyPr>
        <a:lstStyle/>
        <a:p>
          <a:pPr lvl="0" algn="ctr" defTabSz="1111250">
            <a:lnSpc>
              <a:spcPct val="90000"/>
            </a:lnSpc>
            <a:spcBef>
              <a:spcPct val="0"/>
            </a:spcBef>
            <a:spcAft>
              <a:spcPct val="35000"/>
            </a:spcAft>
          </a:pPr>
          <a:r>
            <a:rPr lang="en-US" sz="2500" kern="1200" dirty="0" smtClean="0"/>
            <a:t>E.g.: Do not drink alcohol while driving</a:t>
          </a:r>
          <a:endParaRPr lang="en-US" sz="2500" kern="1200" dirty="0"/>
        </a:p>
      </dsp:txBody>
      <dsp:txXfrm>
        <a:off x="2347302" y="3076627"/>
        <a:ext cx="1836151" cy="1803761"/>
      </dsp:txXfrm>
    </dsp:sp>
    <dsp:sp modelId="{1CA6DBA7-2DFF-4081-8BCF-57FD54BB986D}">
      <dsp:nvSpPr>
        <dsp:cNvPr id="0" name=""/>
        <dsp:cNvSpPr/>
      </dsp:nvSpPr>
      <dsp:spPr>
        <a:xfrm>
          <a:off x="2243207" y="178694"/>
          <a:ext cx="1939528" cy="1178546"/>
        </a:xfrm>
        <a:prstGeom prst="rect">
          <a:avLst/>
        </a:prstGeom>
        <a:gradFill rotWithShape="0">
          <a:gsLst>
            <a:gs pos="0">
              <a:schemeClr val="accent2">
                <a:hueOff val="574255"/>
                <a:satOff val="-19920"/>
                <a:lumOff val="327"/>
                <a:alphaOff val="0"/>
                <a:tint val="50000"/>
                <a:satMod val="180000"/>
                <a:lumMod val="100000"/>
              </a:schemeClr>
            </a:gs>
            <a:gs pos="40000">
              <a:schemeClr val="accent2">
                <a:hueOff val="574255"/>
                <a:satOff val="-19920"/>
                <a:lumOff val="327"/>
                <a:alphaOff val="0"/>
                <a:tint val="60000"/>
                <a:satMod val="130000"/>
                <a:lumMod val="100000"/>
              </a:schemeClr>
            </a:gs>
            <a:gs pos="100000">
              <a:schemeClr val="accent2">
                <a:hueOff val="574255"/>
                <a:satOff val="-19920"/>
                <a:lumOff val="327"/>
                <a:alphaOff val="0"/>
                <a:tint val="96000"/>
                <a:lumMod val="108000"/>
              </a:schemeClr>
            </a:gs>
          </a:gsLst>
          <a:lin ang="5400000" scaled="0"/>
        </a:gradFill>
        <a:ln w="9525" cap="flat" cmpd="sng" algn="ctr">
          <a:solidFill>
            <a:schemeClr val="accent2">
              <a:hueOff val="574255"/>
              <a:satOff val="-19920"/>
              <a:lumOff val="327"/>
              <a:alphaOff val="0"/>
            </a:schemeClr>
          </a:solidFill>
          <a:prstDash val="solid"/>
        </a:ln>
        <a:effectLst/>
      </dsp:spPr>
      <dsp:style>
        <a:lnRef idx="1">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lvl="0" algn="ctr" defTabSz="1066800">
            <a:lnSpc>
              <a:spcPct val="90000"/>
            </a:lnSpc>
            <a:spcBef>
              <a:spcPct val="0"/>
            </a:spcBef>
            <a:spcAft>
              <a:spcPct val="35000"/>
            </a:spcAft>
          </a:pPr>
          <a:r>
            <a:rPr lang="en-US" sz="2400" kern="1200" dirty="0" smtClean="0">
              <a:latin typeface="Times New Roman" pitchFamily="18" charset="0"/>
            </a:rPr>
            <a:t>Reject a Potential Behavior</a:t>
          </a:r>
          <a:endParaRPr lang="en-US" sz="2400" kern="1200" dirty="0"/>
        </a:p>
      </dsp:txBody>
      <dsp:txXfrm>
        <a:off x="2243207" y="178694"/>
        <a:ext cx="1939528" cy="1178546"/>
      </dsp:txXfrm>
    </dsp:sp>
    <dsp:sp modelId="{D7666182-8817-47FC-8971-0687F71B4B75}">
      <dsp:nvSpPr>
        <dsp:cNvPr id="0" name=""/>
        <dsp:cNvSpPr/>
      </dsp:nvSpPr>
      <dsp:spPr>
        <a:xfrm>
          <a:off x="4496945" y="1389237"/>
          <a:ext cx="0" cy="3491150"/>
        </a:xfrm>
        <a:prstGeom prst="line">
          <a:avLst/>
        </a:prstGeom>
        <a:solidFill>
          <a:schemeClr val="lt1">
            <a:alpha val="90000"/>
            <a:hueOff val="0"/>
            <a:satOff val="0"/>
            <a:lumOff val="0"/>
            <a:alphaOff val="0"/>
          </a:schemeClr>
        </a:solidFill>
        <a:ln w="9525" cap="flat" cmpd="sng" algn="ctr">
          <a:solidFill>
            <a:schemeClr val="accent2">
              <a:hueOff val="1148509"/>
              <a:satOff val="-39840"/>
              <a:lumOff val="654"/>
              <a:alphaOff val="0"/>
            </a:schemeClr>
          </a:solidFill>
          <a:prstDash val="solid"/>
        </a:ln>
        <a:effectLst/>
      </dsp:spPr>
      <dsp:style>
        <a:lnRef idx="1">
          <a:scrgbClr r="0" g="0" b="0"/>
        </a:lnRef>
        <a:fillRef idx="1">
          <a:scrgbClr r="0" g="0" b="0"/>
        </a:fillRef>
        <a:effectRef idx="0">
          <a:scrgbClr r="0" g="0" b="0"/>
        </a:effectRef>
        <a:fontRef idx="minor"/>
      </dsp:style>
    </dsp:sp>
    <dsp:sp modelId="{2F6008ED-06BE-43C3-A9FF-3482D70BED08}">
      <dsp:nvSpPr>
        <dsp:cNvPr id="0" name=""/>
        <dsp:cNvSpPr/>
      </dsp:nvSpPr>
      <dsp:spPr>
        <a:xfrm>
          <a:off x="4593922" y="1505609"/>
          <a:ext cx="1836151" cy="1571017"/>
        </a:xfrm>
        <a:prstGeom prst="rect">
          <a:avLst/>
        </a:prstGeom>
        <a:blipFill rotWithShape="1">
          <a:blip xmlns:r="http://schemas.openxmlformats.org/officeDocument/2006/relationships" r:embed="rId3"/>
          <a:stretch>
            <a:fillRect/>
          </a:stretch>
        </a:blip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4D76BD0A-3645-4997-8A80-87B61C1F63F9}">
      <dsp:nvSpPr>
        <dsp:cNvPr id="0" name=""/>
        <dsp:cNvSpPr/>
      </dsp:nvSpPr>
      <dsp:spPr>
        <a:xfrm>
          <a:off x="4593922" y="3076627"/>
          <a:ext cx="1836151" cy="18037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3500" tIns="63500" rIns="63500" bIns="63500" numCol="1" spcCol="1270" anchor="t" anchorCtr="0">
          <a:noAutofit/>
        </a:bodyPr>
        <a:lstStyle/>
        <a:p>
          <a:pPr lvl="0" algn="ctr" defTabSz="1111250">
            <a:lnSpc>
              <a:spcPct val="90000"/>
            </a:lnSpc>
            <a:spcBef>
              <a:spcPct val="0"/>
            </a:spcBef>
            <a:spcAft>
              <a:spcPct val="35000"/>
            </a:spcAft>
          </a:pPr>
          <a:r>
            <a:rPr lang="en-US" sz="2500" kern="1200" dirty="0" smtClean="0"/>
            <a:t>E.g.: Participation in the voting (</a:t>
          </a:r>
          <a:r>
            <a:rPr lang="en-US" sz="2500" kern="1200" dirty="0" err="1" smtClean="0"/>
            <a:t>Jaggo</a:t>
          </a:r>
          <a:r>
            <a:rPr lang="en-US" sz="2500" kern="1200" dirty="0" smtClean="0"/>
            <a:t> Re)</a:t>
          </a:r>
          <a:endParaRPr lang="en-US" sz="2500" kern="1200" dirty="0"/>
        </a:p>
      </dsp:txBody>
      <dsp:txXfrm>
        <a:off x="4593922" y="3076627"/>
        <a:ext cx="1836151" cy="1803761"/>
      </dsp:txXfrm>
    </dsp:sp>
    <dsp:sp modelId="{41BD67AA-3F09-4444-A0F0-37FA61E287B7}">
      <dsp:nvSpPr>
        <dsp:cNvPr id="0" name=""/>
        <dsp:cNvSpPr/>
      </dsp:nvSpPr>
      <dsp:spPr>
        <a:xfrm>
          <a:off x="4489827" y="178694"/>
          <a:ext cx="1939528" cy="1178546"/>
        </a:xfrm>
        <a:prstGeom prst="rect">
          <a:avLst/>
        </a:prstGeom>
        <a:gradFill rotWithShape="0">
          <a:gsLst>
            <a:gs pos="0">
              <a:schemeClr val="accent2">
                <a:hueOff val="1148509"/>
                <a:satOff val="-39840"/>
                <a:lumOff val="654"/>
                <a:alphaOff val="0"/>
                <a:tint val="50000"/>
                <a:satMod val="180000"/>
                <a:lumMod val="100000"/>
              </a:schemeClr>
            </a:gs>
            <a:gs pos="40000">
              <a:schemeClr val="accent2">
                <a:hueOff val="1148509"/>
                <a:satOff val="-39840"/>
                <a:lumOff val="654"/>
                <a:alphaOff val="0"/>
                <a:tint val="60000"/>
                <a:satMod val="130000"/>
                <a:lumMod val="100000"/>
              </a:schemeClr>
            </a:gs>
            <a:gs pos="100000">
              <a:schemeClr val="accent2">
                <a:hueOff val="1148509"/>
                <a:satOff val="-39840"/>
                <a:lumOff val="654"/>
                <a:alphaOff val="0"/>
                <a:tint val="96000"/>
                <a:lumMod val="108000"/>
              </a:schemeClr>
            </a:gs>
          </a:gsLst>
          <a:lin ang="5400000" scaled="0"/>
        </a:gradFill>
        <a:ln w="9525" cap="flat" cmpd="sng" algn="ctr">
          <a:solidFill>
            <a:schemeClr val="accent2">
              <a:hueOff val="1148509"/>
              <a:satOff val="-39840"/>
              <a:lumOff val="654"/>
              <a:alphaOff val="0"/>
            </a:schemeClr>
          </a:solidFill>
          <a:prstDash val="solid"/>
        </a:ln>
        <a:effectLst/>
      </dsp:spPr>
      <dsp:style>
        <a:lnRef idx="1">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lvl="0" algn="ctr" defTabSz="1066800">
            <a:lnSpc>
              <a:spcPct val="90000"/>
            </a:lnSpc>
            <a:spcBef>
              <a:spcPct val="0"/>
            </a:spcBef>
            <a:spcAft>
              <a:spcPct val="35000"/>
            </a:spcAft>
          </a:pPr>
          <a:r>
            <a:rPr lang="en-US" sz="2400" kern="1200" dirty="0" smtClean="0">
              <a:latin typeface="Times New Roman" pitchFamily="18" charset="0"/>
            </a:rPr>
            <a:t>Modify a Current Behavior</a:t>
          </a:r>
          <a:endParaRPr lang="en-US" sz="2400" kern="1200" dirty="0"/>
        </a:p>
      </dsp:txBody>
      <dsp:txXfrm>
        <a:off x="4489827" y="178694"/>
        <a:ext cx="1939528" cy="1178546"/>
      </dsp:txXfrm>
    </dsp:sp>
    <dsp:sp modelId="{70F09185-3C18-4D9E-9956-B9EAA0CFDFFE}">
      <dsp:nvSpPr>
        <dsp:cNvPr id="0" name=""/>
        <dsp:cNvSpPr/>
      </dsp:nvSpPr>
      <dsp:spPr>
        <a:xfrm>
          <a:off x="6743566" y="1389237"/>
          <a:ext cx="0" cy="3491150"/>
        </a:xfrm>
        <a:prstGeom prst="line">
          <a:avLst/>
        </a:prstGeom>
        <a:solidFill>
          <a:schemeClr val="lt1">
            <a:alpha val="90000"/>
            <a:hueOff val="0"/>
            <a:satOff val="0"/>
            <a:lumOff val="0"/>
            <a:alphaOff val="0"/>
          </a:schemeClr>
        </a:solidFill>
        <a:ln w="9525" cap="flat" cmpd="sng" algn="ctr">
          <a:solidFill>
            <a:schemeClr val="accent2">
              <a:hueOff val="1722764"/>
              <a:satOff val="-59760"/>
              <a:lumOff val="981"/>
              <a:alphaOff val="0"/>
            </a:schemeClr>
          </a:solidFill>
          <a:prstDash val="solid"/>
        </a:ln>
        <a:effectLst/>
      </dsp:spPr>
      <dsp:style>
        <a:lnRef idx="1">
          <a:scrgbClr r="0" g="0" b="0"/>
        </a:lnRef>
        <a:fillRef idx="1">
          <a:scrgbClr r="0" g="0" b="0"/>
        </a:fillRef>
        <a:effectRef idx="0">
          <a:scrgbClr r="0" g="0" b="0"/>
        </a:effectRef>
        <a:fontRef idx="minor"/>
      </dsp:style>
    </dsp:sp>
    <dsp:sp modelId="{F30B0A16-6CF0-4F16-9140-4BF4E137E971}">
      <dsp:nvSpPr>
        <dsp:cNvPr id="0" name=""/>
        <dsp:cNvSpPr/>
      </dsp:nvSpPr>
      <dsp:spPr>
        <a:xfrm>
          <a:off x="6840542" y="1505609"/>
          <a:ext cx="1836151" cy="1571017"/>
        </a:xfrm>
        <a:prstGeom prst="rect">
          <a:avLst/>
        </a:prstGeom>
        <a:blipFill rotWithShape="1">
          <a:blip xmlns:r="http://schemas.openxmlformats.org/officeDocument/2006/relationships" r:embed="rId4"/>
          <a:stretch>
            <a:fillRect/>
          </a:stretch>
        </a:blip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69454710-CB6B-48E8-9F37-278B79393B99}">
      <dsp:nvSpPr>
        <dsp:cNvPr id="0" name=""/>
        <dsp:cNvSpPr/>
      </dsp:nvSpPr>
      <dsp:spPr>
        <a:xfrm>
          <a:off x="6840542" y="3076627"/>
          <a:ext cx="1836151" cy="18037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3500" tIns="63500" rIns="63500" bIns="63500" numCol="1" spcCol="1270" anchor="t" anchorCtr="0">
          <a:noAutofit/>
        </a:bodyPr>
        <a:lstStyle/>
        <a:p>
          <a:pPr lvl="0" algn="ctr" defTabSz="1111250">
            <a:lnSpc>
              <a:spcPct val="90000"/>
            </a:lnSpc>
            <a:spcBef>
              <a:spcPct val="0"/>
            </a:spcBef>
            <a:spcAft>
              <a:spcPct val="35000"/>
            </a:spcAft>
          </a:pPr>
          <a:r>
            <a:rPr lang="en-US" sz="2500" kern="1200" smtClean="0"/>
            <a:t>E.g.: Do not employ children</a:t>
          </a:r>
          <a:endParaRPr lang="en-US" sz="2500" kern="1200" dirty="0"/>
        </a:p>
      </dsp:txBody>
      <dsp:txXfrm>
        <a:off x="6840542" y="3076627"/>
        <a:ext cx="1836151" cy="1803761"/>
      </dsp:txXfrm>
    </dsp:sp>
    <dsp:sp modelId="{62FADB19-5213-4C40-B59B-696957A65BDA}">
      <dsp:nvSpPr>
        <dsp:cNvPr id="0" name=""/>
        <dsp:cNvSpPr/>
      </dsp:nvSpPr>
      <dsp:spPr>
        <a:xfrm>
          <a:off x="6736447" y="178694"/>
          <a:ext cx="1939528" cy="1178546"/>
        </a:xfrm>
        <a:prstGeom prst="rect">
          <a:avLst/>
        </a:prstGeom>
        <a:gradFill rotWithShape="0">
          <a:gsLst>
            <a:gs pos="0">
              <a:schemeClr val="accent2">
                <a:hueOff val="1722764"/>
                <a:satOff val="-59760"/>
                <a:lumOff val="981"/>
                <a:alphaOff val="0"/>
                <a:tint val="50000"/>
                <a:satMod val="180000"/>
                <a:lumMod val="100000"/>
              </a:schemeClr>
            </a:gs>
            <a:gs pos="40000">
              <a:schemeClr val="accent2">
                <a:hueOff val="1722764"/>
                <a:satOff val="-59760"/>
                <a:lumOff val="981"/>
                <a:alphaOff val="0"/>
                <a:tint val="60000"/>
                <a:satMod val="130000"/>
                <a:lumMod val="100000"/>
              </a:schemeClr>
            </a:gs>
            <a:gs pos="100000">
              <a:schemeClr val="accent2">
                <a:hueOff val="1722764"/>
                <a:satOff val="-59760"/>
                <a:lumOff val="981"/>
                <a:alphaOff val="0"/>
                <a:tint val="96000"/>
                <a:lumMod val="108000"/>
              </a:schemeClr>
            </a:gs>
          </a:gsLst>
          <a:lin ang="5400000" scaled="0"/>
        </a:gradFill>
        <a:ln w="9525" cap="flat" cmpd="sng" algn="ctr">
          <a:solidFill>
            <a:schemeClr val="accent2">
              <a:hueOff val="1722764"/>
              <a:satOff val="-59760"/>
              <a:lumOff val="981"/>
              <a:alphaOff val="0"/>
            </a:schemeClr>
          </a:solidFill>
          <a:prstDash val="solid"/>
        </a:ln>
        <a:effectLst/>
      </dsp:spPr>
      <dsp:style>
        <a:lnRef idx="1">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lvl="0" algn="ctr" defTabSz="1066800">
            <a:lnSpc>
              <a:spcPct val="90000"/>
            </a:lnSpc>
            <a:spcBef>
              <a:spcPct val="0"/>
            </a:spcBef>
            <a:spcAft>
              <a:spcPct val="35000"/>
            </a:spcAft>
          </a:pPr>
          <a:r>
            <a:rPr lang="en-US" sz="2400" kern="1200" dirty="0" smtClean="0">
              <a:latin typeface="Times New Roman" pitchFamily="18" charset="0"/>
            </a:rPr>
            <a:t>Abandon an Old Behavior</a:t>
          </a:r>
          <a:endParaRPr lang="en-US" sz="2400" kern="1200" dirty="0"/>
        </a:p>
      </dsp:txBody>
      <dsp:txXfrm>
        <a:off x="6736447" y="178694"/>
        <a:ext cx="1939528" cy="1178546"/>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8/layout/TitlePictureLineup">
  <dgm:title val=""/>
  <dgm:desc val=""/>
  <dgm:catLst>
    <dgm:cat type="picture" pri="18000"/>
    <dgm:cat type="pictureconvert" pri="180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dir/>
    </dgm:varLst>
    <dgm:choose name="Name1">
      <dgm:if name="Name2" func="var" arg="dir" op="equ" val="norm">
        <dgm:alg type="lin">
          <dgm:param type="linDir" val="fromL"/>
          <dgm:param type="fallback" val="1D"/>
          <dgm:param type="horzAlign" val="ctr"/>
          <dgm:param type="vertAlign" val="mid"/>
          <dgm:param type="nodeVertAlign" val="t"/>
        </dgm:alg>
      </dgm:if>
      <dgm:else name="Name3">
        <dgm:alg type="lin">
          <dgm:param type="linDir" val="fromR"/>
          <dgm:param type="fallback" val="1D"/>
          <dgm:param type="horzAlign" val="ctr"/>
          <dgm:param type="vertAlign" val="mid"/>
          <dgm:param type="nodeVertAlign" val="t"/>
        </dgm:alg>
      </dgm:else>
    </dgm:choose>
    <dgm:shape xmlns:r="http://schemas.openxmlformats.org/officeDocument/2006/relationships" r:blip="">
      <dgm:adjLst/>
    </dgm:shape>
    <dgm:constrLst>
      <dgm:constr type="h" for="des" forName="Child" op="equ"/>
      <dgm:constr type="w" for="des" forName="Child" op="equ"/>
      <dgm:constr type="h" for="des" forName="Accent" op="equ"/>
      <dgm:constr type="w" for="des" forName="Accent" op="equ"/>
      <dgm:constr type="primFontSz" for="des" forName="Parent" op="equ"/>
      <dgm:constr type="primFontSz" for="des" forName="Child" op="equ"/>
      <dgm:constr type="w" for="ch" forName="composite" refType="w"/>
      <dgm:constr type="h" for="ch" forName="composite" refType="h"/>
      <dgm:constr type="sp" refType="w" refFor="ch" refForName="composite" op="equ" fact="0.1"/>
      <dgm:constr type="w" for="ch" forName="sibTrans" refType="w" refFor="ch" refForName="composite" op="equ" fact="0.05"/>
      <dgm:constr type="h" for="ch" forName="sibTrans" refType="w" refFor="ch" refForName="sibTrans" op="equ"/>
    </dgm:constrLst>
    <dgm:forEach name="nodesForEach" axis="ch" ptType="node">
      <dgm:layoutNode name="composite">
        <dgm:alg type="composite">
          <dgm:param type="ar" val="0.5"/>
        </dgm:alg>
        <dgm:shape xmlns:r="http://schemas.openxmlformats.org/officeDocument/2006/relationships" r:blip="">
          <dgm:adjLst/>
        </dgm:shape>
        <dgm:choose name="Name4">
          <dgm:if name="Name5" func="var" arg="dir" op="equ" val="norm">
            <dgm:constrLst>
              <dgm:constr type="l" for="ch" forName="Parent" refType="w" fact="0"/>
              <dgm:constr type="t" for="ch" forName="Parent" refType="h" fact="0"/>
              <dgm:constr type="w" for="ch" forName="Parent" refType="w"/>
              <dgm:constr type="h" for="ch" forName="Parent" refType="h" fact="0.1"/>
              <dgm:constr type="l" for="ch" forName="Accent" refType="w" fact="0"/>
              <dgm:constr type="b" for="ch" forName="Accent" refType="h"/>
              <dgm:constr type="w" for="ch" forName="Accent" refType="w" fact="0"/>
              <dgm:constr type="h" for="ch" forName="Accent" refType="h" fact="0.9"/>
              <dgm:constr type="l" for="ch" forName="Image" refType="w" fact="0.05"/>
              <dgm:constr type="t" for="ch" forName="Image" refType="h" fact="0.13"/>
              <dgm:constr type="w" for="ch" forName="Image" refType="w" fact="0.9467"/>
              <dgm:constr type="h" for="ch" forName="Image" refType="h" fact="0.405"/>
              <dgm:constr type="l" for="ch" forName="Child" refType="w" fact="0.05"/>
              <dgm:constr type="t" for="ch" forName="Child" refType="h" fact="0.535"/>
              <dgm:constr type="w" for="ch" forName="Child" refType="w" fact="0.9467"/>
              <dgm:constr type="h" for="ch" forName="Child" refType="h" fact="0.465"/>
            </dgm:constrLst>
          </dgm:if>
          <dgm:else name="Name6">
            <dgm:constrLst>
              <dgm:constr type="l" for="ch" forName="Parent" refType="w" fact="0"/>
              <dgm:constr type="t" for="ch" forName="Parent" refType="h" fact="0"/>
              <dgm:constr type="w" for="ch" forName="Parent" refType="w"/>
              <dgm:constr type="h" for="ch" forName="Parent" refType="h" fact="0.1"/>
              <dgm:constr type="l" for="ch" forName="Accent" refType="w"/>
              <dgm:constr type="b" for="ch" forName="Accent" refType="h"/>
              <dgm:constr type="h" for="ch" forName="Accent" refType="h" fact="0.9"/>
              <dgm:constr type="l" for="ch" forName="Image" refType="w" fact="0"/>
              <dgm:constr type="t" for="ch" forName="Image" refType="h" fact="0.13"/>
              <dgm:constr type="w" for="ch" forName="Image" refType="w" fact="0.9467"/>
              <dgm:constr type="h" for="ch" forName="Image" refType="h" fact="0.405"/>
              <dgm:constr type="l" for="ch" forName="Child" refType="w" fact="0"/>
              <dgm:constr type="t" for="ch" forName="Child" refType="h" fact="0.535"/>
              <dgm:constr type="w" for="ch" forName="Child" refType="w" fact="0.9467"/>
              <dgm:constr type="h" for="ch" forName="Child" refType="h" fact="0.465"/>
            </dgm:constrLst>
          </dgm:else>
        </dgm:choose>
        <dgm:forEach name="Name7" axis="self" ptType="node">
          <dgm:layoutNode name="Accent" styleLbl="alignAcc1">
            <dgm:alg type="sp"/>
            <dgm:shape xmlns:r="http://schemas.openxmlformats.org/officeDocument/2006/relationships" type="line" r:blip="">
              <dgm:adjLst/>
            </dgm:shape>
            <dgm:presOf/>
          </dgm:layoutNode>
          <dgm:layoutNode name="Image">
            <dgm:alg type="sp"/>
            <dgm:shape xmlns:r="http://schemas.openxmlformats.org/officeDocument/2006/relationships" type="rect" r:blip="" blipPhldr="1">
              <dgm:adjLst/>
            </dgm:shape>
            <dgm:presOf/>
          </dgm:layoutNode>
          <dgm:layoutNode name="Child" styleLbl="revTx">
            <dgm:varLst>
              <dgm:bulletEnabled val="1"/>
            </dgm:varLst>
            <dgm:choose name="Name8">
              <dgm:if name="Name9" axis="ch" ptType="node" func="cnt" op="gt" val="1">
                <dgm:choose name="Name10">
                  <dgm:if name="Name11" func="var" arg="dir" op="equ" val="norm">
                    <dgm:alg type="tx">
                      <dgm:param type="shpTxLTRAlignCh" val="l"/>
                      <dgm:param type="shpTxRTLAlignCh" val="r"/>
                      <dgm:param type="txAnchorVert" val="t"/>
                      <dgm:param type="stBulletLvl" val="1"/>
                    </dgm:alg>
                  </dgm:if>
                  <dgm:else name="Name12">
                    <dgm:alg type="tx">
                      <dgm:param type="shpTxLTRAlignCh" val="l"/>
                      <dgm:param type="shpTxRTLAlignCh" val="r"/>
                      <dgm:param type="txAnchorVert" val="t"/>
                      <dgm:param type="stBulletLvl" val="1"/>
                    </dgm:alg>
                  </dgm:else>
                </dgm:choose>
              </dgm:if>
              <dgm:else name="Name13">
                <dgm:choose name="Name14">
                  <dgm:if name="Name15" func="var" arg="dir" op="equ" val="norm">
                    <dgm:alg type="tx">
                      <dgm:param type="shpTxLTRAlignCh" val="l"/>
                      <dgm:param type="shpTxRTLAlignCh" val="r"/>
                      <dgm:param type="txAnchorVert" val="t"/>
                      <dgm:param type="stBulletLvl" val="2"/>
                    </dgm:alg>
                  </dgm:if>
                  <dgm:else name="Name16">
                    <dgm:alg type="tx">
                      <dgm:param type="shpTxLTRAlignCh" val="l"/>
                      <dgm:param type="shpTxRTLAlignCh" val="r"/>
                      <dgm:param type="txAnchorVert" val="t"/>
                      <dgm:param type="stBulletLvl" val="2"/>
                    </dgm:alg>
                  </dgm:else>
                </dgm:choose>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Parent" styleLbl="alignNode1">
            <dgm:varLst>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forEach>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B75A861-D444-4809-B35B-7B3789FF6EBD}" type="datetimeFigureOut">
              <a:rPr lang="en-US" smtClean="0"/>
              <a:t>2/25/2019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ADC83A1-DF9F-4CD6-AC9E-02B0F2786426}" type="slidenum">
              <a:rPr lang="en-US" smtClean="0"/>
              <a:t>‹#›</a:t>
            </a:fld>
            <a:endParaRPr lang="en-US"/>
          </a:p>
        </p:txBody>
      </p:sp>
    </p:spTree>
    <p:extLst>
      <p:ext uri="{BB962C8B-B14F-4D97-AF65-F5344CB8AC3E}">
        <p14:creationId xmlns:p14="http://schemas.microsoft.com/office/powerpoint/2010/main" val="346322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lvl="0"/>
            <a:r>
              <a:rPr lang="en-US" dirty="0" smtClean="0"/>
              <a:t>1. Promotion of Sales :</a:t>
            </a:r>
          </a:p>
          <a:p>
            <a:pPr lvl="1"/>
            <a:r>
              <a:rPr lang="en-US" sz="1100" dirty="0" smtClean="0"/>
              <a:t> It promotes the sale of goods and services  by informing and persuading the people to buy them. A good advertising campaign helps in winning new customers both in the national as wet as in the international markets.</a:t>
            </a:r>
          </a:p>
          <a:p>
            <a:pPr lvl="0"/>
            <a:r>
              <a:rPr lang="en-US" dirty="0" smtClean="0"/>
              <a:t>2. Introduction of New Product</a:t>
            </a:r>
          </a:p>
          <a:p>
            <a:pPr lvl="1"/>
            <a:r>
              <a:rPr lang="en-US" sz="1100" dirty="0" smtClean="0"/>
              <a:t>: It helps the introduction of new products in the market. A business enterprise can introduce itself and its product to the public through advertising. A new enterprise can't make an impact on the prospective customers without the help of advertising. Advertising enables quick publicity in the market.</a:t>
            </a:r>
          </a:p>
          <a:p>
            <a:pPr lvl="0"/>
            <a:r>
              <a:rPr lang="en-US" dirty="0" smtClean="0"/>
              <a:t>3. Creation of Good Public Image :</a:t>
            </a:r>
          </a:p>
          <a:p>
            <a:pPr lvl="1"/>
            <a:r>
              <a:rPr lang="en-US" sz="1100" dirty="0" smtClean="0"/>
              <a:t>It builds up the reputation of the advertiser. Advertising enables a business firm to communicate its achievements in an effort to satisfy the customers' needs. This increases the goodwill and reputation of the firm which is necessary to fight against competition in the market.</a:t>
            </a:r>
          </a:p>
          <a:p>
            <a:pPr lvl="0"/>
            <a:r>
              <a:rPr lang="en-US" dirty="0" smtClean="0"/>
              <a:t>4. Mass Production :</a:t>
            </a:r>
          </a:p>
          <a:p>
            <a:pPr lvl="1"/>
            <a:r>
              <a:rPr lang="en-US" sz="1100" dirty="0" smtClean="0"/>
              <a:t>Advertising facilitates large-scale production. Advertising encourages production of goods in large-scale because the business firm knows that it will be able to sell on large-scale with the help of advertising. Mass production reduces the cost of production per unit by the economical use of various factors of production.</a:t>
            </a:r>
          </a:p>
          <a:p>
            <a:pPr lvl="0"/>
            <a:r>
              <a:rPr lang="en-US" dirty="0" smtClean="0"/>
              <a:t>5. Research :</a:t>
            </a:r>
          </a:p>
          <a:p>
            <a:pPr lvl="1"/>
            <a:r>
              <a:rPr lang="en-US" sz="1100" dirty="0" smtClean="0"/>
              <a:t>Advertising stimulates research and development activities. Advertising has become a competitive marketing activity. Every firm tries to differentiate its product from the substitutes available in the market through advertising. This compels every business firm to do more and more research to find new products and their new uses. If a firm does not engage in research and development activities, it will be out of the market in the near future.</a:t>
            </a:r>
          </a:p>
          <a:p>
            <a:pPr lvl="0"/>
            <a:r>
              <a:rPr lang="en-US" dirty="0" smtClean="0"/>
              <a:t>6. Education of People :</a:t>
            </a:r>
          </a:p>
          <a:p>
            <a:pPr lvl="1"/>
            <a:r>
              <a:rPr lang="en-US" sz="1100" dirty="0" smtClean="0"/>
              <a:t>Advertising educate the people about new products and their uses. Advertising message about the utility of a product enables the people to widen their knowledge. It is advertising which has helped people in adopting new ways of life and giving-up old habits. It has contributed a lot towards the betterment of the standard of living of the society.</a:t>
            </a:r>
          </a:p>
          <a:p>
            <a:pPr lvl="0"/>
            <a:r>
              <a:rPr lang="en-US" dirty="0" smtClean="0"/>
              <a:t>7 Support to Press :</a:t>
            </a:r>
          </a:p>
          <a:p>
            <a:pPr lvl="1"/>
            <a:r>
              <a:rPr lang="en-US" sz="1100" dirty="0" smtClean="0"/>
              <a:t>Advertising provides an important source of revenue to the publishers and magazines. It enables to increase the circulation of their publication by selling them at lower rates. People are also benefited because they get publications at cheaper rates. Advertising is also a source of revenue for TV network. For instance, </a:t>
            </a:r>
            <a:r>
              <a:rPr lang="en-US" sz="1100" dirty="0" err="1" smtClean="0"/>
              <a:t>Doordarshan</a:t>
            </a:r>
            <a:r>
              <a:rPr lang="en-US" sz="1100" dirty="0" smtClean="0"/>
              <a:t> and </a:t>
            </a:r>
            <a:r>
              <a:rPr lang="en-US" sz="1100" dirty="0" err="1" smtClean="0"/>
              <a:t>ZeeTV</a:t>
            </a:r>
            <a:r>
              <a:rPr lang="en-US" sz="1100" dirty="0" smtClean="0"/>
              <a:t> insert ads before, in between and after various </a:t>
            </a:r>
            <a:r>
              <a:rPr lang="en-US" sz="1100" dirty="0" err="1" smtClean="0"/>
              <a:t>programmes</a:t>
            </a:r>
            <a:r>
              <a:rPr lang="en-US" sz="1100" dirty="0" smtClean="0"/>
              <a:t> and earn millions of rupees through ads. Such income could be used for increasing the quality of </a:t>
            </a:r>
            <a:r>
              <a:rPr lang="en-US" sz="1100" dirty="0" err="1" smtClean="0"/>
              <a:t>programmes</a:t>
            </a:r>
            <a:r>
              <a:rPr lang="en-US" sz="1100" dirty="0" smtClean="0"/>
              <a:t> and extending coverage.</a:t>
            </a:r>
          </a:p>
          <a:p>
            <a:endParaRPr lang="en-US" dirty="0"/>
          </a:p>
        </p:txBody>
      </p:sp>
      <p:sp>
        <p:nvSpPr>
          <p:cNvPr id="4" name="Slide Number Placeholder 3"/>
          <p:cNvSpPr>
            <a:spLocks noGrp="1"/>
          </p:cNvSpPr>
          <p:nvPr>
            <p:ph type="sldNum" sz="quarter" idx="10"/>
          </p:nvPr>
        </p:nvSpPr>
        <p:spPr/>
        <p:txBody>
          <a:bodyPr/>
          <a:lstStyle/>
          <a:p>
            <a:fld id="{6E75D8D3-5A6B-46D8-93B1-8A0B58D30C96}" type="slidenum">
              <a:rPr lang="en-US" smtClean="0"/>
              <a:pPr/>
              <a:t>5</a:t>
            </a:fld>
            <a:endParaRPr lang="en-US"/>
          </a:p>
        </p:txBody>
      </p:sp>
    </p:spTree>
    <p:extLst>
      <p:ext uri="{BB962C8B-B14F-4D97-AF65-F5344CB8AC3E}">
        <p14:creationId xmlns:p14="http://schemas.microsoft.com/office/powerpoint/2010/main" val="26521786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b="1" i="0" u="none" strike="noStrike" kern="1200" baseline="0" dirty="0" smtClean="0">
                <a:solidFill>
                  <a:schemeClr val="tx1"/>
                </a:solidFill>
                <a:latin typeface="+mn-lt"/>
                <a:ea typeface="+mn-ea"/>
                <a:cs typeface="+mn-cs"/>
              </a:rPr>
              <a:t>Encourage Purchasing</a:t>
            </a:r>
          </a:p>
          <a:p>
            <a:r>
              <a:rPr lang="en-US" sz="1200" b="0" i="0" u="none" strike="noStrike" kern="1200" baseline="0" dirty="0" smtClean="0">
                <a:solidFill>
                  <a:schemeClr val="tx1"/>
                </a:solidFill>
                <a:latin typeface="+mn-lt"/>
                <a:ea typeface="+mn-ea"/>
                <a:cs typeface="+mn-cs"/>
              </a:rPr>
              <a:t>Encouraging people to purchase goods and services is the</a:t>
            </a:r>
          </a:p>
          <a:p>
            <a:r>
              <a:rPr lang="en-US" sz="1200" b="0" i="0" u="none" strike="noStrike" kern="1200" baseline="0" dirty="0" smtClean="0">
                <a:solidFill>
                  <a:schemeClr val="tx1"/>
                </a:solidFill>
                <a:latin typeface="+mn-lt"/>
                <a:ea typeface="+mn-ea"/>
                <a:cs typeface="+mn-cs"/>
              </a:rPr>
              <a:t>main role of advertising. Some industries rely on advertising more</a:t>
            </a:r>
          </a:p>
          <a:p>
            <a:r>
              <a:rPr lang="en-US" sz="1200" b="0" i="0" u="none" strike="noStrike" kern="1200" baseline="0" dirty="0" smtClean="0">
                <a:solidFill>
                  <a:schemeClr val="tx1"/>
                </a:solidFill>
                <a:latin typeface="+mn-lt"/>
                <a:ea typeface="+mn-ea"/>
                <a:cs typeface="+mn-cs"/>
              </a:rPr>
              <a:t>than others: A cereal company, for instance, must advertise more</a:t>
            </a:r>
          </a:p>
          <a:p>
            <a:r>
              <a:rPr lang="en-US" sz="1200" b="0" i="0" u="none" strike="noStrike" kern="1200" baseline="0" dirty="0" smtClean="0">
                <a:solidFill>
                  <a:schemeClr val="tx1"/>
                </a:solidFill>
                <a:latin typeface="+mn-lt"/>
                <a:ea typeface="+mn-ea"/>
                <a:cs typeface="+mn-cs"/>
              </a:rPr>
              <a:t>aggressively, due to the wide arrange of competing products, than</a:t>
            </a:r>
          </a:p>
          <a:p>
            <a:r>
              <a:rPr lang="en-US" sz="1200" b="0" i="0" u="none" strike="noStrike" kern="1200" baseline="0" dirty="0" smtClean="0">
                <a:solidFill>
                  <a:schemeClr val="tx1"/>
                </a:solidFill>
                <a:latin typeface="+mn-lt"/>
                <a:ea typeface="+mn-ea"/>
                <a:cs typeface="+mn-cs"/>
              </a:rPr>
              <a:t>a power company that faces little to no competition. Advertisers</a:t>
            </a:r>
          </a:p>
          <a:p>
            <a:r>
              <a:rPr lang="en-US" sz="1200" b="0" i="0" u="none" strike="noStrike" kern="1200" baseline="0" dirty="0" smtClean="0">
                <a:solidFill>
                  <a:schemeClr val="tx1"/>
                </a:solidFill>
                <a:latin typeface="+mn-lt"/>
                <a:ea typeface="+mn-ea"/>
                <a:cs typeface="+mn-cs"/>
              </a:rPr>
              <a:t>often influence members of society to purchase products based on</a:t>
            </a:r>
          </a:p>
          <a:p>
            <a:r>
              <a:rPr lang="en-US" sz="1200" b="0" i="0" u="none" strike="noStrike" kern="1200" baseline="0" dirty="0" smtClean="0">
                <a:solidFill>
                  <a:schemeClr val="tx1"/>
                </a:solidFill>
                <a:latin typeface="+mn-lt"/>
                <a:ea typeface="+mn-ea"/>
                <a:cs typeface="+mn-cs"/>
              </a:rPr>
              <a:t>instilling a feeling of scarcity or lack. .</a:t>
            </a:r>
          </a:p>
          <a:p>
            <a:r>
              <a:rPr lang="en-US" sz="1200" b="1" i="0" u="none" strike="noStrike" kern="1200" baseline="0" dirty="0" smtClean="0">
                <a:solidFill>
                  <a:schemeClr val="tx1"/>
                </a:solidFill>
                <a:latin typeface="+mn-lt"/>
                <a:ea typeface="+mn-ea"/>
                <a:cs typeface="+mn-cs"/>
              </a:rPr>
              <a:t>Reflect cultural trends</a:t>
            </a:r>
          </a:p>
          <a:p>
            <a:r>
              <a:rPr lang="en-US" sz="1200" b="0" i="0" u="none" strike="noStrike" kern="1200" baseline="0" dirty="0" smtClean="0">
                <a:solidFill>
                  <a:schemeClr val="tx1"/>
                </a:solidFill>
                <a:latin typeface="+mn-lt"/>
                <a:ea typeface="+mn-ea"/>
                <a:cs typeface="+mn-cs"/>
              </a:rPr>
              <a:t>Advertising bridges the gap among people by communicating</a:t>
            </a:r>
          </a:p>
          <a:p>
            <a:r>
              <a:rPr lang="en-US" sz="1200" b="0" i="0" u="none" strike="noStrike" kern="1200" baseline="0" dirty="0" smtClean="0">
                <a:solidFill>
                  <a:schemeClr val="tx1"/>
                </a:solidFill>
                <a:latin typeface="+mn-lt"/>
                <a:ea typeface="+mn-ea"/>
                <a:cs typeface="+mn-cs"/>
              </a:rPr>
              <a:t>varied culture through advertising message. It bring variation in the</a:t>
            </a:r>
          </a:p>
          <a:p>
            <a:r>
              <a:rPr lang="en-US" sz="1200" b="0" i="0" u="none" strike="noStrike" kern="1200" baseline="0" dirty="0" smtClean="0">
                <a:solidFill>
                  <a:schemeClr val="tx1"/>
                </a:solidFill>
                <a:latin typeface="+mn-lt"/>
                <a:ea typeface="+mn-ea"/>
                <a:cs typeface="+mn-cs"/>
              </a:rPr>
              <a:t>social life</a:t>
            </a:r>
          </a:p>
          <a:p>
            <a:r>
              <a:rPr lang="en-US" sz="1200" b="1" i="0" u="none" strike="noStrike" kern="1200" baseline="0" dirty="0" smtClean="0">
                <a:solidFill>
                  <a:schemeClr val="tx1"/>
                </a:solidFill>
                <a:latin typeface="+mn-lt"/>
                <a:ea typeface="+mn-ea"/>
                <a:cs typeface="+mn-cs"/>
              </a:rPr>
              <a:t>Promotes Economic growth</a:t>
            </a:r>
          </a:p>
          <a:p>
            <a:r>
              <a:rPr lang="en-US" sz="1200" b="0" i="0" u="none" strike="noStrike" kern="1200" baseline="0" dirty="0" smtClean="0">
                <a:solidFill>
                  <a:schemeClr val="tx1"/>
                </a:solidFill>
                <a:latin typeface="+mn-lt"/>
                <a:ea typeface="+mn-ea"/>
                <a:cs typeface="+mn-cs"/>
              </a:rPr>
              <a:t>Advertising contributes to bring about all round development of</a:t>
            </a:r>
          </a:p>
          <a:p>
            <a:r>
              <a:rPr lang="en-US" sz="1200" b="0" i="0" u="none" strike="noStrike" kern="1200" baseline="0" dirty="0" smtClean="0">
                <a:solidFill>
                  <a:schemeClr val="tx1"/>
                </a:solidFill>
                <a:latin typeface="+mn-lt"/>
                <a:ea typeface="+mn-ea"/>
                <a:cs typeface="+mn-cs"/>
              </a:rPr>
              <a:t>the economy by increasing demand and by encouraging economic</a:t>
            </a:r>
          </a:p>
          <a:p>
            <a:r>
              <a:rPr lang="en-US" sz="1200" b="0" i="0" u="none" strike="noStrike" kern="1200" baseline="0" dirty="0" smtClean="0">
                <a:solidFill>
                  <a:schemeClr val="tx1"/>
                </a:solidFill>
                <a:latin typeface="+mn-lt"/>
                <a:ea typeface="+mn-ea"/>
                <a:cs typeface="+mn-cs"/>
              </a:rPr>
              <a:t>activities it fuels the desire to shop and, in turn, shopping stimulates</a:t>
            </a:r>
          </a:p>
          <a:p>
            <a:r>
              <a:rPr lang="en-US" sz="1200" b="0" i="0" u="none" strike="noStrike" kern="1200" baseline="0" dirty="0" smtClean="0">
                <a:solidFill>
                  <a:schemeClr val="tx1"/>
                </a:solidFill>
                <a:latin typeface="+mn-lt"/>
                <a:ea typeface="+mn-ea"/>
                <a:cs typeface="+mn-cs"/>
              </a:rPr>
              <a:t>the economy.</a:t>
            </a:r>
          </a:p>
          <a:p>
            <a:r>
              <a:rPr lang="en-US" sz="1200" b="1" i="0" u="none" strike="noStrike" kern="1200" baseline="0" dirty="0" smtClean="0">
                <a:solidFill>
                  <a:schemeClr val="tx1"/>
                </a:solidFill>
                <a:latin typeface="+mn-lt"/>
                <a:ea typeface="+mn-ea"/>
                <a:cs typeface="+mn-cs"/>
              </a:rPr>
              <a:t>Improves standard of living :</a:t>
            </a:r>
          </a:p>
          <a:p>
            <a:r>
              <a:rPr lang="en-US" sz="1200" b="0" i="0" u="none" strike="noStrike" kern="1200" baseline="0" dirty="0" smtClean="0">
                <a:solidFill>
                  <a:schemeClr val="tx1"/>
                </a:solidFill>
                <a:latin typeface="+mn-lt"/>
                <a:ea typeface="+mn-ea"/>
                <a:cs typeface="+mn-cs"/>
              </a:rPr>
              <a:t>Advertising is an economic activity. It provides opportunities to</a:t>
            </a:r>
          </a:p>
          <a:p>
            <a:r>
              <a:rPr lang="en-US" sz="1200" b="0" i="0" u="none" strike="noStrike" kern="1200" baseline="0" dirty="0" smtClean="0">
                <a:solidFill>
                  <a:schemeClr val="tx1"/>
                </a:solidFill>
                <a:latin typeface="+mn-lt"/>
                <a:ea typeface="+mn-ea"/>
                <a:cs typeface="+mn-cs"/>
              </a:rPr>
              <a:t>people to improve their income. It motivates people to consume</a:t>
            </a:r>
          </a:p>
          <a:p>
            <a:r>
              <a:rPr lang="en-US" sz="1200" b="0" i="0" u="none" strike="noStrike" kern="1200" baseline="0" dirty="0" smtClean="0">
                <a:solidFill>
                  <a:schemeClr val="tx1"/>
                </a:solidFill>
                <a:latin typeface="+mn-lt"/>
                <a:ea typeface="+mn-ea"/>
                <a:cs typeface="+mn-cs"/>
              </a:rPr>
              <a:t>more material and thereby improves their standard of living.</a:t>
            </a:r>
          </a:p>
          <a:p>
            <a:r>
              <a:rPr lang="en-US" sz="1200" b="1" i="0" u="none" strike="noStrike" kern="1200" baseline="0" dirty="0" smtClean="0">
                <a:solidFill>
                  <a:schemeClr val="tx1"/>
                </a:solidFill>
                <a:latin typeface="+mn-lt"/>
                <a:ea typeface="+mn-ea"/>
                <a:cs typeface="+mn-cs"/>
              </a:rPr>
              <a:t>Provides employment:</a:t>
            </a:r>
          </a:p>
          <a:p>
            <a:r>
              <a:rPr lang="en-US" sz="1200" b="0" i="0" u="none" strike="noStrike" kern="1200" baseline="0" dirty="0" smtClean="0">
                <a:solidFill>
                  <a:schemeClr val="tx1"/>
                </a:solidFill>
                <a:latin typeface="+mn-lt"/>
                <a:ea typeface="+mn-ea"/>
                <a:cs typeface="+mn-cs"/>
              </a:rPr>
              <a:t> Effective advertising generates demand</a:t>
            </a:r>
          </a:p>
          <a:p>
            <a:r>
              <a:rPr lang="en-US" sz="1200" b="0" i="0" u="none" strike="noStrike" kern="1200" baseline="0" dirty="0" smtClean="0">
                <a:solidFill>
                  <a:schemeClr val="tx1"/>
                </a:solidFill>
                <a:latin typeface="+mn-lt"/>
                <a:ea typeface="+mn-ea"/>
                <a:cs typeface="+mn-cs"/>
              </a:rPr>
              <a:t>for goods and services. high demand calls for more production</a:t>
            </a:r>
          </a:p>
          <a:p>
            <a:r>
              <a:rPr lang="en-US" sz="1200" b="0" i="0" u="none" strike="noStrike" kern="1200" baseline="0" dirty="0" smtClean="0">
                <a:solidFill>
                  <a:schemeClr val="tx1"/>
                </a:solidFill>
                <a:latin typeface="+mn-lt"/>
                <a:ea typeface="+mn-ea"/>
                <a:cs typeface="+mn-cs"/>
              </a:rPr>
              <a:t>which requires more of physical and human resources thus creating</a:t>
            </a:r>
          </a:p>
          <a:p>
            <a:r>
              <a:rPr lang="en-US" sz="1200" b="0" i="0" u="none" strike="noStrike" kern="1200" baseline="0" dirty="0" smtClean="0">
                <a:solidFill>
                  <a:schemeClr val="tx1"/>
                </a:solidFill>
                <a:latin typeface="+mn-lt"/>
                <a:ea typeface="+mn-ea"/>
                <a:cs typeface="+mn-cs"/>
              </a:rPr>
              <a:t>employment opportunities.</a:t>
            </a:r>
            <a:endParaRPr lang="en-US" dirty="0"/>
          </a:p>
        </p:txBody>
      </p:sp>
      <p:sp>
        <p:nvSpPr>
          <p:cNvPr id="4" name="Slide Number Placeholder 3"/>
          <p:cNvSpPr>
            <a:spLocks noGrp="1"/>
          </p:cNvSpPr>
          <p:nvPr>
            <p:ph type="sldNum" sz="quarter" idx="10"/>
          </p:nvPr>
        </p:nvSpPr>
        <p:spPr/>
        <p:txBody>
          <a:bodyPr/>
          <a:lstStyle/>
          <a:p>
            <a:fld id="{6E75D8D3-5A6B-46D8-93B1-8A0B58D30C96}" type="slidenum">
              <a:rPr lang="en-US" smtClean="0"/>
              <a:pPr/>
              <a:t>6</a:t>
            </a:fld>
            <a:endParaRPr lang="en-US"/>
          </a:p>
        </p:txBody>
      </p:sp>
    </p:spTree>
    <p:extLst>
      <p:ext uri="{BB962C8B-B14F-4D97-AF65-F5344CB8AC3E}">
        <p14:creationId xmlns:p14="http://schemas.microsoft.com/office/powerpoint/2010/main" val="11273077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sz="1200" b="1" kern="1200" baseline="0" dirty="0" smtClean="0">
                <a:solidFill>
                  <a:schemeClr val="tx1"/>
                </a:solidFill>
                <a:latin typeface="+mn-lt"/>
                <a:ea typeface="+mn-ea"/>
                <a:cs typeface="+mn-cs"/>
              </a:rPr>
              <a:t>Consumer Advertising : This type of advertising is directed to</a:t>
            </a:r>
          </a:p>
          <a:p>
            <a:r>
              <a:rPr lang="en-US" sz="1200" kern="1200" baseline="0" dirty="0" smtClean="0">
                <a:solidFill>
                  <a:schemeClr val="tx1"/>
                </a:solidFill>
                <a:latin typeface="+mn-lt"/>
                <a:ea typeface="+mn-ea"/>
                <a:cs typeface="+mn-cs"/>
              </a:rPr>
              <a:t>the ultimate consumers of the consumer products, i.e., the individuals, who buy, or, use the consumer products, or services, say, for example, toilet soap, toothpaste, toothbrush, tea, textiles, etc., for themselves and for their families. All types of consumer products need continuous and extensive advertising on T.V., radio, and press.</a:t>
            </a:r>
          </a:p>
          <a:p>
            <a:endParaRPr lang="en-US" sz="1200" kern="1200" baseline="0" dirty="0" smtClean="0">
              <a:solidFill>
                <a:schemeClr val="tx1"/>
              </a:solidFill>
              <a:latin typeface="+mn-lt"/>
              <a:ea typeface="+mn-ea"/>
              <a:cs typeface="+mn-cs"/>
            </a:endParaRPr>
          </a:p>
          <a:p>
            <a:r>
              <a:rPr lang="en-US" sz="1200" b="1" kern="1200" baseline="0" dirty="0" smtClean="0">
                <a:solidFill>
                  <a:schemeClr val="tx1"/>
                </a:solidFill>
                <a:latin typeface="+mn-lt"/>
                <a:ea typeface="+mn-ea"/>
                <a:cs typeface="+mn-cs"/>
              </a:rPr>
              <a:t>Business to business :Industrial Advertising : This type of advertising is used by </a:t>
            </a:r>
            <a:r>
              <a:rPr lang="en-US" sz="1200" kern="1200" baseline="0" dirty="0" smtClean="0">
                <a:solidFill>
                  <a:schemeClr val="tx1"/>
                </a:solidFill>
                <a:latin typeface="+mn-lt"/>
                <a:ea typeface="+mn-ea"/>
                <a:cs typeface="+mn-cs"/>
              </a:rPr>
              <a:t>manufacturers and distributors of industrial goods. Such </a:t>
            </a:r>
            <a:r>
              <a:rPr lang="en-US" sz="1200" kern="1200" baseline="0" dirty="0" err="1" smtClean="0">
                <a:solidFill>
                  <a:schemeClr val="tx1"/>
                </a:solidFill>
                <a:latin typeface="+mn-lt"/>
                <a:ea typeface="+mn-ea"/>
                <a:cs typeface="+mn-cs"/>
              </a:rPr>
              <a:t>as,machinery</a:t>
            </a:r>
            <a:r>
              <a:rPr lang="en-US" sz="1200" kern="1200" baseline="0" dirty="0" smtClean="0">
                <a:solidFill>
                  <a:schemeClr val="tx1"/>
                </a:solidFill>
                <a:latin typeface="+mn-lt"/>
                <a:ea typeface="+mn-ea"/>
                <a:cs typeface="+mn-cs"/>
              </a:rPr>
              <a:t>, plants, equipments, spare parts and components, </a:t>
            </a:r>
            <a:r>
              <a:rPr lang="en-US" sz="1200" kern="1200" baseline="0" dirty="0" err="1" smtClean="0">
                <a:solidFill>
                  <a:schemeClr val="tx1"/>
                </a:solidFill>
                <a:latin typeface="+mn-lt"/>
                <a:ea typeface="+mn-ea"/>
                <a:cs typeface="+mn-cs"/>
              </a:rPr>
              <a:t>andare</a:t>
            </a:r>
            <a:r>
              <a:rPr lang="en-US" sz="1200" kern="1200" baseline="0" dirty="0" smtClean="0">
                <a:solidFill>
                  <a:schemeClr val="tx1"/>
                </a:solidFill>
                <a:latin typeface="+mn-lt"/>
                <a:ea typeface="+mn-ea"/>
                <a:cs typeface="+mn-cs"/>
              </a:rPr>
              <a:t> directed at industrial users or customers. Such advertisements usually appear in trade journals, trade dictionaries, business magazines and so on. The appeal made is tactual and rational.</a:t>
            </a:r>
          </a:p>
          <a:p>
            <a:endParaRPr lang="en-US" sz="1200" kern="1200" baseline="0" dirty="0" smtClean="0">
              <a:solidFill>
                <a:schemeClr val="tx1"/>
              </a:solidFill>
              <a:latin typeface="+mn-lt"/>
              <a:ea typeface="+mn-ea"/>
              <a:cs typeface="+mn-cs"/>
            </a:endParaRPr>
          </a:p>
          <a:p>
            <a:r>
              <a:rPr lang="en-US" sz="1200" b="1" kern="1200" baseline="0" dirty="0" smtClean="0">
                <a:solidFill>
                  <a:schemeClr val="tx1"/>
                </a:solidFill>
                <a:latin typeface="+mn-lt"/>
                <a:ea typeface="+mn-ea"/>
                <a:cs typeface="+mn-cs"/>
              </a:rPr>
              <a:t>Financial Advertising : When an advertising message is </a:t>
            </a:r>
            <a:r>
              <a:rPr lang="en-US" sz="1200" kern="1200" baseline="0" dirty="0" smtClean="0">
                <a:solidFill>
                  <a:schemeClr val="tx1"/>
                </a:solidFill>
                <a:latin typeface="+mn-lt"/>
                <a:ea typeface="+mn-ea"/>
                <a:cs typeface="+mn-cs"/>
              </a:rPr>
              <a:t>directed to attract for raising capital, it is called financial advertising. The banks, insurance companies and commercial undertakings collect required funds from the savings of the people by motivating them to post-pone present expenditure to future-</a:t>
            </a:r>
            <a:r>
              <a:rPr lang="en-US" sz="1200" kern="1200" baseline="0" dirty="0" err="1" smtClean="0">
                <a:solidFill>
                  <a:schemeClr val="tx1"/>
                </a:solidFill>
                <a:latin typeface="+mn-lt"/>
                <a:ea typeface="+mn-ea"/>
                <a:cs typeface="+mn-cs"/>
              </a:rPr>
              <a:t>period.An</a:t>
            </a:r>
            <a:r>
              <a:rPr lang="en-US" sz="1200" kern="1200" baseline="0" dirty="0" smtClean="0">
                <a:solidFill>
                  <a:schemeClr val="tx1"/>
                </a:solidFill>
                <a:latin typeface="+mn-lt"/>
                <a:ea typeface="+mn-ea"/>
                <a:cs typeface="+mn-cs"/>
              </a:rPr>
              <a:t> investor considers two things before investing his hard earned savings.(1) Safety of investment (2) Return on investment The safety of investment depends upon the reputation and goodwill of the company and the properties possessed by it. The institutional advertising helps in creating confidence in the minds of the investors. The financial advertisement inform the investors about the past performance in declaring dividends and the trend in declaring of dividend. The dividend depends upon the profitability of the company. The  company with the help of charts, diagrams etc. communicate the rate of growth and rate at which profit is increasing.</a:t>
            </a:r>
            <a:endParaRPr lang="en-US" dirty="0"/>
          </a:p>
        </p:txBody>
      </p:sp>
      <p:sp>
        <p:nvSpPr>
          <p:cNvPr id="4" name="Slide Number Placeholder 3"/>
          <p:cNvSpPr>
            <a:spLocks noGrp="1"/>
          </p:cNvSpPr>
          <p:nvPr>
            <p:ph type="sldNum" sz="quarter" idx="10"/>
          </p:nvPr>
        </p:nvSpPr>
        <p:spPr/>
        <p:txBody>
          <a:bodyPr/>
          <a:lstStyle/>
          <a:p>
            <a:fld id="{7860DCDD-D921-4503-A8C6-100B14DBF79E}" type="slidenum">
              <a:rPr lang="en-US" smtClean="0"/>
              <a:pPr/>
              <a:t>13</a:t>
            </a:fld>
            <a:endParaRPr lang="en-US"/>
          </a:p>
        </p:txBody>
      </p:sp>
    </p:spTree>
    <p:extLst>
      <p:ext uri="{BB962C8B-B14F-4D97-AF65-F5344CB8AC3E}">
        <p14:creationId xmlns:p14="http://schemas.microsoft.com/office/powerpoint/2010/main" val="30948887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29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22E2861-2B09-442C-9BFE-38D20DCBCA6F}" type="slidenum">
              <a:rPr lang="en-US" smtClean="0"/>
              <a:pPr eaLnBrk="1" hangingPunct="1"/>
              <a:t>15</a:t>
            </a:fld>
            <a:endParaRPr lang="en-US" smtClean="0"/>
          </a:p>
        </p:txBody>
      </p:sp>
    </p:spTree>
    <p:extLst>
      <p:ext uri="{BB962C8B-B14F-4D97-AF65-F5344CB8AC3E}">
        <p14:creationId xmlns:p14="http://schemas.microsoft.com/office/powerpoint/2010/main" val="17198483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b="1" smtClean="0"/>
          </a:p>
        </p:txBody>
      </p:sp>
      <p:sp>
        <p:nvSpPr>
          <p:cNvPr id="30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F58D1D6-E1A4-44C0-AD34-639323CB2C35}" type="slidenum">
              <a:rPr lang="en-US" smtClean="0"/>
              <a:pPr eaLnBrk="1" hangingPunct="1"/>
              <a:t>17</a:t>
            </a:fld>
            <a:endParaRPr lang="en-US" smtClean="0"/>
          </a:p>
        </p:txBody>
      </p:sp>
    </p:spTree>
    <p:extLst>
      <p:ext uri="{BB962C8B-B14F-4D97-AF65-F5344CB8AC3E}">
        <p14:creationId xmlns:p14="http://schemas.microsoft.com/office/powerpoint/2010/main" val="319811460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891821" y="5617774"/>
            <a:ext cx="7382935"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89952" y="1016990"/>
            <a:ext cx="7179733" cy="4831643"/>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90600" y="1009650"/>
            <a:ext cx="7179733" cy="4831643"/>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769521" y="702069"/>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7855433" y="749720"/>
            <a:ext cx="566928" cy="566928"/>
          </a:xfrm>
          <a:prstGeom prst="rect">
            <a:avLst/>
          </a:prstGeom>
          <a:noFill/>
        </p:spPr>
      </p:pic>
      <p:sp>
        <p:nvSpPr>
          <p:cNvPr id="2" name="Title 1"/>
          <p:cNvSpPr>
            <a:spLocks noGrp="1"/>
          </p:cNvSpPr>
          <p:nvPr>
            <p:ph type="ctrTitle"/>
          </p:nvPr>
        </p:nvSpPr>
        <p:spPr>
          <a:xfrm>
            <a:off x="1727201" y="1794935"/>
            <a:ext cx="5723468" cy="1828090"/>
          </a:xfrm>
        </p:spPr>
        <p:txBody>
          <a:bodyPr anchor="b">
            <a:normAutofit/>
          </a:bodyPr>
          <a:lstStyle>
            <a:lvl1pPr>
              <a:defRPr sz="4800"/>
            </a:lvl1pPr>
          </a:lstStyle>
          <a:p>
            <a:r>
              <a:rPr lang="en-US" smtClean="0"/>
              <a:t>Click to edit Master title style</a:t>
            </a:r>
            <a:endParaRPr lang="en-US"/>
          </a:p>
        </p:txBody>
      </p:sp>
      <p:sp>
        <p:nvSpPr>
          <p:cNvPr id="3" name="Subtitle 2"/>
          <p:cNvSpPr>
            <a:spLocks noGrp="1"/>
          </p:cNvSpPr>
          <p:nvPr>
            <p:ph type="subTitle" idx="1"/>
          </p:nvPr>
        </p:nvSpPr>
        <p:spPr>
          <a:xfrm>
            <a:off x="1727200" y="3736622"/>
            <a:ext cx="5712179" cy="15240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6770676" y="5357592"/>
            <a:ext cx="1213821" cy="365125"/>
          </a:xfrm>
        </p:spPr>
        <p:txBody>
          <a:bodyPr/>
          <a:lstStyle/>
          <a:p>
            <a:fld id="{1D8BD707-D9CF-40AE-B4C6-C98DA3205C09}" type="datetimeFigureOut">
              <a:rPr lang="en-US" smtClean="0"/>
              <a:pPr/>
              <a:t>2/25/2019</a:t>
            </a:fld>
            <a:endParaRPr lang="en-US"/>
          </a:p>
        </p:txBody>
      </p:sp>
      <p:sp>
        <p:nvSpPr>
          <p:cNvPr id="5" name="Footer Placeholder 4"/>
          <p:cNvSpPr>
            <a:spLocks noGrp="1"/>
          </p:cNvSpPr>
          <p:nvPr>
            <p:ph type="ftr" sz="quarter" idx="11"/>
          </p:nvPr>
        </p:nvSpPr>
        <p:spPr>
          <a:xfrm>
            <a:off x="1174044" y="5357592"/>
            <a:ext cx="5034845" cy="365125"/>
          </a:xfrm>
        </p:spPr>
        <p:txBody>
          <a:bodyPr/>
          <a:lstStyle/>
          <a:p>
            <a:endParaRPr lang="en-US"/>
          </a:p>
        </p:txBody>
      </p:sp>
      <p:sp>
        <p:nvSpPr>
          <p:cNvPr id="6" name="Slide Number Placeholder 5"/>
          <p:cNvSpPr>
            <a:spLocks noGrp="1"/>
          </p:cNvSpPr>
          <p:nvPr>
            <p:ph type="sldNum" sz="quarter" idx="12"/>
          </p:nvPr>
        </p:nvSpPr>
        <p:spPr>
          <a:xfrm>
            <a:off x="6213930" y="5357592"/>
            <a:ext cx="554023" cy="365125"/>
          </a:xfrm>
        </p:spPr>
        <p:txBody>
          <a:bodyPr/>
          <a:lstStyle>
            <a:lvl1pPr algn="ctr">
              <a:defRPr/>
            </a:lvl1p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2/25/2019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925690"/>
            <a:ext cx="1430867" cy="4763911"/>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8221" y="1106312"/>
            <a:ext cx="5178779" cy="440266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2/25/2019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2/25/2019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4979" y="2239430"/>
            <a:ext cx="6254044" cy="1362075"/>
          </a:xfrm>
        </p:spPr>
        <p:txBody>
          <a:bodyPr anchor="b"/>
          <a:lstStyle>
            <a:lvl1pPr algn="ctr">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456267" y="3725334"/>
            <a:ext cx="6231467" cy="1309511"/>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2/25/2019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2/25/2019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9" name="Content Placeholder 8"/>
          <p:cNvSpPr>
            <a:spLocks noGrp="1"/>
          </p:cNvSpPr>
          <p:nvPr>
            <p:ph sz="quarter" idx="13"/>
          </p:nvPr>
        </p:nvSpPr>
        <p:spPr>
          <a:xfrm>
            <a:off x="1298448" y="2121407"/>
            <a:ext cx="3200400" cy="360273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63440" y="2119313"/>
            <a:ext cx="3200400" cy="3605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557869" y="2122312"/>
            <a:ext cx="2939521" cy="820208"/>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910669" y="2122311"/>
            <a:ext cx="2944368" cy="822960"/>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1D8BD707-D9CF-40AE-B4C6-C98DA3205C09}" type="datetimeFigureOut">
              <a:rPr lang="en-US" smtClean="0"/>
              <a:pPr/>
              <a:t>2/25/2019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
        <p:nvSpPr>
          <p:cNvPr id="11" name="Content Placeholder 10"/>
          <p:cNvSpPr>
            <a:spLocks noGrp="1"/>
          </p:cNvSpPr>
          <p:nvPr>
            <p:ph sz="quarter" idx="13"/>
          </p:nvPr>
        </p:nvSpPr>
        <p:spPr>
          <a:xfrm>
            <a:off x="1298448" y="2944368"/>
            <a:ext cx="3227832" cy="27797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45151" y="2944813"/>
            <a:ext cx="3227832" cy="27797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2/25/2019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2/25/2019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Freeform 1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rot="60000">
            <a:off x="4471416" y="603504"/>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21540000">
            <a:off x="749808" y="576072"/>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9"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8976" y="2020042"/>
            <a:ext cx="3064827" cy="1503037"/>
          </a:xfrm>
        </p:spPr>
        <p:txBody>
          <a:bodyPr anchor="b">
            <a:normAutofit/>
          </a:bodyPr>
          <a:lstStyle>
            <a:lvl1pPr algn="ctr">
              <a:defRPr sz="2400" b="0"/>
            </a:lvl1pPr>
          </a:lstStyle>
          <a:p>
            <a:r>
              <a:rPr lang="en-US" smtClean="0"/>
              <a:t>Click to edit Master title style</a:t>
            </a:r>
            <a:endParaRPr lang="en-US"/>
          </a:p>
        </p:txBody>
      </p:sp>
      <p:sp>
        <p:nvSpPr>
          <p:cNvPr id="3" name="Content Placeholder 2"/>
          <p:cNvSpPr>
            <a:spLocks noGrp="1"/>
          </p:cNvSpPr>
          <p:nvPr>
            <p:ph idx="1"/>
          </p:nvPr>
        </p:nvSpPr>
        <p:spPr>
          <a:xfrm rot="60000">
            <a:off x="4854291" y="1150993"/>
            <a:ext cx="3020792" cy="4625489"/>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rot="-60000">
            <a:off x="1148125" y="3623748"/>
            <a:ext cx="3048891" cy="2100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rot="60000">
            <a:off x="6341698" y="5885672"/>
            <a:ext cx="1213821" cy="365125"/>
          </a:xfrm>
        </p:spPr>
        <p:txBody>
          <a:bodyPr/>
          <a:lstStyle/>
          <a:p>
            <a:fld id="{1D8BD707-D9CF-40AE-B4C6-C98DA3205C09}" type="datetimeFigureOut">
              <a:rPr lang="en-US" smtClean="0"/>
              <a:pPr/>
              <a:t>2/25/2019</a:t>
            </a:fld>
            <a:endParaRPr lang="en-US"/>
          </a:p>
        </p:txBody>
      </p:sp>
      <p:sp>
        <p:nvSpPr>
          <p:cNvPr id="6" name="Footer Placeholder 5"/>
          <p:cNvSpPr>
            <a:spLocks noGrp="1"/>
          </p:cNvSpPr>
          <p:nvPr>
            <p:ph type="ftr" sz="quarter" idx="11"/>
          </p:nvPr>
        </p:nvSpPr>
        <p:spPr>
          <a:xfrm rot="-60000">
            <a:off x="914554" y="5829261"/>
            <a:ext cx="3522607" cy="365125"/>
          </a:xfrm>
        </p:spPr>
        <p:txBody>
          <a:bodyPr/>
          <a:lstStyle/>
          <a:p>
            <a:endParaRPr lang="en-US"/>
          </a:p>
        </p:txBody>
      </p:sp>
      <p:sp>
        <p:nvSpPr>
          <p:cNvPr id="7" name="Slide Number Placeholder 6"/>
          <p:cNvSpPr>
            <a:spLocks noGrp="1"/>
          </p:cNvSpPr>
          <p:nvPr>
            <p:ph type="sldNum" sz="quarter" idx="12"/>
          </p:nvPr>
        </p:nvSpPr>
        <p:spPr>
          <a:xfrm rot="60000">
            <a:off x="7557313" y="5896961"/>
            <a:ext cx="554023" cy="365125"/>
          </a:xfrm>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Freeform 3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5058" y="575769"/>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rot="60000">
            <a:off x="4464768" y="603920"/>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5"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6424" y="2020824"/>
            <a:ext cx="3063240" cy="1499616"/>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rot="60000">
            <a:off x="4898615" y="1207272"/>
            <a:ext cx="2913863" cy="4539412"/>
          </a:xfrm>
          <a:ln w="101600" cap="rnd">
            <a:solidFill>
              <a:srgbClr val="FFFFFF"/>
            </a:solidFill>
          </a:ln>
          <a:effectLst>
            <a:outerShdw blurRad="889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rot="-60000">
            <a:off x="1152144" y="3621024"/>
            <a:ext cx="3044952" cy="210312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rot="60000">
            <a:off x="6345936" y="5888737"/>
            <a:ext cx="1213821" cy="365125"/>
          </a:xfrm>
        </p:spPr>
        <p:txBody>
          <a:bodyPr/>
          <a:lstStyle/>
          <a:p>
            <a:fld id="{1D8BD707-D9CF-40AE-B4C6-C98DA3205C09}" type="datetimeFigureOut">
              <a:rPr lang="en-US" smtClean="0"/>
              <a:pPr/>
              <a:t>2/25/2019</a:t>
            </a:fld>
            <a:endParaRPr lang="en-US"/>
          </a:p>
        </p:txBody>
      </p:sp>
      <p:sp>
        <p:nvSpPr>
          <p:cNvPr id="6" name="Footer Placeholder 5"/>
          <p:cNvSpPr>
            <a:spLocks noGrp="1"/>
          </p:cNvSpPr>
          <p:nvPr>
            <p:ph type="ftr" sz="quarter" idx="11"/>
          </p:nvPr>
        </p:nvSpPr>
        <p:spPr>
          <a:xfrm rot="-60000">
            <a:off x="914569" y="5831037"/>
            <a:ext cx="3319043" cy="365125"/>
          </a:xfrm>
        </p:spPr>
        <p:txBody>
          <a:bodyPr/>
          <a:lstStyle/>
          <a:p>
            <a:endParaRPr lang="en-US"/>
          </a:p>
        </p:txBody>
      </p:sp>
      <p:sp>
        <p:nvSpPr>
          <p:cNvPr id="7" name="Slide Number Placeholder 6"/>
          <p:cNvSpPr>
            <a:spLocks noGrp="1"/>
          </p:cNvSpPr>
          <p:nvPr>
            <p:ph type="sldNum" sz="quarter" idx="12"/>
          </p:nvPr>
        </p:nvSpPr>
        <p:spPr>
          <a:xfrm rot="60000">
            <a:off x="7562089" y="5900026"/>
            <a:ext cx="554023" cy="365125"/>
          </a:xfrm>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628650" y="6069330"/>
            <a:ext cx="792099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31520" y="575310"/>
            <a:ext cx="7696200" cy="5715000"/>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31520" y="576072"/>
            <a:ext cx="7696200" cy="5715000"/>
          </a:xfrm>
          <a:prstGeom prst="rect">
            <a:avLst/>
          </a:prstGeom>
          <a:blipFill dpi="0" rotWithShape="1">
            <a:blip r:embed="rId13"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14" cstate="print"/>
          <a:srcRect/>
          <a:stretch>
            <a:fillRect/>
          </a:stretch>
        </p:blipFill>
        <p:spPr bwMode="auto">
          <a:xfrm rot="1435684">
            <a:off x="543741" y="273091"/>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14" cstate="print"/>
          <a:srcRect/>
          <a:stretch>
            <a:fillRect/>
          </a:stretch>
        </p:blipFill>
        <p:spPr bwMode="auto">
          <a:xfrm rot="4096196">
            <a:off x="8115079" y="298163"/>
            <a:ext cx="566928" cy="566928"/>
          </a:xfrm>
          <a:prstGeom prst="rect">
            <a:avLst/>
          </a:prstGeom>
          <a:noFill/>
        </p:spPr>
      </p:pic>
      <p:sp>
        <p:nvSpPr>
          <p:cNvPr id="2" name="Title Placeholder 1"/>
          <p:cNvSpPr>
            <a:spLocks noGrp="1"/>
          </p:cNvSpPr>
          <p:nvPr>
            <p:ph type="title"/>
          </p:nvPr>
        </p:nvSpPr>
        <p:spPr>
          <a:xfrm>
            <a:off x="1095023" y="817582"/>
            <a:ext cx="6965245" cy="1202485"/>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463040" y="2119257"/>
            <a:ext cx="6196405" cy="3603812"/>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454588" y="5809152"/>
            <a:ext cx="1213821" cy="365125"/>
          </a:xfrm>
          <a:prstGeom prst="rect">
            <a:avLst/>
          </a:prstGeom>
        </p:spPr>
        <p:txBody>
          <a:bodyPr vert="horz" lIns="91440" tIns="45720" rIns="91440" bIns="45720" rtlCol="0" anchor="ctr"/>
          <a:lstStyle>
            <a:lvl1pPr algn="r">
              <a:defRPr sz="1200">
                <a:solidFill>
                  <a:schemeClr val="tx2"/>
                </a:solidFill>
                <a:latin typeface="Rage Italic" pitchFamily="66" charset="0"/>
              </a:defRPr>
            </a:lvl1pPr>
          </a:lstStyle>
          <a:p>
            <a:fld id="{1D8BD707-D9CF-40AE-B4C6-C98DA3205C09}" type="datetimeFigureOut">
              <a:rPr lang="en-US" smtClean="0"/>
              <a:pPr/>
              <a:t>2/25/2019</a:t>
            </a:fld>
            <a:endParaRPr lang="en-US"/>
          </a:p>
        </p:txBody>
      </p:sp>
      <p:sp>
        <p:nvSpPr>
          <p:cNvPr id="5" name="Footer Placeholder 4"/>
          <p:cNvSpPr>
            <a:spLocks noGrp="1"/>
          </p:cNvSpPr>
          <p:nvPr>
            <p:ph type="ftr" sz="quarter" idx="3"/>
          </p:nvPr>
        </p:nvSpPr>
        <p:spPr>
          <a:xfrm>
            <a:off x="914401" y="5809152"/>
            <a:ext cx="5540188" cy="365125"/>
          </a:xfrm>
          <a:prstGeom prst="rect">
            <a:avLst/>
          </a:prstGeom>
        </p:spPr>
        <p:txBody>
          <a:bodyPr vert="horz" lIns="91440" tIns="45720" rIns="91440" bIns="45720" rtlCol="0" anchor="ctr"/>
          <a:lstStyle>
            <a:lvl1pPr algn="l">
              <a:defRPr sz="1400">
                <a:solidFill>
                  <a:schemeClr val="tx2"/>
                </a:solidFill>
                <a:latin typeface="Rage Italic" pitchFamily="66" charset="0"/>
              </a:defRPr>
            </a:lvl1pPr>
          </a:lstStyle>
          <a:p>
            <a:endParaRPr lang="en-US"/>
          </a:p>
        </p:txBody>
      </p:sp>
      <p:sp>
        <p:nvSpPr>
          <p:cNvPr id="6" name="Slide Number Placeholder 5"/>
          <p:cNvSpPr>
            <a:spLocks noGrp="1"/>
          </p:cNvSpPr>
          <p:nvPr>
            <p:ph type="sldNum" sz="quarter" idx="4"/>
          </p:nvPr>
        </p:nvSpPr>
        <p:spPr>
          <a:xfrm>
            <a:off x="7670202" y="5809152"/>
            <a:ext cx="554023" cy="365125"/>
          </a:xfrm>
          <a:prstGeom prst="rect">
            <a:avLst/>
          </a:prstGeom>
        </p:spPr>
        <p:txBody>
          <a:bodyPr vert="horz" lIns="91440" tIns="45720" rIns="91440" bIns="45720" rtlCol="0" anchor="ctr"/>
          <a:lstStyle>
            <a:lvl1pPr algn="r">
              <a:defRPr sz="1400">
                <a:solidFill>
                  <a:schemeClr val="tx2"/>
                </a:solidFill>
                <a:latin typeface="Rage Italic" pitchFamily="66" charset="0"/>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l" defTabSz="914400" rtl="0"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l" defTabSz="914400" rtl="0"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About Advertising</a:t>
            </a:r>
            <a:endParaRPr lang="en-US" dirty="0"/>
          </a:p>
        </p:txBody>
      </p:sp>
    </p:spTree>
    <p:extLst>
      <p:ext uri="{BB962C8B-B14F-4D97-AF65-F5344CB8AC3E}">
        <p14:creationId xmlns:p14="http://schemas.microsoft.com/office/powerpoint/2010/main" val="407404947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023" y="-76200"/>
            <a:ext cx="6965245" cy="685801"/>
          </a:xfrm>
        </p:spPr>
        <p:txBody>
          <a:bodyPr>
            <a:normAutofit fontScale="90000"/>
          </a:bodyPr>
          <a:lstStyle/>
          <a:p>
            <a:r>
              <a:rPr lang="en-US" dirty="0" smtClean="0"/>
              <a:t>Unethical advertising</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609600"/>
            <a:ext cx="7670800" cy="563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5891322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154146105"/>
              </p:ext>
            </p:extLst>
          </p:nvPr>
        </p:nvGraphicFramePr>
        <p:xfrm>
          <a:off x="0" y="-1295400"/>
          <a:ext cx="9144000" cy="9601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6014630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a:t>Types of </a:t>
            </a:r>
            <a:r>
              <a:rPr lang="en-US" dirty="0" smtClean="0"/>
              <a:t>advertising</a:t>
            </a:r>
            <a:endParaRPr lang="en-US" dirty="0"/>
          </a:p>
        </p:txBody>
      </p:sp>
    </p:spTree>
    <p:extLst>
      <p:ext uri="{BB962C8B-B14F-4D97-AF65-F5344CB8AC3E}">
        <p14:creationId xmlns:p14="http://schemas.microsoft.com/office/powerpoint/2010/main" val="17861578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531493727"/>
              </p:ext>
            </p:extLst>
          </p:nvPr>
        </p:nvGraphicFramePr>
        <p:xfrm>
          <a:off x="0" y="0"/>
          <a:ext cx="9144000" cy="685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0349152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33400"/>
            <a:ext cx="8229600" cy="1066800"/>
          </a:xfrm>
        </p:spPr>
        <p:txBody>
          <a:bodyPr/>
          <a:lstStyle/>
          <a:p>
            <a:r>
              <a:rPr lang="en-US" dirty="0" smtClean="0"/>
              <a:t>Types of advertising</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138744490"/>
              </p:ext>
            </p:extLst>
          </p:nvPr>
        </p:nvGraphicFramePr>
        <p:xfrm>
          <a:off x="457200" y="1676400"/>
          <a:ext cx="82296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16278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191000" cy="1143000"/>
          </a:xfrm>
        </p:spPr>
        <p:txBody>
          <a:bodyPr/>
          <a:lstStyle/>
          <a:p>
            <a:pPr eaLnBrk="1" hangingPunct="1">
              <a:defRPr/>
            </a:pPr>
            <a:r>
              <a:rPr lang="en-US" dirty="0" smtClean="0"/>
              <a:t>definition</a:t>
            </a:r>
            <a:endParaRPr lang="en-US" dirty="0"/>
          </a:p>
        </p:txBody>
      </p:sp>
      <p:sp>
        <p:nvSpPr>
          <p:cNvPr id="3" name="Content Placeholder 2"/>
          <p:cNvSpPr>
            <a:spLocks noGrp="1"/>
          </p:cNvSpPr>
          <p:nvPr>
            <p:ph idx="1"/>
          </p:nvPr>
        </p:nvSpPr>
        <p:spPr>
          <a:xfrm>
            <a:off x="762000" y="1676400"/>
            <a:ext cx="7467600" cy="3429000"/>
          </a:xfrm>
          <a:solidFill>
            <a:schemeClr val="accent1">
              <a:lumMod val="20000"/>
              <a:lumOff val="80000"/>
            </a:schemeClr>
          </a:solidFill>
          <a:ln>
            <a:solidFill>
              <a:schemeClr val="accent3">
                <a:lumMod val="60000"/>
                <a:lumOff val="40000"/>
              </a:schemeClr>
            </a:solidFill>
          </a:ln>
        </p:spPr>
        <p:txBody>
          <a:bodyPr/>
          <a:lstStyle/>
          <a:p>
            <a:pPr marL="0" indent="0" algn="ctr" eaLnBrk="1" hangingPunct="1">
              <a:lnSpc>
                <a:spcPct val="90000"/>
              </a:lnSpc>
              <a:buFont typeface="Wingdings" pitchFamily="2" charset="2"/>
              <a:buNone/>
              <a:defRPr/>
            </a:pPr>
            <a:r>
              <a:rPr lang="en-US" b="1" dirty="0" err="1" smtClean="0"/>
              <a:t>Kotler</a:t>
            </a:r>
            <a:r>
              <a:rPr lang="en-US" b="1" dirty="0" smtClean="0"/>
              <a:t>, Roberto &amp; Lee, 2002:</a:t>
            </a:r>
          </a:p>
          <a:p>
            <a:pPr algn="ctr" eaLnBrk="1" hangingPunct="1">
              <a:lnSpc>
                <a:spcPct val="90000"/>
              </a:lnSpc>
              <a:buFontTx/>
              <a:buNone/>
              <a:defRPr/>
            </a:pPr>
            <a:r>
              <a:rPr lang="en-US" i="1" dirty="0" smtClean="0"/>
              <a:t>	“</a:t>
            </a:r>
            <a:r>
              <a:rPr lang="en-US" sz="2800" b="1" i="1" dirty="0" smtClean="0"/>
              <a:t>Social Marketing is the use of marketing principles and techniques to influence a target audience to voluntarily </a:t>
            </a:r>
            <a:r>
              <a:rPr lang="en-US" sz="2800" b="1" i="1" u="sng" dirty="0" smtClean="0"/>
              <a:t>accept, reject, modify</a:t>
            </a:r>
            <a:r>
              <a:rPr lang="en-US" sz="2800" b="1" i="1" dirty="0" smtClean="0"/>
              <a:t>, or </a:t>
            </a:r>
            <a:r>
              <a:rPr lang="en-US" sz="2800" b="1" i="1" u="sng" dirty="0" smtClean="0"/>
              <a:t>abandon</a:t>
            </a:r>
            <a:r>
              <a:rPr lang="en-US" sz="2800" b="1" i="1" dirty="0" smtClean="0"/>
              <a:t> a behavior for the benefit of individuals, groups, or society as a whole.”</a:t>
            </a:r>
            <a:endParaRPr lang="en-US" sz="2800" b="1" dirty="0" smtClean="0"/>
          </a:p>
          <a:p>
            <a:pPr algn="ctr" eaLnBrk="1" hangingPunct="1">
              <a:defRPr/>
            </a:pPr>
            <a:endParaRPr lang="en-US" dirty="0"/>
          </a:p>
        </p:txBody>
      </p:sp>
      <p:sp>
        <p:nvSpPr>
          <p:cNvPr id="1024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7437368-674C-4770-B151-B4ADA52B4C87}" type="slidenum">
              <a:rPr lang="en-US" smtClean="0">
                <a:solidFill>
                  <a:srgbClr val="FFFFFF"/>
                </a:solidFill>
              </a:rPr>
              <a:pPr eaLnBrk="1" hangingPunct="1"/>
              <a:t>15</a:t>
            </a:fld>
            <a:endParaRPr lang="en-US" smtClean="0">
              <a:solidFill>
                <a:srgbClr val="FFFFFF"/>
              </a:solidFill>
            </a:endParaRPr>
          </a:p>
        </p:txBody>
      </p:sp>
    </p:spTree>
    <p:extLst>
      <p:ext uri="{BB962C8B-B14F-4D97-AF65-F5344CB8AC3E}">
        <p14:creationId xmlns:p14="http://schemas.microsoft.com/office/powerpoint/2010/main" val="72683171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5400" y="3200399"/>
            <a:ext cx="3733800" cy="1295401"/>
          </a:xfrm>
        </p:spPr>
        <p:txBody>
          <a:bodyPr>
            <a:normAutofit fontScale="90000"/>
          </a:bodyPr>
          <a:lstStyle/>
          <a:p>
            <a:r>
              <a:rPr lang="en-US" dirty="0" smtClean="0"/>
              <a:t>PUBLIC SERVICE ADVERTISING</a:t>
            </a:r>
            <a:endParaRPr lang="en-US" dirty="0"/>
          </a:p>
        </p:txBody>
      </p:sp>
      <p:pic>
        <p:nvPicPr>
          <p:cNvPr id="4" name="Content Placeholder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412" y="0"/>
            <a:ext cx="5235388" cy="6843926"/>
          </a:xfrm>
          <a:prstGeom prst="rect">
            <a:avLst/>
          </a:prstGeom>
        </p:spPr>
      </p:pic>
    </p:spTree>
    <p:extLst>
      <p:ext uri="{BB962C8B-B14F-4D97-AF65-F5344CB8AC3E}">
        <p14:creationId xmlns:p14="http://schemas.microsoft.com/office/powerpoint/2010/main" val="219806702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a:xfrm>
            <a:off x="457200" y="152400"/>
            <a:ext cx="8229600" cy="792163"/>
          </a:xfrm>
        </p:spPr>
        <p:txBody>
          <a:bodyPr>
            <a:normAutofit fontScale="90000"/>
          </a:bodyPr>
          <a:lstStyle/>
          <a:p>
            <a:pPr eaLnBrk="1" fontAlgn="auto" hangingPunct="1">
              <a:spcAft>
                <a:spcPts val="0"/>
              </a:spcAft>
              <a:defRPr/>
            </a:pPr>
            <a:r>
              <a:rPr lang="en-US" dirty="0" smtClean="0"/>
              <a:t>Behavioral </a:t>
            </a:r>
            <a:r>
              <a:rPr lang="en-US" dirty="0" smtClean="0"/>
              <a:t>Change most important for PSA advertising </a:t>
            </a:r>
            <a:endParaRPr lang="en-US" dirty="0" smtClean="0"/>
          </a:p>
        </p:txBody>
      </p:sp>
      <p:sp>
        <p:nvSpPr>
          <p:cNvPr id="11267"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9C71B75-70F3-4A3C-8F42-0AB1746D6C42}" type="slidenum">
              <a:rPr lang="en-US" smtClean="0"/>
              <a:pPr eaLnBrk="1" hangingPunct="1"/>
              <a:t>17</a:t>
            </a:fld>
            <a:endParaRPr lang="en-US" smtClean="0"/>
          </a:p>
        </p:txBody>
      </p:sp>
      <p:graphicFrame>
        <p:nvGraphicFramePr>
          <p:cNvPr id="2" name="Diagram 1"/>
          <p:cNvGraphicFramePr/>
          <p:nvPr/>
        </p:nvGraphicFramePr>
        <p:xfrm>
          <a:off x="228600" y="1066800"/>
          <a:ext cx="8686800" cy="5486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3459836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39703" y="609600"/>
            <a:ext cx="2188792" cy="502920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8599" y="630621"/>
            <a:ext cx="4229100" cy="5691114"/>
          </a:xfrm>
          <a:prstGeom prst="rect">
            <a:avLst/>
          </a:prstGeom>
        </p:spPr>
      </p:pic>
    </p:spTree>
    <p:extLst>
      <p:ext uri="{BB962C8B-B14F-4D97-AF65-F5344CB8AC3E}">
        <p14:creationId xmlns:p14="http://schemas.microsoft.com/office/powerpoint/2010/main" val="58337772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 y="764563"/>
            <a:ext cx="4419600" cy="5560835"/>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5800" y="125506"/>
            <a:ext cx="4648200" cy="6838950"/>
          </a:xfrm>
          <a:prstGeom prst="rect">
            <a:avLst/>
          </a:prstGeom>
        </p:spPr>
      </p:pic>
    </p:spTree>
    <p:extLst>
      <p:ext uri="{BB962C8B-B14F-4D97-AF65-F5344CB8AC3E}">
        <p14:creationId xmlns:p14="http://schemas.microsoft.com/office/powerpoint/2010/main" val="289787320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Definitions </a:t>
            </a:r>
            <a:endParaRPr lang="en-US" dirty="0"/>
          </a:p>
        </p:txBody>
      </p:sp>
      <p:sp>
        <p:nvSpPr>
          <p:cNvPr id="3" name="Content Placeholder 2"/>
          <p:cNvSpPr>
            <a:spLocks noGrp="1"/>
          </p:cNvSpPr>
          <p:nvPr>
            <p:ph idx="1"/>
          </p:nvPr>
        </p:nvSpPr>
        <p:spPr>
          <a:xfrm>
            <a:off x="1463040" y="2119257"/>
            <a:ext cx="6614160" cy="2071743"/>
          </a:xfrm>
        </p:spPr>
        <p:style>
          <a:lnRef idx="1">
            <a:schemeClr val="accent2"/>
          </a:lnRef>
          <a:fillRef idx="2">
            <a:schemeClr val="accent2"/>
          </a:fillRef>
          <a:effectRef idx="1">
            <a:schemeClr val="accent2"/>
          </a:effectRef>
          <a:fontRef idx="minor">
            <a:schemeClr val="dk1"/>
          </a:fontRef>
        </p:style>
        <p:txBody>
          <a:bodyPr>
            <a:normAutofit/>
          </a:bodyPr>
          <a:lstStyle/>
          <a:p>
            <a:r>
              <a:rPr lang="en-US" dirty="0" smtClean="0"/>
              <a:t>According </a:t>
            </a:r>
            <a:r>
              <a:rPr lang="en-US" dirty="0"/>
              <a:t>to </a:t>
            </a:r>
            <a:r>
              <a:rPr lang="en-US" b="1" dirty="0"/>
              <a:t>American Marketing Association</a:t>
            </a:r>
            <a:r>
              <a:rPr lang="en-US" dirty="0"/>
              <a:t> (</a:t>
            </a:r>
            <a:r>
              <a:rPr lang="en-US" b="1" dirty="0"/>
              <a:t>AMA</a:t>
            </a:r>
            <a:r>
              <a:rPr lang="en-US" dirty="0"/>
              <a:t>), </a:t>
            </a:r>
            <a:endParaRPr lang="en-US" dirty="0" smtClean="0"/>
          </a:p>
          <a:p>
            <a:pPr marL="0" indent="0">
              <a:buNone/>
            </a:pPr>
            <a:r>
              <a:rPr lang="en-US" dirty="0" smtClean="0"/>
              <a:t>"</a:t>
            </a:r>
            <a:r>
              <a:rPr lang="en-US" b="1" dirty="0"/>
              <a:t>Advertising</a:t>
            </a:r>
            <a:r>
              <a:rPr lang="en-US" dirty="0"/>
              <a:t> means any paid form of non-personal presentation and promotion of ideas, goods, or services by an identified sponsor."</a:t>
            </a:r>
          </a:p>
        </p:txBody>
      </p:sp>
      <p:sp>
        <p:nvSpPr>
          <p:cNvPr id="4" name="Rectangle 3"/>
          <p:cNvSpPr/>
          <p:nvPr/>
        </p:nvSpPr>
        <p:spPr>
          <a:xfrm>
            <a:off x="1219200" y="4800600"/>
            <a:ext cx="6858000" cy="58477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en-US" sz="3200" b="1" dirty="0"/>
              <a:t>Advertising</a:t>
            </a:r>
            <a:r>
              <a:rPr lang="en-US" sz="3200" dirty="0"/>
              <a:t> is salesmanship in print</a:t>
            </a:r>
            <a:r>
              <a:rPr lang="en-US" sz="3200" dirty="0" smtClean="0"/>
              <a:t>.</a:t>
            </a:r>
            <a:endParaRPr lang="en-US" sz="3200" dirty="0"/>
          </a:p>
        </p:txBody>
      </p:sp>
    </p:spTree>
    <p:extLst>
      <p:ext uri="{BB962C8B-B14F-4D97-AF65-F5344CB8AC3E}">
        <p14:creationId xmlns:p14="http://schemas.microsoft.com/office/powerpoint/2010/main" val="38208908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609600"/>
            <a:ext cx="7543800" cy="5562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852724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Characteristics </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819251593"/>
              </p:ext>
            </p:extLst>
          </p:nvPr>
        </p:nvGraphicFramePr>
        <p:xfrm>
          <a:off x="1463675" y="2119313"/>
          <a:ext cx="6196013" cy="36036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8959951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dirty="0" smtClean="0"/>
              <a:t>IMPORTANCE OF ADVERTISING</a:t>
            </a:r>
            <a:br>
              <a:rPr lang="en-US" dirty="0" smtClean="0"/>
            </a:br>
            <a:endParaRPr lang="en-US"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2652240774"/>
              </p:ext>
            </p:extLst>
          </p:nvPr>
        </p:nvGraphicFramePr>
        <p:xfrm>
          <a:off x="228600" y="2020066"/>
          <a:ext cx="8915400" cy="48379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469369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Social aspects of advertising </a:t>
            </a:r>
            <a:endParaRPr lang="en-US" dirty="0"/>
          </a:p>
        </p:txBody>
      </p:sp>
      <p:graphicFrame>
        <p:nvGraphicFramePr>
          <p:cNvPr id="4" name="Content Placeholder 3"/>
          <p:cNvGraphicFramePr>
            <a:graphicFrameLocks noGrp="1"/>
          </p:cNvGraphicFramePr>
          <p:nvPr>
            <p:ph sz="quarter" idx="1"/>
            <p:extLst/>
          </p:nvPr>
        </p:nvGraphicFramePr>
        <p:xfrm>
          <a:off x="612775" y="1600200"/>
          <a:ext cx="8153400" cy="4495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0581500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47100"/>
          <a:stretch/>
        </p:blipFill>
        <p:spPr bwMode="auto">
          <a:xfrm>
            <a:off x="0" y="0"/>
            <a:ext cx="9144000" cy="7019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874453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122" name="Picture 2" descr="10 Stats"/>
          <p:cNvPicPr>
            <a:picLocks noChangeAspect="1" noChangeArrowheads="1"/>
          </p:cNvPicPr>
          <p:nvPr/>
        </p:nvPicPr>
        <p:blipFill rotWithShape="1">
          <a:blip r:embed="rId2">
            <a:extLst>
              <a:ext uri="{28A0092B-C50C-407E-A947-70E740481C1C}">
                <a14:useLocalDpi xmlns:a14="http://schemas.microsoft.com/office/drawing/2010/main" val="0"/>
              </a:ext>
            </a:extLst>
          </a:blip>
          <a:srcRect t="53405" b="7246"/>
          <a:stretch/>
        </p:blipFill>
        <p:spPr bwMode="auto">
          <a:xfrm>
            <a:off x="24063" y="20052"/>
            <a:ext cx="9119937" cy="68379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26222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89021"/>
            <a:ext cx="6965245" cy="1058779"/>
          </a:xfrm>
        </p:spPr>
        <p:txBody>
          <a:bodyPr>
            <a:normAutofit fontScale="90000"/>
          </a:bodyPr>
          <a:lstStyle/>
          <a:p>
            <a:r>
              <a:rPr lang="en-US" dirty="0" smtClean="0"/>
              <a:t>Positive effects of advertising</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994251688"/>
              </p:ext>
            </p:extLst>
          </p:nvPr>
        </p:nvGraphicFramePr>
        <p:xfrm>
          <a:off x="304800" y="1752600"/>
          <a:ext cx="8686800" cy="4648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9804248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ushpin">
  <a:themeElements>
    <a:clrScheme name="Pushpin">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Pushpin">
      <a:majorFont>
        <a:latin typeface="Constantia"/>
        <a:ea typeface=""/>
        <a:cs typeface=""/>
        <a:font script="Jpan" typeface="HGS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ushpin">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prstDash val="solid"/>
        </a:ln>
        <a:ln w="15875" cap="flat" cmpd="sng" algn="ctr">
          <a:solidFill>
            <a:schemeClr val="phClr">
              <a:shade val="80000"/>
              <a:lumMod val="90000"/>
            </a:schemeClr>
          </a:solidFill>
          <a:prstDash val="solid"/>
        </a:ln>
        <a:ln w="25400" cap="flat" cmpd="sng" algn="ctr">
          <a:solidFill>
            <a:schemeClr val="phClr"/>
          </a:solidFill>
          <a:prstDash val="solid"/>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tint val="93000"/>
          </a:schemeClr>
        </a:solidFill>
        <a:blipFill rotWithShape="1">
          <a:blip xmlns:r="http://schemas.openxmlformats.org/officeDocument/2006/relationships" r:embed="rId1">
            <a:duotone>
              <a:schemeClr val="phClr">
                <a:shade val="80000"/>
                <a:satMod val="140000"/>
                <a:lumMod val="50000"/>
              </a:schemeClr>
              <a:schemeClr val="phClr">
                <a:tint val="95000"/>
                <a:satMod val="180000"/>
                <a:lumMod val="160000"/>
              </a:schemeClr>
            </a:duotone>
          </a:blip>
          <a:stretch/>
        </a:blipFill>
        <a:blipFill rotWithShape="1">
          <a:blip xmlns:r="http://schemas.openxmlformats.org/officeDocument/2006/relationships" r:embed="rId2">
            <a:duotone>
              <a:schemeClr val="phClr">
                <a:tint val="98000"/>
                <a:shade val="90000"/>
                <a:satMod val="120000"/>
                <a:lumMod val="54000"/>
              </a:schemeClr>
              <a:schemeClr val="phClr">
                <a:tint val="80000"/>
                <a:satMod val="160000"/>
                <a:lumMod val="14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Pushpin</Template>
  <TotalTime>176</TotalTime>
  <Words>1305</Words>
  <Application>Microsoft Office PowerPoint</Application>
  <PresentationFormat>On-screen Show (4:3)</PresentationFormat>
  <Paragraphs>121</Paragraphs>
  <Slides>19</Slides>
  <Notes>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19</vt:i4>
      </vt:variant>
    </vt:vector>
  </HeadingPairs>
  <TitlesOfParts>
    <vt:vector size="28" baseType="lpstr">
      <vt:lpstr>Arial</vt:lpstr>
      <vt:lpstr>Brush Script MT</vt:lpstr>
      <vt:lpstr>Calibri</vt:lpstr>
      <vt:lpstr>Constantia</vt:lpstr>
      <vt:lpstr>Franklin Gothic Book</vt:lpstr>
      <vt:lpstr>Rage Italic</vt:lpstr>
      <vt:lpstr>Times New Roman</vt:lpstr>
      <vt:lpstr>Wingdings</vt:lpstr>
      <vt:lpstr>Pushpin</vt:lpstr>
      <vt:lpstr>About Advertising</vt:lpstr>
      <vt:lpstr>Definitions </vt:lpstr>
      <vt:lpstr>PowerPoint Presentation</vt:lpstr>
      <vt:lpstr>Characteristics </vt:lpstr>
      <vt:lpstr>IMPORTANCE OF ADVERTISING </vt:lpstr>
      <vt:lpstr>Social aspects of advertising </vt:lpstr>
      <vt:lpstr>PowerPoint Presentation</vt:lpstr>
      <vt:lpstr>PowerPoint Presentation</vt:lpstr>
      <vt:lpstr>Positive effects of advertising</vt:lpstr>
      <vt:lpstr>Unethical advertising</vt:lpstr>
      <vt:lpstr>PowerPoint Presentation</vt:lpstr>
      <vt:lpstr>Types of advertising</vt:lpstr>
      <vt:lpstr>PowerPoint Presentation</vt:lpstr>
      <vt:lpstr>Types of advertising</vt:lpstr>
      <vt:lpstr>definition</vt:lpstr>
      <vt:lpstr>PUBLIC SERVICE ADVERTISING</vt:lpstr>
      <vt:lpstr>Behavioral Change most important for PSA advertising </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About Advertising</dc:title>
  <dc:creator>admin</dc:creator>
  <cp:lastModifiedBy>Kiran S Dalani</cp:lastModifiedBy>
  <cp:revision>9</cp:revision>
  <dcterms:created xsi:type="dcterms:W3CDTF">2006-08-16T00:00:00Z</dcterms:created>
  <dcterms:modified xsi:type="dcterms:W3CDTF">2019-02-25T17:10:55Z</dcterms:modified>
</cp:coreProperties>
</file>