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
  </p:notesMasterIdLst>
  <p:sldIdLst>
    <p:sldId id="256" r:id="rId2"/>
    <p:sldId id="257" r:id="rId3"/>
    <p:sldId id="260" r:id="rId4"/>
    <p:sldId id="261" r:id="rId5"/>
    <p:sldId id="262" r:id="rId6"/>
    <p:sldId id="258" r:id="rId7"/>
    <p:sldId id="259"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1456" autoAdjust="0"/>
  </p:normalViewPr>
  <p:slideViewPr>
    <p:cSldViewPr>
      <p:cViewPr varScale="1">
        <p:scale>
          <a:sx n="44" d="100"/>
          <a:sy n="44" d="100"/>
        </p:scale>
        <p:origin x="-2136"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155CD10-0AB1-4AEA-AB00-1D168BF38D4D}" type="doc">
      <dgm:prSet loTypeId="urn:microsoft.com/office/officeart/2005/8/layout/hList6" loCatId="list" qsTypeId="urn:microsoft.com/office/officeart/2005/8/quickstyle/simple3" qsCatId="simple" csTypeId="urn:microsoft.com/office/officeart/2005/8/colors/colorful3" csCatId="colorful" phldr="1"/>
      <dgm:spPr/>
      <dgm:t>
        <a:bodyPr/>
        <a:lstStyle/>
        <a:p>
          <a:endParaRPr lang="en-US"/>
        </a:p>
      </dgm:t>
    </dgm:pt>
    <dgm:pt modelId="{F208FFBA-A01D-4C1E-BD2C-1A2D0CD4B95A}">
      <dgm:prSet phldrT="[Text]"/>
      <dgm:spPr/>
      <dgm:t>
        <a:bodyPr/>
        <a:lstStyle/>
        <a:p>
          <a:r>
            <a:rPr lang="en-US" sz="2100" dirty="0" smtClean="0"/>
            <a:t>Pre-testing methods</a:t>
          </a:r>
          <a:endParaRPr lang="en-US" sz="2100" dirty="0"/>
        </a:p>
      </dgm:t>
    </dgm:pt>
    <dgm:pt modelId="{6FC0D69B-A0D9-44A0-85E4-62D51883D733}" type="parTrans" cxnId="{7F981070-33B8-49E5-8820-3DDB08886BFA}">
      <dgm:prSet/>
      <dgm:spPr/>
      <dgm:t>
        <a:bodyPr/>
        <a:lstStyle/>
        <a:p>
          <a:endParaRPr lang="en-US"/>
        </a:p>
      </dgm:t>
    </dgm:pt>
    <dgm:pt modelId="{88363BB4-4DC2-4D20-AF7F-2344213ED436}" type="sibTrans" cxnId="{7F981070-33B8-49E5-8820-3DDB08886BFA}">
      <dgm:prSet/>
      <dgm:spPr/>
      <dgm:t>
        <a:bodyPr/>
        <a:lstStyle/>
        <a:p>
          <a:endParaRPr lang="en-US"/>
        </a:p>
      </dgm:t>
    </dgm:pt>
    <dgm:pt modelId="{48E8052E-03DF-4FE4-B6AD-19829A1C9AF3}">
      <dgm:prSet phldrT="[Text]"/>
      <dgm:spPr/>
      <dgm:t>
        <a:bodyPr/>
        <a:lstStyle/>
        <a:p>
          <a:r>
            <a:rPr lang="en-US" sz="1600" dirty="0" smtClean="0"/>
            <a:t>Checklist method</a:t>
          </a:r>
          <a:endParaRPr lang="en-US" sz="1600" dirty="0"/>
        </a:p>
      </dgm:t>
    </dgm:pt>
    <dgm:pt modelId="{3EFAD907-CF56-4809-A062-7015C1933580}" type="parTrans" cxnId="{60B9D1E6-D52D-42FB-A12E-000A25E9A1B3}">
      <dgm:prSet/>
      <dgm:spPr/>
      <dgm:t>
        <a:bodyPr/>
        <a:lstStyle/>
        <a:p>
          <a:endParaRPr lang="en-US"/>
        </a:p>
      </dgm:t>
    </dgm:pt>
    <dgm:pt modelId="{8921588B-4115-4142-BCC2-F33A21ABE237}" type="sibTrans" cxnId="{60B9D1E6-D52D-42FB-A12E-000A25E9A1B3}">
      <dgm:prSet/>
      <dgm:spPr/>
      <dgm:t>
        <a:bodyPr/>
        <a:lstStyle/>
        <a:p>
          <a:endParaRPr lang="en-US"/>
        </a:p>
      </dgm:t>
    </dgm:pt>
    <dgm:pt modelId="{E1CFDB6C-57D2-4D22-A697-F1E8085EED7D}">
      <dgm:prSet phldrT="[Text]" custT="1"/>
      <dgm:spPr/>
      <dgm:t>
        <a:bodyPr/>
        <a:lstStyle/>
        <a:p>
          <a:r>
            <a:rPr lang="en-US" sz="1800" b="0" u="sng" dirty="0" smtClean="0"/>
            <a:t>Concept testing</a:t>
          </a:r>
          <a:endParaRPr lang="en-US" sz="1800" b="0" u="sng" dirty="0"/>
        </a:p>
      </dgm:t>
    </dgm:pt>
    <dgm:pt modelId="{6CA76142-E328-4DB8-9A16-BA791C60D3F0}" type="parTrans" cxnId="{E6537394-CB20-4D0B-B4AF-9083A41A9711}">
      <dgm:prSet/>
      <dgm:spPr/>
      <dgm:t>
        <a:bodyPr/>
        <a:lstStyle/>
        <a:p>
          <a:endParaRPr lang="en-US"/>
        </a:p>
      </dgm:t>
    </dgm:pt>
    <dgm:pt modelId="{57406B8F-973A-488F-85AC-8D04B17015D7}" type="sibTrans" cxnId="{E6537394-CB20-4D0B-B4AF-9083A41A9711}">
      <dgm:prSet/>
      <dgm:spPr/>
      <dgm:t>
        <a:bodyPr/>
        <a:lstStyle/>
        <a:p>
          <a:endParaRPr lang="en-US"/>
        </a:p>
      </dgm:t>
    </dgm:pt>
    <dgm:pt modelId="{0343761A-3EBA-42E8-B2C0-3D4044AC1999}">
      <dgm:prSet phldrT="[Text]"/>
      <dgm:spPr/>
      <dgm:t>
        <a:bodyPr/>
        <a:lstStyle/>
        <a:p>
          <a:r>
            <a:rPr lang="en-US" sz="2100" dirty="0" smtClean="0"/>
            <a:t>Concurrent methods</a:t>
          </a:r>
          <a:endParaRPr lang="en-US" sz="2100" dirty="0"/>
        </a:p>
      </dgm:t>
    </dgm:pt>
    <dgm:pt modelId="{BBEFED60-58FD-4D0D-B05B-2FB20513E379}" type="parTrans" cxnId="{8A95D95C-4A01-483D-8692-755970C3172B}">
      <dgm:prSet/>
      <dgm:spPr/>
      <dgm:t>
        <a:bodyPr/>
        <a:lstStyle/>
        <a:p>
          <a:endParaRPr lang="en-US"/>
        </a:p>
      </dgm:t>
    </dgm:pt>
    <dgm:pt modelId="{BF2A472C-5BD1-43F0-BEC5-EF243865D978}" type="sibTrans" cxnId="{8A95D95C-4A01-483D-8692-755970C3172B}">
      <dgm:prSet/>
      <dgm:spPr/>
      <dgm:t>
        <a:bodyPr/>
        <a:lstStyle/>
        <a:p>
          <a:endParaRPr lang="en-US"/>
        </a:p>
      </dgm:t>
    </dgm:pt>
    <dgm:pt modelId="{6A80764E-8473-4B40-918F-7CDE9D398B9F}">
      <dgm:prSet phldrT="[Text]"/>
      <dgm:spPr/>
      <dgm:t>
        <a:bodyPr/>
        <a:lstStyle/>
        <a:p>
          <a:r>
            <a:rPr lang="en-US" sz="1600" dirty="0" smtClean="0"/>
            <a:t>Consumer diaries</a:t>
          </a:r>
          <a:endParaRPr lang="en-US" sz="1600" dirty="0"/>
        </a:p>
      </dgm:t>
    </dgm:pt>
    <dgm:pt modelId="{DA1B2B21-87CB-4C74-A638-4EBE662AD39E}" type="parTrans" cxnId="{972BAA4A-3A6F-4587-96C5-E7DB76D4C816}">
      <dgm:prSet/>
      <dgm:spPr/>
      <dgm:t>
        <a:bodyPr/>
        <a:lstStyle/>
        <a:p>
          <a:endParaRPr lang="en-US"/>
        </a:p>
      </dgm:t>
    </dgm:pt>
    <dgm:pt modelId="{5A90EFDD-7E44-4999-997E-4D79700D70C0}" type="sibTrans" cxnId="{972BAA4A-3A6F-4587-96C5-E7DB76D4C816}">
      <dgm:prSet/>
      <dgm:spPr/>
      <dgm:t>
        <a:bodyPr/>
        <a:lstStyle/>
        <a:p>
          <a:endParaRPr lang="en-US"/>
        </a:p>
      </dgm:t>
    </dgm:pt>
    <dgm:pt modelId="{C0598388-938D-452B-9877-D6DE9C75C51F}">
      <dgm:prSet phldrT="[Text]"/>
      <dgm:spPr/>
      <dgm:t>
        <a:bodyPr/>
        <a:lstStyle/>
        <a:p>
          <a:r>
            <a:rPr lang="en-US" sz="1600" dirty="0" smtClean="0"/>
            <a:t>Copy testing</a:t>
          </a:r>
          <a:endParaRPr lang="en-US" sz="1600" dirty="0"/>
        </a:p>
      </dgm:t>
    </dgm:pt>
    <dgm:pt modelId="{C1157205-01A5-41DE-9B2B-E86618EE340B}" type="parTrans" cxnId="{3523AB79-640E-4E9C-9A89-BBD0E7C490EA}">
      <dgm:prSet/>
      <dgm:spPr/>
      <dgm:t>
        <a:bodyPr/>
        <a:lstStyle/>
        <a:p>
          <a:endParaRPr lang="en-US"/>
        </a:p>
      </dgm:t>
    </dgm:pt>
    <dgm:pt modelId="{485120A6-0ACA-43EA-9D2B-FEC0263BBDCE}" type="sibTrans" cxnId="{3523AB79-640E-4E9C-9A89-BBD0E7C490EA}">
      <dgm:prSet/>
      <dgm:spPr/>
      <dgm:t>
        <a:bodyPr/>
        <a:lstStyle/>
        <a:p>
          <a:endParaRPr lang="en-US"/>
        </a:p>
      </dgm:t>
    </dgm:pt>
    <dgm:pt modelId="{42C76291-71BF-4BD1-9ABA-FF5C6ABDB28E}">
      <dgm:prSet phldrT="[Text]"/>
      <dgm:spPr/>
      <dgm:t>
        <a:bodyPr/>
        <a:lstStyle/>
        <a:p>
          <a:r>
            <a:rPr lang="en-US" sz="1600" dirty="0" smtClean="0"/>
            <a:t>Rating scales</a:t>
          </a:r>
          <a:endParaRPr lang="en-US" sz="1600" dirty="0"/>
        </a:p>
      </dgm:t>
    </dgm:pt>
    <dgm:pt modelId="{494727B6-E022-4CDE-859F-FEE986640905}" type="parTrans" cxnId="{4D78CA82-BECA-4085-8220-06E8D1D02788}">
      <dgm:prSet/>
      <dgm:spPr/>
      <dgm:t>
        <a:bodyPr/>
        <a:lstStyle/>
        <a:p>
          <a:endParaRPr lang="en-US"/>
        </a:p>
      </dgm:t>
    </dgm:pt>
    <dgm:pt modelId="{63260F0E-8492-4B20-86D5-246DD7E53C28}" type="sibTrans" cxnId="{4D78CA82-BECA-4085-8220-06E8D1D02788}">
      <dgm:prSet/>
      <dgm:spPr/>
      <dgm:t>
        <a:bodyPr/>
        <a:lstStyle/>
        <a:p>
          <a:endParaRPr lang="en-US"/>
        </a:p>
      </dgm:t>
    </dgm:pt>
    <dgm:pt modelId="{E4F27AAE-62B6-4AA5-8465-ADE1C178DB55}">
      <dgm:prSet phldrT="[Text]"/>
      <dgm:spPr/>
      <dgm:t>
        <a:bodyPr/>
        <a:lstStyle/>
        <a:p>
          <a:r>
            <a:rPr lang="en-US" sz="1600" dirty="0" smtClean="0"/>
            <a:t>Simulated sales tests</a:t>
          </a:r>
          <a:endParaRPr lang="en-US" sz="1600" dirty="0"/>
        </a:p>
      </dgm:t>
    </dgm:pt>
    <dgm:pt modelId="{03BEB693-E044-415E-9771-2B8B180E869D}" type="parTrans" cxnId="{4FCA102D-C936-4375-A83F-4F52C82BA173}">
      <dgm:prSet/>
      <dgm:spPr/>
      <dgm:t>
        <a:bodyPr/>
        <a:lstStyle/>
        <a:p>
          <a:endParaRPr lang="en-US"/>
        </a:p>
      </dgm:t>
    </dgm:pt>
    <dgm:pt modelId="{7156F7C5-745E-4BEF-B708-ECE27DD201C8}" type="sibTrans" cxnId="{4FCA102D-C936-4375-A83F-4F52C82BA173}">
      <dgm:prSet/>
      <dgm:spPr/>
      <dgm:t>
        <a:bodyPr/>
        <a:lstStyle/>
        <a:p>
          <a:endParaRPr lang="en-US"/>
        </a:p>
      </dgm:t>
    </dgm:pt>
    <dgm:pt modelId="{EC9CAF87-8F9A-450D-B46C-59E94154D5C7}">
      <dgm:prSet phldrT="[Text]"/>
      <dgm:spPr/>
      <dgm:t>
        <a:bodyPr/>
        <a:lstStyle/>
        <a:p>
          <a:r>
            <a:rPr lang="en-US" sz="1600" dirty="0" smtClean="0"/>
            <a:t>The consumer jury method</a:t>
          </a:r>
          <a:endParaRPr lang="en-US" sz="1600" dirty="0"/>
        </a:p>
      </dgm:t>
    </dgm:pt>
    <dgm:pt modelId="{2314DABF-86A1-495C-B8B0-6DBA3CDCE5A7}" type="parTrans" cxnId="{2F805B3A-FBB0-4A68-AA9A-0627E6DB1422}">
      <dgm:prSet/>
      <dgm:spPr/>
      <dgm:t>
        <a:bodyPr/>
        <a:lstStyle/>
        <a:p>
          <a:endParaRPr lang="en-US"/>
        </a:p>
      </dgm:t>
    </dgm:pt>
    <dgm:pt modelId="{B4887449-B6B3-4FF3-BC7D-667B6BA8367C}" type="sibTrans" cxnId="{2F805B3A-FBB0-4A68-AA9A-0627E6DB1422}">
      <dgm:prSet/>
      <dgm:spPr/>
      <dgm:t>
        <a:bodyPr/>
        <a:lstStyle/>
        <a:p>
          <a:endParaRPr lang="en-US"/>
        </a:p>
      </dgm:t>
    </dgm:pt>
    <dgm:pt modelId="{8A9CB2F9-DC3D-4FBB-BBF1-7417E5D29F75}">
      <dgm:prSet phldrT="[Text]"/>
      <dgm:spPr/>
      <dgm:t>
        <a:bodyPr/>
        <a:lstStyle/>
        <a:p>
          <a:r>
            <a:rPr lang="en-US" sz="1600" dirty="0" smtClean="0"/>
            <a:t>Sales area test</a:t>
          </a:r>
          <a:endParaRPr lang="en-US" sz="1600" dirty="0"/>
        </a:p>
      </dgm:t>
    </dgm:pt>
    <dgm:pt modelId="{982D5A85-2FB1-4A6C-8699-F147D921B9E6}" type="parTrans" cxnId="{B6B82F96-58A2-4C11-B7D5-02C6E93E0602}">
      <dgm:prSet/>
      <dgm:spPr/>
      <dgm:t>
        <a:bodyPr/>
        <a:lstStyle/>
        <a:p>
          <a:endParaRPr lang="en-US"/>
        </a:p>
      </dgm:t>
    </dgm:pt>
    <dgm:pt modelId="{05915012-7242-417A-AEBD-068E45CF9797}" type="sibTrans" cxnId="{B6B82F96-58A2-4C11-B7D5-02C6E93E0602}">
      <dgm:prSet/>
      <dgm:spPr/>
      <dgm:t>
        <a:bodyPr/>
        <a:lstStyle/>
        <a:p>
          <a:endParaRPr lang="en-US"/>
        </a:p>
      </dgm:t>
    </dgm:pt>
    <dgm:pt modelId="{474D934D-D36E-474F-BABD-0209173641C3}">
      <dgm:prSet phldrT="[Text]"/>
      <dgm:spPr/>
      <dgm:t>
        <a:bodyPr/>
        <a:lstStyle/>
        <a:p>
          <a:r>
            <a:rPr lang="en-US" sz="1600" dirty="0" smtClean="0"/>
            <a:t>Portfolio test</a:t>
          </a:r>
          <a:endParaRPr lang="en-US" sz="1600" dirty="0"/>
        </a:p>
      </dgm:t>
    </dgm:pt>
    <dgm:pt modelId="{2A1FD4DF-4B07-49EC-BC3B-D640BA98B7BC}" type="parTrans" cxnId="{5EBD80F7-C2D3-4D6A-9988-D16067185C05}">
      <dgm:prSet/>
      <dgm:spPr/>
      <dgm:t>
        <a:bodyPr/>
        <a:lstStyle/>
        <a:p>
          <a:endParaRPr lang="en-US"/>
        </a:p>
      </dgm:t>
    </dgm:pt>
    <dgm:pt modelId="{398A71FC-8751-4B5A-9250-A98AD4D0ACAA}" type="sibTrans" cxnId="{5EBD80F7-C2D3-4D6A-9988-D16067185C05}">
      <dgm:prSet/>
      <dgm:spPr/>
      <dgm:t>
        <a:bodyPr/>
        <a:lstStyle/>
        <a:p>
          <a:endParaRPr lang="en-US"/>
        </a:p>
      </dgm:t>
    </dgm:pt>
    <dgm:pt modelId="{22FCBE91-3868-47A6-BD03-F0C7E23B2CC1}">
      <dgm:prSet phldrT="[Text]"/>
      <dgm:spPr/>
      <dgm:t>
        <a:bodyPr/>
        <a:lstStyle/>
        <a:p>
          <a:r>
            <a:rPr lang="en-US" sz="1600" dirty="0" smtClean="0"/>
            <a:t>Mechanical lab test</a:t>
          </a:r>
          <a:endParaRPr lang="en-US" sz="1600" dirty="0"/>
        </a:p>
      </dgm:t>
    </dgm:pt>
    <dgm:pt modelId="{FCD2DEE0-07B6-4C83-AEDF-CCC1B142C683}" type="parTrans" cxnId="{630CA3DE-3739-4A5A-BEB4-008D4CF4C440}">
      <dgm:prSet/>
      <dgm:spPr/>
      <dgm:t>
        <a:bodyPr/>
        <a:lstStyle/>
        <a:p>
          <a:endParaRPr lang="en-US"/>
        </a:p>
      </dgm:t>
    </dgm:pt>
    <dgm:pt modelId="{BDC60153-6B6D-440A-8DE8-949A8718BFA1}" type="sibTrans" cxnId="{630CA3DE-3739-4A5A-BEB4-008D4CF4C440}">
      <dgm:prSet/>
      <dgm:spPr/>
      <dgm:t>
        <a:bodyPr/>
        <a:lstStyle/>
        <a:p>
          <a:endParaRPr lang="en-US"/>
        </a:p>
      </dgm:t>
    </dgm:pt>
    <dgm:pt modelId="{08F1B5EC-87CB-49D2-AA92-4CCFC4959DFA}">
      <dgm:prSet phldrT="[Text]"/>
      <dgm:spPr/>
      <dgm:t>
        <a:bodyPr/>
        <a:lstStyle/>
        <a:p>
          <a:r>
            <a:rPr lang="en-US" sz="1600" dirty="0" smtClean="0"/>
            <a:t>Broadcasting ads</a:t>
          </a:r>
          <a:endParaRPr lang="en-US" sz="1600" dirty="0"/>
        </a:p>
      </dgm:t>
    </dgm:pt>
    <dgm:pt modelId="{1DC30325-2988-4EE0-823C-5FEE5623DA4B}" type="parTrans" cxnId="{D9E8332A-6726-4450-9F9F-84AFA7E797B9}">
      <dgm:prSet/>
      <dgm:spPr/>
      <dgm:t>
        <a:bodyPr/>
        <a:lstStyle/>
        <a:p>
          <a:endParaRPr lang="en-US"/>
        </a:p>
      </dgm:t>
    </dgm:pt>
    <dgm:pt modelId="{0D4C4832-1290-4D20-BE3D-3901CB9644B1}" type="sibTrans" cxnId="{D9E8332A-6726-4450-9F9F-84AFA7E797B9}">
      <dgm:prSet/>
      <dgm:spPr/>
      <dgm:t>
        <a:bodyPr/>
        <a:lstStyle/>
        <a:p>
          <a:endParaRPr lang="en-US"/>
        </a:p>
      </dgm:t>
    </dgm:pt>
    <dgm:pt modelId="{FBC7B40F-CE7D-4B3D-A6ED-71976881DA20}">
      <dgm:prSet phldrT="[Text]"/>
      <dgm:spPr/>
      <dgm:t>
        <a:bodyPr/>
        <a:lstStyle/>
        <a:p>
          <a:r>
            <a:rPr lang="en-US" sz="1600" b="1" u="sng" dirty="0" smtClean="0"/>
            <a:t>Projective techniques</a:t>
          </a:r>
          <a:endParaRPr lang="en-US" sz="1600" b="1" u="sng" dirty="0"/>
        </a:p>
      </dgm:t>
    </dgm:pt>
    <dgm:pt modelId="{5D39131D-BC73-4211-89DC-D02A29731A69}" type="parTrans" cxnId="{26B9F926-08BD-4F1B-B5C7-BA6B585E4321}">
      <dgm:prSet/>
      <dgm:spPr/>
      <dgm:t>
        <a:bodyPr/>
        <a:lstStyle/>
        <a:p>
          <a:endParaRPr lang="en-US"/>
        </a:p>
      </dgm:t>
    </dgm:pt>
    <dgm:pt modelId="{F7850E5C-9A13-40F0-AF4F-4B63B68896C8}" type="sibTrans" cxnId="{26B9F926-08BD-4F1B-B5C7-BA6B585E4321}">
      <dgm:prSet/>
      <dgm:spPr/>
      <dgm:t>
        <a:bodyPr/>
        <a:lstStyle/>
        <a:p>
          <a:endParaRPr lang="en-US"/>
        </a:p>
      </dgm:t>
    </dgm:pt>
    <dgm:pt modelId="{DB37BBEB-9C85-4F8A-A977-8C19767B974F}">
      <dgm:prSet phldrT="[Text]"/>
      <dgm:spPr/>
      <dgm:t>
        <a:bodyPr/>
        <a:lstStyle/>
        <a:p>
          <a:r>
            <a:rPr lang="en-US" sz="1600" dirty="0" smtClean="0"/>
            <a:t>Coincidental surveys</a:t>
          </a:r>
          <a:endParaRPr lang="en-US" sz="1600" dirty="0"/>
        </a:p>
      </dgm:t>
    </dgm:pt>
    <dgm:pt modelId="{0FDC17E7-A709-4152-A1D8-7280913DC930}" type="parTrans" cxnId="{BEDE34CC-D1D0-4654-932C-713B66F0DBEE}">
      <dgm:prSet/>
      <dgm:spPr/>
      <dgm:t>
        <a:bodyPr/>
        <a:lstStyle/>
        <a:p>
          <a:endParaRPr lang="en-US"/>
        </a:p>
      </dgm:t>
    </dgm:pt>
    <dgm:pt modelId="{05CA948F-FE0E-4D27-8FE3-CF4CA575C4F8}" type="sibTrans" cxnId="{BEDE34CC-D1D0-4654-932C-713B66F0DBEE}">
      <dgm:prSet/>
      <dgm:spPr/>
      <dgm:t>
        <a:bodyPr/>
        <a:lstStyle/>
        <a:p>
          <a:endParaRPr lang="en-US"/>
        </a:p>
      </dgm:t>
    </dgm:pt>
    <dgm:pt modelId="{53158360-C0FA-4158-BB5B-58D6F99E97EA}">
      <dgm:prSet phldrT="[Text]" custT="1"/>
      <dgm:spPr/>
      <dgm:t>
        <a:bodyPr/>
        <a:lstStyle/>
        <a:p>
          <a:r>
            <a:rPr lang="en-US" sz="1800" b="1" dirty="0" smtClean="0"/>
            <a:t>Tracking studies</a:t>
          </a:r>
          <a:endParaRPr lang="en-US" sz="1800" b="1" dirty="0"/>
        </a:p>
      </dgm:t>
    </dgm:pt>
    <dgm:pt modelId="{58AEAA42-D24D-4A47-9489-9A3EA6C9180B}" type="parTrans" cxnId="{691796DF-2975-47E7-86A4-7C4A4B418519}">
      <dgm:prSet/>
      <dgm:spPr/>
      <dgm:t>
        <a:bodyPr/>
        <a:lstStyle/>
        <a:p>
          <a:endParaRPr lang="en-US"/>
        </a:p>
      </dgm:t>
    </dgm:pt>
    <dgm:pt modelId="{2576AFB9-97AE-4626-B35D-0745E27D6417}" type="sibTrans" cxnId="{691796DF-2975-47E7-86A4-7C4A4B418519}">
      <dgm:prSet/>
      <dgm:spPr/>
      <dgm:t>
        <a:bodyPr/>
        <a:lstStyle/>
        <a:p>
          <a:endParaRPr lang="en-US"/>
        </a:p>
      </dgm:t>
    </dgm:pt>
    <dgm:pt modelId="{0D585777-F99E-4C41-8EF1-866CF5BC91FA}">
      <dgm:prSet phldrT="[Text]"/>
      <dgm:spPr/>
      <dgm:t>
        <a:bodyPr/>
        <a:lstStyle/>
        <a:p>
          <a:r>
            <a:rPr lang="en-US" sz="1600" dirty="0" smtClean="0"/>
            <a:t>Electronic devices</a:t>
          </a:r>
          <a:endParaRPr lang="en-US" sz="1600" dirty="0"/>
        </a:p>
      </dgm:t>
    </dgm:pt>
    <dgm:pt modelId="{B5CFF3CA-36ED-4A06-AF6A-6DCBFC163DC6}" type="parTrans" cxnId="{2B27D2FD-3481-45E5-B4A1-72B07D0D6B95}">
      <dgm:prSet/>
      <dgm:spPr/>
      <dgm:t>
        <a:bodyPr/>
        <a:lstStyle/>
        <a:p>
          <a:endParaRPr lang="en-US"/>
        </a:p>
      </dgm:t>
    </dgm:pt>
    <dgm:pt modelId="{EDD06D18-D01C-4A3B-B8AD-BF54D9252F42}" type="sibTrans" cxnId="{2B27D2FD-3481-45E5-B4A1-72B07D0D6B95}">
      <dgm:prSet/>
      <dgm:spPr/>
      <dgm:t>
        <a:bodyPr/>
        <a:lstStyle/>
        <a:p>
          <a:endParaRPr lang="en-US"/>
        </a:p>
      </dgm:t>
    </dgm:pt>
    <dgm:pt modelId="{1D266448-813B-4ED5-8C22-567884E030B0}">
      <dgm:prSet phldrT="[Text]"/>
      <dgm:spPr/>
      <dgm:t>
        <a:bodyPr/>
        <a:lstStyle/>
        <a:p>
          <a:r>
            <a:rPr lang="en-US" sz="1600" dirty="0" smtClean="0"/>
            <a:t>Traffic counts</a:t>
          </a:r>
          <a:endParaRPr lang="en-US" sz="1600" dirty="0"/>
        </a:p>
      </dgm:t>
    </dgm:pt>
    <dgm:pt modelId="{BC80D926-D83A-4D80-AE5D-6C3E93DFCDF3}" type="parTrans" cxnId="{469F9609-5D3B-4B7F-8E2D-CE24BDB2C814}">
      <dgm:prSet/>
      <dgm:spPr/>
      <dgm:t>
        <a:bodyPr/>
        <a:lstStyle/>
        <a:p>
          <a:endParaRPr lang="en-US"/>
        </a:p>
      </dgm:t>
    </dgm:pt>
    <dgm:pt modelId="{38221012-3898-4ADE-BE06-30AFAFE07388}" type="sibTrans" cxnId="{469F9609-5D3B-4B7F-8E2D-CE24BDB2C814}">
      <dgm:prSet/>
      <dgm:spPr/>
      <dgm:t>
        <a:bodyPr/>
        <a:lstStyle/>
        <a:p>
          <a:endParaRPr lang="en-US"/>
        </a:p>
      </dgm:t>
    </dgm:pt>
    <dgm:pt modelId="{E9AA8884-6C65-422D-8EB5-E191E3074F30}">
      <dgm:prSet phldrT="[Text]"/>
      <dgm:spPr/>
      <dgm:t>
        <a:bodyPr/>
        <a:lstStyle/>
        <a:p>
          <a:r>
            <a:rPr lang="en-US" sz="2100" dirty="0" smtClean="0"/>
            <a:t>Post testing methods</a:t>
          </a:r>
          <a:endParaRPr lang="en-US" sz="2100" dirty="0"/>
        </a:p>
      </dgm:t>
    </dgm:pt>
    <dgm:pt modelId="{ED8CA416-7F0A-44DB-A06A-21A686B82363}" type="parTrans" cxnId="{566169E4-FEA9-43AB-9F10-40FB2E971738}">
      <dgm:prSet/>
      <dgm:spPr/>
      <dgm:t>
        <a:bodyPr/>
        <a:lstStyle/>
        <a:p>
          <a:endParaRPr lang="en-US"/>
        </a:p>
      </dgm:t>
    </dgm:pt>
    <dgm:pt modelId="{9DDF3F8F-645B-4B0F-A3B9-943DB07C619F}" type="sibTrans" cxnId="{566169E4-FEA9-43AB-9F10-40FB2E971738}">
      <dgm:prSet/>
      <dgm:spPr/>
      <dgm:t>
        <a:bodyPr/>
        <a:lstStyle/>
        <a:p>
          <a:endParaRPr lang="en-US"/>
        </a:p>
      </dgm:t>
    </dgm:pt>
    <dgm:pt modelId="{9FF7810A-6D8D-41D7-81FF-2BB663DC8AB1}">
      <dgm:prSet phldrT="[Text]" custT="1"/>
      <dgm:spPr/>
      <dgm:t>
        <a:bodyPr/>
        <a:lstStyle/>
        <a:p>
          <a:r>
            <a:rPr lang="en-US" sz="1800" b="1" dirty="0" smtClean="0"/>
            <a:t>Inquiry and coupon response method</a:t>
          </a:r>
          <a:endParaRPr lang="en-US" sz="1800" b="1" dirty="0"/>
        </a:p>
      </dgm:t>
    </dgm:pt>
    <dgm:pt modelId="{C2DFDEC1-5134-449E-9FE1-72A6FB085405}" type="parTrans" cxnId="{40512FFA-A020-41AE-B854-E46C03D323E3}">
      <dgm:prSet/>
      <dgm:spPr/>
      <dgm:t>
        <a:bodyPr/>
        <a:lstStyle/>
        <a:p>
          <a:endParaRPr lang="en-US"/>
        </a:p>
      </dgm:t>
    </dgm:pt>
    <dgm:pt modelId="{3B1D2616-B4F5-41DD-814D-532680C06954}" type="sibTrans" cxnId="{40512FFA-A020-41AE-B854-E46C03D323E3}">
      <dgm:prSet/>
      <dgm:spPr/>
      <dgm:t>
        <a:bodyPr/>
        <a:lstStyle/>
        <a:p>
          <a:endParaRPr lang="en-US"/>
        </a:p>
      </dgm:t>
    </dgm:pt>
    <dgm:pt modelId="{DBE9992B-2F92-4006-8916-924BF18CA189}">
      <dgm:prSet phldrT="[Text]" custT="1"/>
      <dgm:spPr/>
      <dgm:t>
        <a:bodyPr/>
        <a:lstStyle/>
        <a:p>
          <a:r>
            <a:rPr lang="en-US" sz="1800" b="1" dirty="0" smtClean="0"/>
            <a:t>Readership survey method</a:t>
          </a:r>
          <a:endParaRPr lang="en-US" sz="1800" b="1" dirty="0"/>
        </a:p>
      </dgm:t>
    </dgm:pt>
    <dgm:pt modelId="{77B6A18E-ACC8-4175-8E9F-FEF3EBC2F93E}" type="parTrans" cxnId="{115FAC0A-CD5C-4CBC-950F-F85C47732E5D}">
      <dgm:prSet/>
      <dgm:spPr/>
      <dgm:t>
        <a:bodyPr/>
        <a:lstStyle/>
        <a:p>
          <a:endParaRPr lang="en-US"/>
        </a:p>
      </dgm:t>
    </dgm:pt>
    <dgm:pt modelId="{519EBE9D-5B8C-4AB7-AAC2-B07BB8BD2FF3}" type="sibTrans" cxnId="{115FAC0A-CD5C-4CBC-950F-F85C47732E5D}">
      <dgm:prSet/>
      <dgm:spPr/>
      <dgm:t>
        <a:bodyPr/>
        <a:lstStyle/>
        <a:p>
          <a:endParaRPr lang="en-US"/>
        </a:p>
      </dgm:t>
    </dgm:pt>
    <dgm:pt modelId="{01FB5480-3C89-46A9-BAD6-51BC8DFA3DA4}">
      <dgm:prSet phldrT="[Text]"/>
      <dgm:spPr/>
      <dgm:t>
        <a:bodyPr/>
        <a:lstStyle/>
        <a:p>
          <a:r>
            <a:rPr lang="en-US" sz="1600" dirty="0" smtClean="0"/>
            <a:t>Recognition testing method</a:t>
          </a:r>
          <a:endParaRPr lang="en-US" sz="1600" dirty="0"/>
        </a:p>
      </dgm:t>
    </dgm:pt>
    <dgm:pt modelId="{9732B61B-51A7-42D3-96B0-DF5FDCA2FFE3}" type="parTrans" cxnId="{53DB66A1-5966-483A-B950-E76718E70761}">
      <dgm:prSet/>
      <dgm:spPr/>
      <dgm:t>
        <a:bodyPr/>
        <a:lstStyle/>
        <a:p>
          <a:endParaRPr lang="en-US"/>
        </a:p>
      </dgm:t>
    </dgm:pt>
    <dgm:pt modelId="{998969E4-515D-43D0-825F-20F790B180BF}" type="sibTrans" cxnId="{53DB66A1-5966-483A-B950-E76718E70761}">
      <dgm:prSet/>
      <dgm:spPr/>
      <dgm:t>
        <a:bodyPr/>
        <a:lstStyle/>
        <a:p>
          <a:endParaRPr lang="en-US"/>
        </a:p>
      </dgm:t>
    </dgm:pt>
    <dgm:pt modelId="{98843766-4669-43F1-BAB7-41B8FBAEAFA3}">
      <dgm:prSet phldrT="[Text]"/>
      <dgm:spPr/>
      <dgm:t>
        <a:bodyPr/>
        <a:lstStyle/>
        <a:p>
          <a:r>
            <a:rPr lang="en-US" sz="1600" dirty="0" smtClean="0"/>
            <a:t>Recall testing method</a:t>
          </a:r>
          <a:endParaRPr lang="en-US" sz="1600" dirty="0"/>
        </a:p>
      </dgm:t>
    </dgm:pt>
    <dgm:pt modelId="{95F999C5-4B40-4C8D-ACE6-4A9210193B51}" type="parTrans" cxnId="{41C69492-C8BB-4072-A49E-9118038552E5}">
      <dgm:prSet/>
      <dgm:spPr/>
      <dgm:t>
        <a:bodyPr/>
        <a:lstStyle/>
        <a:p>
          <a:endParaRPr lang="en-US"/>
        </a:p>
      </dgm:t>
    </dgm:pt>
    <dgm:pt modelId="{7F235257-AB7A-4D1C-B21E-6ABEF2467482}" type="sibTrans" cxnId="{41C69492-C8BB-4072-A49E-9118038552E5}">
      <dgm:prSet/>
      <dgm:spPr/>
      <dgm:t>
        <a:bodyPr/>
        <a:lstStyle/>
        <a:p>
          <a:endParaRPr lang="en-US"/>
        </a:p>
      </dgm:t>
    </dgm:pt>
    <dgm:pt modelId="{AB0EAB07-7CC1-4E0B-921F-EB75824123A1}">
      <dgm:prSet phldrT="[Text]"/>
      <dgm:spPr/>
      <dgm:t>
        <a:bodyPr/>
        <a:lstStyle/>
        <a:p>
          <a:r>
            <a:rPr lang="en-US" sz="1600" dirty="0" smtClean="0"/>
            <a:t>Sales tests method</a:t>
          </a:r>
          <a:endParaRPr lang="en-US" sz="1600" dirty="0"/>
        </a:p>
      </dgm:t>
    </dgm:pt>
    <dgm:pt modelId="{AC631C26-5D23-4EC4-B014-6B83DA1D90C0}" type="parTrans" cxnId="{BCBB072A-CE7B-4A29-BA64-CA6F212C5CE0}">
      <dgm:prSet/>
      <dgm:spPr/>
      <dgm:t>
        <a:bodyPr/>
        <a:lstStyle/>
        <a:p>
          <a:endParaRPr lang="en-US"/>
        </a:p>
      </dgm:t>
    </dgm:pt>
    <dgm:pt modelId="{9FF07173-782D-4C9D-BB02-B92CCC31DB5E}" type="sibTrans" cxnId="{BCBB072A-CE7B-4A29-BA64-CA6F212C5CE0}">
      <dgm:prSet/>
      <dgm:spPr/>
      <dgm:t>
        <a:bodyPr/>
        <a:lstStyle/>
        <a:p>
          <a:endParaRPr lang="en-US"/>
        </a:p>
      </dgm:t>
    </dgm:pt>
    <dgm:pt modelId="{E8A5B138-5092-42BF-81B6-9A1B94D79C6F}">
      <dgm:prSet phldrT="[Text]"/>
      <dgm:spPr/>
      <dgm:t>
        <a:bodyPr/>
        <a:lstStyle/>
        <a:p>
          <a:r>
            <a:rPr lang="en-US" sz="1600" dirty="0" smtClean="0"/>
            <a:t>Attitude and opinion test</a:t>
          </a:r>
          <a:endParaRPr lang="en-US" sz="1600" dirty="0"/>
        </a:p>
      </dgm:t>
    </dgm:pt>
    <dgm:pt modelId="{331827E8-C33E-4E14-8A81-09FC1F1DA3DF}" type="parTrans" cxnId="{4B7309BE-6571-47E9-A62E-7D5FADE58AA0}">
      <dgm:prSet/>
      <dgm:spPr/>
      <dgm:t>
        <a:bodyPr/>
        <a:lstStyle/>
        <a:p>
          <a:endParaRPr lang="en-US"/>
        </a:p>
      </dgm:t>
    </dgm:pt>
    <dgm:pt modelId="{63926A38-B47E-4744-BDDD-E66D04E18094}" type="sibTrans" cxnId="{4B7309BE-6571-47E9-A62E-7D5FADE58AA0}">
      <dgm:prSet/>
      <dgm:spPr/>
      <dgm:t>
        <a:bodyPr/>
        <a:lstStyle/>
        <a:p>
          <a:endParaRPr lang="en-US"/>
        </a:p>
      </dgm:t>
    </dgm:pt>
    <dgm:pt modelId="{672C33B6-7506-45CD-AA06-E2EC69BA5D38}">
      <dgm:prSet phldrT="[Text]"/>
      <dgm:spPr/>
      <dgm:t>
        <a:bodyPr/>
        <a:lstStyle/>
        <a:p>
          <a:r>
            <a:rPr lang="en-US" sz="1600" dirty="0" smtClean="0"/>
            <a:t>Triple association test</a:t>
          </a:r>
          <a:endParaRPr lang="en-US" sz="1600" dirty="0"/>
        </a:p>
      </dgm:t>
    </dgm:pt>
    <dgm:pt modelId="{40547716-96B9-4DCC-814E-E7024FD05804}" type="parTrans" cxnId="{D633623A-6BA8-4683-814F-C4FF756CC93C}">
      <dgm:prSet/>
      <dgm:spPr/>
      <dgm:t>
        <a:bodyPr/>
        <a:lstStyle/>
        <a:p>
          <a:endParaRPr lang="en-US"/>
        </a:p>
      </dgm:t>
    </dgm:pt>
    <dgm:pt modelId="{1732E84D-EA50-4153-854A-7193C4A6FC66}" type="sibTrans" cxnId="{D633623A-6BA8-4683-814F-C4FF756CC93C}">
      <dgm:prSet/>
      <dgm:spPr/>
      <dgm:t>
        <a:bodyPr/>
        <a:lstStyle/>
        <a:p>
          <a:endParaRPr lang="en-US"/>
        </a:p>
      </dgm:t>
    </dgm:pt>
    <dgm:pt modelId="{062DF492-951C-4E61-BB32-6D99A371149B}" type="pres">
      <dgm:prSet presAssocID="{8155CD10-0AB1-4AEA-AB00-1D168BF38D4D}" presName="Name0" presStyleCnt="0">
        <dgm:presLayoutVars>
          <dgm:dir/>
          <dgm:resizeHandles val="exact"/>
        </dgm:presLayoutVars>
      </dgm:prSet>
      <dgm:spPr/>
      <dgm:t>
        <a:bodyPr/>
        <a:lstStyle/>
        <a:p>
          <a:endParaRPr lang="en-US"/>
        </a:p>
      </dgm:t>
    </dgm:pt>
    <dgm:pt modelId="{7588422A-864C-4094-BE8B-87BFA0E301E5}" type="pres">
      <dgm:prSet presAssocID="{F208FFBA-A01D-4C1E-BD2C-1A2D0CD4B95A}" presName="node" presStyleLbl="node1" presStyleIdx="0" presStyleCnt="3">
        <dgm:presLayoutVars>
          <dgm:bulletEnabled val="1"/>
        </dgm:presLayoutVars>
      </dgm:prSet>
      <dgm:spPr/>
      <dgm:t>
        <a:bodyPr/>
        <a:lstStyle/>
        <a:p>
          <a:endParaRPr lang="en-US"/>
        </a:p>
      </dgm:t>
    </dgm:pt>
    <dgm:pt modelId="{D2F8FD98-F465-4D32-9298-688F081CE020}" type="pres">
      <dgm:prSet presAssocID="{88363BB4-4DC2-4D20-AF7F-2344213ED436}" presName="sibTrans" presStyleCnt="0"/>
      <dgm:spPr/>
    </dgm:pt>
    <dgm:pt modelId="{6A5B7B29-4A34-4C99-955F-201ED79696A5}" type="pres">
      <dgm:prSet presAssocID="{0343761A-3EBA-42E8-B2C0-3D4044AC1999}" presName="node" presStyleLbl="node1" presStyleIdx="1" presStyleCnt="3">
        <dgm:presLayoutVars>
          <dgm:bulletEnabled val="1"/>
        </dgm:presLayoutVars>
      </dgm:prSet>
      <dgm:spPr/>
      <dgm:t>
        <a:bodyPr/>
        <a:lstStyle/>
        <a:p>
          <a:endParaRPr lang="en-US"/>
        </a:p>
      </dgm:t>
    </dgm:pt>
    <dgm:pt modelId="{E8E77BA0-4F47-4F54-84C1-2243EFA7064B}" type="pres">
      <dgm:prSet presAssocID="{BF2A472C-5BD1-43F0-BEC5-EF243865D978}" presName="sibTrans" presStyleCnt="0"/>
      <dgm:spPr/>
    </dgm:pt>
    <dgm:pt modelId="{05086F89-3D1A-4ADB-BCC6-BF415B86BB5E}" type="pres">
      <dgm:prSet presAssocID="{E9AA8884-6C65-422D-8EB5-E191E3074F30}" presName="node" presStyleLbl="node1" presStyleIdx="2" presStyleCnt="3">
        <dgm:presLayoutVars>
          <dgm:bulletEnabled val="1"/>
        </dgm:presLayoutVars>
      </dgm:prSet>
      <dgm:spPr/>
      <dgm:t>
        <a:bodyPr/>
        <a:lstStyle/>
        <a:p>
          <a:endParaRPr lang="en-US"/>
        </a:p>
      </dgm:t>
    </dgm:pt>
  </dgm:ptLst>
  <dgm:cxnLst>
    <dgm:cxn modelId="{B6B82F96-58A2-4C11-B7D5-02C6E93E0602}" srcId="{F208FFBA-A01D-4C1E-BD2C-1A2D0CD4B95A}" destId="{8A9CB2F9-DC3D-4FBB-BBF1-7417E5D29F75}" srcOrd="6" destOrd="0" parTransId="{982D5A85-2FB1-4A6C-8699-F147D921B9E6}" sibTransId="{05915012-7242-417A-AEBD-068E45CF9797}"/>
    <dgm:cxn modelId="{3523AB79-640E-4E9C-9A89-BBD0E7C490EA}" srcId="{F208FFBA-A01D-4C1E-BD2C-1A2D0CD4B95A}" destId="{C0598388-938D-452B-9877-D6DE9C75C51F}" srcOrd="2" destOrd="0" parTransId="{C1157205-01A5-41DE-9B2B-E86618EE340B}" sibTransId="{485120A6-0ACA-43EA-9D2B-FEC0263BBDCE}"/>
    <dgm:cxn modelId="{60B9D1E6-D52D-42FB-A12E-000A25E9A1B3}" srcId="{F208FFBA-A01D-4C1E-BD2C-1A2D0CD4B95A}" destId="{48E8052E-03DF-4FE4-B6AD-19829A1C9AF3}" srcOrd="0" destOrd="0" parTransId="{3EFAD907-CF56-4809-A062-7015C1933580}" sibTransId="{8921588B-4115-4142-BCC2-F33A21ABE237}"/>
    <dgm:cxn modelId="{53DB66A1-5966-483A-B950-E76718E70761}" srcId="{E9AA8884-6C65-422D-8EB5-E191E3074F30}" destId="{01FB5480-3C89-46A9-BAD6-51BC8DFA3DA4}" srcOrd="2" destOrd="0" parTransId="{9732B61B-51A7-42D3-96B0-DF5FDCA2FFE3}" sibTransId="{998969E4-515D-43D0-825F-20F790B180BF}"/>
    <dgm:cxn modelId="{E6537394-CB20-4D0B-B4AF-9083A41A9711}" srcId="{F208FFBA-A01D-4C1E-BD2C-1A2D0CD4B95A}" destId="{E1CFDB6C-57D2-4D22-A697-F1E8085EED7D}" srcOrd="1" destOrd="0" parTransId="{6CA76142-E328-4DB8-9A16-BA791C60D3F0}" sibTransId="{57406B8F-973A-488F-85AC-8D04B17015D7}"/>
    <dgm:cxn modelId="{4D78CA82-BECA-4085-8220-06E8D1D02788}" srcId="{F208FFBA-A01D-4C1E-BD2C-1A2D0CD4B95A}" destId="{42C76291-71BF-4BD1-9ABA-FF5C6ABDB28E}" srcOrd="3" destOrd="0" parTransId="{494727B6-E022-4CDE-859F-FEE986640905}" sibTransId="{63260F0E-8492-4B20-86D5-246DD7E53C28}"/>
    <dgm:cxn modelId="{D633623A-6BA8-4683-814F-C4FF756CC93C}" srcId="{E9AA8884-6C65-422D-8EB5-E191E3074F30}" destId="{672C33B6-7506-45CD-AA06-E2EC69BA5D38}" srcOrd="6" destOrd="0" parTransId="{40547716-96B9-4DCC-814E-E7024FD05804}" sibTransId="{1732E84D-EA50-4153-854A-7193C4A6FC66}"/>
    <dgm:cxn modelId="{566169E4-FEA9-43AB-9F10-40FB2E971738}" srcId="{8155CD10-0AB1-4AEA-AB00-1D168BF38D4D}" destId="{E9AA8884-6C65-422D-8EB5-E191E3074F30}" srcOrd="2" destOrd="0" parTransId="{ED8CA416-7F0A-44DB-A06A-21A686B82363}" sibTransId="{9DDF3F8F-645B-4B0F-A3B9-943DB07C619F}"/>
    <dgm:cxn modelId="{41C69492-C8BB-4072-A49E-9118038552E5}" srcId="{E9AA8884-6C65-422D-8EB5-E191E3074F30}" destId="{98843766-4669-43F1-BAB7-41B8FBAEAFA3}" srcOrd="3" destOrd="0" parTransId="{95F999C5-4B40-4C8D-ACE6-4A9210193B51}" sibTransId="{7F235257-AB7A-4D1C-B21E-6ABEF2467482}"/>
    <dgm:cxn modelId="{972BAA4A-3A6F-4587-96C5-E7DB76D4C816}" srcId="{0343761A-3EBA-42E8-B2C0-3D4044AC1999}" destId="{6A80764E-8473-4B40-918F-7CDE9D398B9F}" srcOrd="0" destOrd="0" parTransId="{DA1B2B21-87CB-4C74-A638-4EBE662AD39E}" sibTransId="{5A90EFDD-7E44-4999-997E-4D79700D70C0}"/>
    <dgm:cxn modelId="{26B9F926-08BD-4F1B-B5C7-BA6B585E4321}" srcId="{F208FFBA-A01D-4C1E-BD2C-1A2D0CD4B95A}" destId="{FBC7B40F-CE7D-4B3D-A6ED-71976881DA20}" srcOrd="10" destOrd="0" parTransId="{5D39131D-BC73-4211-89DC-D02A29731A69}" sibTransId="{F7850E5C-9A13-40F0-AF4F-4B63B68896C8}"/>
    <dgm:cxn modelId="{115FAC0A-CD5C-4CBC-950F-F85C47732E5D}" srcId="{E9AA8884-6C65-422D-8EB5-E191E3074F30}" destId="{DBE9992B-2F92-4006-8916-924BF18CA189}" srcOrd="1" destOrd="0" parTransId="{77B6A18E-ACC8-4175-8E9F-FEF3EBC2F93E}" sibTransId="{519EBE9D-5B8C-4AB7-AAC2-B07BB8BD2FF3}"/>
    <dgm:cxn modelId="{F8547BFE-C99D-460E-95F7-B95DD03BB099}" type="presOf" srcId="{DB37BBEB-9C85-4F8A-A977-8C19767B974F}" destId="{6A5B7B29-4A34-4C99-955F-201ED79696A5}" srcOrd="0" destOrd="2" presId="urn:microsoft.com/office/officeart/2005/8/layout/hList6"/>
    <dgm:cxn modelId="{630CA3DE-3739-4A5A-BEB4-008D4CF4C440}" srcId="{F208FFBA-A01D-4C1E-BD2C-1A2D0CD4B95A}" destId="{22FCBE91-3868-47A6-BD03-F0C7E23B2CC1}" srcOrd="8" destOrd="0" parTransId="{FCD2DEE0-07B6-4C83-AEDF-CCC1B142C683}" sibTransId="{BDC60153-6B6D-440A-8DE8-949A8718BFA1}"/>
    <dgm:cxn modelId="{4B7309BE-6571-47E9-A62E-7D5FADE58AA0}" srcId="{E9AA8884-6C65-422D-8EB5-E191E3074F30}" destId="{E8A5B138-5092-42BF-81B6-9A1B94D79C6F}" srcOrd="5" destOrd="0" parTransId="{331827E8-C33E-4E14-8A81-09FC1F1DA3DF}" sibTransId="{63926A38-B47E-4744-BDDD-E66D04E18094}"/>
    <dgm:cxn modelId="{9BA623AD-ED04-4A00-B3FE-C08BC201F81C}" type="presOf" srcId="{C0598388-938D-452B-9877-D6DE9C75C51F}" destId="{7588422A-864C-4094-BE8B-87BFA0E301E5}" srcOrd="0" destOrd="3" presId="urn:microsoft.com/office/officeart/2005/8/layout/hList6"/>
    <dgm:cxn modelId="{945FB8D1-424A-4935-938D-685937053E81}" type="presOf" srcId="{F208FFBA-A01D-4C1E-BD2C-1A2D0CD4B95A}" destId="{7588422A-864C-4094-BE8B-87BFA0E301E5}" srcOrd="0" destOrd="0" presId="urn:microsoft.com/office/officeart/2005/8/layout/hList6"/>
    <dgm:cxn modelId="{BCBB072A-CE7B-4A29-BA64-CA6F212C5CE0}" srcId="{E9AA8884-6C65-422D-8EB5-E191E3074F30}" destId="{AB0EAB07-7CC1-4E0B-921F-EB75824123A1}" srcOrd="4" destOrd="0" parTransId="{AC631C26-5D23-4EC4-B014-6B83DA1D90C0}" sibTransId="{9FF07173-782D-4C9D-BB02-B92CCC31DB5E}"/>
    <dgm:cxn modelId="{97704068-9F30-487F-9C27-58569902F257}" type="presOf" srcId="{0343761A-3EBA-42E8-B2C0-3D4044AC1999}" destId="{6A5B7B29-4A34-4C99-955F-201ED79696A5}" srcOrd="0" destOrd="0" presId="urn:microsoft.com/office/officeart/2005/8/layout/hList6"/>
    <dgm:cxn modelId="{250A04E7-D755-490E-8E91-3C5CE918BCAA}" type="presOf" srcId="{E1CFDB6C-57D2-4D22-A697-F1E8085EED7D}" destId="{7588422A-864C-4094-BE8B-87BFA0E301E5}" srcOrd="0" destOrd="2" presId="urn:microsoft.com/office/officeart/2005/8/layout/hList6"/>
    <dgm:cxn modelId="{7E35FA36-DA9E-4942-9E7F-01B52C9064E5}" type="presOf" srcId="{AB0EAB07-7CC1-4E0B-921F-EB75824123A1}" destId="{05086F89-3D1A-4ADB-BCC6-BF415B86BB5E}" srcOrd="0" destOrd="5" presId="urn:microsoft.com/office/officeart/2005/8/layout/hList6"/>
    <dgm:cxn modelId="{066E761A-9A2C-4323-BC86-B8B8BE26D92F}" type="presOf" srcId="{42C76291-71BF-4BD1-9ABA-FF5C6ABDB28E}" destId="{7588422A-864C-4094-BE8B-87BFA0E301E5}" srcOrd="0" destOrd="4" presId="urn:microsoft.com/office/officeart/2005/8/layout/hList6"/>
    <dgm:cxn modelId="{4FCA102D-C936-4375-A83F-4F52C82BA173}" srcId="{F208FFBA-A01D-4C1E-BD2C-1A2D0CD4B95A}" destId="{E4F27AAE-62B6-4AA5-8465-ADE1C178DB55}" srcOrd="4" destOrd="0" parTransId="{03BEB693-E044-415E-9771-2B8B180E869D}" sibTransId="{7156F7C5-745E-4BEF-B708-ECE27DD201C8}"/>
    <dgm:cxn modelId="{8F110112-28CD-4D01-83CC-7D297FCBB260}" type="presOf" srcId="{98843766-4669-43F1-BAB7-41B8FBAEAFA3}" destId="{05086F89-3D1A-4ADB-BCC6-BF415B86BB5E}" srcOrd="0" destOrd="4" presId="urn:microsoft.com/office/officeart/2005/8/layout/hList6"/>
    <dgm:cxn modelId="{C6EF892A-FA12-4B83-A693-D8F0D1B301A5}" type="presOf" srcId="{FBC7B40F-CE7D-4B3D-A6ED-71976881DA20}" destId="{7588422A-864C-4094-BE8B-87BFA0E301E5}" srcOrd="0" destOrd="11" presId="urn:microsoft.com/office/officeart/2005/8/layout/hList6"/>
    <dgm:cxn modelId="{D8054CC2-9BD7-4D1B-802B-7194DD30F02A}" type="presOf" srcId="{E4F27AAE-62B6-4AA5-8465-ADE1C178DB55}" destId="{7588422A-864C-4094-BE8B-87BFA0E301E5}" srcOrd="0" destOrd="5" presId="urn:microsoft.com/office/officeart/2005/8/layout/hList6"/>
    <dgm:cxn modelId="{7F981070-33B8-49E5-8820-3DDB08886BFA}" srcId="{8155CD10-0AB1-4AEA-AB00-1D168BF38D4D}" destId="{F208FFBA-A01D-4C1E-BD2C-1A2D0CD4B95A}" srcOrd="0" destOrd="0" parTransId="{6FC0D69B-A0D9-44A0-85E4-62D51883D733}" sibTransId="{88363BB4-4DC2-4D20-AF7F-2344213ED436}"/>
    <dgm:cxn modelId="{221D12FC-B7EC-4F72-9A5F-882132B24C48}" type="presOf" srcId="{EC9CAF87-8F9A-450D-B46C-59E94154D5C7}" destId="{7588422A-864C-4094-BE8B-87BFA0E301E5}" srcOrd="0" destOrd="6" presId="urn:microsoft.com/office/officeart/2005/8/layout/hList6"/>
    <dgm:cxn modelId="{08F61CB8-530B-45E6-BC33-49D69B5EF35D}" type="presOf" srcId="{01FB5480-3C89-46A9-BAD6-51BC8DFA3DA4}" destId="{05086F89-3D1A-4ADB-BCC6-BF415B86BB5E}" srcOrd="0" destOrd="3" presId="urn:microsoft.com/office/officeart/2005/8/layout/hList6"/>
    <dgm:cxn modelId="{DCAE05A9-18B1-4F3C-89BE-6530300400B7}" type="presOf" srcId="{E8A5B138-5092-42BF-81B6-9A1B94D79C6F}" destId="{05086F89-3D1A-4ADB-BCC6-BF415B86BB5E}" srcOrd="0" destOrd="6" presId="urn:microsoft.com/office/officeart/2005/8/layout/hList6"/>
    <dgm:cxn modelId="{FF5B4145-C4D5-4E23-AE5D-B5AA783AFD48}" type="presOf" srcId="{6A80764E-8473-4B40-918F-7CDE9D398B9F}" destId="{6A5B7B29-4A34-4C99-955F-201ED79696A5}" srcOrd="0" destOrd="1" presId="urn:microsoft.com/office/officeart/2005/8/layout/hList6"/>
    <dgm:cxn modelId="{2B27D2FD-3481-45E5-B4A1-72B07D0D6B95}" srcId="{0343761A-3EBA-42E8-B2C0-3D4044AC1999}" destId="{0D585777-F99E-4C41-8EF1-866CF5BC91FA}" srcOrd="3" destOrd="0" parTransId="{B5CFF3CA-36ED-4A06-AF6A-6DCBFC163DC6}" sibTransId="{EDD06D18-D01C-4A3B-B8AD-BF54D9252F42}"/>
    <dgm:cxn modelId="{7FD3FCA0-A13A-488C-A360-5400F1611685}" type="presOf" srcId="{9FF7810A-6D8D-41D7-81FF-2BB663DC8AB1}" destId="{05086F89-3D1A-4ADB-BCC6-BF415B86BB5E}" srcOrd="0" destOrd="1" presId="urn:microsoft.com/office/officeart/2005/8/layout/hList6"/>
    <dgm:cxn modelId="{42AED178-A20E-409D-8947-E721E97B75AB}" type="presOf" srcId="{DBE9992B-2F92-4006-8916-924BF18CA189}" destId="{05086F89-3D1A-4ADB-BCC6-BF415B86BB5E}" srcOrd="0" destOrd="2" presId="urn:microsoft.com/office/officeart/2005/8/layout/hList6"/>
    <dgm:cxn modelId="{D9E8332A-6726-4450-9F9F-84AFA7E797B9}" srcId="{F208FFBA-A01D-4C1E-BD2C-1A2D0CD4B95A}" destId="{08F1B5EC-87CB-49D2-AA92-4CCFC4959DFA}" srcOrd="9" destOrd="0" parTransId="{1DC30325-2988-4EE0-823C-5FEE5623DA4B}" sibTransId="{0D4C4832-1290-4D20-BE3D-3901CB9644B1}"/>
    <dgm:cxn modelId="{C531EC2E-0FB7-4251-8C41-8EADADA445DD}" type="presOf" srcId="{22FCBE91-3868-47A6-BD03-F0C7E23B2CC1}" destId="{7588422A-864C-4094-BE8B-87BFA0E301E5}" srcOrd="0" destOrd="9" presId="urn:microsoft.com/office/officeart/2005/8/layout/hList6"/>
    <dgm:cxn modelId="{C75E18B3-5E13-4B35-845F-B7A3EBA119D2}" type="presOf" srcId="{8A9CB2F9-DC3D-4FBB-BBF1-7417E5D29F75}" destId="{7588422A-864C-4094-BE8B-87BFA0E301E5}" srcOrd="0" destOrd="7" presId="urn:microsoft.com/office/officeart/2005/8/layout/hList6"/>
    <dgm:cxn modelId="{5FF0E59B-9F8A-446E-BAD5-1327F3D82F40}" type="presOf" srcId="{474D934D-D36E-474F-BABD-0209173641C3}" destId="{7588422A-864C-4094-BE8B-87BFA0E301E5}" srcOrd="0" destOrd="8" presId="urn:microsoft.com/office/officeart/2005/8/layout/hList6"/>
    <dgm:cxn modelId="{8137BB2F-5AAA-4679-9EA1-CFB1EDFBCE7E}" type="presOf" srcId="{0D585777-F99E-4C41-8EF1-866CF5BC91FA}" destId="{6A5B7B29-4A34-4C99-955F-201ED79696A5}" srcOrd="0" destOrd="4" presId="urn:microsoft.com/office/officeart/2005/8/layout/hList6"/>
    <dgm:cxn modelId="{446E18D1-C118-4116-98BB-68226D44906D}" type="presOf" srcId="{53158360-C0FA-4158-BB5B-58D6F99E97EA}" destId="{6A5B7B29-4A34-4C99-955F-201ED79696A5}" srcOrd="0" destOrd="3" presId="urn:microsoft.com/office/officeart/2005/8/layout/hList6"/>
    <dgm:cxn modelId="{40512FFA-A020-41AE-B854-E46C03D323E3}" srcId="{E9AA8884-6C65-422D-8EB5-E191E3074F30}" destId="{9FF7810A-6D8D-41D7-81FF-2BB663DC8AB1}" srcOrd="0" destOrd="0" parTransId="{C2DFDEC1-5134-449E-9FE1-72A6FB085405}" sibTransId="{3B1D2616-B4F5-41DD-814D-532680C06954}"/>
    <dgm:cxn modelId="{2F805B3A-FBB0-4A68-AA9A-0627E6DB1422}" srcId="{F208FFBA-A01D-4C1E-BD2C-1A2D0CD4B95A}" destId="{EC9CAF87-8F9A-450D-B46C-59E94154D5C7}" srcOrd="5" destOrd="0" parTransId="{2314DABF-86A1-495C-B8B0-6DBA3CDCE5A7}" sibTransId="{B4887449-B6B3-4FF3-BC7D-667B6BA8367C}"/>
    <dgm:cxn modelId="{691796DF-2975-47E7-86A4-7C4A4B418519}" srcId="{0343761A-3EBA-42E8-B2C0-3D4044AC1999}" destId="{53158360-C0FA-4158-BB5B-58D6F99E97EA}" srcOrd="2" destOrd="0" parTransId="{58AEAA42-D24D-4A47-9489-9A3EA6C9180B}" sibTransId="{2576AFB9-97AE-4626-B35D-0745E27D6417}"/>
    <dgm:cxn modelId="{8A95D95C-4A01-483D-8692-755970C3172B}" srcId="{8155CD10-0AB1-4AEA-AB00-1D168BF38D4D}" destId="{0343761A-3EBA-42E8-B2C0-3D4044AC1999}" srcOrd="1" destOrd="0" parTransId="{BBEFED60-58FD-4D0D-B05B-2FB20513E379}" sibTransId="{BF2A472C-5BD1-43F0-BEC5-EF243865D978}"/>
    <dgm:cxn modelId="{A07601AE-E930-4553-8C5A-039B7FBE5673}" type="presOf" srcId="{E9AA8884-6C65-422D-8EB5-E191E3074F30}" destId="{05086F89-3D1A-4ADB-BCC6-BF415B86BB5E}" srcOrd="0" destOrd="0" presId="urn:microsoft.com/office/officeart/2005/8/layout/hList6"/>
    <dgm:cxn modelId="{F7608B7B-776E-4C58-A743-879B29B75C27}" type="presOf" srcId="{1D266448-813B-4ED5-8C22-567884E030B0}" destId="{6A5B7B29-4A34-4C99-955F-201ED79696A5}" srcOrd="0" destOrd="5" presId="urn:microsoft.com/office/officeart/2005/8/layout/hList6"/>
    <dgm:cxn modelId="{5EBD80F7-C2D3-4D6A-9988-D16067185C05}" srcId="{F208FFBA-A01D-4C1E-BD2C-1A2D0CD4B95A}" destId="{474D934D-D36E-474F-BABD-0209173641C3}" srcOrd="7" destOrd="0" parTransId="{2A1FD4DF-4B07-49EC-BC3B-D640BA98B7BC}" sibTransId="{398A71FC-8751-4B5A-9250-A98AD4D0ACAA}"/>
    <dgm:cxn modelId="{B78C7997-DA47-4B59-BF74-668B85CCD5D5}" type="presOf" srcId="{48E8052E-03DF-4FE4-B6AD-19829A1C9AF3}" destId="{7588422A-864C-4094-BE8B-87BFA0E301E5}" srcOrd="0" destOrd="1" presId="urn:microsoft.com/office/officeart/2005/8/layout/hList6"/>
    <dgm:cxn modelId="{D7148D8A-3A6B-4C2E-B6FC-F8FE707806BC}" type="presOf" srcId="{8155CD10-0AB1-4AEA-AB00-1D168BF38D4D}" destId="{062DF492-951C-4E61-BB32-6D99A371149B}" srcOrd="0" destOrd="0" presId="urn:microsoft.com/office/officeart/2005/8/layout/hList6"/>
    <dgm:cxn modelId="{469F9609-5D3B-4B7F-8E2D-CE24BDB2C814}" srcId="{0343761A-3EBA-42E8-B2C0-3D4044AC1999}" destId="{1D266448-813B-4ED5-8C22-567884E030B0}" srcOrd="4" destOrd="0" parTransId="{BC80D926-D83A-4D80-AE5D-6C3E93DFCDF3}" sibTransId="{38221012-3898-4ADE-BE06-30AFAFE07388}"/>
    <dgm:cxn modelId="{D7A070C1-B97C-43B5-9AAE-62B09E134E7D}" type="presOf" srcId="{672C33B6-7506-45CD-AA06-E2EC69BA5D38}" destId="{05086F89-3D1A-4ADB-BCC6-BF415B86BB5E}" srcOrd="0" destOrd="7" presId="urn:microsoft.com/office/officeart/2005/8/layout/hList6"/>
    <dgm:cxn modelId="{BEDE34CC-D1D0-4654-932C-713B66F0DBEE}" srcId="{0343761A-3EBA-42E8-B2C0-3D4044AC1999}" destId="{DB37BBEB-9C85-4F8A-A977-8C19767B974F}" srcOrd="1" destOrd="0" parTransId="{0FDC17E7-A709-4152-A1D8-7280913DC930}" sibTransId="{05CA948F-FE0E-4D27-8FE3-CF4CA575C4F8}"/>
    <dgm:cxn modelId="{838A2198-FF60-424D-9A20-C78E966DF657}" type="presOf" srcId="{08F1B5EC-87CB-49D2-AA92-4CCFC4959DFA}" destId="{7588422A-864C-4094-BE8B-87BFA0E301E5}" srcOrd="0" destOrd="10" presId="urn:microsoft.com/office/officeart/2005/8/layout/hList6"/>
    <dgm:cxn modelId="{CCF4D35A-7389-4B69-B631-66960A1B3EE0}" type="presParOf" srcId="{062DF492-951C-4E61-BB32-6D99A371149B}" destId="{7588422A-864C-4094-BE8B-87BFA0E301E5}" srcOrd="0" destOrd="0" presId="urn:microsoft.com/office/officeart/2005/8/layout/hList6"/>
    <dgm:cxn modelId="{53DE2733-5E32-4E31-BC9F-4F2C74CEC713}" type="presParOf" srcId="{062DF492-951C-4E61-BB32-6D99A371149B}" destId="{D2F8FD98-F465-4D32-9298-688F081CE020}" srcOrd="1" destOrd="0" presId="urn:microsoft.com/office/officeart/2005/8/layout/hList6"/>
    <dgm:cxn modelId="{554225F4-B1F8-42E2-8D44-FE4593E59550}" type="presParOf" srcId="{062DF492-951C-4E61-BB32-6D99A371149B}" destId="{6A5B7B29-4A34-4C99-955F-201ED79696A5}" srcOrd="2" destOrd="0" presId="urn:microsoft.com/office/officeart/2005/8/layout/hList6"/>
    <dgm:cxn modelId="{9FC5C2E7-8BBC-435D-AF9C-6A58D9E9BE4E}" type="presParOf" srcId="{062DF492-951C-4E61-BB32-6D99A371149B}" destId="{E8E77BA0-4F47-4F54-84C1-2243EFA7064B}" srcOrd="3" destOrd="0" presId="urn:microsoft.com/office/officeart/2005/8/layout/hList6"/>
    <dgm:cxn modelId="{71A98EBF-3978-480D-8A69-5A9C9437394C}" type="presParOf" srcId="{062DF492-951C-4E61-BB32-6D99A371149B}" destId="{05086F89-3D1A-4ADB-BCC6-BF415B86BB5E}" srcOrd="4" destOrd="0" presId="urn:microsoft.com/office/officeart/2005/8/layout/h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06C21FD-0262-4772-BE8F-4FCB726B49DF}" type="doc">
      <dgm:prSet loTypeId="urn:microsoft.com/office/officeart/2005/8/layout/default" loCatId="list" qsTypeId="urn:microsoft.com/office/officeart/2005/8/quickstyle/simple3" qsCatId="simple" csTypeId="urn:microsoft.com/office/officeart/2005/8/colors/colorful2" csCatId="colorful" phldr="1"/>
      <dgm:spPr/>
      <dgm:t>
        <a:bodyPr/>
        <a:lstStyle/>
        <a:p>
          <a:endParaRPr lang="en-US"/>
        </a:p>
      </dgm:t>
    </dgm:pt>
    <dgm:pt modelId="{96F805BA-5060-406F-B8F6-37AF3B58ADF2}">
      <dgm:prSet phldrT="[Text]"/>
      <dgm:spPr/>
      <dgm:t>
        <a:bodyPr/>
        <a:lstStyle/>
        <a:p>
          <a:r>
            <a:rPr lang="en-US" dirty="0" smtClean="0"/>
            <a:t>Checklist method</a:t>
          </a:r>
          <a:endParaRPr lang="en-US" dirty="0"/>
        </a:p>
      </dgm:t>
    </dgm:pt>
    <dgm:pt modelId="{E19092F8-8652-4EAE-A4EE-346A04853ABF}" type="parTrans" cxnId="{9297EF6A-8CCC-4B2F-BBCA-6564C9BB9D97}">
      <dgm:prSet/>
      <dgm:spPr/>
      <dgm:t>
        <a:bodyPr/>
        <a:lstStyle/>
        <a:p>
          <a:endParaRPr lang="en-US"/>
        </a:p>
      </dgm:t>
    </dgm:pt>
    <dgm:pt modelId="{AC1958C5-C3FF-4628-96D1-A74394944F0F}" type="sibTrans" cxnId="{9297EF6A-8CCC-4B2F-BBCA-6564C9BB9D97}">
      <dgm:prSet/>
      <dgm:spPr/>
      <dgm:t>
        <a:bodyPr/>
        <a:lstStyle/>
        <a:p>
          <a:endParaRPr lang="en-US"/>
        </a:p>
      </dgm:t>
    </dgm:pt>
    <dgm:pt modelId="{9B8710B5-6F4D-4198-807E-C8030E42DB93}">
      <dgm:prSet phldrT="[Text]"/>
      <dgm:spPr/>
      <dgm:t>
        <a:bodyPr/>
        <a:lstStyle/>
        <a:p>
          <a:r>
            <a:rPr lang="en-US" dirty="0" smtClean="0"/>
            <a:t>Sentence</a:t>
          </a:r>
          <a:endParaRPr lang="en-US" dirty="0"/>
        </a:p>
      </dgm:t>
    </dgm:pt>
    <dgm:pt modelId="{19C75A64-B19F-4549-A370-38E39233DDA0}" type="parTrans" cxnId="{1C4B57B0-F3BA-49F5-A468-2A9EBF42D509}">
      <dgm:prSet/>
      <dgm:spPr/>
      <dgm:t>
        <a:bodyPr/>
        <a:lstStyle/>
        <a:p>
          <a:endParaRPr lang="en-US"/>
        </a:p>
      </dgm:t>
    </dgm:pt>
    <dgm:pt modelId="{A7461C36-AAC0-4B11-9E26-F882B438B041}" type="sibTrans" cxnId="{1C4B57B0-F3BA-49F5-A468-2A9EBF42D509}">
      <dgm:prSet/>
      <dgm:spPr/>
      <dgm:t>
        <a:bodyPr/>
        <a:lstStyle/>
        <a:p>
          <a:endParaRPr lang="en-US"/>
        </a:p>
      </dgm:t>
    </dgm:pt>
    <dgm:pt modelId="{E68D006D-7A2B-4AD2-82E6-10A1D6DFC7C2}">
      <dgm:prSet phldrT="[Text]"/>
      <dgm:spPr/>
      <dgm:t>
        <a:bodyPr/>
        <a:lstStyle/>
        <a:p>
          <a:r>
            <a:rPr lang="en-US" b="0" u="sng" dirty="0" smtClean="0"/>
            <a:t>Concept testing</a:t>
          </a:r>
          <a:endParaRPr lang="en-US" b="0" u="sng" dirty="0"/>
        </a:p>
      </dgm:t>
    </dgm:pt>
    <dgm:pt modelId="{B35AF310-977C-4D28-B03B-E210B19416A7}" type="parTrans" cxnId="{20DC0DE3-FE2E-49CE-8C27-5C6ED58E5DF4}">
      <dgm:prSet/>
      <dgm:spPr/>
      <dgm:t>
        <a:bodyPr/>
        <a:lstStyle/>
        <a:p>
          <a:endParaRPr lang="en-US"/>
        </a:p>
      </dgm:t>
    </dgm:pt>
    <dgm:pt modelId="{281E2587-FFB2-40B0-ABBC-5856ABAF84EA}" type="sibTrans" cxnId="{20DC0DE3-FE2E-49CE-8C27-5C6ED58E5DF4}">
      <dgm:prSet/>
      <dgm:spPr/>
      <dgm:t>
        <a:bodyPr/>
        <a:lstStyle/>
        <a:p>
          <a:endParaRPr lang="en-US"/>
        </a:p>
      </dgm:t>
    </dgm:pt>
    <dgm:pt modelId="{493DABAD-A85B-442E-BBF2-245ED6DC0AA5}">
      <dgm:prSet phldrT="[Text]"/>
      <dgm:spPr/>
      <dgm:t>
        <a:bodyPr/>
        <a:lstStyle/>
        <a:p>
          <a:r>
            <a:rPr lang="en-US" dirty="0" smtClean="0"/>
            <a:t>Copy testing</a:t>
          </a:r>
          <a:endParaRPr lang="en-US" dirty="0"/>
        </a:p>
      </dgm:t>
    </dgm:pt>
    <dgm:pt modelId="{BDCA5D88-B893-4143-8B1F-F20AA83C38B0}" type="parTrans" cxnId="{EBA53F01-BD61-42B5-8229-C25A383ADCDB}">
      <dgm:prSet/>
      <dgm:spPr/>
      <dgm:t>
        <a:bodyPr/>
        <a:lstStyle/>
        <a:p>
          <a:endParaRPr lang="en-US"/>
        </a:p>
      </dgm:t>
    </dgm:pt>
    <dgm:pt modelId="{C6C470EF-AB4B-43B8-A28C-A9DACCC26D21}" type="sibTrans" cxnId="{EBA53F01-BD61-42B5-8229-C25A383ADCDB}">
      <dgm:prSet/>
      <dgm:spPr/>
      <dgm:t>
        <a:bodyPr/>
        <a:lstStyle/>
        <a:p>
          <a:endParaRPr lang="en-US"/>
        </a:p>
      </dgm:t>
    </dgm:pt>
    <dgm:pt modelId="{29963E71-F8EA-4F29-8442-BDA8BD7656DF}">
      <dgm:prSet phldrT="[Text]"/>
      <dgm:spPr/>
      <dgm:t>
        <a:bodyPr/>
        <a:lstStyle/>
        <a:p>
          <a:r>
            <a:rPr lang="en-US" dirty="0" smtClean="0"/>
            <a:t>Rating scales</a:t>
          </a:r>
          <a:endParaRPr lang="en-US" dirty="0"/>
        </a:p>
      </dgm:t>
    </dgm:pt>
    <dgm:pt modelId="{01E77582-AA28-4784-80D1-E3DE1E30A027}" type="parTrans" cxnId="{524F88E1-3778-4FF5-8226-36EAAA44558A}">
      <dgm:prSet/>
      <dgm:spPr/>
      <dgm:t>
        <a:bodyPr/>
        <a:lstStyle/>
        <a:p>
          <a:endParaRPr lang="en-US"/>
        </a:p>
      </dgm:t>
    </dgm:pt>
    <dgm:pt modelId="{D3775141-1470-4222-AB1B-AD2A69EAE4A9}" type="sibTrans" cxnId="{524F88E1-3778-4FF5-8226-36EAAA44558A}">
      <dgm:prSet/>
      <dgm:spPr/>
      <dgm:t>
        <a:bodyPr/>
        <a:lstStyle/>
        <a:p>
          <a:endParaRPr lang="en-US"/>
        </a:p>
      </dgm:t>
    </dgm:pt>
    <dgm:pt modelId="{7AA34C38-1E57-4CF6-9A82-56E93DD834AE}">
      <dgm:prSet phldrT="[Text]"/>
      <dgm:spPr/>
      <dgm:t>
        <a:bodyPr/>
        <a:lstStyle/>
        <a:p>
          <a:r>
            <a:rPr lang="en-US" dirty="0" smtClean="0"/>
            <a:t>Simulated sales tests</a:t>
          </a:r>
          <a:endParaRPr lang="en-US" dirty="0"/>
        </a:p>
      </dgm:t>
    </dgm:pt>
    <dgm:pt modelId="{E254656F-36C0-4DFD-9465-312613AB659C}" type="parTrans" cxnId="{79EFED39-F5F0-41A1-A177-9EBFFC1CF86A}">
      <dgm:prSet/>
      <dgm:spPr/>
      <dgm:t>
        <a:bodyPr/>
        <a:lstStyle/>
        <a:p>
          <a:endParaRPr lang="en-US"/>
        </a:p>
      </dgm:t>
    </dgm:pt>
    <dgm:pt modelId="{1B9EC72E-E70A-41D9-ABE5-486FE8F6ACFE}" type="sibTrans" cxnId="{79EFED39-F5F0-41A1-A177-9EBFFC1CF86A}">
      <dgm:prSet/>
      <dgm:spPr/>
      <dgm:t>
        <a:bodyPr/>
        <a:lstStyle/>
        <a:p>
          <a:endParaRPr lang="en-US"/>
        </a:p>
      </dgm:t>
    </dgm:pt>
    <dgm:pt modelId="{8C8FBED6-7A54-4154-8083-B5D16E7C24F2}">
      <dgm:prSet phldrT="[Text]"/>
      <dgm:spPr/>
      <dgm:t>
        <a:bodyPr/>
        <a:lstStyle/>
        <a:p>
          <a:r>
            <a:rPr lang="en-US" dirty="0" smtClean="0"/>
            <a:t>The consumer jury method</a:t>
          </a:r>
          <a:endParaRPr lang="en-US" dirty="0"/>
        </a:p>
      </dgm:t>
    </dgm:pt>
    <dgm:pt modelId="{4786D0AE-5A3F-41FE-8509-15FF0E11B9F7}" type="parTrans" cxnId="{816A89E5-0194-4B9A-8E68-EE1745EE9CE8}">
      <dgm:prSet/>
      <dgm:spPr/>
      <dgm:t>
        <a:bodyPr/>
        <a:lstStyle/>
        <a:p>
          <a:endParaRPr lang="en-US"/>
        </a:p>
      </dgm:t>
    </dgm:pt>
    <dgm:pt modelId="{C7AF5C37-CED2-4A94-8A73-25A5E8F2D854}" type="sibTrans" cxnId="{816A89E5-0194-4B9A-8E68-EE1745EE9CE8}">
      <dgm:prSet/>
      <dgm:spPr/>
      <dgm:t>
        <a:bodyPr/>
        <a:lstStyle/>
        <a:p>
          <a:endParaRPr lang="en-US"/>
        </a:p>
      </dgm:t>
    </dgm:pt>
    <dgm:pt modelId="{E05402F3-7F98-43F8-B548-B61958317FED}">
      <dgm:prSet phldrT="[Text]"/>
      <dgm:spPr/>
      <dgm:t>
        <a:bodyPr/>
        <a:lstStyle/>
        <a:p>
          <a:r>
            <a:rPr lang="en-US" dirty="0" smtClean="0"/>
            <a:t>Sales area test</a:t>
          </a:r>
          <a:endParaRPr lang="en-US" dirty="0"/>
        </a:p>
      </dgm:t>
    </dgm:pt>
    <dgm:pt modelId="{107C7C94-1E46-4628-94BF-444E6C6CBFE5}" type="parTrans" cxnId="{D7418136-35A7-4D00-8940-0D28E4437D36}">
      <dgm:prSet/>
      <dgm:spPr/>
      <dgm:t>
        <a:bodyPr/>
        <a:lstStyle/>
        <a:p>
          <a:endParaRPr lang="en-US"/>
        </a:p>
      </dgm:t>
    </dgm:pt>
    <dgm:pt modelId="{0B1D2491-E057-4974-83EB-FBAB8F77FB41}" type="sibTrans" cxnId="{D7418136-35A7-4D00-8940-0D28E4437D36}">
      <dgm:prSet/>
      <dgm:spPr/>
      <dgm:t>
        <a:bodyPr/>
        <a:lstStyle/>
        <a:p>
          <a:endParaRPr lang="en-US"/>
        </a:p>
      </dgm:t>
    </dgm:pt>
    <dgm:pt modelId="{ACA8CBE3-0808-472C-BF1B-CC7A6CF4282A}">
      <dgm:prSet phldrT="[Text]"/>
      <dgm:spPr/>
      <dgm:t>
        <a:bodyPr/>
        <a:lstStyle/>
        <a:p>
          <a:r>
            <a:rPr lang="en-US" dirty="0" smtClean="0"/>
            <a:t>Portfolio </a:t>
          </a:r>
          <a:r>
            <a:rPr lang="en-US" dirty="0" smtClean="0"/>
            <a:t>test:</a:t>
          </a:r>
          <a:endParaRPr lang="en-US" dirty="0"/>
        </a:p>
      </dgm:t>
    </dgm:pt>
    <dgm:pt modelId="{2E122F4B-2ED6-4704-992B-F0C6D940E133}" type="parTrans" cxnId="{D27BA3B5-EDFD-49E2-9A02-06151F234A4B}">
      <dgm:prSet/>
      <dgm:spPr/>
      <dgm:t>
        <a:bodyPr/>
        <a:lstStyle/>
        <a:p>
          <a:endParaRPr lang="en-US"/>
        </a:p>
      </dgm:t>
    </dgm:pt>
    <dgm:pt modelId="{987162F6-6ACC-4D40-A998-6AF316724C08}" type="sibTrans" cxnId="{D27BA3B5-EDFD-49E2-9A02-06151F234A4B}">
      <dgm:prSet/>
      <dgm:spPr/>
      <dgm:t>
        <a:bodyPr/>
        <a:lstStyle/>
        <a:p>
          <a:endParaRPr lang="en-US"/>
        </a:p>
      </dgm:t>
    </dgm:pt>
    <dgm:pt modelId="{4D99EBFB-06BB-4617-9FB4-9AD2B4DA1457}">
      <dgm:prSet phldrT="[Text]"/>
      <dgm:spPr/>
      <dgm:t>
        <a:bodyPr/>
        <a:lstStyle/>
        <a:p>
          <a:r>
            <a:rPr lang="en-US" dirty="0" smtClean="0"/>
            <a:t>Mechanical lab test</a:t>
          </a:r>
          <a:endParaRPr lang="en-US" dirty="0"/>
        </a:p>
      </dgm:t>
    </dgm:pt>
    <dgm:pt modelId="{39C0B9DC-97DE-4DF8-8815-5F9DD877A678}" type="parTrans" cxnId="{4054E45A-930E-4810-AC73-9BF8160B0E10}">
      <dgm:prSet/>
      <dgm:spPr/>
      <dgm:t>
        <a:bodyPr/>
        <a:lstStyle/>
        <a:p>
          <a:endParaRPr lang="en-US"/>
        </a:p>
      </dgm:t>
    </dgm:pt>
    <dgm:pt modelId="{B3F2B9C6-BE60-4F00-B843-2433AE3D532E}" type="sibTrans" cxnId="{4054E45A-930E-4810-AC73-9BF8160B0E10}">
      <dgm:prSet/>
      <dgm:spPr/>
      <dgm:t>
        <a:bodyPr/>
        <a:lstStyle/>
        <a:p>
          <a:endParaRPr lang="en-US"/>
        </a:p>
      </dgm:t>
    </dgm:pt>
    <dgm:pt modelId="{513B97F2-0D23-4E3D-8ACE-67EC4ED8A62D}">
      <dgm:prSet phldrT="[Text]"/>
      <dgm:spPr/>
      <dgm:t>
        <a:bodyPr/>
        <a:lstStyle/>
        <a:p>
          <a:r>
            <a:rPr lang="en-US" dirty="0" smtClean="0"/>
            <a:t>Broadcasting ads</a:t>
          </a:r>
          <a:endParaRPr lang="en-US" dirty="0"/>
        </a:p>
      </dgm:t>
    </dgm:pt>
    <dgm:pt modelId="{4E2A3C96-7296-4672-B836-6B826BC049BA}" type="parTrans" cxnId="{129C2D2D-1756-4B59-B2E1-F9973BD8F13A}">
      <dgm:prSet/>
      <dgm:spPr/>
      <dgm:t>
        <a:bodyPr/>
        <a:lstStyle/>
        <a:p>
          <a:endParaRPr lang="en-US"/>
        </a:p>
      </dgm:t>
    </dgm:pt>
    <dgm:pt modelId="{3E182DD3-4019-43FB-B1CE-7D30FFCEF330}" type="sibTrans" cxnId="{129C2D2D-1756-4B59-B2E1-F9973BD8F13A}">
      <dgm:prSet/>
      <dgm:spPr/>
      <dgm:t>
        <a:bodyPr/>
        <a:lstStyle/>
        <a:p>
          <a:endParaRPr lang="en-US"/>
        </a:p>
      </dgm:t>
    </dgm:pt>
    <dgm:pt modelId="{E0D364FB-6DF3-4158-8CFF-84527006A56F}">
      <dgm:prSet phldrT="[Text]"/>
      <dgm:spPr/>
      <dgm:t>
        <a:bodyPr/>
        <a:lstStyle/>
        <a:p>
          <a:r>
            <a:rPr lang="en-US" b="1" u="sng" dirty="0" smtClean="0"/>
            <a:t>Projective techniques</a:t>
          </a:r>
          <a:endParaRPr lang="en-US" b="1" u="sng" dirty="0"/>
        </a:p>
      </dgm:t>
    </dgm:pt>
    <dgm:pt modelId="{25655DB6-6F34-4710-B230-033256083C36}" type="parTrans" cxnId="{537C4FCF-42FC-4B61-BD36-C9F8B55804A7}">
      <dgm:prSet/>
      <dgm:spPr/>
      <dgm:t>
        <a:bodyPr/>
        <a:lstStyle/>
        <a:p>
          <a:endParaRPr lang="en-US"/>
        </a:p>
      </dgm:t>
    </dgm:pt>
    <dgm:pt modelId="{F7443133-C543-4133-9E18-F5CCED9A16A1}" type="sibTrans" cxnId="{537C4FCF-42FC-4B61-BD36-C9F8B55804A7}">
      <dgm:prSet/>
      <dgm:spPr/>
      <dgm:t>
        <a:bodyPr/>
        <a:lstStyle/>
        <a:p>
          <a:endParaRPr lang="en-US"/>
        </a:p>
      </dgm:t>
    </dgm:pt>
    <dgm:pt modelId="{60F0BA74-1935-405A-9A65-86A722338BCA}">
      <dgm:prSet phldrT="[Text]"/>
      <dgm:spPr/>
      <dgm:t>
        <a:bodyPr/>
        <a:lstStyle/>
        <a:p>
          <a:r>
            <a:rPr lang="en-US" dirty="0" smtClean="0"/>
            <a:t>Word</a:t>
          </a:r>
          <a:endParaRPr lang="en-US" dirty="0"/>
        </a:p>
      </dgm:t>
    </dgm:pt>
    <dgm:pt modelId="{C6F34508-222E-4221-9759-5141DD418F94}" type="parTrans" cxnId="{9D1053B8-6386-47FC-9F32-CA626A118538}">
      <dgm:prSet/>
      <dgm:spPr/>
      <dgm:t>
        <a:bodyPr/>
        <a:lstStyle/>
        <a:p>
          <a:endParaRPr lang="en-US"/>
        </a:p>
      </dgm:t>
    </dgm:pt>
    <dgm:pt modelId="{79AEFDD6-1CF5-49C2-B9EC-5FC1DAC1E0D7}" type="sibTrans" cxnId="{9D1053B8-6386-47FC-9F32-CA626A118538}">
      <dgm:prSet/>
      <dgm:spPr/>
      <dgm:t>
        <a:bodyPr/>
        <a:lstStyle/>
        <a:p>
          <a:endParaRPr lang="en-US"/>
        </a:p>
      </dgm:t>
    </dgm:pt>
    <dgm:pt modelId="{F006F6B0-BC06-436E-A4E2-884AEDDE75EB}">
      <dgm:prSet phldrT="[Text]"/>
      <dgm:spPr/>
      <dgm:t>
        <a:bodyPr/>
        <a:lstStyle/>
        <a:p>
          <a:r>
            <a:rPr lang="en-US" dirty="0" smtClean="0"/>
            <a:t>Depth interview</a:t>
          </a:r>
          <a:endParaRPr lang="en-US" dirty="0"/>
        </a:p>
      </dgm:t>
    </dgm:pt>
    <dgm:pt modelId="{5CFAAE29-BC23-4607-9BB3-9692EB11459F}" type="parTrans" cxnId="{84873B28-4E22-4162-BDE1-FC4CFDFCE67B}">
      <dgm:prSet/>
      <dgm:spPr/>
      <dgm:t>
        <a:bodyPr/>
        <a:lstStyle/>
        <a:p>
          <a:endParaRPr lang="en-US"/>
        </a:p>
      </dgm:t>
    </dgm:pt>
    <dgm:pt modelId="{D8262D73-C158-49E6-A146-1812820936ED}" type="sibTrans" cxnId="{84873B28-4E22-4162-BDE1-FC4CFDFCE67B}">
      <dgm:prSet/>
      <dgm:spPr/>
      <dgm:t>
        <a:bodyPr/>
        <a:lstStyle/>
        <a:p>
          <a:endParaRPr lang="en-US"/>
        </a:p>
      </dgm:t>
    </dgm:pt>
    <dgm:pt modelId="{D7BB3520-EAA7-48C1-8346-9857B0988A89}">
      <dgm:prSet phldrT="[Text]"/>
      <dgm:spPr/>
      <dgm:t>
        <a:bodyPr/>
        <a:lstStyle/>
        <a:p>
          <a:r>
            <a:rPr lang="en-US" dirty="0" smtClean="0"/>
            <a:t>@ POP</a:t>
          </a:r>
          <a:endParaRPr lang="en-US" dirty="0"/>
        </a:p>
      </dgm:t>
    </dgm:pt>
    <dgm:pt modelId="{1150DA0C-1BE7-46A4-BC17-4AC999D4A285}" type="parTrans" cxnId="{6D1F83CB-CD51-4F6D-B193-2A7F4E99BEB9}">
      <dgm:prSet/>
      <dgm:spPr/>
      <dgm:t>
        <a:bodyPr/>
        <a:lstStyle/>
        <a:p>
          <a:endParaRPr lang="en-US"/>
        </a:p>
      </dgm:t>
    </dgm:pt>
    <dgm:pt modelId="{4C41E07C-21BF-4FC2-B9C7-EBD0B714A9F6}" type="sibTrans" cxnId="{6D1F83CB-CD51-4F6D-B193-2A7F4E99BEB9}">
      <dgm:prSet/>
      <dgm:spPr/>
      <dgm:t>
        <a:bodyPr/>
        <a:lstStyle/>
        <a:p>
          <a:endParaRPr lang="en-US"/>
        </a:p>
      </dgm:t>
    </dgm:pt>
    <dgm:pt modelId="{401EF877-5FA3-47C1-B5E2-8240930E2935}">
      <dgm:prSet phldrT="[Text]"/>
      <dgm:spPr/>
      <dgm:t>
        <a:bodyPr/>
        <a:lstStyle/>
        <a:p>
          <a:r>
            <a:rPr lang="en-US" dirty="0" smtClean="0"/>
            <a:t>Order of merit</a:t>
          </a:r>
          <a:endParaRPr lang="en-US" dirty="0"/>
        </a:p>
      </dgm:t>
    </dgm:pt>
    <dgm:pt modelId="{5AA76FAC-425D-4F98-97C3-DB8BC2457334}" type="parTrans" cxnId="{B8F013ED-64E1-412B-A7A8-1E69A1FF0CB0}">
      <dgm:prSet/>
      <dgm:spPr/>
      <dgm:t>
        <a:bodyPr/>
        <a:lstStyle/>
        <a:p>
          <a:endParaRPr lang="en-US"/>
        </a:p>
      </dgm:t>
    </dgm:pt>
    <dgm:pt modelId="{81543BE9-118E-4856-A401-7C0DE8814A6D}" type="sibTrans" cxnId="{B8F013ED-64E1-412B-A7A8-1E69A1FF0CB0}">
      <dgm:prSet/>
      <dgm:spPr/>
      <dgm:t>
        <a:bodyPr/>
        <a:lstStyle/>
        <a:p>
          <a:endParaRPr lang="en-US"/>
        </a:p>
      </dgm:t>
    </dgm:pt>
    <dgm:pt modelId="{5DE839C2-B597-4CC0-A090-2A9B2DADB580}">
      <dgm:prSet phldrT="[Text]"/>
      <dgm:spPr/>
      <dgm:t>
        <a:bodyPr/>
        <a:lstStyle/>
        <a:p>
          <a:r>
            <a:rPr lang="en-US" dirty="0" smtClean="0"/>
            <a:t>Paired comparisons</a:t>
          </a:r>
          <a:endParaRPr lang="en-US" dirty="0"/>
        </a:p>
      </dgm:t>
    </dgm:pt>
    <dgm:pt modelId="{B514A123-A2C0-4330-B1E2-4FCE40AD7332}" type="parTrans" cxnId="{F217562A-9C92-4CC0-B9C4-A36C44EC2D9A}">
      <dgm:prSet/>
      <dgm:spPr/>
      <dgm:t>
        <a:bodyPr/>
        <a:lstStyle/>
        <a:p>
          <a:endParaRPr lang="en-US"/>
        </a:p>
      </dgm:t>
    </dgm:pt>
    <dgm:pt modelId="{37167DB2-95B7-4A29-91C3-FC93E7EDDA26}" type="sibTrans" cxnId="{F217562A-9C92-4CC0-B9C4-A36C44EC2D9A}">
      <dgm:prSet/>
      <dgm:spPr/>
      <dgm:t>
        <a:bodyPr/>
        <a:lstStyle/>
        <a:p>
          <a:endParaRPr lang="en-US"/>
        </a:p>
      </dgm:t>
    </dgm:pt>
    <dgm:pt modelId="{998750B0-48CE-4718-AAB9-FA4BA5E44C74}">
      <dgm:prSet phldrT="[Text]"/>
      <dgm:spPr/>
      <dgm:t>
        <a:bodyPr/>
        <a:lstStyle/>
        <a:p>
          <a:r>
            <a:rPr lang="en-US" dirty="0" smtClean="0"/>
            <a:t>Amidst others</a:t>
          </a:r>
          <a:endParaRPr lang="en-US" dirty="0"/>
        </a:p>
      </dgm:t>
    </dgm:pt>
    <dgm:pt modelId="{7E4D9A2F-D7DC-46C0-B5E3-E3E421F97F42}" type="parTrans" cxnId="{66415A72-96D4-4A4E-81FC-47923F5E8955}">
      <dgm:prSet/>
      <dgm:spPr/>
      <dgm:t>
        <a:bodyPr/>
        <a:lstStyle/>
        <a:p>
          <a:endParaRPr lang="en-US"/>
        </a:p>
      </dgm:t>
    </dgm:pt>
    <dgm:pt modelId="{B33F00B3-9059-45AF-AE33-8BA367BBCC31}" type="sibTrans" cxnId="{66415A72-96D4-4A4E-81FC-47923F5E8955}">
      <dgm:prSet/>
      <dgm:spPr/>
      <dgm:t>
        <a:bodyPr/>
        <a:lstStyle/>
        <a:p>
          <a:endParaRPr lang="en-US"/>
        </a:p>
      </dgm:t>
    </dgm:pt>
    <dgm:pt modelId="{858A7545-C102-4F0A-90D3-94256CC35357}">
      <dgm:prSet phldrT="[Text]"/>
      <dgm:spPr/>
      <dgm:t>
        <a:bodyPr/>
        <a:lstStyle/>
        <a:p>
          <a:r>
            <a:rPr lang="en-US" dirty="0" smtClean="0"/>
            <a:t>In home projection</a:t>
          </a:r>
          <a:endParaRPr lang="en-US" dirty="0"/>
        </a:p>
      </dgm:t>
    </dgm:pt>
    <dgm:pt modelId="{5B3CCDE5-5EA8-45FF-BC4C-F68046DD527E}" type="parTrans" cxnId="{1D52D630-3834-4C0B-8E81-140661F6B9A6}">
      <dgm:prSet/>
      <dgm:spPr/>
      <dgm:t>
        <a:bodyPr/>
        <a:lstStyle/>
        <a:p>
          <a:endParaRPr lang="en-US"/>
        </a:p>
      </dgm:t>
    </dgm:pt>
    <dgm:pt modelId="{BB0BCD05-B8C5-47A0-A8C4-C42D1938AEDB}" type="sibTrans" cxnId="{1D52D630-3834-4C0B-8E81-140661F6B9A6}">
      <dgm:prSet/>
      <dgm:spPr/>
      <dgm:t>
        <a:bodyPr/>
        <a:lstStyle/>
        <a:p>
          <a:endParaRPr lang="en-US"/>
        </a:p>
      </dgm:t>
    </dgm:pt>
    <dgm:pt modelId="{F768E9E0-89EC-4BC0-A0C5-736A88E54E4D}">
      <dgm:prSet phldrT="[Text]"/>
      <dgm:spPr/>
      <dgm:t>
        <a:bodyPr/>
        <a:lstStyle/>
        <a:p>
          <a:r>
            <a:rPr lang="en-US" dirty="0" smtClean="0"/>
            <a:t>Coupon redemption</a:t>
          </a:r>
          <a:endParaRPr lang="en-US" dirty="0"/>
        </a:p>
      </dgm:t>
    </dgm:pt>
    <dgm:pt modelId="{DF369D85-6567-4655-B0D1-77DAC22002CF}" type="parTrans" cxnId="{D4D7E718-777E-4A78-9B43-9A772D69F540}">
      <dgm:prSet/>
      <dgm:spPr/>
      <dgm:t>
        <a:bodyPr/>
        <a:lstStyle/>
        <a:p>
          <a:endParaRPr lang="en-US"/>
        </a:p>
      </dgm:t>
    </dgm:pt>
    <dgm:pt modelId="{7E5CAD0C-B90E-4B0D-8EC2-88C598C1C101}" type="sibTrans" cxnId="{D4D7E718-777E-4A78-9B43-9A772D69F540}">
      <dgm:prSet/>
      <dgm:spPr/>
      <dgm:t>
        <a:bodyPr/>
        <a:lstStyle/>
        <a:p>
          <a:endParaRPr lang="en-US"/>
        </a:p>
      </dgm:t>
    </dgm:pt>
    <dgm:pt modelId="{4418ACD7-4B9B-4212-A340-943237BBE648}">
      <dgm:prSet phldrT="[Text]"/>
      <dgm:spPr/>
      <dgm:t>
        <a:bodyPr/>
        <a:lstStyle/>
        <a:p>
          <a:r>
            <a:rPr lang="en-US" dirty="0" smtClean="0"/>
            <a:t>Theatre-Questionnaire </a:t>
          </a:r>
          <a:endParaRPr lang="en-US" dirty="0"/>
        </a:p>
      </dgm:t>
    </dgm:pt>
    <dgm:pt modelId="{121051EE-7D3B-4B16-9674-D458FC6E5CB1}" type="parTrans" cxnId="{83D974E4-DA02-4B1F-8359-544CC86DC8CE}">
      <dgm:prSet/>
      <dgm:spPr/>
      <dgm:t>
        <a:bodyPr/>
        <a:lstStyle/>
        <a:p>
          <a:endParaRPr lang="en-US"/>
        </a:p>
      </dgm:t>
    </dgm:pt>
    <dgm:pt modelId="{7D7BBD1F-EE4B-409C-B2F4-6117298DD0D0}" type="sibTrans" cxnId="{83D974E4-DA02-4B1F-8359-544CC86DC8CE}">
      <dgm:prSet/>
      <dgm:spPr/>
      <dgm:t>
        <a:bodyPr/>
        <a:lstStyle/>
        <a:p>
          <a:endParaRPr lang="en-US"/>
        </a:p>
      </dgm:t>
    </dgm:pt>
    <dgm:pt modelId="{F9DC1002-ADDE-4861-845D-5E541CC32133}" type="pres">
      <dgm:prSet presAssocID="{306C21FD-0262-4772-BE8F-4FCB726B49DF}" presName="diagram" presStyleCnt="0">
        <dgm:presLayoutVars>
          <dgm:dir/>
          <dgm:resizeHandles val="exact"/>
        </dgm:presLayoutVars>
      </dgm:prSet>
      <dgm:spPr/>
    </dgm:pt>
    <dgm:pt modelId="{43248B0C-4EA3-4647-9885-6252008D8E7B}" type="pres">
      <dgm:prSet presAssocID="{96F805BA-5060-406F-B8F6-37AF3B58ADF2}" presName="node" presStyleLbl="node1" presStyleIdx="0" presStyleCnt="11">
        <dgm:presLayoutVars>
          <dgm:bulletEnabled val="1"/>
        </dgm:presLayoutVars>
      </dgm:prSet>
      <dgm:spPr/>
      <dgm:t>
        <a:bodyPr/>
        <a:lstStyle/>
        <a:p>
          <a:endParaRPr lang="en-US"/>
        </a:p>
      </dgm:t>
    </dgm:pt>
    <dgm:pt modelId="{B216B862-C41B-4E9C-A62E-2B6826060426}" type="pres">
      <dgm:prSet presAssocID="{AC1958C5-C3FF-4628-96D1-A74394944F0F}" presName="sibTrans" presStyleCnt="0"/>
      <dgm:spPr/>
    </dgm:pt>
    <dgm:pt modelId="{E57DF4E9-55AE-4112-AF18-69AE0154EFF9}" type="pres">
      <dgm:prSet presAssocID="{E68D006D-7A2B-4AD2-82E6-10A1D6DFC7C2}" presName="node" presStyleLbl="node1" presStyleIdx="1" presStyleCnt="11">
        <dgm:presLayoutVars>
          <dgm:bulletEnabled val="1"/>
        </dgm:presLayoutVars>
      </dgm:prSet>
      <dgm:spPr/>
      <dgm:t>
        <a:bodyPr/>
        <a:lstStyle/>
        <a:p>
          <a:endParaRPr lang="en-US"/>
        </a:p>
      </dgm:t>
    </dgm:pt>
    <dgm:pt modelId="{95A07190-9711-42C8-BAE6-CE58F6C6D7BE}" type="pres">
      <dgm:prSet presAssocID="{281E2587-FFB2-40B0-ABBC-5856ABAF84EA}" presName="sibTrans" presStyleCnt="0"/>
      <dgm:spPr/>
    </dgm:pt>
    <dgm:pt modelId="{D9CBAC5E-B7BA-4079-9EA9-768E4723B49F}" type="pres">
      <dgm:prSet presAssocID="{493DABAD-A85B-442E-BBF2-245ED6DC0AA5}" presName="node" presStyleLbl="node1" presStyleIdx="2" presStyleCnt="11">
        <dgm:presLayoutVars>
          <dgm:bulletEnabled val="1"/>
        </dgm:presLayoutVars>
      </dgm:prSet>
      <dgm:spPr/>
      <dgm:t>
        <a:bodyPr/>
        <a:lstStyle/>
        <a:p>
          <a:endParaRPr lang="en-US"/>
        </a:p>
      </dgm:t>
    </dgm:pt>
    <dgm:pt modelId="{053A3CED-FA29-4496-B3B9-93C169CEAC0A}" type="pres">
      <dgm:prSet presAssocID="{C6C470EF-AB4B-43B8-A28C-A9DACCC26D21}" presName="sibTrans" presStyleCnt="0"/>
      <dgm:spPr/>
    </dgm:pt>
    <dgm:pt modelId="{9AC4BCAE-E3D9-485D-B13E-6B274670CD95}" type="pres">
      <dgm:prSet presAssocID="{29963E71-F8EA-4F29-8442-BDA8BD7656DF}" presName="node" presStyleLbl="node1" presStyleIdx="3" presStyleCnt="11">
        <dgm:presLayoutVars>
          <dgm:bulletEnabled val="1"/>
        </dgm:presLayoutVars>
      </dgm:prSet>
      <dgm:spPr/>
      <dgm:t>
        <a:bodyPr/>
        <a:lstStyle/>
        <a:p>
          <a:endParaRPr lang="en-US"/>
        </a:p>
      </dgm:t>
    </dgm:pt>
    <dgm:pt modelId="{F4CE3998-1AEC-464C-BA40-FBB9E7531E31}" type="pres">
      <dgm:prSet presAssocID="{D3775141-1470-4222-AB1B-AD2A69EAE4A9}" presName="sibTrans" presStyleCnt="0"/>
      <dgm:spPr/>
    </dgm:pt>
    <dgm:pt modelId="{2EC5C208-05FE-4FCF-BC7B-B34E23674123}" type="pres">
      <dgm:prSet presAssocID="{7AA34C38-1E57-4CF6-9A82-56E93DD834AE}" presName="node" presStyleLbl="node1" presStyleIdx="4" presStyleCnt="11">
        <dgm:presLayoutVars>
          <dgm:bulletEnabled val="1"/>
        </dgm:presLayoutVars>
      </dgm:prSet>
      <dgm:spPr/>
      <dgm:t>
        <a:bodyPr/>
        <a:lstStyle/>
        <a:p>
          <a:endParaRPr lang="en-US"/>
        </a:p>
      </dgm:t>
    </dgm:pt>
    <dgm:pt modelId="{2A7CDA06-0310-42E6-9A05-6814D7C1793D}" type="pres">
      <dgm:prSet presAssocID="{1B9EC72E-E70A-41D9-ABE5-486FE8F6ACFE}" presName="sibTrans" presStyleCnt="0"/>
      <dgm:spPr/>
    </dgm:pt>
    <dgm:pt modelId="{4D8FAA52-F327-433F-AA33-BBE72D0B85E2}" type="pres">
      <dgm:prSet presAssocID="{8C8FBED6-7A54-4154-8083-B5D16E7C24F2}" presName="node" presStyleLbl="node1" presStyleIdx="5" presStyleCnt="11">
        <dgm:presLayoutVars>
          <dgm:bulletEnabled val="1"/>
        </dgm:presLayoutVars>
      </dgm:prSet>
      <dgm:spPr/>
      <dgm:t>
        <a:bodyPr/>
        <a:lstStyle/>
        <a:p>
          <a:endParaRPr lang="en-US"/>
        </a:p>
      </dgm:t>
    </dgm:pt>
    <dgm:pt modelId="{9E0E4FE3-E11B-4A16-8CE0-12A64BD4ECBE}" type="pres">
      <dgm:prSet presAssocID="{C7AF5C37-CED2-4A94-8A73-25A5E8F2D854}" presName="sibTrans" presStyleCnt="0"/>
      <dgm:spPr/>
    </dgm:pt>
    <dgm:pt modelId="{88ABDFA3-CE27-4543-B76B-B9A50F50C455}" type="pres">
      <dgm:prSet presAssocID="{E05402F3-7F98-43F8-B548-B61958317FED}" presName="node" presStyleLbl="node1" presStyleIdx="6" presStyleCnt="11">
        <dgm:presLayoutVars>
          <dgm:bulletEnabled val="1"/>
        </dgm:presLayoutVars>
      </dgm:prSet>
      <dgm:spPr/>
      <dgm:t>
        <a:bodyPr/>
        <a:lstStyle/>
        <a:p>
          <a:endParaRPr lang="en-US"/>
        </a:p>
      </dgm:t>
    </dgm:pt>
    <dgm:pt modelId="{2330DD6B-1250-43CE-9597-2DCB226AFBF7}" type="pres">
      <dgm:prSet presAssocID="{0B1D2491-E057-4974-83EB-FBAB8F77FB41}" presName="sibTrans" presStyleCnt="0"/>
      <dgm:spPr/>
    </dgm:pt>
    <dgm:pt modelId="{C1CD8CC1-613A-4A18-A005-33798278B59C}" type="pres">
      <dgm:prSet presAssocID="{ACA8CBE3-0808-472C-BF1B-CC7A6CF4282A}" presName="node" presStyleLbl="node1" presStyleIdx="7" presStyleCnt="11">
        <dgm:presLayoutVars>
          <dgm:bulletEnabled val="1"/>
        </dgm:presLayoutVars>
      </dgm:prSet>
      <dgm:spPr/>
      <dgm:t>
        <a:bodyPr/>
        <a:lstStyle/>
        <a:p>
          <a:endParaRPr lang="en-US"/>
        </a:p>
      </dgm:t>
    </dgm:pt>
    <dgm:pt modelId="{BCD8A631-494E-4ED1-A273-F9882C942BAE}" type="pres">
      <dgm:prSet presAssocID="{987162F6-6ACC-4D40-A998-6AF316724C08}" presName="sibTrans" presStyleCnt="0"/>
      <dgm:spPr/>
    </dgm:pt>
    <dgm:pt modelId="{76A8C3B2-F085-42D5-8DC2-0FBDDB023516}" type="pres">
      <dgm:prSet presAssocID="{4D99EBFB-06BB-4617-9FB4-9AD2B4DA1457}" presName="node" presStyleLbl="node1" presStyleIdx="8" presStyleCnt="11">
        <dgm:presLayoutVars>
          <dgm:bulletEnabled val="1"/>
        </dgm:presLayoutVars>
      </dgm:prSet>
      <dgm:spPr/>
      <dgm:t>
        <a:bodyPr/>
        <a:lstStyle/>
        <a:p>
          <a:endParaRPr lang="en-US"/>
        </a:p>
      </dgm:t>
    </dgm:pt>
    <dgm:pt modelId="{6910734A-ED45-4E93-9E64-46D26ED5592C}" type="pres">
      <dgm:prSet presAssocID="{B3F2B9C6-BE60-4F00-B843-2433AE3D532E}" presName="sibTrans" presStyleCnt="0"/>
      <dgm:spPr/>
    </dgm:pt>
    <dgm:pt modelId="{103C2151-2FD4-4F1E-8673-870418CF10F3}" type="pres">
      <dgm:prSet presAssocID="{513B97F2-0D23-4E3D-8ACE-67EC4ED8A62D}" presName="node" presStyleLbl="node1" presStyleIdx="9" presStyleCnt="11">
        <dgm:presLayoutVars>
          <dgm:bulletEnabled val="1"/>
        </dgm:presLayoutVars>
      </dgm:prSet>
      <dgm:spPr/>
      <dgm:t>
        <a:bodyPr/>
        <a:lstStyle/>
        <a:p>
          <a:endParaRPr lang="en-US"/>
        </a:p>
      </dgm:t>
    </dgm:pt>
    <dgm:pt modelId="{C44D66DD-B900-4723-8928-162A53026939}" type="pres">
      <dgm:prSet presAssocID="{3E182DD3-4019-43FB-B1CE-7D30FFCEF330}" presName="sibTrans" presStyleCnt="0"/>
      <dgm:spPr/>
    </dgm:pt>
    <dgm:pt modelId="{97FFBD4B-EF14-4F41-B9BA-EFDDCD8E0483}" type="pres">
      <dgm:prSet presAssocID="{E0D364FB-6DF3-4158-8CFF-84527006A56F}" presName="node" presStyleLbl="node1" presStyleIdx="10" presStyleCnt="11">
        <dgm:presLayoutVars>
          <dgm:bulletEnabled val="1"/>
        </dgm:presLayoutVars>
      </dgm:prSet>
      <dgm:spPr/>
      <dgm:t>
        <a:bodyPr/>
        <a:lstStyle/>
        <a:p>
          <a:endParaRPr lang="en-US"/>
        </a:p>
      </dgm:t>
    </dgm:pt>
  </dgm:ptLst>
  <dgm:cxnLst>
    <dgm:cxn modelId="{524F88E1-3778-4FF5-8226-36EAAA44558A}" srcId="{306C21FD-0262-4772-BE8F-4FCB726B49DF}" destId="{29963E71-F8EA-4F29-8442-BDA8BD7656DF}" srcOrd="3" destOrd="0" parTransId="{01E77582-AA28-4784-80D1-E3DE1E30A027}" sibTransId="{D3775141-1470-4222-AB1B-AD2A69EAE4A9}"/>
    <dgm:cxn modelId="{66415A72-96D4-4A4E-81FC-47923F5E8955}" srcId="{ACA8CBE3-0808-472C-BF1B-CC7A6CF4282A}" destId="{998750B0-48CE-4718-AAB9-FA4BA5E44C74}" srcOrd="0" destOrd="0" parTransId="{7E4D9A2F-D7DC-46C0-B5E3-E3E421F97F42}" sibTransId="{B33F00B3-9059-45AF-AE33-8BA367BBCC31}"/>
    <dgm:cxn modelId="{9BF42B5E-6750-4AFF-B45F-ADD765530C31}" type="presOf" srcId="{96F805BA-5060-406F-B8F6-37AF3B58ADF2}" destId="{43248B0C-4EA3-4647-9885-6252008D8E7B}" srcOrd="0" destOrd="0" presId="urn:microsoft.com/office/officeart/2005/8/layout/default"/>
    <dgm:cxn modelId="{129C2D2D-1756-4B59-B2E1-F9973BD8F13A}" srcId="{306C21FD-0262-4772-BE8F-4FCB726B49DF}" destId="{513B97F2-0D23-4E3D-8ACE-67EC4ED8A62D}" srcOrd="9" destOrd="0" parTransId="{4E2A3C96-7296-4672-B836-6B826BC049BA}" sibTransId="{3E182DD3-4019-43FB-B1CE-7D30FFCEF330}"/>
    <dgm:cxn modelId="{EF7F12D9-1F1A-4BFC-99E5-CA1A902FBEC5}" type="presOf" srcId="{306C21FD-0262-4772-BE8F-4FCB726B49DF}" destId="{F9DC1002-ADDE-4861-845D-5E541CC32133}" srcOrd="0" destOrd="0" presId="urn:microsoft.com/office/officeart/2005/8/layout/default"/>
    <dgm:cxn modelId="{E0A6D815-CAC8-4126-92BD-0DD922485DF0}" type="presOf" srcId="{493DABAD-A85B-442E-BBF2-245ED6DC0AA5}" destId="{D9CBAC5E-B7BA-4079-9EA9-768E4723B49F}" srcOrd="0" destOrd="0" presId="urn:microsoft.com/office/officeart/2005/8/layout/default"/>
    <dgm:cxn modelId="{13C57645-0103-486A-ADFF-B40907C29CD2}" type="presOf" srcId="{29963E71-F8EA-4F29-8442-BDA8BD7656DF}" destId="{9AC4BCAE-E3D9-485D-B13E-6B274670CD95}" srcOrd="0" destOrd="0" presId="urn:microsoft.com/office/officeart/2005/8/layout/default"/>
    <dgm:cxn modelId="{B477DF7E-C564-4E11-ABF9-9B86BE36AF97}" type="presOf" srcId="{ACA8CBE3-0808-472C-BF1B-CC7A6CF4282A}" destId="{C1CD8CC1-613A-4A18-A005-33798278B59C}" srcOrd="0" destOrd="0" presId="urn:microsoft.com/office/officeart/2005/8/layout/default"/>
    <dgm:cxn modelId="{ABCD976B-2A05-4E87-A63B-91AFA3F616E7}" type="presOf" srcId="{E05402F3-7F98-43F8-B548-B61958317FED}" destId="{88ABDFA3-CE27-4543-B76B-B9A50F50C455}" srcOrd="0" destOrd="0" presId="urn:microsoft.com/office/officeart/2005/8/layout/default"/>
    <dgm:cxn modelId="{83D974E4-DA02-4B1F-8359-544CC86DC8CE}" srcId="{513B97F2-0D23-4E3D-8ACE-67EC4ED8A62D}" destId="{4418ACD7-4B9B-4212-A340-943237BBE648}" srcOrd="2" destOrd="0" parTransId="{121051EE-7D3B-4B16-9674-D458FC6E5CB1}" sibTransId="{7D7BBD1F-EE4B-409C-B2F4-6117298DD0D0}"/>
    <dgm:cxn modelId="{84873B28-4E22-4162-BDE1-FC4CFDFCE67B}" srcId="{E0D364FB-6DF3-4158-8CFF-84527006A56F}" destId="{F006F6B0-BC06-436E-A4E2-884AEDDE75EB}" srcOrd="2" destOrd="0" parTransId="{5CFAAE29-BC23-4607-9BB3-9692EB11459F}" sibTransId="{D8262D73-C158-49E6-A146-1812820936ED}"/>
    <dgm:cxn modelId="{7D177FE0-3D9E-466E-9EF0-1E6E5BA23BCC}" type="presOf" srcId="{60F0BA74-1935-405A-9A65-86A722338BCA}" destId="{97FFBD4B-EF14-4F41-B9BA-EFDDCD8E0483}" srcOrd="0" destOrd="2" presId="urn:microsoft.com/office/officeart/2005/8/layout/default"/>
    <dgm:cxn modelId="{D27BA3B5-EDFD-49E2-9A02-06151F234A4B}" srcId="{306C21FD-0262-4772-BE8F-4FCB726B49DF}" destId="{ACA8CBE3-0808-472C-BF1B-CC7A6CF4282A}" srcOrd="7" destOrd="0" parTransId="{2E122F4B-2ED6-4704-992B-F0C6D940E133}" sibTransId="{987162F6-6ACC-4D40-A998-6AF316724C08}"/>
    <dgm:cxn modelId="{A74419AD-2EAA-4B1A-AC70-40EA0B424AF7}" type="presOf" srcId="{4D99EBFB-06BB-4617-9FB4-9AD2B4DA1457}" destId="{76A8C3B2-F085-42D5-8DC2-0FBDDB023516}" srcOrd="0" destOrd="0" presId="urn:microsoft.com/office/officeart/2005/8/layout/default"/>
    <dgm:cxn modelId="{684EC0FA-AEE9-40F5-849A-6FD99CEE6F41}" type="presOf" srcId="{E68D006D-7A2B-4AD2-82E6-10A1D6DFC7C2}" destId="{E57DF4E9-55AE-4112-AF18-69AE0154EFF9}" srcOrd="0" destOrd="0" presId="urn:microsoft.com/office/officeart/2005/8/layout/default"/>
    <dgm:cxn modelId="{816A89E5-0194-4B9A-8E68-EE1745EE9CE8}" srcId="{306C21FD-0262-4772-BE8F-4FCB726B49DF}" destId="{8C8FBED6-7A54-4154-8083-B5D16E7C24F2}" srcOrd="5" destOrd="0" parTransId="{4786D0AE-5A3F-41FE-8509-15FF0E11B9F7}" sibTransId="{C7AF5C37-CED2-4A94-8A73-25A5E8F2D854}"/>
    <dgm:cxn modelId="{6D1F83CB-CD51-4F6D-B193-2A7F4E99BEB9}" srcId="{7AA34C38-1E57-4CF6-9A82-56E93DD834AE}" destId="{D7BB3520-EAA7-48C1-8346-9857B0988A89}" srcOrd="0" destOrd="0" parTransId="{1150DA0C-1BE7-46A4-BC17-4AC999D4A285}" sibTransId="{4C41E07C-21BF-4FC2-B9C7-EBD0B714A9F6}"/>
    <dgm:cxn modelId="{79EFED39-F5F0-41A1-A177-9EBFFC1CF86A}" srcId="{306C21FD-0262-4772-BE8F-4FCB726B49DF}" destId="{7AA34C38-1E57-4CF6-9A82-56E93DD834AE}" srcOrd="4" destOrd="0" parTransId="{E254656F-36C0-4DFD-9465-312613AB659C}" sibTransId="{1B9EC72E-E70A-41D9-ABE5-486FE8F6ACFE}"/>
    <dgm:cxn modelId="{F217562A-9C92-4CC0-B9C4-A36C44EC2D9A}" srcId="{8C8FBED6-7A54-4154-8083-B5D16E7C24F2}" destId="{5DE839C2-B597-4CC0-A090-2A9B2DADB580}" srcOrd="1" destOrd="0" parTransId="{B514A123-A2C0-4330-B1E2-4FCE40AD7332}" sibTransId="{37167DB2-95B7-4A29-91C3-FC93E7EDDA26}"/>
    <dgm:cxn modelId="{3EE39E09-8088-4638-8E3A-E2F6FCC6D758}" type="presOf" srcId="{4418ACD7-4B9B-4212-A340-943237BBE648}" destId="{103C2151-2FD4-4F1E-8673-870418CF10F3}" srcOrd="0" destOrd="3" presId="urn:microsoft.com/office/officeart/2005/8/layout/default"/>
    <dgm:cxn modelId="{DE103F29-D72A-41A3-BA6E-361F21971B65}" type="presOf" srcId="{513B97F2-0D23-4E3D-8ACE-67EC4ED8A62D}" destId="{103C2151-2FD4-4F1E-8673-870418CF10F3}" srcOrd="0" destOrd="0" presId="urn:microsoft.com/office/officeart/2005/8/layout/default"/>
    <dgm:cxn modelId="{4054E45A-930E-4810-AC73-9BF8160B0E10}" srcId="{306C21FD-0262-4772-BE8F-4FCB726B49DF}" destId="{4D99EBFB-06BB-4617-9FB4-9AD2B4DA1457}" srcOrd="8" destOrd="0" parTransId="{39C0B9DC-97DE-4DF8-8815-5F9DD877A678}" sibTransId="{B3F2B9C6-BE60-4F00-B843-2433AE3D532E}"/>
    <dgm:cxn modelId="{D3B17CFF-9A9C-41DF-B461-99CAF3349FB1}" type="presOf" srcId="{9B8710B5-6F4D-4198-807E-C8030E42DB93}" destId="{97FFBD4B-EF14-4F41-B9BA-EFDDCD8E0483}" srcOrd="0" destOrd="1" presId="urn:microsoft.com/office/officeart/2005/8/layout/default"/>
    <dgm:cxn modelId="{E726276F-6101-4D83-8D59-7AA82B48DBA6}" type="presOf" srcId="{F768E9E0-89EC-4BC0-A0C5-736A88E54E4D}" destId="{103C2151-2FD4-4F1E-8673-870418CF10F3}" srcOrd="0" destOrd="2" presId="urn:microsoft.com/office/officeart/2005/8/layout/default"/>
    <dgm:cxn modelId="{EBA53F01-BD61-42B5-8229-C25A383ADCDB}" srcId="{306C21FD-0262-4772-BE8F-4FCB726B49DF}" destId="{493DABAD-A85B-442E-BBF2-245ED6DC0AA5}" srcOrd="2" destOrd="0" parTransId="{BDCA5D88-B893-4143-8B1F-F20AA83C38B0}" sibTransId="{C6C470EF-AB4B-43B8-A28C-A9DACCC26D21}"/>
    <dgm:cxn modelId="{55E23B34-0064-40D1-A094-FDE2B8CC3117}" type="presOf" srcId="{858A7545-C102-4F0A-90D3-94256CC35357}" destId="{103C2151-2FD4-4F1E-8673-870418CF10F3}" srcOrd="0" destOrd="1" presId="urn:microsoft.com/office/officeart/2005/8/layout/default"/>
    <dgm:cxn modelId="{70B09B92-4EDD-4948-AA2B-C53838623FA1}" type="presOf" srcId="{5DE839C2-B597-4CC0-A090-2A9B2DADB580}" destId="{4D8FAA52-F327-433F-AA33-BBE72D0B85E2}" srcOrd="0" destOrd="2" presId="urn:microsoft.com/office/officeart/2005/8/layout/default"/>
    <dgm:cxn modelId="{537C4FCF-42FC-4B61-BD36-C9F8B55804A7}" srcId="{306C21FD-0262-4772-BE8F-4FCB726B49DF}" destId="{E0D364FB-6DF3-4158-8CFF-84527006A56F}" srcOrd="10" destOrd="0" parTransId="{25655DB6-6F34-4710-B230-033256083C36}" sibTransId="{F7443133-C543-4133-9E18-F5CCED9A16A1}"/>
    <dgm:cxn modelId="{7B5115AB-4B41-455A-9093-BF1ACD9303A6}" type="presOf" srcId="{8C8FBED6-7A54-4154-8083-B5D16E7C24F2}" destId="{4D8FAA52-F327-433F-AA33-BBE72D0B85E2}" srcOrd="0" destOrd="0" presId="urn:microsoft.com/office/officeart/2005/8/layout/default"/>
    <dgm:cxn modelId="{9D1053B8-6386-47FC-9F32-CA626A118538}" srcId="{E0D364FB-6DF3-4158-8CFF-84527006A56F}" destId="{60F0BA74-1935-405A-9A65-86A722338BCA}" srcOrd="1" destOrd="0" parTransId="{C6F34508-222E-4221-9759-5141DD418F94}" sibTransId="{79AEFDD6-1CF5-49C2-B9EC-5FC1DAC1E0D7}"/>
    <dgm:cxn modelId="{BBCAF764-A2D3-4F4C-BC74-5AC25ABBFB57}" type="presOf" srcId="{D7BB3520-EAA7-48C1-8346-9857B0988A89}" destId="{2EC5C208-05FE-4FCF-BC7B-B34E23674123}" srcOrd="0" destOrd="1" presId="urn:microsoft.com/office/officeart/2005/8/layout/default"/>
    <dgm:cxn modelId="{AE673EE2-6DBF-4814-A252-50A6A317CB21}" type="presOf" srcId="{7AA34C38-1E57-4CF6-9A82-56E93DD834AE}" destId="{2EC5C208-05FE-4FCF-BC7B-B34E23674123}" srcOrd="0" destOrd="0" presId="urn:microsoft.com/office/officeart/2005/8/layout/default"/>
    <dgm:cxn modelId="{F3A82BD1-AD6E-4725-9FF4-D711BBA52F87}" type="presOf" srcId="{F006F6B0-BC06-436E-A4E2-884AEDDE75EB}" destId="{97FFBD4B-EF14-4F41-B9BA-EFDDCD8E0483}" srcOrd="0" destOrd="3" presId="urn:microsoft.com/office/officeart/2005/8/layout/default"/>
    <dgm:cxn modelId="{D7418136-35A7-4D00-8940-0D28E4437D36}" srcId="{306C21FD-0262-4772-BE8F-4FCB726B49DF}" destId="{E05402F3-7F98-43F8-B548-B61958317FED}" srcOrd="6" destOrd="0" parTransId="{107C7C94-1E46-4628-94BF-444E6C6CBFE5}" sibTransId="{0B1D2491-E057-4974-83EB-FBAB8F77FB41}"/>
    <dgm:cxn modelId="{1D52D630-3834-4C0B-8E81-140661F6B9A6}" srcId="{513B97F2-0D23-4E3D-8ACE-67EC4ED8A62D}" destId="{858A7545-C102-4F0A-90D3-94256CC35357}" srcOrd="0" destOrd="0" parTransId="{5B3CCDE5-5EA8-45FF-BC4C-F68046DD527E}" sibTransId="{BB0BCD05-B8C5-47A0-A8C4-C42D1938AEDB}"/>
    <dgm:cxn modelId="{20DC0DE3-FE2E-49CE-8C27-5C6ED58E5DF4}" srcId="{306C21FD-0262-4772-BE8F-4FCB726B49DF}" destId="{E68D006D-7A2B-4AD2-82E6-10A1D6DFC7C2}" srcOrd="1" destOrd="0" parTransId="{B35AF310-977C-4D28-B03B-E210B19416A7}" sibTransId="{281E2587-FFB2-40B0-ABBC-5856ABAF84EA}"/>
    <dgm:cxn modelId="{B8F013ED-64E1-412B-A7A8-1E69A1FF0CB0}" srcId="{8C8FBED6-7A54-4154-8083-B5D16E7C24F2}" destId="{401EF877-5FA3-47C1-B5E2-8240930E2935}" srcOrd="0" destOrd="0" parTransId="{5AA76FAC-425D-4F98-97C3-DB8BC2457334}" sibTransId="{81543BE9-118E-4856-A401-7C0DE8814A6D}"/>
    <dgm:cxn modelId="{5B4EA3AD-56B5-4C4C-A380-2427763EF00E}" type="presOf" srcId="{E0D364FB-6DF3-4158-8CFF-84527006A56F}" destId="{97FFBD4B-EF14-4F41-B9BA-EFDDCD8E0483}" srcOrd="0" destOrd="0" presId="urn:microsoft.com/office/officeart/2005/8/layout/default"/>
    <dgm:cxn modelId="{D4D7E718-777E-4A78-9B43-9A772D69F540}" srcId="{513B97F2-0D23-4E3D-8ACE-67EC4ED8A62D}" destId="{F768E9E0-89EC-4BC0-A0C5-736A88E54E4D}" srcOrd="1" destOrd="0" parTransId="{DF369D85-6567-4655-B0D1-77DAC22002CF}" sibTransId="{7E5CAD0C-B90E-4B0D-8EC2-88C598C1C101}"/>
    <dgm:cxn modelId="{1E3DB6CE-BE51-4053-B319-E471CCC35701}" type="presOf" srcId="{998750B0-48CE-4718-AAB9-FA4BA5E44C74}" destId="{C1CD8CC1-613A-4A18-A005-33798278B59C}" srcOrd="0" destOrd="1" presId="urn:microsoft.com/office/officeart/2005/8/layout/default"/>
    <dgm:cxn modelId="{C60B9DE8-E488-4733-BAE8-9364D232457E}" type="presOf" srcId="{401EF877-5FA3-47C1-B5E2-8240930E2935}" destId="{4D8FAA52-F327-433F-AA33-BBE72D0B85E2}" srcOrd="0" destOrd="1" presId="urn:microsoft.com/office/officeart/2005/8/layout/default"/>
    <dgm:cxn modelId="{1C4B57B0-F3BA-49F5-A468-2A9EBF42D509}" srcId="{E0D364FB-6DF3-4158-8CFF-84527006A56F}" destId="{9B8710B5-6F4D-4198-807E-C8030E42DB93}" srcOrd="0" destOrd="0" parTransId="{19C75A64-B19F-4549-A370-38E39233DDA0}" sibTransId="{A7461C36-AAC0-4B11-9E26-F882B438B041}"/>
    <dgm:cxn modelId="{9297EF6A-8CCC-4B2F-BBCA-6564C9BB9D97}" srcId="{306C21FD-0262-4772-BE8F-4FCB726B49DF}" destId="{96F805BA-5060-406F-B8F6-37AF3B58ADF2}" srcOrd="0" destOrd="0" parTransId="{E19092F8-8652-4EAE-A4EE-346A04853ABF}" sibTransId="{AC1958C5-C3FF-4628-96D1-A74394944F0F}"/>
    <dgm:cxn modelId="{559920A3-DAF9-45E0-B3D4-68B551D5A747}" type="presParOf" srcId="{F9DC1002-ADDE-4861-845D-5E541CC32133}" destId="{43248B0C-4EA3-4647-9885-6252008D8E7B}" srcOrd="0" destOrd="0" presId="urn:microsoft.com/office/officeart/2005/8/layout/default"/>
    <dgm:cxn modelId="{1A1650C5-C04E-4486-BE56-4DACC6C31151}" type="presParOf" srcId="{F9DC1002-ADDE-4861-845D-5E541CC32133}" destId="{B216B862-C41B-4E9C-A62E-2B6826060426}" srcOrd="1" destOrd="0" presId="urn:microsoft.com/office/officeart/2005/8/layout/default"/>
    <dgm:cxn modelId="{C89E3E22-4CF8-47F7-8D4E-AF91189FE54D}" type="presParOf" srcId="{F9DC1002-ADDE-4861-845D-5E541CC32133}" destId="{E57DF4E9-55AE-4112-AF18-69AE0154EFF9}" srcOrd="2" destOrd="0" presId="urn:microsoft.com/office/officeart/2005/8/layout/default"/>
    <dgm:cxn modelId="{B8A64340-98ED-4E62-913C-E5D5012188BA}" type="presParOf" srcId="{F9DC1002-ADDE-4861-845D-5E541CC32133}" destId="{95A07190-9711-42C8-BAE6-CE58F6C6D7BE}" srcOrd="3" destOrd="0" presId="urn:microsoft.com/office/officeart/2005/8/layout/default"/>
    <dgm:cxn modelId="{9824F32A-BD15-4DE4-89E9-D5BD17488B74}" type="presParOf" srcId="{F9DC1002-ADDE-4861-845D-5E541CC32133}" destId="{D9CBAC5E-B7BA-4079-9EA9-768E4723B49F}" srcOrd="4" destOrd="0" presId="urn:microsoft.com/office/officeart/2005/8/layout/default"/>
    <dgm:cxn modelId="{B21A76F1-5699-40E4-A58E-33E845622773}" type="presParOf" srcId="{F9DC1002-ADDE-4861-845D-5E541CC32133}" destId="{053A3CED-FA29-4496-B3B9-93C169CEAC0A}" srcOrd="5" destOrd="0" presId="urn:microsoft.com/office/officeart/2005/8/layout/default"/>
    <dgm:cxn modelId="{945C192C-90B8-4CDF-9D59-0A889DA189A8}" type="presParOf" srcId="{F9DC1002-ADDE-4861-845D-5E541CC32133}" destId="{9AC4BCAE-E3D9-485D-B13E-6B274670CD95}" srcOrd="6" destOrd="0" presId="urn:microsoft.com/office/officeart/2005/8/layout/default"/>
    <dgm:cxn modelId="{07A05B96-6D1F-466E-BADD-1E9D9C5EBECE}" type="presParOf" srcId="{F9DC1002-ADDE-4861-845D-5E541CC32133}" destId="{F4CE3998-1AEC-464C-BA40-FBB9E7531E31}" srcOrd="7" destOrd="0" presId="urn:microsoft.com/office/officeart/2005/8/layout/default"/>
    <dgm:cxn modelId="{C7E67B97-DCF4-488C-B217-6F72765A426C}" type="presParOf" srcId="{F9DC1002-ADDE-4861-845D-5E541CC32133}" destId="{2EC5C208-05FE-4FCF-BC7B-B34E23674123}" srcOrd="8" destOrd="0" presId="urn:microsoft.com/office/officeart/2005/8/layout/default"/>
    <dgm:cxn modelId="{C158C45F-9C1C-4AB9-9596-75CB5100DAA4}" type="presParOf" srcId="{F9DC1002-ADDE-4861-845D-5E541CC32133}" destId="{2A7CDA06-0310-42E6-9A05-6814D7C1793D}" srcOrd="9" destOrd="0" presId="urn:microsoft.com/office/officeart/2005/8/layout/default"/>
    <dgm:cxn modelId="{638E1243-A072-4E97-96A8-38E8E4F372BC}" type="presParOf" srcId="{F9DC1002-ADDE-4861-845D-5E541CC32133}" destId="{4D8FAA52-F327-433F-AA33-BBE72D0B85E2}" srcOrd="10" destOrd="0" presId="urn:microsoft.com/office/officeart/2005/8/layout/default"/>
    <dgm:cxn modelId="{CB6CEBC6-C5C8-4151-82F0-A7A1AA5B6321}" type="presParOf" srcId="{F9DC1002-ADDE-4861-845D-5E541CC32133}" destId="{9E0E4FE3-E11B-4A16-8CE0-12A64BD4ECBE}" srcOrd="11" destOrd="0" presId="urn:microsoft.com/office/officeart/2005/8/layout/default"/>
    <dgm:cxn modelId="{77CECFD1-C4DA-42E3-A58E-2120A26872CF}" type="presParOf" srcId="{F9DC1002-ADDE-4861-845D-5E541CC32133}" destId="{88ABDFA3-CE27-4543-B76B-B9A50F50C455}" srcOrd="12" destOrd="0" presId="urn:microsoft.com/office/officeart/2005/8/layout/default"/>
    <dgm:cxn modelId="{2648B382-6006-4EF1-8778-90F592A7C2EC}" type="presParOf" srcId="{F9DC1002-ADDE-4861-845D-5E541CC32133}" destId="{2330DD6B-1250-43CE-9597-2DCB226AFBF7}" srcOrd="13" destOrd="0" presId="urn:microsoft.com/office/officeart/2005/8/layout/default"/>
    <dgm:cxn modelId="{F62C80A9-71D6-4CD6-876D-70024495DB9D}" type="presParOf" srcId="{F9DC1002-ADDE-4861-845D-5E541CC32133}" destId="{C1CD8CC1-613A-4A18-A005-33798278B59C}" srcOrd="14" destOrd="0" presId="urn:microsoft.com/office/officeart/2005/8/layout/default"/>
    <dgm:cxn modelId="{F0FE8F2B-E812-4E6B-AF7B-6F7056F0391E}" type="presParOf" srcId="{F9DC1002-ADDE-4861-845D-5E541CC32133}" destId="{BCD8A631-494E-4ED1-A273-F9882C942BAE}" srcOrd="15" destOrd="0" presId="urn:microsoft.com/office/officeart/2005/8/layout/default"/>
    <dgm:cxn modelId="{C724D99F-4445-4AD5-8B0E-8937985A9E63}" type="presParOf" srcId="{F9DC1002-ADDE-4861-845D-5E541CC32133}" destId="{76A8C3B2-F085-42D5-8DC2-0FBDDB023516}" srcOrd="16" destOrd="0" presId="urn:microsoft.com/office/officeart/2005/8/layout/default"/>
    <dgm:cxn modelId="{46529A98-82C0-432D-924F-D9F2D06C9D5F}" type="presParOf" srcId="{F9DC1002-ADDE-4861-845D-5E541CC32133}" destId="{6910734A-ED45-4E93-9E64-46D26ED5592C}" srcOrd="17" destOrd="0" presId="urn:microsoft.com/office/officeart/2005/8/layout/default"/>
    <dgm:cxn modelId="{FB9BDBEB-CBA0-43BB-8379-5D655B4CEE81}" type="presParOf" srcId="{F9DC1002-ADDE-4861-845D-5E541CC32133}" destId="{103C2151-2FD4-4F1E-8673-870418CF10F3}" srcOrd="18" destOrd="0" presId="urn:microsoft.com/office/officeart/2005/8/layout/default"/>
    <dgm:cxn modelId="{2E14CBD1-692B-4DDB-8F78-0820A6D33319}" type="presParOf" srcId="{F9DC1002-ADDE-4861-845D-5E541CC32133}" destId="{C44D66DD-B900-4723-8928-162A53026939}" srcOrd="19" destOrd="0" presId="urn:microsoft.com/office/officeart/2005/8/layout/default"/>
    <dgm:cxn modelId="{4AD5DF4A-6E42-4BC4-925D-CF0AA34C8826}" type="presParOf" srcId="{F9DC1002-ADDE-4861-845D-5E541CC32133}" destId="{97FFBD4B-EF14-4F41-B9BA-EFDDCD8E0483}" srcOrd="2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0C3B542-93FA-4F82-A21D-0582D60536AC}" type="doc">
      <dgm:prSet loTypeId="urn:microsoft.com/office/officeart/2009/3/layout/BlockDescendingList" loCatId="list" qsTypeId="urn:microsoft.com/office/officeart/2005/8/quickstyle/simple1" qsCatId="simple" csTypeId="urn:microsoft.com/office/officeart/2005/8/colors/colorful2" csCatId="colorful" phldr="1"/>
      <dgm:spPr/>
      <dgm:t>
        <a:bodyPr/>
        <a:lstStyle/>
        <a:p>
          <a:endParaRPr lang="en-US"/>
        </a:p>
      </dgm:t>
    </dgm:pt>
    <dgm:pt modelId="{32360042-8559-45C8-801E-B36CEE905BDE}">
      <dgm:prSet phldrT="[Text]"/>
      <dgm:spPr/>
      <dgm:t>
        <a:bodyPr/>
        <a:lstStyle/>
        <a:p>
          <a:r>
            <a:rPr lang="en-US" dirty="0" smtClean="0"/>
            <a:t>Consumer diaries:</a:t>
          </a:r>
          <a:endParaRPr lang="en-US" dirty="0"/>
        </a:p>
      </dgm:t>
    </dgm:pt>
    <dgm:pt modelId="{E8BF74FD-0BCB-4E33-99D8-348521372CC6}" type="parTrans" cxnId="{056BBC45-04DA-47AF-9E17-D295EEDA8CD3}">
      <dgm:prSet/>
      <dgm:spPr/>
      <dgm:t>
        <a:bodyPr/>
        <a:lstStyle/>
        <a:p>
          <a:endParaRPr lang="en-US"/>
        </a:p>
      </dgm:t>
    </dgm:pt>
    <dgm:pt modelId="{17F5CECF-5910-40FF-8207-769195E958BF}" type="sibTrans" cxnId="{056BBC45-04DA-47AF-9E17-D295EEDA8CD3}">
      <dgm:prSet/>
      <dgm:spPr/>
      <dgm:t>
        <a:bodyPr/>
        <a:lstStyle/>
        <a:p>
          <a:endParaRPr lang="en-US"/>
        </a:p>
      </dgm:t>
    </dgm:pt>
    <dgm:pt modelId="{565A6A6E-3B05-4E89-ACFA-C5E4D1DF7BE3}">
      <dgm:prSet phldrT="[Text]"/>
      <dgm:spPr/>
      <dgm:t>
        <a:bodyPr/>
        <a:lstStyle/>
        <a:p>
          <a:r>
            <a:rPr lang="en-US" dirty="0" smtClean="0"/>
            <a:t>Coincidental </a:t>
          </a:r>
          <a:r>
            <a:rPr lang="en-US" dirty="0" smtClean="0"/>
            <a:t>surveys:</a:t>
          </a:r>
          <a:endParaRPr lang="en-US" dirty="0"/>
        </a:p>
      </dgm:t>
    </dgm:pt>
    <dgm:pt modelId="{688B1B6D-4FF1-4CB2-BBA4-210DD0280727}" type="parTrans" cxnId="{5BCD5C1B-3AE3-472B-A760-E5CCE2E6406B}">
      <dgm:prSet/>
      <dgm:spPr/>
      <dgm:t>
        <a:bodyPr/>
        <a:lstStyle/>
        <a:p>
          <a:endParaRPr lang="en-US"/>
        </a:p>
      </dgm:t>
    </dgm:pt>
    <dgm:pt modelId="{5BB4FBC7-B915-42CA-855F-B5A6471B34F4}" type="sibTrans" cxnId="{5BCD5C1B-3AE3-472B-A760-E5CCE2E6406B}">
      <dgm:prSet/>
      <dgm:spPr/>
      <dgm:t>
        <a:bodyPr/>
        <a:lstStyle/>
        <a:p>
          <a:endParaRPr lang="en-US"/>
        </a:p>
      </dgm:t>
    </dgm:pt>
    <dgm:pt modelId="{0DFB21E8-BE71-4461-96CA-426F090710E1}">
      <dgm:prSet phldrT="[Text]"/>
      <dgm:spPr/>
      <dgm:t>
        <a:bodyPr/>
        <a:lstStyle/>
        <a:p>
          <a:r>
            <a:rPr lang="en-US" b="1" dirty="0" smtClean="0"/>
            <a:t>Tracking </a:t>
          </a:r>
          <a:r>
            <a:rPr lang="en-US" b="1" dirty="0" smtClean="0"/>
            <a:t>studies:</a:t>
          </a:r>
          <a:endParaRPr lang="en-US" b="1" dirty="0"/>
        </a:p>
      </dgm:t>
    </dgm:pt>
    <dgm:pt modelId="{58A47CAB-C55F-4509-815D-B973B49460E4}" type="parTrans" cxnId="{FB61089B-048E-4DAC-807B-55894874E8BE}">
      <dgm:prSet/>
      <dgm:spPr/>
      <dgm:t>
        <a:bodyPr/>
        <a:lstStyle/>
        <a:p>
          <a:endParaRPr lang="en-US"/>
        </a:p>
      </dgm:t>
    </dgm:pt>
    <dgm:pt modelId="{120FA5FA-D3C6-4C2F-9062-22A19EC470B0}" type="sibTrans" cxnId="{FB61089B-048E-4DAC-807B-55894874E8BE}">
      <dgm:prSet/>
      <dgm:spPr/>
      <dgm:t>
        <a:bodyPr/>
        <a:lstStyle/>
        <a:p>
          <a:endParaRPr lang="en-US"/>
        </a:p>
      </dgm:t>
    </dgm:pt>
    <dgm:pt modelId="{2BE82E49-A5D8-4918-8F39-3D5537012DD9}">
      <dgm:prSet phldrT="[Text]"/>
      <dgm:spPr/>
      <dgm:t>
        <a:bodyPr/>
        <a:lstStyle/>
        <a:p>
          <a:r>
            <a:rPr lang="en-US" dirty="0" smtClean="0"/>
            <a:t>Electronic devices</a:t>
          </a:r>
          <a:endParaRPr lang="en-US" dirty="0"/>
        </a:p>
      </dgm:t>
    </dgm:pt>
    <dgm:pt modelId="{E559755D-22F9-4986-91C4-9BE5C734E2FD}" type="parTrans" cxnId="{4D6AFEFD-021F-4F82-B8AF-AA3869AFA315}">
      <dgm:prSet/>
      <dgm:spPr/>
      <dgm:t>
        <a:bodyPr/>
        <a:lstStyle/>
        <a:p>
          <a:endParaRPr lang="en-US"/>
        </a:p>
      </dgm:t>
    </dgm:pt>
    <dgm:pt modelId="{571E98BD-7BBE-4990-9792-34BA38F9CFCB}" type="sibTrans" cxnId="{4D6AFEFD-021F-4F82-B8AF-AA3869AFA315}">
      <dgm:prSet/>
      <dgm:spPr/>
      <dgm:t>
        <a:bodyPr/>
        <a:lstStyle/>
        <a:p>
          <a:endParaRPr lang="en-US"/>
        </a:p>
      </dgm:t>
    </dgm:pt>
    <dgm:pt modelId="{2362A343-ED94-4F4D-83F0-4667FB1B467C}">
      <dgm:prSet phldrT="[Text]"/>
      <dgm:spPr/>
      <dgm:t>
        <a:bodyPr/>
        <a:lstStyle/>
        <a:p>
          <a:r>
            <a:rPr lang="en-US" dirty="0" smtClean="0"/>
            <a:t>Traffic counts</a:t>
          </a:r>
          <a:endParaRPr lang="en-US" dirty="0"/>
        </a:p>
      </dgm:t>
    </dgm:pt>
    <dgm:pt modelId="{4AFB2D42-E914-4CB0-B16C-6BC6490E443E}" type="parTrans" cxnId="{BC267E27-D5BC-4B89-9BAD-8F54DB8A3FF0}">
      <dgm:prSet/>
      <dgm:spPr/>
      <dgm:t>
        <a:bodyPr/>
        <a:lstStyle/>
        <a:p>
          <a:endParaRPr lang="en-US"/>
        </a:p>
      </dgm:t>
    </dgm:pt>
    <dgm:pt modelId="{0F9A5636-D375-4480-A98D-CC4728968456}" type="sibTrans" cxnId="{BC267E27-D5BC-4B89-9BAD-8F54DB8A3FF0}">
      <dgm:prSet/>
      <dgm:spPr/>
      <dgm:t>
        <a:bodyPr/>
        <a:lstStyle/>
        <a:p>
          <a:endParaRPr lang="en-US"/>
        </a:p>
      </dgm:t>
    </dgm:pt>
    <dgm:pt modelId="{1CB67767-A154-4F30-A34D-1791FB2BA9D6}">
      <dgm:prSet phldrT="[Text]"/>
      <dgm:spPr/>
      <dgm:t>
        <a:bodyPr/>
        <a:lstStyle/>
        <a:p>
          <a:r>
            <a:rPr lang="en-US" dirty="0" smtClean="0"/>
            <a:t>Record </a:t>
          </a:r>
          <a:r>
            <a:rPr lang="en-US" dirty="0" smtClean="0"/>
            <a:t>brands purchased</a:t>
          </a:r>
          <a:endParaRPr lang="en-US" dirty="0"/>
        </a:p>
      </dgm:t>
    </dgm:pt>
    <dgm:pt modelId="{9A525F07-6C64-40FE-B07D-3A43F077F5A5}" type="parTrans" cxnId="{4D517792-7ABC-468E-9063-CA583E6F5533}">
      <dgm:prSet/>
      <dgm:spPr/>
      <dgm:t>
        <a:bodyPr/>
        <a:lstStyle/>
        <a:p>
          <a:endParaRPr lang="en-US"/>
        </a:p>
      </dgm:t>
    </dgm:pt>
    <dgm:pt modelId="{0784ED71-22A4-4840-82DA-DEC931CEFA56}" type="sibTrans" cxnId="{4D517792-7ABC-468E-9063-CA583E6F5533}">
      <dgm:prSet/>
      <dgm:spPr/>
      <dgm:t>
        <a:bodyPr/>
        <a:lstStyle/>
        <a:p>
          <a:endParaRPr lang="en-US"/>
        </a:p>
      </dgm:t>
    </dgm:pt>
    <dgm:pt modelId="{02BED42E-400D-4395-BD53-8800A3155A4B}">
      <dgm:prSet phldrT="[Text]"/>
      <dgm:spPr/>
      <dgm:t>
        <a:bodyPr/>
        <a:lstStyle/>
        <a:p>
          <a:r>
            <a:rPr lang="en-US" dirty="0" smtClean="0"/>
            <a:t>Telephone </a:t>
          </a:r>
          <a:endParaRPr lang="en-US" dirty="0"/>
        </a:p>
      </dgm:t>
    </dgm:pt>
    <dgm:pt modelId="{91527796-20D9-49B9-92AB-AE176AE82CE3}" type="parTrans" cxnId="{D398F40A-22AA-41AB-8229-301369EF8A2A}">
      <dgm:prSet/>
      <dgm:spPr/>
      <dgm:t>
        <a:bodyPr/>
        <a:lstStyle/>
        <a:p>
          <a:endParaRPr lang="en-US"/>
        </a:p>
      </dgm:t>
    </dgm:pt>
    <dgm:pt modelId="{DA921F28-3E7C-4D37-B9EB-EF2BC205DF5B}" type="sibTrans" cxnId="{D398F40A-22AA-41AB-8229-301369EF8A2A}">
      <dgm:prSet/>
      <dgm:spPr/>
      <dgm:t>
        <a:bodyPr/>
        <a:lstStyle/>
        <a:p>
          <a:endParaRPr lang="en-US"/>
        </a:p>
      </dgm:t>
    </dgm:pt>
    <dgm:pt modelId="{BFA377C3-9072-4247-87C8-7C841CB1C548}">
      <dgm:prSet phldrT="[Text]"/>
      <dgm:spPr/>
      <dgm:t>
        <a:bodyPr/>
        <a:lstStyle/>
        <a:p>
          <a:r>
            <a:rPr lang="en-US" b="1" dirty="0" smtClean="0"/>
            <a:t>Competition V/s us</a:t>
          </a:r>
          <a:endParaRPr lang="en-US" b="1" dirty="0"/>
        </a:p>
      </dgm:t>
    </dgm:pt>
    <dgm:pt modelId="{0C44EB23-566C-43A1-BCD0-19AB2CB4A28C}" type="parTrans" cxnId="{8214B214-81A2-42C2-A79A-808B4AD8F620}">
      <dgm:prSet/>
      <dgm:spPr/>
      <dgm:t>
        <a:bodyPr/>
        <a:lstStyle/>
        <a:p>
          <a:endParaRPr lang="en-US"/>
        </a:p>
      </dgm:t>
    </dgm:pt>
    <dgm:pt modelId="{342E518A-71D7-4A11-96D1-6A651F65B875}" type="sibTrans" cxnId="{8214B214-81A2-42C2-A79A-808B4AD8F620}">
      <dgm:prSet/>
      <dgm:spPr/>
      <dgm:t>
        <a:bodyPr/>
        <a:lstStyle/>
        <a:p>
          <a:endParaRPr lang="en-US"/>
        </a:p>
      </dgm:t>
    </dgm:pt>
    <dgm:pt modelId="{4F51329B-8870-4B15-98A2-510C64E8D1A3}">
      <dgm:prSet phldrT="[Text]"/>
      <dgm:spPr/>
      <dgm:t>
        <a:bodyPr/>
        <a:lstStyle/>
        <a:p>
          <a:r>
            <a:rPr lang="en-US" b="1" dirty="0" smtClean="0"/>
            <a:t>Marketing mix tracking</a:t>
          </a:r>
          <a:endParaRPr lang="en-US" b="1" dirty="0"/>
        </a:p>
      </dgm:t>
    </dgm:pt>
    <dgm:pt modelId="{8CD084C5-9C27-4BCA-BE5A-F85F9E55C2BF}" type="parTrans" cxnId="{A63B14D7-6E0A-49EA-A721-F39AC594D0AC}">
      <dgm:prSet/>
      <dgm:spPr/>
      <dgm:t>
        <a:bodyPr/>
        <a:lstStyle/>
        <a:p>
          <a:endParaRPr lang="en-US"/>
        </a:p>
      </dgm:t>
    </dgm:pt>
    <dgm:pt modelId="{F58718B0-28B5-47B9-B8DA-CF8A4AF22F1A}" type="sibTrans" cxnId="{A63B14D7-6E0A-49EA-A721-F39AC594D0AC}">
      <dgm:prSet/>
      <dgm:spPr/>
      <dgm:t>
        <a:bodyPr/>
        <a:lstStyle/>
        <a:p>
          <a:endParaRPr lang="en-US"/>
        </a:p>
      </dgm:t>
    </dgm:pt>
    <dgm:pt modelId="{EAE99A6A-E3D9-4A77-A2E5-440313E28CFE}">
      <dgm:prSet phldrT="[Text]"/>
      <dgm:spPr/>
      <dgm:t>
        <a:bodyPr/>
        <a:lstStyle/>
        <a:p>
          <a:r>
            <a:rPr lang="en-US" dirty="0" smtClean="0"/>
            <a:t>counters</a:t>
          </a:r>
          <a:endParaRPr lang="en-US" dirty="0"/>
        </a:p>
      </dgm:t>
    </dgm:pt>
    <dgm:pt modelId="{409695FA-EB5E-4774-A13E-9085E7976B8A}" type="parTrans" cxnId="{DB175D61-67F0-4B21-8D86-10206A59E259}">
      <dgm:prSet/>
      <dgm:spPr/>
      <dgm:t>
        <a:bodyPr/>
        <a:lstStyle/>
        <a:p>
          <a:endParaRPr lang="en-US"/>
        </a:p>
      </dgm:t>
    </dgm:pt>
    <dgm:pt modelId="{4FD9157C-A53C-4DF8-8B71-2C6D9E58CCAB}" type="sibTrans" cxnId="{DB175D61-67F0-4B21-8D86-10206A59E259}">
      <dgm:prSet/>
      <dgm:spPr/>
      <dgm:t>
        <a:bodyPr/>
        <a:lstStyle/>
        <a:p>
          <a:endParaRPr lang="en-US"/>
        </a:p>
      </dgm:t>
    </dgm:pt>
    <dgm:pt modelId="{6D2597FC-ADD9-46F9-BAC6-AC519FA6C698}">
      <dgm:prSet phldrT="[Text]"/>
      <dgm:spPr/>
      <dgm:t>
        <a:bodyPr/>
        <a:lstStyle/>
        <a:p>
          <a:r>
            <a:rPr lang="en-US" dirty="0" smtClean="0"/>
            <a:t>Outdoor monitoring</a:t>
          </a:r>
          <a:endParaRPr lang="en-US" dirty="0"/>
        </a:p>
      </dgm:t>
    </dgm:pt>
    <dgm:pt modelId="{C32341D7-266E-4003-8F03-D67558492260}" type="parTrans" cxnId="{A949E6AA-BC40-4DDC-A48B-2DDAF5B4A03A}">
      <dgm:prSet/>
      <dgm:spPr/>
      <dgm:t>
        <a:bodyPr/>
        <a:lstStyle/>
        <a:p>
          <a:endParaRPr lang="en-US"/>
        </a:p>
      </dgm:t>
    </dgm:pt>
    <dgm:pt modelId="{D69328FD-6B20-4346-AA9E-6BDE70E33250}" type="sibTrans" cxnId="{A949E6AA-BC40-4DDC-A48B-2DDAF5B4A03A}">
      <dgm:prSet/>
      <dgm:spPr/>
      <dgm:t>
        <a:bodyPr/>
        <a:lstStyle/>
        <a:p>
          <a:endParaRPr lang="en-US"/>
        </a:p>
      </dgm:t>
    </dgm:pt>
    <dgm:pt modelId="{84790F84-A10F-4BD7-A958-DF6D0CC3F349}" type="pres">
      <dgm:prSet presAssocID="{B0C3B542-93FA-4F82-A21D-0582D60536AC}" presName="Name0" presStyleCnt="0">
        <dgm:presLayoutVars>
          <dgm:chMax val="7"/>
          <dgm:chPref val="7"/>
          <dgm:dir/>
          <dgm:animLvl val="lvl"/>
        </dgm:presLayoutVars>
      </dgm:prSet>
      <dgm:spPr/>
    </dgm:pt>
    <dgm:pt modelId="{EA50568A-6435-4102-BDC6-AD262E45D742}" type="pres">
      <dgm:prSet presAssocID="{32360042-8559-45C8-801E-B36CEE905BDE}" presName="parentText_1" presStyleLbl="node1" presStyleIdx="0" presStyleCnt="5">
        <dgm:presLayoutVars>
          <dgm:chMax val="1"/>
          <dgm:chPref val="1"/>
          <dgm:bulletEnabled val="1"/>
        </dgm:presLayoutVars>
      </dgm:prSet>
      <dgm:spPr/>
      <dgm:t>
        <a:bodyPr/>
        <a:lstStyle/>
        <a:p>
          <a:endParaRPr lang="en-US"/>
        </a:p>
      </dgm:t>
    </dgm:pt>
    <dgm:pt modelId="{1F2FA21A-0EEC-48A5-B955-B6C71E32D034}" type="pres">
      <dgm:prSet presAssocID="{32360042-8559-45C8-801E-B36CEE905BDE}" presName="childText_1" presStyleLbl="node1" presStyleIdx="0" presStyleCnt="5">
        <dgm:presLayoutVars>
          <dgm:chMax val="0"/>
          <dgm:chPref val="0"/>
          <dgm:bulletEnabled val="1"/>
        </dgm:presLayoutVars>
      </dgm:prSet>
      <dgm:spPr/>
      <dgm:t>
        <a:bodyPr/>
        <a:lstStyle/>
        <a:p>
          <a:endParaRPr lang="en-US"/>
        </a:p>
      </dgm:t>
    </dgm:pt>
    <dgm:pt modelId="{0119CFFE-0F20-442C-A046-F545FBB7D9A7}" type="pres">
      <dgm:prSet presAssocID="{32360042-8559-45C8-801E-B36CEE905BDE}" presName="accentShape_1" presStyleCnt="0"/>
      <dgm:spPr/>
    </dgm:pt>
    <dgm:pt modelId="{1EB6DAC6-4D7A-4096-9E7B-693E9D2AE115}" type="pres">
      <dgm:prSet presAssocID="{32360042-8559-45C8-801E-B36CEE905BDE}" presName="imageRepeatNode" presStyleLbl="node1" presStyleIdx="0" presStyleCnt="5"/>
      <dgm:spPr/>
      <dgm:t>
        <a:bodyPr/>
        <a:lstStyle/>
        <a:p>
          <a:endParaRPr lang="en-US"/>
        </a:p>
      </dgm:t>
    </dgm:pt>
    <dgm:pt modelId="{D0230222-3D79-49E1-8D41-A43B8ABE476E}" type="pres">
      <dgm:prSet presAssocID="{565A6A6E-3B05-4E89-ACFA-C5E4D1DF7BE3}" presName="parentText_2" presStyleLbl="node1" presStyleIdx="0" presStyleCnt="5">
        <dgm:presLayoutVars>
          <dgm:chMax val="1"/>
          <dgm:chPref val="1"/>
          <dgm:bulletEnabled val="1"/>
        </dgm:presLayoutVars>
      </dgm:prSet>
      <dgm:spPr/>
      <dgm:t>
        <a:bodyPr/>
        <a:lstStyle/>
        <a:p>
          <a:endParaRPr lang="en-US"/>
        </a:p>
      </dgm:t>
    </dgm:pt>
    <dgm:pt modelId="{C61302EB-EB44-417D-9597-49CC5538FBA6}" type="pres">
      <dgm:prSet presAssocID="{565A6A6E-3B05-4E89-ACFA-C5E4D1DF7BE3}" presName="childText_2" presStyleLbl="node2" presStyleIdx="0" presStyleCnt="0">
        <dgm:presLayoutVars>
          <dgm:chMax val="0"/>
          <dgm:chPref val="0"/>
          <dgm:bulletEnabled val="1"/>
        </dgm:presLayoutVars>
      </dgm:prSet>
      <dgm:spPr/>
      <dgm:t>
        <a:bodyPr/>
        <a:lstStyle/>
        <a:p>
          <a:endParaRPr lang="en-US"/>
        </a:p>
      </dgm:t>
    </dgm:pt>
    <dgm:pt modelId="{3EF10B5D-2270-4B8E-95FA-1A4F79A211E9}" type="pres">
      <dgm:prSet presAssocID="{565A6A6E-3B05-4E89-ACFA-C5E4D1DF7BE3}" presName="accentShape_2" presStyleCnt="0"/>
      <dgm:spPr/>
    </dgm:pt>
    <dgm:pt modelId="{FD478490-454D-4662-B272-926E226CE96E}" type="pres">
      <dgm:prSet presAssocID="{565A6A6E-3B05-4E89-ACFA-C5E4D1DF7BE3}" presName="imageRepeatNode" presStyleLbl="node1" presStyleIdx="1" presStyleCnt="5"/>
      <dgm:spPr/>
      <dgm:t>
        <a:bodyPr/>
        <a:lstStyle/>
        <a:p>
          <a:endParaRPr lang="en-US"/>
        </a:p>
      </dgm:t>
    </dgm:pt>
    <dgm:pt modelId="{B4A71D18-4995-42EC-ACD4-252A475DD310}" type="pres">
      <dgm:prSet presAssocID="{0DFB21E8-BE71-4461-96CA-426F090710E1}" presName="parentText_3" presStyleLbl="node1" presStyleIdx="1" presStyleCnt="5">
        <dgm:presLayoutVars>
          <dgm:chMax val="1"/>
          <dgm:chPref val="1"/>
          <dgm:bulletEnabled val="1"/>
        </dgm:presLayoutVars>
      </dgm:prSet>
      <dgm:spPr/>
      <dgm:t>
        <a:bodyPr/>
        <a:lstStyle/>
        <a:p>
          <a:endParaRPr lang="en-US"/>
        </a:p>
      </dgm:t>
    </dgm:pt>
    <dgm:pt modelId="{62364591-9708-41C6-B6D1-F63B3DDC8495}" type="pres">
      <dgm:prSet presAssocID="{0DFB21E8-BE71-4461-96CA-426F090710E1}" presName="childText_3" presStyleLbl="node2" presStyleIdx="0" presStyleCnt="0">
        <dgm:presLayoutVars>
          <dgm:chMax val="0"/>
          <dgm:chPref val="0"/>
          <dgm:bulletEnabled val="1"/>
        </dgm:presLayoutVars>
      </dgm:prSet>
      <dgm:spPr/>
      <dgm:t>
        <a:bodyPr/>
        <a:lstStyle/>
        <a:p>
          <a:endParaRPr lang="en-US"/>
        </a:p>
      </dgm:t>
    </dgm:pt>
    <dgm:pt modelId="{0ECDBF48-BCCA-4D1C-A13C-E9532559189E}" type="pres">
      <dgm:prSet presAssocID="{0DFB21E8-BE71-4461-96CA-426F090710E1}" presName="accentShape_3" presStyleCnt="0"/>
      <dgm:spPr/>
    </dgm:pt>
    <dgm:pt modelId="{870F388D-965E-4B5C-A4B8-23106122A94F}" type="pres">
      <dgm:prSet presAssocID="{0DFB21E8-BE71-4461-96CA-426F090710E1}" presName="imageRepeatNode" presStyleLbl="node1" presStyleIdx="2" presStyleCnt="5"/>
      <dgm:spPr/>
      <dgm:t>
        <a:bodyPr/>
        <a:lstStyle/>
        <a:p>
          <a:endParaRPr lang="en-US"/>
        </a:p>
      </dgm:t>
    </dgm:pt>
    <dgm:pt modelId="{BEBD1661-86F1-4E97-A68B-C5BBA259C7B8}" type="pres">
      <dgm:prSet presAssocID="{2BE82E49-A5D8-4918-8F39-3D5537012DD9}" presName="parentText_4" presStyleLbl="node1" presStyleIdx="2" presStyleCnt="5">
        <dgm:presLayoutVars>
          <dgm:chMax val="1"/>
          <dgm:chPref val="1"/>
          <dgm:bulletEnabled val="1"/>
        </dgm:presLayoutVars>
      </dgm:prSet>
      <dgm:spPr/>
      <dgm:t>
        <a:bodyPr/>
        <a:lstStyle/>
        <a:p>
          <a:endParaRPr lang="en-US"/>
        </a:p>
      </dgm:t>
    </dgm:pt>
    <dgm:pt modelId="{4976D976-D431-44BD-8390-2A144C4244D5}" type="pres">
      <dgm:prSet presAssocID="{2BE82E49-A5D8-4918-8F39-3D5537012DD9}" presName="childText_4" presStyleLbl="node2" presStyleIdx="0" presStyleCnt="0">
        <dgm:presLayoutVars>
          <dgm:chMax val="0"/>
          <dgm:chPref val="0"/>
          <dgm:bulletEnabled val="1"/>
        </dgm:presLayoutVars>
      </dgm:prSet>
      <dgm:spPr/>
      <dgm:t>
        <a:bodyPr/>
        <a:lstStyle/>
        <a:p>
          <a:endParaRPr lang="en-US"/>
        </a:p>
      </dgm:t>
    </dgm:pt>
    <dgm:pt modelId="{B02EFBAC-6CA9-4574-891D-20B16427C27B}" type="pres">
      <dgm:prSet presAssocID="{2BE82E49-A5D8-4918-8F39-3D5537012DD9}" presName="accentShape_4" presStyleCnt="0"/>
      <dgm:spPr/>
    </dgm:pt>
    <dgm:pt modelId="{BB4D2782-7491-4A45-920B-C9C244188ABD}" type="pres">
      <dgm:prSet presAssocID="{2BE82E49-A5D8-4918-8F39-3D5537012DD9}" presName="imageRepeatNode" presStyleLbl="node1" presStyleIdx="3" presStyleCnt="5"/>
      <dgm:spPr/>
      <dgm:t>
        <a:bodyPr/>
        <a:lstStyle/>
        <a:p>
          <a:endParaRPr lang="en-US"/>
        </a:p>
      </dgm:t>
    </dgm:pt>
    <dgm:pt modelId="{D7F08667-9687-451E-B136-06EEE107260E}" type="pres">
      <dgm:prSet presAssocID="{2362A343-ED94-4F4D-83F0-4667FB1B467C}" presName="parentText_5" presStyleLbl="node1" presStyleIdx="3" presStyleCnt="5">
        <dgm:presLayoutVars>
          <dgm:chMax val="1"/>
          <dgm:chPref val="1"/>
          <dgm:bulletEnabled val="1"/>
        </dgm:presLayoutVars>
      </dgm:prSet>
      <dgm:spPr/>
      <dgm:t>
        <a:bodyPr/>
        <a:lstStyle/>
        <a:p>
          <a:endParaRPr lang="en-US"/>
        </a:p>
      </dgm:t>
    </dgm:pt>
    <dgm:pt modelId="{814E7C30-35F5-4702-8295-C699B1C13890}" type="pres">
      <dgm:prSet presAssocID="{2362A343-ED94-4F4D-83F0-4667FB1B467C}" presName="childText_5" presStyleLbl="node2" presStyleIdx="0" presStyleCnt="0">
        <dgm:presLayoutVars>
          <dgm:chMax val="0"/>
          <dgm:chPref val="0"/>
          <dgm:bulletEnabled val="1"/>
        </dgm:presLayoutVars>
      </dgm:prSet>
      <dgm:spPr/>
      <dgm:t>
        <a:bodyPr/>
        <a:lstStyle/>
        <a:p>
          <a:endParaRPr lang="en-US"/>
        </a:p>
      </dgm:t>
    </dgm:pt>
    <dgm:pt modelId="{9F9F1D6D-B622-4E9A-8F78-8ED37C43958C}" type="pres">
      <dgm:prSet presAssocID="{2362A343-ED94-4F4D-83F0-4667FB1B467C}" presName="accentShape_5" presStyleCnt="0"/>
      <dgm:spPr/>
    </dgm:pt>
    <dgm:pt modelId="{F04F39AD-9242-4ADF-B1B2-9F2CF2A7176A}" type="pres">
      <dgm:prSet presAssocID="{2362A343-ED94-4F4D-83F0-4667FB1B467C}" presName="imageRepeatNode" presStyleLbl="node1" presStyleIdx="4" presStyleCnt="5"/>
      <dgm:spPr/>
      <dgm:t>
        <a:bodyPr/>
        <a:lstStyle/>
        <a:p>
          <a:endParaRPr lang="en-US"/>
        </a:p>
      </dgm:t>
    </dgm:pt>
  </dgm:ptLst>
  <dgm:cxnLst>
    <dgm:cxn modelId="{53B73082-7EA7-4FF9-AC37-FA2907B21E96}" type="presOf" srcId="{4F51329B-8870-4B15-98A2-510C64E8D1A3}" destId="{62364591-9708-41C6-B6D1-F63B3DDC8495}" srcOrd="0" destOrd="1" presId="urn:microsoft.com/office/officeart/2009/3/layout/BlockDescendingList"/>
    <dgm:cxn modelId="{4D517792-7ABC-468E-9063-CA583E6F5533}" srcId="{32360042-8559-45C8-801E-B36CEE905BDE}" destId="{1CB67767-A154-4F30-A34D-1791FB2BA9D6}" srcOrd="0" destOrd="0" parTransId="{9A525F07-6C64-40FE-B07D-3A43F077F5A5}" sibTransId="{0784ED71-22A4-4840-82DA-DEC931CEFA56}"/>
    <dgm:cxn modelId="{E5CDEE52-DBC7-424B-AB70-26D363C933B2}" type="presOf" srcId="{1CB67767-A154-4F30-A34D-1791FB2BA9D6}" destId="{1F2FA21A-0EEC-48A5-B955-B6C71E32D034}" srcOrd="0" destOrd="0" presId="urn:microsoft.com/office/officeart/2009/3/layout/BlockDescendingList"/>
    <dgm:cxn modelId="{75670FC5-B107-44B0-ACCB-F40EDAD85E97}" type="presOf" srcId="{2BE82E49-A5D8-4918-8F39-3D5537012DD9}" destId="{BB4D2782-7491-4A45-920B-C9C244188ABD}" srcOrd="1" destOrd="0" presId="urn:microsoft.com/office/officeart/2009/3/layout/BlockDescendingList"/>
    <dgm:cxn modelId="{A63B14D7-6E0A-49EA-A721-F39AC594D0AC}" srcId="{0DFB21E8-BE71-4461-96CA-426F090710E1}" destId="{4F51329B-8870-4B15-98A2-510C64E8D1A3}" srcOrd="1" destOrd="0" parTransId="{8CD084C5-9C27-4BCA-BE5A-F85F9E55C2BF}" sibTransId="{F58718B0-28B5-47B9-B8DA-CF8A4AF22F1A}"/>
    <dgm:cxn modelId="{0F869E5B-E13A-44E1-BABD-681B3C3459DF}" type="presOf" srcId="{0DFB21E8-BE71-4461-96CA-426F090710E1}" destId="{B4A71D18-4995-42EC-ACD4-252A475DD310}" srcOrd="0" destOrd="0" presId="urn:microsoft.com/office/officeart/2009/3/layout/BlockDescendingList"/>
    <dgm:cxn modelId="{4D6AFEFD-021F-4F82-B8AF-AA3869AFA315}" srcId="{B0C3B542-93FA-4F82-A21D-0582D60536AC}" destId="{2BE82E49-A5D8-4918-8F39-3D5537012DD9}" srcOrd="3" destOrd="0" parTransId="{E559755D-22F9-4986-91C4-9BE5C734E2FD}" sibTransId="{571E98BD-7BBE-4990-9792-34BA38F9CFCB}"/>
    <dgm:cxn modelId="{D398F40A-22AA-41AB-8229-301369EF8A2A}" srcId="{565A6A6E-3B05-4E89-ACFA-C5E4D1DF7BE3}" destId="{02BED42E-400D-4395-BD53-8800A3155A4B}" srcOrd="0" destOrd="0" parTransId="{91527796-20D9-49B9-92AB-AE176AE82CE3}" sibTransId="{DA921F28-3E7C-4D37-B9EB-EF2BC205DF5B}"/>
    <dgm:cxn modelId="{152ACAB9-B686-4DFE-AC45-DE2BA274605F}" type="presOf" srcId="{B0C3B542-93FA-4F82-A21D-0582D60536AC}" destId="{84790F84-A10F-4BD7-A958-DF6D0CC3F349}" srcOrd="0" destOrd="0" presId="urn:microsoft.com/office/officeart/2009/3/layout/BlockDescendingList"/>
    <dgm:cxn modelId="{2B275852-C9D9-4DA5-86C3-917495084978}" type="presOf" srcId="{6D2597FC-ADD9-46F9-BAC6-AC519FA6C698}" destId="{814E7C30-35F5-4702-8295-C699B1C13890}" srcOrd="0" destOrd="0" presId="urn:microsoft.com/office/officeart/2009/3/layout/BlockDescendingList"/>
    <dgm:cxn modelId="{4B247445-7108-4847-B682-DEE40A47F0EF}" type="presOf" srcId="{2362A343-ED94-4F4D-83F0-4667FB1B467C}" destId="{D7F08667-9687-451E-B136-06EEE107260E}" srcOrd="0" destOrd="0" presId="urn:microsoft.com/office/officeart/2009/3/layout/BlockDescendingList"/>
    <dgm:cxn modelId="{056BBC45-04DA-47AF-9E17-D295EEDA8CD3}" srcId="{B0C3B542-93FA-4F82-A21D-0582D60536AC}" destId="{32360042-8559-45C8-801E-B36CEE905BDE}" srcOrd="0" destOrd="0" parTransId="{E8BF74FD-0BCB-4E33-99D8-348521372CC6}" sibTransId="{17F5CECF-5910-40FF-8207-769195E958BF}"/>
    <dgm:cxn modelId="{E0BC6919-D369-4685-AA20-CC3DA870C59C}" type="presOf" srcId="{32360042-8559-45C8-801E-B36CEE905BDE}" destId="{1EB6DAC6-4D7A-4096-9E7B-693E9D2AE115}" srcOrd="1" destOrd="0" presId="urn:microsoft.com/office/officeart/2009/3/layout/BlockDescendingList"/>
    <dgm:cxn modelId="{5BCD5C1B-3AE3-472B-A760-E5CCE2E6406B}" srcId="{B0C3B542-93FA-4F82-A21D-0582D60536AC}" destId="{565A6A6E-3B05-4E89-ACFA-C5E4D1DF7BE3}" srcOrd="1" destOrd="0" parTransId="{688B1B6D-4FF1-4CB2-BBA4-210DD0280727}" sibTransId="{5BB4FBC7-B915-42CA-855F-B5A6471B34F4}"/>
    <dgm:cxn modelId="{A949E6AA-BC40-4DDC-A48B-2DDAF5B4A03A}" srcId="{2362A343-ED94-4F4D-83F0-4667FB1B467C}" destId="{6D2597FC-ADD9-46F9-BAC6-AC519FA6C698}" srcOrd="0" destOrd="0" parTransId="{C32341D7-266E-4003-8F03-D67558492260}" sibTransId="{D69328FD-6B20-4346-AA9E-6BDE70E33250}"/>
    <dgm:cxn modelId="{4E20E0AF-3974-4A0A-ACB4-A36F1AC4A8CA}" type="presOf" srcId="{0DFB21E8-BE71-4461-96CA-426F090710E1}" destId="{870F388D-965E-4B5C-A4B8-23106122A94F}" srcOrd="1" destOrd="0" presId="urn:microsoft.com/office/officeart/2009/3/layout/BlockDescendingList"/>
    <dgm:cxn modelId="{8214B214-81A2-42C2-A79A-808B4AD8F620}" srcId="{0DFB21E8-BE71-4461-96CA-426F090710E1}" destId="{BFA377C3-9072-4247-87C8-7C841CB1C548}" srcOrd="0" destOrd="0" parTransId="{0C44EB23-566C-43A1-BCD0-19AB2CB4A28C}" sibTransId="{342E518A-71D7-4A11-96D1-6A651F65B875}"/>
    <dgm:cxn modelId="{11C7CD8B-ACC9-49DA-A95B-96D267F7A7FA}" type="presOf" srcId="{32360042-8559-45C8-801E-B36CEE905BDE}" destId="{EA50568A-6435-4102-BDC6-AD262E45D742}" srcOrd="0" destOrd="0" presId="urn:microsoft.com/office/officeart/2009/3/layout/BlockDescendingList"/>
    <dgm:cxn modelId="{F0DA8D53-FCFA-41CA-A970-419982C722FA}" type="presOf" srcId="{EAE99A6A-E3D9-4A77-A2E5-440313E28CFE}" destId="{4976D976-D431-44BD-8390-2A144C4244D5}" srcOrd="0" destOrd="0" presId="urn:microsoft.com/office/officeart/2009/3/layout/BlockDescendingList"/>
    <dgm:cxn modelId="{957E2C74-757C-4B2B-86DF-84CDF8D887DB}" type="presOf" srcId="{2362A343-ED94-4F4D-83F0-4667FB1B467C}" destId="{F04F39AD-9242-4ADF-B1B2-9F2CF2A7176A}" srcOrd="1" destOrd="0" presId="urn:microsoft.com/office/officeart/2009/3/layout/BlockDescendingList"/>
    <dgm:cxn modelId="{FB61089B-048E-4DAC-807B-55894874E8BE}" srcId="{B0C3B542-93FA-4F82-A21D-0582D60536AC}" destId="{0DFB21E8-BE71-4461-96CA-426F090710E1}" srcOrd="2" destOrd="0" parTransId="{58A47CAB-C55F-4509-815D-B973B49460E4}" sibTransId="{120FA5FA-D3C6-4C2F-9062-22A19EC470B0}"/>
    <dgm:cxn modelId="{79DD8D7B-590D-4E6E-A206-F5636F32F18D}" type="presOf" srcId="{02BED42E-400D-4395-BD53-8800A3155A4B}" destId="{C61302EB-EB44-417D-9597-49CC5538FBA6}" srcOrd="0" destOrd="0" presId="urn:microsoft.com/office/officeart/2009/3/layout/BlockDescendingList"/>
    <dgm:cxn modelId="{D33BB40F-53BF-4751-AE1A-AF8A88E1423C}" type="presOf" srcId="{BFA377C3-9072-4247-87C8-7C841CB1C548}" destId="{62364591-9708-41C6-B6D1-F63B3DDC8495}" srcOrd="0" destOrd="0" presId="urn:microsoft.com/office/officeart/2009/3/layout/BlockDescendingList"/>
    <dgm:cxn modelId="{5BE5D9AC-E758-438A-ACC0-00398BB2A647}" type="presOf" srcId="{2BE82E49-A5D8-4918-8F39-3D5537012DD9}" destId="{BEBD1661-86F1-4E97-A68B-C5BBA259C7B8}" srcOrd="0" destOrd="0" presId="urn:microsoft.com/office/officeart/2009/3/layout/BlockDescendingList"/>
    <dgm:cxn modelId="{D80C9A69-B212-4546-B426-C77B2FC740EA}" type="presOf" srcId="{565A6A6E-3B05-4E89-ACFA-C5E4D1DF7BE3}" destId="{FD478490-454D-4662-B272-926E226CE96E}" srcOrd="1" destOrd="0" presId="urn:microsoft.com/office/officeart/2009/3/layout/BlockDescendingList"/>
    <dgm:cxn modelId="{71F8AEEA-7DB5-4360-9F38-A1A7A8298DE4}" type="presOf" srcId="{565A6A6E-3B05-4E89-ACFA-C5E4D1DF7BE3}" destId="{D0230222-3D79-49E1-8D41-A43B8ABE476E}" srcOrd="0" destOrd="0" presId="urn:microsoft.com/office/officeart/2009/3/layout/BlockDescendingList"/>
    <dgm:cxn modelId="{BC267E27-D5BC-4B89-9BAD-8F54DB8A3FF0}" srcId="{B0C3B542-93FA-4F82-A21D-0582D60536AC}" destId="{2362A343-ED94-4F4D-83F0-4667FB1B467C}" srcOrd="4" destOrd="0" parTransId="{4AFB2D42-E914-4CB0-B16C-6BC6490E443E}" sibTransId="{0F9A5636-D375-4480-A98D-CC4728968456}"/>
    <dgm:cxn modelId="{DB175D61-67F0-4B21-8D86-10206A59E259}" srcId="{2BE82E49-A5D8-4918-8F39-3D5537012DD9}" destId="{EAE99A6A-E3D9-4A77-A2E5-440313E28CFE}" srcOrd="0" destOrd="0" parTransId="{409695FA-EB5E-4774-A13E-9085E7976B8A}" sibTransId="{4FD9157C-A53C-4DF8-8B71-2C6D9E58CCAB}"/>
    <dgm:cxn modelId="{25B7F3C6-7BA7-4D13-B42D-67EAA8C77780}" type="presParOf" srcId="{84790F84-A10F-4BD7-A958-DF6D0CC3F349}" destId="{EA50568A-6435-4102-BDC6-AD262E45D742}" srcOrd="0" destOrd="0" presId="urn:microsoft.com/office/officeart/2009/3/layout/BlockDescendingList"/>
    <dgm:cxn modelId="{89F52AA6-4C69-4E63-9B02-A2F9059C2B95}" type="presParOf" srcId="{84790F84-A10F-4BD7-A958-DF6D0CC3F349}" destId="{1F2FA21A-0EEC-48A5-B955-B6C71E32D034}" srcOrd="1" destOrd="0" presId="urn:microsoft.com/office/officeart/2009/3/layout/BlockDescendingList"/>
    <dgm:cxn modelId="{E95231FE-5ED5-4C12-B14F-C8FF3DA1AFAC}" type="presParOf" srcId="{84790F84-A10F-4BD7-A958-DF6D0CC3F349}" destId="{0119CFFE-0F20-442C-A046-F545FBB7D9A7}" srcOrd="2" destOrd="0" presId="urn:microsoft.com/office/officeart/2009/3/layout/BlockDescendingList"/>
    <dgm:cxn modelId="{D4BD186F-D864-4679-8F83-BD814A3B41C5}" type="presParOf" srcId="{0119CFFE-0F20-442C-A046-F545FBB7D9A7}" destId="{1EB6DAC6-4D7A-4096-9E7B-693E9D2AE115}" srcOrd="0" destOrd="0" presId="urn:microsoft.com/office/officeart/2009/3/layout/BlockDescendingList"/>
    <dgm:cxn modelId="{7ABBF6CE-6987-4905-A259-8F7EEE50B730}" type="presParOf" srcId="{84790F84-A10F-4BD7-A958-DF6D0CC3F349}" destId="{D0230222-3D79-49E1-8D41-A43B8ABE476E}" srcOrd="3" destOrd="0" presId="urn:microsoft.com/office/officeart/2009/3/layout/BlockDescendingList"/>
    <dgm:cxn modelId="{C353A5A3-9019-40BE-8044-9E3441C994D6}" type="presParOf" srcId="{84790F84-A10F-4BD7-A958-DF6D0CC3F349}" destId="{C61302EB-EB44-417D-9597-49CC5538FBA6}" srcOrd="4" destOrd="0" presId="urn:microsoft.com/office/officeart/2009/3/layout/BlockDescendingList"/>
    <dgm:cxn modelId="{C78B29DC-6C25-4EF6-BEAE-9D85A94B64DB}" type="presParOf" srcId="{84790F84-A10F-4BD7-A958-DF6D0CC3F349}" destId="{3EF10B5D-2270-4B8E-95FA-1A4F79A211E9}" srcOrd="5" destOrd="0" presId="urn:microsoft.com/office/officeart/2009/3/layout/BlockDescendingList"/>
    <dgm:cxn modelId="{F00A6F45-2934-4C3F-B208-B3300A95E131}" type="presParOf" srcId="{3EF10B5D-2270-4B8E-95FA-1A4F79A211E9}" destId="{FD478490-454D-4662-B272-926E226CE96E}" srcOrd="0" destOrd="0" presId="urn:microsoft.com/office/officeart/2009/3/layout/BlockDescendingList"/>
    <dgm:cxn modelId="{ACA6B99E-2CDA-4242-8D24-6121EDB7C553}" type="presParOf" srcId="{84790F84-A10F-4BD7-A958-DF6D0CC3F349}" destId="{B4A71D18-4995-42EC-ACD4-252A475DD310}" srcOrd="6" destOrd="0" presId="urn:microsoft.com/office/officeart/2009/3/layout/BlockDescendingList"/>
    <dgm:cxn modelId="{B8524195-935C-41F3-BCE1-839DC948F32A}" type="presParOf" srcId="{84790F84-A10F-4BD7-A958-DF6D0CC3F349}" destId="{62364591-9708-41C6-B6D1-F63B3DDC8495}" srcOrd="7" destOrd="0" presId="urn:microsoft.com/office/officeart/2009/3/layout/BlockDescendingList"/>
    <dgm:cxn modelId="{3E40F6C0-7146-48B4-872E-BE951277B726}" type="presParOf" srcId="{84790F84-A10F-4BD7-A958-DF6D0CC3F349}" destId="{0ECDBF48-BCCA-4D1C-A13C-E9532559189E}" srcOrd="8" destOrd="0" presId="urn:microsoft.com/office/officeart/2009/3/layout/BlockDescendingList"/>
    <dgm:cxn modelId="{46D02149-FADD-47C9-982B-0A261B5E245A}" type="presParOf" srcId="{0ECDBF48-BCCA-4D1C-A13C-E9532559189E}" destId="{870F388D-965E-4B5C-A4B8-23106122A94F}" srcOrd="0" destOrd="0" presId="urn:microsoft.com/office/officeart/2009/3/layout/BlockDescendingList"/>
    <dgm:cxn modelId="{7DE4617F-2010-4495-AC4F-72813E0F5255}" type="presParOf" srcId="{84790F84-A10F-4BD7-A958-DF6D0CC3F349}" destId="{BEBD1661-86F1-4E97-A68B-C5BBA259C7B8}" srcOrd="9" destOrd="0" presId="urn:microsoft.com/office/officeart/2009/3/layout/BlockDescendingList"/>
    <dgm:cxn modelId="{ADD7BBA9-2AC5-4ABB-9077-41F848C3A42A}" type="presParOf" srcId="{84790F84-A10F-4BD7-A958-DF6D0CC3F349}" destId="{4976D976-D431-44BD-8390-2A144C4244D5}" srcOrd="10" destOrd="0" presId="urn:microsoft.com/office/officeart/2009/3/layout/BlockDescendingList"/>
    <dgm:cxn modelId="{1E033F6B-9C37-405C-8724-E9F28570B301}" type="presParOf" srcId="{84790F84-A10F-4BD7-A958-DF6D0CC3F349}" destId="{B02EFBAC-6CA9-4574-891D-20B16427C27B}" srcOrd="11" destOrd="0" presId="urn:microsoft.com/office/officeart/2009/3/layout/BlockDescendingList"/>
    <dgm:cxn modelId="{7D8C5BD9-B4DE-44AB-B0F6-9D8D882AE704}" type="presParOf" srcId="{B02EFBAC-6CA9-4574-891D-20B16427C27B}" destId="{BB4D2782-7491-4A45-920B-C9C244188ABD}" srcOrd="0" destOrd="0" presId="urn:microsoft.com/office/officeart/2009/3/layout/BlockDescendingList"/>
    <dgm:cxn modelId="{E28C28AB-1C95-4856-BF24-51317A7B9E99}" type="presParOf" srcId="{84790F84-A10F-4BD7-A958-DF6D0CC3F349}" destId="{D7F08667-9687-451E-B136-06EEE107260E}" srcOrd="12" destOrd="0" presId="urn:microsoft.com/office/officeart/2009/3/layout/BlockDescendingList"/>
    <dgm:cxn modelId="{EC98147B-400F-4BC5-88B5-3E75DB994D5C}" type="presParOf" srcId="{84790F84-A10F-4BD7-A958-DF6D0CC3F349}" destId="{814E7C30-35F5-4702-8295-C699B1C13890}" srcOrd="13" destOrd="0" presId="urn:microsoft.com/office/officeart/2009/3/layout/BlockDescendingList"/>
    <dgm:cxn modelId="{571A4784-4275-449F-ABBA-C7BA98D8FB8B}" type="presParOf" srcId="{84790F84-A10F-4BD7-A958-DF6D0CC3F349}" destId="{9F9F1D6D-B622-4E9A-8F78-8ED37C43958C}" srcOrd="14" destOrd="0" presId="urn:microsoft.com/office/officeart/2009/3/layout/BlockDescendingList"/>
    <dgm:cxn modelId="{89F1D436-D769-4114-A9F2-E6BE70F51DA4}" type="presParOf" srcId="{9F9F1D6D-B622-4E9A-8F78-8ED37C43958C}" destId="{F04F39AD-9242-4ADF-B1B2-9F2CF2A7176A}" srcOrd="0" destOrd="0" presId="urn:microsoft.com/office/officeart/2009/3/layout/BlockDescending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4108156-3BDB-4FBA-A67D-62DAFB236CD9}" type="doc">
      <dgm:prSet loTypeId="urn:microsoft.com/office/officeart/2005/8/layout/target3" loCatId="list" qsTypeId="urn:microsoft.com/office/officeart/2005/8/quickstyle/simple3" qsCatId="simple" csTypeId="urn:microsoft.com/office/officeart/2005/8/colors/colorful3" csCatId="colorful" phldr="1"/>
      <dgm:spPr/>
      <dgm:t>
        <a:bodyPr/>
        <a:lstStyle/>
        <a:p>
          <a:endParaRPr lang="en-US"/>
        </a:p>
      </dgm:t>
    </dgm:pt>
    <dgm:pt modelId="{A4EB6825-11DE-4512-B38F-C38116CDF4C5}">
      <dgm:prSet phldrT="[Text]"/>
      <dgm:spPr/>
      <dgm:t>
        <a:bodyPr/>
        <a:lstStyle/>
        <a:p>
          <a:r>
            <a:rPr lang="en-US" dirty="0" smtClean="0"/>
            <a:t>Compensation method</a:t>
          </a:r>
          <a:endParaRPr lang="en-US" dirty="0"/>
        </a:p>
      </dgm:t>
    </dgm:pt>
    <dgm:pt modelId="{DA546C1C-0D78-41BC-8130-CBCBBCD85750}" type="parTrans" cxnId="{1D780F16-0E82-4F4C-AE57-BA20EE1503D1}">
      <dgm:prSet/>
      <dgm:spPr/>
      <dgm:t>
        <a:bodyPr/>
        <a:lstStyle/>
        <a:p>
          <a:endParaRPr lang="en-US"/>
        </a:p>
      </dgm:t>
    </dgm:pt>
    <dgm:pt modelId="{DEA8C41E-0C76-4009-9CC6-1DA43A9DFC29}" type="sibTrans" cxnId="{1D780F16-0E82-4F4C-AE57-BA20EE1503D1}">
      <dgm:prSet/>
      <dgm:spPr/>
      <dgm:t>
        <a:bodyPr/>
        <a:lstStyle/>
        <a:p>
          <a:endParaRPr lang="en-US"/>
        </a:p>
      </dgm:t>
    </dgm:pt>
    <dgm:pt modelId="{5F7D4A61-1E7A-44DD-AF4E-32F8D48A9C4E}">
      <dgm:prSet phldrT="[Text]"/>
      <dgm:spPr/>
      <dgm:t>
        <a:bodyPr/>
        <a:lstStyle/>
        <a:p>
          <a:r>
            <a:rPr lang="en-US" dirty="0" smtClean="0"/>
            <a:t>Performance based compensation</a:t>
          </a:r>
          <a:endParaRPr lang="en-US" dirty="0"/>
        </a:p>
      </dgm:t>
    </dgm:pt>
    <dgm:pt modelId="{882284AB-28FD-43F0-8007-A7E30B6D5641}" type="parTrans" cxnId="{A3A9963B-D0BB-4B23-9944-3E331B5401D5}">
      <dgm:prSet/>
      <dgm:spPr/>
      <dgm:t>
        <a:bodyPr/>
        <a:lstStyle/>
        <a:p>
          <a:endParaRPr lang="en-US"/>
        </a:p>
      </dgm:t>
    </dgm:pt>
    <dgm:pt modelId="{C703A26C-9A60-4513-98D4-A94CAC8C9495}" type="sibTrans" cxnId="{A3A9963B-D0BB-4B23-9944-3E331B5401D5}">
      <dgm:prSet/>
      <dgm:spPr/>
      <dgm:t>
        <a:bodyPr/>
        <a:lstStyle/>
        <a:p>
          <a:endParaRPr lang="en-US"/>
        </a:p>
      </dgm:t>
    </dgm:pt>
    <dgm:pt modelId="{1835AE7A-1189-4378-ABCC-DDE46E4DC2A5}">
      <dgm:prSet phldrT="[Text]"/>
      <dgm:spPr/>
      <dgm:t>
        <a:bodyPr/>
        <a:lstStyle/>
        <a:p>
          <a:r>
            <a:rPr lang="en-US" dirty="0" smtClean="0"/>
            <a:t>Bonus or incentive method</a:t>
          </a:r>
          <a:endParaRPr lang="en-US" dirty="0"/>
        </a:p>
      </dgm:t>
    </dgm:pt>
    <dgm:pt modelId="{274905C2-0D73-41A1-9951-C005D127CD88}" type="parTrans" cxnId="{64517AFE-05C5-4E1A-9B9E-D1357A399848}">
      <dgm:prSet/>
      <dgm:spPr/>
      <dgm:t>
        <a:bodyPr/>
        <a:lstStyle/>
        <a:p>
          <a:endParaRPr lang="en-US"/>
        </a:p>
      </dgm:t>
    </dgm:pt>
    <dgm:pt modelId="{825773A8-CF59-4193-9A49-88E14A199C1D}" type="sibTrans" cxnId="{64517AFE-05C5-4E1A-9B9E-D1357A399848}">
      <dgm:prSet/>
      <dgm:spPr/>
      <dgm:t>
        <a:bodyPr/>
        <a:lstStyle/>
        <a:p>
          <a:endParaRPr lang="en-US"/>
        </a:p>
      </dgm:t>
    </dgm:pt>
    <dgm:pt modelId="{DCA71D8A-6D77-4298-A66A-B23B5C0C725C}">
      <dgm:prSet phldrT="[Text]"/>
      <dgm:spPr/>
      <dgm:t>
        <a:bodyPr/>
        <a:lstStyle/>
        <a:p>
          <a:r>
            <a:rPr lang="en-US" dirty="0" smtClean="0"/>
            <a:t>Fee payment method</a:t>
          </a:r>
          <a:endParaRPr lang="en-US" dirty="0"/>
        </a:p>
      </dgm:t>
    </dgm:pt>
    <dgm:pt modelId="{0E9E58ED-284D-4327-AA33-F3D6E9093BC3}" type="parTrans" cxnId="{C32D37A1-AF23-4521-86FE-1EB8A807D554}">
      <dgm:prSet/>
      <dgm:spPr/>
      <dgm:t>
        <a:bodyPr/>
        <a:lstStyle/>
        <a:p>
          <a:endParaRPr lang="en-US"/>
        </a:p>
      </dgm:t>
    </dgm:pt>
    <dgm:pt modelId="{9D469E16-2888-4A2B-BAE8-8394B306DBD7}" type="sibTrans" cxnId="{C32D37A1-AF23-4521-86FE-1EB8A807D554}">
      <dgm:prSet/>
      <dgm:spPr/>
      <dgm:t>
        <a:bodyPr/>
        <a:lstStyle/>
        <a:p>
          <a:endParaRPr lang="en-US"/>
        </a:p>
      </dgm:t>
    </dgm:pt>
    <dgm:pt modelId="{D0DD526F-6523-43D6-950D-84B6FEB96CBD}">
      <dgm:prSet phldrT="[Text]"/>
      <dgm:spPr/>
      <dgm:t>
        <a:bodyPr/>
        <a:lstStyle/>
        <a:p>
          <a:r>
            <a:rPr lang="en-US" dirty="0" smtClean="0"/>
            <a:t>Agency charges method</a:t>
          </a:r>
          <a:endParaRPr lang="en-US" dirty="0"/>
        </a:p>
      </dgm:t>
    </dgm:pt>
    <dgm:pt modelId="{789986F7-19E7-4208-A3A7-8B62A654504A}" type="parTrans" cxnId="{71E9C0A1-4A2C-4CD1-B8CD-A71313DE5E57}">
      <dgm:prSet/>
      <dgm:spPr/>
      <dgm:t>
        <a:bodyPr/>
        <a:lstStyle/>
        <a:p>
          <a:endParaRPr lang="en-US"/>
        </a:p>
      </dgm:t>
    </dgm:pt>
    <dgm:pt modelId="{EBAE32DD-B034-4F2C-959C-E45BB9DD236D}" type="sibTrans" cxnId="{71E9C0A1-4A2C-4CD1-B8CD-A71313DE5E57}">
      <dgm:prSet/>
      <dgm:spPr/>
      <dgm:t>
        <a:bodyPr/>
        <a:lstStyle/>
        <a:p>
          <a:endParaRPr lang="en-US"/>
        </a:p>
      </dgm:t>
    </dgm:pt>
    <dgm:pt modelId="{141B90CA-232B-4E4D-96B0-72A727B92997}">
      <dgm:prSet phldrT="[Text]"/>
      <dgm:spPr/>
      <dgm:t>
        <a:bodyPr/>
        <a:lstStyle/>
        <a:p>
          <a:r>
            <a:rPr lang="en-US" dirty="0" smtClean="0"/>
            <a:t>Cost + system</a:t>
          </a:r>
          <a:endParaRPr lang="en-US" dirty="0"/>
        </a:p>
      </dgm:t>
    </dgm:pt>
    <dgm:pt modelId="{063A2921-8234-41E7-AC1E-3C161C364C65}" type="parTrans" cxnId="{7F6D57D7-9B78-4926-9B77-8E4ED4C9BCCF}">
      <dgm:prSet/>
      <dgm:spPr/>
      <dgm:t>
        <a:bodyPr/>
        <a:lstStyle/>
        <a:p>
          <a:endParaRPr lang="en-US"/>
        </a:p>
      </dgm:t>
    </dgm:pt>
    <dgm:pt modelId="{3027C4D7-4DA1-4206-B2E2-DA064967B7DE}" type="sibTrans" cxnId="{7F6D57D7-9B78-4926-9B77-8E4ED4C9BCCF}">
      <dgm:prSet/>
      <dgm:spPr/>
      <dgm:t>
        <a:bodyPr/>
        <a:lstStyle/>
        <a:p>
          <a:endParaRPr lang="en-US"/>
        </a:p>
      </dgm:t>
    </dgm:pt>
    <dgm:pt modelId="{49F1185A-EC79-4916-BCB0-95DBB41FEC5D}">
      <dgm:prSet phldrT="[Text]"/>
      <dgm:spPr/>
      <dgm:t>
        <a:bodyPr/>
        <a:lstStyle/>
        <a:p>
          <a:r>
            <a:rPr lang="en-US" dirty="0" smtClean="0"/>
            <a:t>Media @15%</a:t>
          </a:r>
          <a:endParaRPr lang="en-US" dirty="0"/>
        </a:p>
      </dgm:t>
    </dgm:pt>
    <dgm:pt modelId="{1F96CE9D-A4E2-4391-BEE4-F49E5779C35F}" type="parTrans" cxnId="{06A27F44-6E31-4C12-9534-1AEBC3CE4985}">
      <dgm:prSet/>
      <dgm:spPr/>
      <dgm:t>
        <a:bodyPr/>
        <a:lstStyle/>
        <a:p>
          <a:endParaRPr lang="en-US"/>
        </a:p>
      </dgm:t>
    </dgm:pt>
    <dgm:pt modelId="{C81D3A15-D66A-41B4-AF22-708CB586C5F5}" type="sibTrans" cxnId="{06A27F44-6E31-4C12-9534-1AEBC3CE4985}">
      <dgm:prSet/>
      <dgm:spPr/>
      <dgm:t>
        <a:bodyPr/>
        <a:lstStyle/>
        <a:p>
          <a:endParaRPr lang="en-US"/>
        </a:p>
      </dgm:t>
    </dgm:pt>
    <dgm:pt modelId="{74980C76-16CE-4E9F-A7F5-973F115FF965}">
      <dgm:prSet phldrT="[Text]"/>
      <dgm:spPr/>
      <dgm:t>
        <a:bodyPr/>
        <a:lstStyle/>
        <a:p>
          <a:r>
            <a:rPr lang="en-US" dirty="0" smtClean="0"/>
            <a:t>Objective method</a:t>
          </a:r>
          <a:endParaRPr lang="en-US" dirty="0"/>
        </a:p>
      </dgm:t>
    </dgm:pt>
    <dgm:pt modelId="{6F2153DA-C46D-4C0F-8113-9DBC4078FF7B}" type="parTrans" cxnId="{CBBD5F75-DCB8-4297-9B6E-2704A7ED50FA}">
      <dgm:prSet/>
      <dgm:spPr/>
      <dgm:t>
        <a:bodyPr/>
        <a:lstStyle/>
        <a:p>
          <a:endParaRPr lang="en-US"/>
        </a:p>
      </dgm:t>
    </dgm:pt>
    <dgm:pt modelId="{5FF4D1BB-8989-4F36-8969-F32555F3B43C}" type="sibTrans" cxnId="{CBBD5F75-DCB8-4297-9B6E-2704A7ED50FA}">
      <dgm:prSet/>
      <dgm:spPr/>
      <dgm:t>
        <a:bodyPr/>
        <a:lstStyle/>
        <a:p>
          <a:endParaRPr lang="en-US"/>
        </a:p>
      </dgm:t>
    </dgm:pt>
    <dgm:pt modelId="{081BC90C-FF4B-4DB9-B283-6AEF2EBC1711}">
      <dgm:prSet/>
      <dgm:spPr/>
      <dgm:t>
        <a:bodyPr/>
        <a:lstStyle/>
        <a:p>
          <a:r>
            <a:rPr lang="en-US" dirty="0" smtClean="0"/>
            <a:t>15% over and above media</a:t>
          </a:r>
          <a:endParaRPr lang="en-US" dirty="0"/>
        </a:p>
      </dgm:t>
    </dgm:pt>
    <dgm:pt modelId="{8E834AF4-D4B5-45F3-8840-35ED4F5C628E}" type="parTrans" cxnId="{7202E6E3-E5BA-4D00-BB45-1E986A048B93}">
      <dgm:prSet/>
      <dgm:spPr/>
      <dgm:t>
        <a:bodyPr/>
        <a:lstStyle/>
        <a:p>
          <a:endParaRPr lang="en-US"/>
        </a:p>
      </dgm:t>
    </dgm:pt>
    <dgm:pt modelId="{B1735A94-A22E-4F25-9A9C-B7EE98614D80}" type="sibTrans" cxnId="{7202E6E3-E5BA-4D00-BB45-1E986A048B93}">
      <dgm:prSet/>
      <dgm:spPr/>
      <dgm:t>
        <a:bodyPr/>
        <a:lstStyle/>
        <a:p>
          <a:endParaRPr lang="en-US"/>
        </a:p>
      </dgm:t>
    </dgm:pt>
    <dgm:pt modelId="{1249DC4B-9C21-4DB9-9F52-E70F13583681}">
      <dgm:prSet/>
      <dgm:spPr/>
      <dgm:t>
        <a:bodyPr/>
        <a:lstStyle/>
        <a:p>
          <a:r>
            <a:rPr lang="en-US" dirty="0" smtClean="0"/>
            <a:t>Low media billing</a:t>
          </a:r>
          <a:endParaRPr lang="en-US" dirty="0"/>
        </a:p>
      </dgm:t>
    </dgm:pt>
    <dgm:pt modelId="{16B8AB63-2818-4B36-8E92-94A5BFF27721}" type="parTrans" cxnId="{62747BB2-8E25-4E0C-9267-0935F68699DF}">
      <dgm:prSet/>
      <dgm:spPr/>
      <dgm:t>
        <a:bodyPr/>
        <a:lstStyle/>
        <a:p>
          <a:endParaRPr lang="en-US"/>
        </a:p>
      </dgm:t>
    </dgm:pt>
    <dgm:pt modelId="{8425D9EC-836E-4771-BA0C-FC8FD1C3F4D8}" type="sibTrans" cxnId="{62747BB2-8E25-4E0C-9267-0935F68699DF}">
      <dgm:prSet/>
      <dgm:spPr/>
      <dgm:t>
        <a:bodyPr/>
        <a:lstStyle/>
        <a:p>
          <a:endParaRPr lang="en-US"/>
        </a:p>
      </dgm:t>
    </dgm:pt>
    <dgm:pt modelId="{66D2344B-ADDF-4214-94E0-65E31006505E}">
      <dgm:prSet/>
      <dgm:spPr/>
      <dgm:t>
        <a:bodyPr/>
        <a:lstStyle/>
        <a:p>
          <a:r>
            <a:rPr lang="en-US" dirty="0" smtClean="0"/>
            <a:t>High work</a:t>
          </a:r>
          <a:endParaRPr lang="en-US" dirty="0"/>
        </a:p>
      </dgm:t>
    </dgm:pt>
    <dgm:pt modelId="{5599266F-BC1B-4704-8F25-ADF0F37B884B}" type="parTrans" cxnId="{19E80AAD-5948-4FC5-908E-2358C9AD9911}">
      <dgm:prSet/>
      <dgm:spPr/>
      <dgm:t>
        <a:bodyPr/>
        <a:lstStyle/>
        <a:p>
          <a:endParaRPr lang="en-US"/>
        </a:p>
      </dgm:t>
    </dgm:pt>
    <dgm:pt modelId="{5C23A8D6-B60B-414B-B63C-795EFF267777}" type="sibTrans" cxnId="{19E80AAD-5948-4FC5-908E-2358C9AD9911}">
      <dgm:prSet/>
      <dgm:spPr/>
      <dgm:t>
        <a:bodyPr/>
        <a:lstStyle/>
        <a:p>
          <a:endParaRPr lang="en-US"/>
        </a:p>
      </dgm:t>
    </dgm:pt>
    <dgm:pt modelId="{99907EF2-D8CE-4D4A-AA80-484C55BCAB41}">
      <dgm:prSet/>
      <dgm:spPr/>
      <dgm:t>
        <a:bodyPr/>
        <a:lstStyle/>
        <a:p>
          <a:r>
            <a:rPr lang="en-US" dirty="0" smtClean="0"/>
            <a:t>Out of pocket expenses</a:t>
          </a:r>
          <a:endParaRPr lang="en-US" dirty="0"/>
        </a:p>
      </dgm:t>
    </dgm:pt>
    <dgm:pt modelId="{3C6CA612-2CC9-4DD9-B3B5-86A7CCCA0277}" type="parTrans" cxnId="{97E7840F-92D5-4845-8249-CC46CE922A1C}">
      <dgm:prSet/>
      <dgm:spPr/>
      <dgm:t>
        <a:bodyPr/>
        <a:lstStyle/>
        <a:p>
          <a:endParaRPr lang="en-US"/>
        </a:p>
      </dgm:t>
    </dgm:pt>
    <dgm:pt modelId="{DF7FBC35-3760-40B3-81CF-83241605012B}" type="sibTrans" cxnId="{97E7840F-92D5-4845-8249-CC46CE922A1C}">
      <dgm:prSet/>
      <dgm:spPr/>
      <dgm:t>
        <a:bodyPr/>
        <a:lstStyle/>
        <a:p>
          <a:endParaRPr lang="en-US"/>
        </a:p>
      </dgm:t>
    </dgm:pt>
    <dgm:pt modelId="{F3927F18-B160-406C-BEA7-F08350E53805}">
      <dgm:prSet phldrT="[Text]"/>
      <dgm:spPr/>
      <dgm:t>
        <a:bodyPr/>
        <a:lstStyle/>
        <a:p>
          <a:r>
            <a:rPr lang="en-US" dirty="0" smtClean="0"/>
            <a:t>Linked to sales </a:t>
          </a:r>
          <a:endParaRPr lang="en-US" dirty="0"/>
        </a:p>
      </dgm:t>
    </dgm:pt>
    <dgm:pt modelId="{ABB96F48-7E83-4070-A6D3-F2AF99F22415}" type="parTrans" cxnId="{B7DEF41A-680E-4AC3-ACF4-5386EDF9B5D0}">
      <dgm:prSet/>
      <dgm:spPr/>
      <dgm:t>
        <a:bodyPr/>
        <a:lstStyle/>
        <a:p>
          <a:endParaRPr lang="en-US"/>
        </a:p>
      </dgm:t>
    </dgm:pt>
    <dgm:pt modelId="{191E4553-17C9-448F-9139-A9E9FB1DA939}" type="sibTrans" cxnId="{B7DEF41A-680E-4AC3-ACF4-5386EDF9B5D0}">
      <dgm:prSet/>
      <dgm:spPr/>
      <dgm:t>
        <a:bodyPr/>
        <a:lstStyle/>
        <a:p>
          <a:endParaRPr lang="en-US"/>
        </a:p>
      </dgm:t>
    </dgm:pt>
    <dgm:pt modelId="{EC791B8B-242E-480D-A238-7C5897B48EA5}">
      <dgm:prSet/>
      <dgm:spPr/>
      <dgm:t>
        <a:bodyPr/>
        <a:lstStyle/>
        <a:p>
          <a:r>
            <a:rPr lang="en-US" dirty="0" smtClean="0"/>
            <a:t>Campaign performance oriented.</a:t>
          </a:r>
          <a:endParaRPr lang="en-US" dirty="0"/>
        </a:p>
      </dgm:t>
    </dgm:pt>
    <dgm:pt modelId="{2795DFF0-06FA-4893-B2F2-B243410448ED}" type="parTrans" cxnId="{D0879B77-8A7B-469C-9EFA-76174E75C005}">
      <dgm:prSet/>
      <dgm:spPr/>
      <dgm:t>
        <a:bodyPr/>
        <a:lstStyle/>
        <a:p>
          <a:endParaRPr lang="en-US"/>
        </a:p>
      </dgm:t>
    </dgm:pt>
    <dgm:pt modelId="{A4163486-9F24-4FED-B702-707EA8353FAF}" type="sibTrans" cxnId="{D0879B77-8A7B-469C-9EFA-76174E75C005}">
      <dgm:prSet/>
      <dgm:spPr/>
      <dgm:t>
        <a:bodyPr/>
        <a:lstStyle/>
        <a:p>
          <a:endParaRPr lang="en-US"/>
        </a:p>
      </dgm:t>
    </dgm:pt>
    <dgm:pt modelId="{6593C613-35E4-4174-B4D0-6F25A2240DEF}" type="pres">
      <dgm:prSet presAssocID="{F4108156-3BDB-4FBA-A67D-62DAFB236CD9}" presName="Name0" presStyleCnt="0">
        <dgm:presLayoutVars>
          <dgm:chMax val="7"/>
          <dgm:dir/>
          <dgm:animLvl val="lvl"/>
          <dgm:resizeHandles val="exact"/>
        </dgm:presLayoutVars>
      </dgm:prSet>
      <dgm:spPr/>
      <dgm:t>
        <a:bodyPr/>
        <a:lstStyle/>
        <a:p>
          <a:endParaRPr lang="en-US"/>
        </a:p>
      </dgm:t>
    </dgm:pt>
    <dgm:pt modelId="{03546433-B889-4992-B3E7-049D8E4755D2}" type="pres">
      <dgm:prSet presAssocID="{A4EB6825-11DE-4512-B38F-C38116CDF4C5}" presName="circle1" presStyleLbl="node1" presStyleIdx="0" presStyleCnt="6"/>
      <dgm:spPr/>
    </dgm:pt>
    <dgm:pt modelId="{DF43C29D-1934-47E2-9BA8-D1C87AB3D45D}" type="pres">
      <dgm:prSet presAssocID="{A4EB6825-11DE-4512-B38F-C38116CDF4C5}" presName="space" presStyleCnt="0"/>
      <dgm:spPr/>
    </dgm:pt>
    <dgm:pt modelId="{B5D620A2-C33E-4EBA-BC78-FD52932BBA45}" type="pres">
      <dgm:prSet presAssocID="{A4EB6825-11DE-4512-B38F-C38116CDF4C5}" presName="rect1" presStyleLbl="alignAcc1" presStyleIdx="0" presStyleCnt="6"/>
      <dgm:spPr/>
      <dgm:t>
        <a:bodyPr/>
        <a:lstStyle/>
        <a:p>
          <a:endParaRPr lang="en-US"/>
        </a:p>
      </dgm:t>
    </dgm:pt>
    <dgm:pt modelId="{8E5E0EBD-9F63-4B34-BC3D-990B5C7EAF50}" type="pres">
      <dgm:prSet presAssocID="{DCA71D8A-6D77-4298-A66A-B23B5C0C725C}" presName="vertSpace2" presStyleLbl="node1" presStyleIdx="0" presStyleCnt="6"/>
      <dgm:spPr/>
    </dgm:pt>
    <dgm:pt modelId="{3BD4A733-AA0F-498B-8D2E-FC0C8A566398}" type="pres">
      <dgm:prSet presAssocID="{DCA71D8A-6D77-4298-A66A-B23B5C0C725C}" presName="circle2" presStyleLbl="node1" presStyleIdx="1" presStyleCnt="6"/>
      <dgm:spPr/>
    </dgm:pt>
    <dgm:pt modelId="{36889E06-5D69-42F6-B69A-E533BEB9F8A5}" type="pres">
      <dgm:prSet presAssocID="{DCA71D8A-6D77-4298-A66A-B23B5C0C725C}" presName="rect2" presStyleLbl="alignAcc1" presStyleIdx="1" presStyleCnt="6"/>
      <dgm:spPr/>
      <dgm:t>
        <a:bodyPr/>
        <a:lstStyle/>
        <a:p>
          <a:endParaRPr lang="en-US"/>
        </a:p>
      </dgm:t>
    </dgm:pt>
    <dgm:pt modelId="{965F9B5A-1AB7-43F2-B3E7-A51447EA7903}" type="pres">
      <dgm:prSet presAssocID="{D0DD526F-6523-43D6-950D-84B6FEB96CBD}" presName="vertSpace3" presStyleLbl="node1" presStyleIdx="1" presStyleCnt="6"/>
      <dgm:spPr/>
    </dgm:pt>
    <dgm:pt modelId="{307E3CD3-917A-4D57-92FD-F67D2F5F8078}" type="pres">
      <dgm:prSet presAssocID="{D0DD526F-6523-43D6-950D-84B6FEB96CBD}" presName="circle3" presStyleLbl="node1" presStyleIdx="2" presStyleCnt="6"/>
      <dgm:spPr/>
    </dgm:pt>
    <dgm:pt modelId="{524FB6A4-3371-4553-A388-DE9179B60860}" type="pres">
      <dgm:prSet presAssocID="{D0DD526F-6523-43D6-950D-84B6FEB96CBD}" presName="rect3" presStyleLbl="alignAcc1" presStyleIdx="2" presStyleCnt="6"/>
      <dgm:spPr/>
      <dgm:t>
        <a:bodyPr/>
        <a:lstStyle/>
        <a:p>
          <a:endParaRPr lang="en-US"/>
        </a:p>
      </dgm:t>
    </dgm:pt>
    <dgm:pt modelId="{33AF978E-BAE2-485D-8C63-6D6E52BC5BCB}" type="pres">
      <dgm:prSet presAssocID="{141B90CA-232B-4E4D-96B0-72A727B92997}" presName="vertSpace4" presStyleLbl="node1" presStyleIdx="2" presStyleCnt="6"/>
      <dgm:spPr/>
    </dgm:pt>
    <dgm:pt modelId="{051EBE20-938E-4136-9791-3E9A087BD490}" type="pres">
      <dgm:prSet presAssocID="{141B90CA-232B-4E4D-96B0-72A727B92997}" presName="circle4" presStyleLbl="node1" presStyleIdx="3" presStyleCnt="6" custLinFactNeighborX="-74756" custLinFactNeighborY="58364"/>
      <dgm:spPr/>
      <dgm:t>
        <a:bodyPr/>
        <a:lstStyle/>
        <a:p>
          <a:endParaRPr lang="en-US"/>
        </a:p>
      </dgm:t>
    </dgm:pt>
    <dgm:pt modelId="{A1724B2F-5EDC-4093-8CAD-223F6848ABAB}" type="pres">
      <dgm:prSet presAssocID="{141B90CA-232B-4E4D-96B0-72A727B92997}" presName="rect4" presStyleLbl="alignAcc1" presStyleIdx="3" presStyleCnt="6"/>
      <dgm:spPr/>
      <dgm:t>
        <a:bodyPr/>
        <a:lstStyle/>
        <a:p>
          <a:endParaRPr lang="en-US"/>
        </a:p>
      </dgm:t>
    </dgm:pt>
    <dgm:pt modelId="{20C58552-1FB4-4F34-BA6C-1864DB46222B}" type="pres">
      <dgm:prSet presAssocID="{5F7D4A61-1E7A-44DD-AF4E-32F8D48A9C4E}" presName="vertSpace5" presStyleLbl="node1" presStyleIdx="3" presStyleCnt="6"/>
      <dgm:spPr/>
    </dgm:pt>
    <dgm:pt modelId="{24044E0A-8674-4FB4-94EA-AE1999F1802D}" type="pres">
      <dgm:prSet presAssocID="{5F7D4A61-1E7A-44DD-AF4E-32F8D48A9C4E}" presName="circle5" presStyleLbl="node1" presStyleIdx="4" presStyleCnt="6"/>
      <dgm:spPr/>
    </dgm:pt>
    <dgm:pt modelId="{85D19EB8-3783-4265-B4DF-EDDA7C3C8717}" type="pres">
      <dgm:prSet presAssocID="{5F7D4A61-1E7A-44DD-AF4E-32F8D48A9C4E}" presName="rect5" presStyleLbl="alignAcc1" presStyleIdx="4" presStyleCnt="6"/>
      <dgm:spPr/>
      <dgm:t>
        <a:bodyPr/>
        <a:lstStyle/>
        <a:p>
          <a:endParaRPr lang="en-US"/>
        </a:p>
      </dgm:t>
    </dgm:pt>
    <dgm:pt modelId="{7E13F686-1EC9-4AC7-9B34-11C8BAB672B3}" type="pres">
      <dgm:prSet presAssocID="{1835AE7A-1189-4378-ABCC-DDE46E4DC2A5}" presName="vertSpace6" presStyleLbl="node1" presStyleIdx="4" presStyleCnt="6"/>
      <dgm:spPr/>
    </dgm:pt>
    <dgm:pt modelId="{3BB66DC0-A817-4E33-AFE6-91F0F1BE8F9A}" type="pres">
      <dgm:prSet presAssocID="{1835AE7A-1189-4378-ABCC-DDE46E4DC2A5}" presName="circle6" presStyleLbl="node1" presStyleIdx="5" presStyleCnt="6"/>
      <dgm:spPr/>
    </dgm:pt>
    <dgm:pt modelId="{35D9D8F0-63BE-41DE-A42E-7F036CAD5533}" type="pres">
      <dgm:prSet presAssocID="{1835AE7A-1189-4378-ABCC-DDE46E4DC2A5}" presName="rect6" presStyleLbl="alignAcc1" presStyleIdx="5" presStyleCnt="6"/>
      <dgm:spPr/>
      <dgm:t>
        <a:bodyPr/>
        <a:lstStyle/>
        <a:p>
          <a:endParaRPr lang="en-US"/>
        </a:p>
      </dgm:t>
    </dgm:pt>
    <dgm:pt modelId="{2DAF1E47-33E6-4D0E-9B6B-F5F11CC34807}" type="pres">
      <dgm:prSet presAssocID="{A4EB6825-11DE-4512-B38F-C38116CDF4C5}" presName="rect1ParTx" presStyleLbl="alignAcc1" presStyleIdx="5" presStyleCnt="6">
        <dgm:presLayoutVars>
          <dgm:chMax val="1"/>
          <dgm:bulletEnabled val="1"/>
        </dgm:presLayoutVars>
      </dgm:prSet>
      <dgm:spPr/>
      <dgm:t>
        <a:bodyPr/>
        <a:lstStyle/>
        <a:p>
          <a:endParaRPr lang="en-US"/>
        </a:p>
      </dgm:t>
    </dgm:pt>
    <dgm:pt modelId="{3894FDF2-8435-4009-87FE-B255DE280E8E}" type="pres">
      <dgm:prSet presAssocID="{A4EB6825-11DE-4512-B38F-C38116CDF4C5}" presName="rect1ChTx" presStyleLbl="alignAcc1" presStyleIdx="5" presStyleCnt="6">
        <dgm:presLayoutVars>
          <dgm:bulletEnabled val="1"/>
        </dgm:presLayoutVars>
      </dgm:prSet>
      <dgm:spPr/>
      <dgm:t>
        <a:bodyPr/>
        <a:lstStyle/>
        <a:p>
          <a:endParaRPr lang="en-US"/>
        </a:p>
      </dgm:t>
    </dgm:pt>
    <dgm:pt modelId="{EE3F1D0C-0841-467D-AD54-E3FED5ED7B62}" type="pres">
      <dgm:prSet presAssocID="{DCA71D8A-6D77-4298-A66A-B23B5C0C725C}" presName="rect2ParTx" presStyleLbl="alignAcc1" presStyleIdx="5" presStyleCnt="6">
        <dgm:presLayoutVars>
          <dgm:chMax val="1"/>
          <dgm:bulletEnabled val="1"/>
        </dgm:presLayoutVars>
      </dgm:prSet>
      <dgm:spPr/>
      <dgm:t>
        <a:bodyPr/>
        <a:lstStyle/>
        <a:p>
          <a:endParaRPr lang="en-US"/>
        </a:p>
      </dgm:t>
    </dgm:pt>
    <dgm:pt modelId="{104042DD-54CA-456A-8324-490157E47661}" type="pres">
      <dgm:prSet presAssocID="{DCA71D8A-6D77-4298-A66A-B23B5C0C725C}" presName="rect2ChTx" presStyleLbl="alignAcc1" presStyleIdx="5" presStyleCnt="6">
        <dgm:presLayoutVars>
          <dgm:bulletEnabled val="1"/>
        </dgm:presLayoutVars>
      </dgm:prSet>
      <dgm:spPr/>
      <dgm:t>
        <a:bodyPr/>
        <a:lstStyle/>
        <a:p>
          <a:endParaRPr lang="en-US"/>
        </a:p>
      </dgm:t>
    </dgm:pt>
    <dgm:pt modelId="{6B70F5BC-C1AF-4145-9A9D-B87A71A3C802}" type="pres">
      <dgm:prSet presAssocID="{D0DD526F-6523-43D6-950D-84B6FEB96CBD}" presName="rect3ParTx" presStyleLbl="alignAcc1" presStyleIdx="5" presStyleCnt="6">
        <dgm:presLayoutVars>
          <dgm:chMax val="1"/>
          <dgm:bulletEnabled val="1"/>
        </dgm:presLayoutVars>
      </dgm:prSet>
      <dgm:spPr/>
      <dgm:t>
        <a:bodyPr/>
        <a:lstStyle/>
        <a:p>
          <a:endParaRPr lang="en-US"/>
        </a:p>
      </dgm:t>
    </dgm:pt>
    <dgm:pt modelId="{68EC0367-D820-4EC5-8980-A65580EC505E}" type="pres">
      <dgm:prSet presAssocID="{D0DD526F-6523-43D6-950D-84B6FEB96CBD}" presName="rect3ChTx" presStyleLbl="alignAcc1" presStyleIdx="5" presStyleCnt="6">
        <dgm:presLayoutVars>
          <dgm:bulletEnabled val="1"/>
        </dgm:presLayoutVars>
      </dgm:prSet>
      <dgm:spPr/>
      <dgm:t>
        <a:bodyPr/>
        <a:lstStyle/>
        <a:p>
          <a:endParaRPr lang="en-US"/>
        </a:p>
      </dgm:t>
    </dgm:pt>
    <dgm:pt modelId="{376D93F8-2503-4A68-AE80-DD716AE9B9A5}" type="pres">
      <dgm:prSet presAssocID="{141B90CA-232B-4E4D-96B0-72A727B92997}" presName="rect4ParTx" presStyleLbl="alignAcc1" presStyleIdx="5" presStyleCnt="6">
        <dgm:presLayoutVars>
          <dgm:chMax val="1"/>
          <dgm:bulletEnabled val="1"/>
        </dgm:presLayoutVars>
      </dgm:prSet>
      <dgm:spPr/>
      <dgm:t>
        <a:bodyPr/>
        <a:lstStyle/>
        <a:p>
          <a:endParaRPr lang="en-US"/>
        </a:p>
      </dgm:t>
    </dgm:pt>
    <dgm:pt modelId="{6839940E-C969-499C-BFF0-5CC0DB81F5EA}" type="pres">
      <dgm:prSet presAssocID="{141B90CA-232B-4E4D-96B0-72A727B92997}" presName="rect4ChTx" presStyleLbl="alignAcc1" presStyleIdx="5" presStyleCnt="6">
        <dgm:presLayoutVars>
          <dgm:bulletEnabled val="1"/>
        </dgm:presLayoutVars>
      </dgm:prSet>
      <dgm:spPr/>
      <dgm:t>
        <a:bodyPr/>
        <a:lstStyle/>
        <a:p>
          <a:endParaRPr lang="en-US"/>
        </a:p>
      </dgm:t>
    </dgm:pt>
    <dgm:pt modelId="{E1828AA4-9AA4-4177-BA03-31DA1A159EF7}" type="pres">
      <dgm:prSet presAssocID="{5F7D4A61-1E7A-44DD-AF4E-32F8D48A9C4E}" presName="rect5ParTx" presStyleLbl="alignAcc1" presStyleIdx="5" presStyleCnt="6">
        <dgm:presLayoutVars>
          <dgm:chMax val="1"/>
          <dgm:bulletEnabled val="1"/>
        </dgm:presLayoutVars>
      </dgm:prSet>
      <dgm:spPr/>
      <dgm:t>
        <a:bodyPr/>
        <a:lstStyle/>
        <a:p>
          <a:endParaRPr lang="en-US"/>
        </a:p>
      </dgm:t>
    </dgm:pt>
    <dgm:pt modelId="{FBCA4F65-855A-4505-9B69-651F60380E22}" type="pres">
      <dgm:prSet presAssocID="{5F7D4A61-1E7A-44DD-AF4E-32F8D48A9C4E}" presName="rect5ChTx" presStyleLbl="alignAcc1" presStyleIdx="5" presStyleCnt="6">
        <dgm:presLayoutVars>
          <dgm:bulletEnabled val="1"/>
        </dgm:presLayoutVars>
      </dgm:prSet>
      <dgm:spPr/>
      <dgm:t>
        <a:bodyPr/>
        <a:lstStyle/>
        <a:p>
          <a:endParaRPr lang="en-US"/>
        </a:p>
      </dgm:t>
    </dgm:pt>
    <dgm:pt modelId="{4BE9D6BC-3F95-4FD2-9ED4-B9F5F0546819}" type="pres">
      <dgm:prSet presAssocID="{1835AE7A-1189-4378-ABCC-DDE46E4DC2A5}" presName="rect6ParTx" presStyleLbl="alignAcc1" presStyleIdx="5" presStyleCnt="6">
        <dgm:presLayoutVars>
          <dgm:chMax val="1"/>
          <dgm:bulletEnabled val="1"/>
        </dgm:presLayoutVars>
      </dgm:prSet>
      <dgm:spPr/>
      <dgm:t>
        <a:bodyPr/>
        <a:lstStyle/>
        <a:p>
          <a:endParaRPr lang="en-US"/>
        </a:p>
      </dgm:t>
    </dgm:pt>
    <dgm:pt modelId="{3CF567FA-F81E-47E2-9066-449E17D440FB}" type="pres">
      <dgm:prSet presAssocID="{1835AE7A-1189-4378-ABCC-DDE46E4DC2A5}" presName="rect6ChTx" presStyleLbl="alignAcc1" presStyleIdx="5" presStyleCnt="6">
        <dgm:presLayoutVars>
          <dgm:bulletEnabled val="1"/>
        </dgm:presLayoutVars>
      </dgm:prSet>
      <dgm:spPr/>
      <dgm:t>
        <a:bodyPr/>
        <a:lstStyle/>
        <a:p>
          <a:endParaRPr lang="en-US"/>
        </a:p>
      </dgm:t>
    </dgm:pt>
  </dgm:ptLst>
  <dgm:cxnLst>
    <dgm:cxn modelId="{CBBD5F75-DCB8-4297-9B6E-2704A7ED50FA}" srcId="{DCA71D8A-6D77-4298-A66A-B23B5C0C725C}" destId="{74980C76-16CE-4E9F-A7F5-973F115FF965}" srcOrd="0" destOrd="0" parTransId="{6F2153DA-C46D-4C0F-8113-9DBC4078FF7B}" sibTransId="{5FF4D1BB-8989-4F36-8969-F32555F3B43C}"/>
    <dgm:cxn modelId="{B7DEF41A-680E-4AC3-ACF4-5386EDF9B5D0}" srcId="{5F7D4A61-1E7A-44DD-AF4E-32F8D48A9C4E}" destId="{F3927F18-B160-406C-BEA7-F08350E53805}" srcOrd="0" destOrd="0" parTransId="{ABB96F48-7E83-4070-A6D3-F2AF99F22415}" sibTransId="{191E4553-17C9-448F-9139-A9E9FB1DA939}"/>
    <dgm:cxn modelId="{7F6D57D7-9B78-4926-9B77-8E4ED4C9BCCF}" srcId="{F4108156-3BDB-4FBA-A67D-62DAFB236CD9}" destId="{141B90CA-232B-4E4D-96B0-72A727B92997}" srcOrd="3" destOrd="0" parTransId="{063A2921-8234-41E7-AC1E-3C161C364C65}" sibTransId="{3027C4D7-4DA1-4206-B2E2-DA064967B7DE}"/>
    <dgm:cxn modelId="{3DD38EEE-A34D-47B0-AA78-13C73AEDC42B}" type="presOf" srcId="{DCA71D8A-6D77-4298-A66A-B23B5C0C725C}" destId="{36889E06-5D69-42F6-B69A-E533BEB9F8A5}" srcOrd="0" destOrd="0" presId="urn:microsoft.com/office/officeart/2005/8/layout/target3"/>
    <dgm:cxn modelId="{0549D619-CB00-4A9D-BE78-BCB1DDDC24DB}" type="presOf" srcId="{74980C76-16CE-4E9F-A7F5-973F115FF965}" destId="{104042DD-54CA-456A-8324-490157E47661}" srcOrd="0" destOrd="0" presId="urn:microsoft.com/office/officeart/2005/8/layout/target3"/>
    <dgm:cxn modelId="{292A7B1B-F26E-411D-9AEA-2690D30084CE}" type="presOf" srcId="{A4EB6825-11DE-4512-B38F-C38116CDF4C5}" destId="{B5D620A2-C33E-4EBA-BC78-FD52932BBA45}" srcOrd="0" destOrd="0" presId="urn:microsoft.com/office/officeart/2005/8/layout/target3"/>
    <dgm:cxn modelId="{1D780F16-0E82-4F4C-AE57-BA20EE1503D1}" srcId="{F4108156-3BDB-4FBA-A67D-62DAFB236CD9}" destId="{A4EB6825-11DE-4512-B38F-C38116CDF4C5}" srcOrd="0" destOrd="0" parTransId="{DA546C1C-0D78-41BC-8130-CBCBBCD85750}" sibTransId="{DEA8C41E-0C76-4009-9CC6-1DA43A9DFC29}"/>
    <dgm:cxn modelId="{D0879B77-8A7B-469C-9EFA-76174E75C005}" srcId="{1835AE7A-1189-4378-ABCC-DDE46E4DC2A5}" destId="{EC791B8B-242E-480D-A238-7C5897B48EA5}" srcOrd="0" destOrd="0" parTransId="{2795DFF0-06FA-4893-B2F2-B243410448ED}" sibTransId="{A4163486-9F24-4FED-B702-707EA8353FAF}"/>
    <dgm:cxn modelId="{B6DC6CC7-6B5E-4041-879B-E5B61F17F257}" type="presOf" srcId="{5F7D4A61-1E7A-44DD-AF4E-32F8D48A9C4E}" destId="{E1828AA4-9AA4-4177-BA03-31DA1A159EF7}" srcOrd="1" destOrd="0" presId="urn:microsoft.com/office/officeart/2005/8/layout/target3"/>
    <dgm:cxn modelId="{97E7840F-92D5-4845-8249-CC46CE922A1C}" srcId="{141B90CA-232B-4E4D-96B0-72A727B92997}" destId="{99907EF2-D8CE-4D4A-AA80-484C55BCAB41}" srcOrd="2" destOrd="0" parTransId="{3C6CA612-2CC9-4DD9-B3B5-86A7CCCA0277}" sibTransId="{DF7FBC35-3760-40B3-81CF-83241605012B}"/>
    <dgm:cxn modelId="{06F01715-FC4B-4704-B3EA-0D397E2A06F0}" type="presOf" srcId="{49F1185A-EC79-4916-BCB0-95DBB41FEC5D}" destId="{3894FDF2-8435-4009-87FE-B255DE280E8E}" srcOrd="0" destOrd="0" presId="urn:microsoft.com/office/officeart/2005/8/layout/target3"/>
    <dgm:cxn modelId="{D2C5F92E-C368-46CF-9DDD-0D0E992A99BC}" type="presOf" srcId="{A4EB6825-11DE-4512-B38F-C38116CDF4C5}" destId="{2DAF1E47-33E6-4D0E-9B6B-F5F11CC34807}" srcOrd="1" destOrd="0" presId="urn:microsoft.com/office/officeart/2005/8/layout/target3"/>
    <dgm:cxn modelId="{C4786BAC-7CB3-42A0-97E9-7476E81467E0}" type="presOf" srcId="{F3927F18-B160-406C-BEA7-F08350E53805}" destId="{FBCA4F65-855A-4505-9B69-651F60380E22}" srcOrd="0" destOrd="0" presId="urn:microsoft.com/office/officeart/2005/8/layout/target3"/>
    <dgm:cxn modelId="{D709DDB6-FACA-4058-ADDB-999B757D4594}" type="presOf" srcId="{1835AE7A-1189-4378-ABCC-DDE46E4DC2A5}" destId="{4BE9D6BC-3F95-4FD2-9ED4-B9F5F0546819}" srcOrd="1" destOrd="0" presId="urn:microsoft.com/office/officeart/2005/8/layout/target3"/>
    <dgm:cxn modelId="{FC79F506-4ACF-40D4-96BD-EC3EB519378D}" type="presOf" srcId="{F4108156-3BDB-4FBA-A67D-62DAFB236CD9}" destId="{6593C613-35E4-4174-B4D0-6F25A2240DEF}" srcOrd="0" destOrd="0" presId="urn:microsoft.com/office/officeart/2005/8/layout/target3"/>
    <dgm:cxn modelId="{EDBD80EF-2F73-470F-8F7F-EDC6008FAF6D}" type="presOf" srcId="{99907EF2-D8CE-4D4A-AA80-484C55BCAB41}" destId="{6839940E-C969-499C-BFF0-5CC0DB81F5EA}" srcOrd="0" destOrd="2" presId="urn:microsoft.com/office/officeart/2005/8/layout/target3"/>
    <dgm:cxn modelId="{EBD51D46-C4DD-4688-8370-14F1EC5FA448}" type="presOf" srcId="{1249DC4B-9C21-4DB9-9F52-E70F13583681}" destId="{6839940E-C969-499C-BFF0-5CC0DB81F5EA}" srcOrd="0" destOrd="0" presId="urn:microsoft.com/office/officeart/2005/8/layout/target3"/>
    <dgm:cxn modelId="{64517AFE-05C5-4E1A-9B9E-D1357A399848}" srcId="{F4108156-3BDB-4FBA-A67D-62DAFB236CD9}" destId="{1835AE7A-1189-4378-ABCC-DDE46E4DC2A5}" srcOrd="5" destOrd="0" parTransId="{274905C2-0D73-41A1-9951-C005D127CD88}" sibTransId="{825773A8-CF59-4193-9A49-88E14A199C1D}"/>
    <dgm:cxn modelId="{AECB5180-0D30-4C5E-B30E-367664584815}" type="presOf" srcId="{66D2344B-ADDF-4214-94E0-65E31006505E}" destId="{6839940E-C969-499C-BFF0-5CC0DB81F5EA}" srcOrd="0" destOrd="1" presId="urn:microsoft.com/office/officeart/2005/8/layout/target3"/>
    <dgm:cxn modelId="{06A27F44-6E31-4C12-9534-1AEBC3CE4985}" srcId="{A4EB6825-11DE-4512-B38F-C38116CDF4C5}" destId="{49F1185A-EC79-4916-BCB0-95DBB41FEC5D}" srcOrd="0" destOrd="0" parTransId="{1F96CE9D-A4E2-4391-BEE4-F49E5779C35F}" sibTransId="{C81D3A15-D66A-41B4-AF22-708CB586C5F5}"/>
    <dgm:cxn modelId="{8B26F318-8306-46C7-93BD-196D9E211106}" type="presOf" srcId="{141B90CA-232B-4E4D-96B0-72A727B92997}" destId="{376D93F8-2503-4A68-AE80-DD716AE9B9A5}" srcOrd="1" destOrd="0" presId="urn:microsoft.com/office/officeart/2005/8/layout/target3"/>
    <dgm:cxn modelId="{71E9C0A1-4A2C-4CD1-B8CD-A71313DE5E57}" srcId="{F4108156-3BDB-4FBA-A67D-62DAFB236CD9}" destId="{D0DD526F-6523-43D6-950D-84B6FEB96CBD}" srcOrd="2" destOrd="0" parTransId="{789986F7-19E7-4208-A3A7-8B62A654504A}" sibTransId="{EBAE32DD-B034-4F2C-959C-E45BB9DD236D}"/>
    <dgm:cxn modelId="{7202E6E3-E5BA-4D00-BB45-1E986A048B93}" srcId="{D0DD526F-6523-43D6-950D-84B6FEB96CBD}" destId="{081BC90C-FF4B-4DB9-B283-6AEF2EBC1711}" srcOrd="0" destOrd="0" parTransId="{8E834AF4-D4B5-45F3-8840-35ED4F5C628E}" sibTransId="{B1735A94-A22E-4F25-9A9C-B7EE98614D80}"/>
    <dgm:cxn modelId="{19E80AAD-5948-4FC5-908E-2358C9AD9911}" srcId="{141B90CA-232B-4E4D-96B0-72A727B92997}" destId="{66D2344B-ADDF-4214-94E0-65E31006505E}" srcOrd="1" destOrd="0" parTransId="{5599266F-BC1B-4704-8F25-ADF0F37B884B}" sibTransId="{5C23A8D6-B60B-414B-B63C-795EFF267777}"/>
    <dgm:cxn modelId="{3B481B98-785E-494A-8E2F-703903AF6ED3}" type="presOf" srcId="{EC791B8B-242E-480D-A238-7C5897B48EA5}" destId="{3CF567FA-F81E-47E2-9066-449E17D440FB}" srcOrd="0" destOrd="0" presId="urn:microsoft.com/office/officeart/2005/8/layout/target3"/>
    <dgm:cxn modelId="{C32D37A1-AF23-4521-86FE-1EB8A807D554}" srcId="{F4108156-3BDB-4FBA-A67D-62DAFB236CD9}" destId="{DCA71D8A-6D77-4298-A66A-B23B5C0C725C}" srcOrd="1" destOrd="0" parTransId="{0E9E58ED-284D-4327-AA33-F3D6E9093BC3}" sibTransId="{9D469E16-2888-4A2B-BAE8-8394B306DBD7}"/>
    <dgm:cxn modelId="{28E3C8AD-6507-41DE-9E45-31204A39C478}" type="presOf" srcId="{081BC90C-FF4B-4DB9-B283-6AEF2EBC1711}" destId="{68EC0367-D820-4EC5-8980-A65580EC505E}" srcOrd="0" destOrd="0" presId="urn:microsoft.com/office/officeart/2005/8/layout/target3"/>
    <dgm:cxn modelId="{A39B6429-A60D-45F8-807B-7E9A1A2A0A92}" type="presOf" srcId="{D0DD526F-6523-43D6-950D-84B6FEB96CBD}" destId="{524FB6A4-3371-4553-A388-DE9179B60860}" srcOrd="0" destOrd="0" presId="urn:microsoft.com/office/officeart/2005/8/layout/target3"/>
    <dgm:cxn modelId="{7C075EA7-2980-4ABA-A7E7-9F981EF98203}" type="presOf" srcId="{5F7D4A61-1E7A-44DD-AF4E-32F8D48A9C4E}" destId="{85D19EB8-3783-4265-B4DF-EDDA7C3C8717}" srcOrd="0" destOrd="0" presId="urn:microsoft.com/office/officeart/2005/8/layout/target3"/>
    <dgm:cxn modelId="{84B20906-65C1-42B0-977E-FFB642F2BE46}" type="presOf" srcId="{1835AE7A-1189-4378-ABCC-DDE46E4DC2A5}" destId="{35D9D8F0-63BE-41DE-A42E-7F036CAD5533}" srcOrd="0" destOrd="0" presId="urn:microsoft.com/office/officeart/2005/8/layout/target3"/>
    <dgm:cxn modelId="{A29B34F9-D2E1-4629-95A1-2C408C6994F0}" type="presOf" srcId="{D0DD526F-6523-43D6-950D-84B6FEB96CBD}" destId="{6B70F5BC-C1AF-4145-9A9D-B87A71A3C802}" srcOrd="1" destOrd="0" presId="urn:microsoft.com/office/officeart/2005/8/layout/target3"/>
    <dgm:cxn modelId="{57146F7E-540C-4358-A569-97EC2121E1CC}" type="presOf" srcId="{141B90CA-232B-4E4D-96B0-72A727B92997}" destId="{A1724B2F-5EDC-4093-8CAD-223F6848ABAB}" srcOrd="0" destOrd="0" presId="urn:microsoft.com/office/officeart/2005/8/layout/target3"/>
    <dgm:cxn modelId="{793F0D26-D164-4612-93AC-BF83E8D3C5D9}" type="presOf" srcId="{DCA71D8A-6D77-4298-A66A-B23B5C0C725C}" destId="{EE3F1D0C-0841-467D-AD54-E3FED5ED7B62}" srcOrd="1" destOrd="0" presId="urn:microsoft.com/office/officeart/2005/8/layout/target3"/>
    <dgm:cxn modelId="{62747BB2-8E25-4E0C-9267-0935F68699DF}" srcId="{141B90CA-232B-4E4D-96B0-72A727B92997}" destId="{1249DC4B-9C21-4DB9-9F52-E70F13583681}" srcOrd="0" destOrd="0" parTransId="{16B8AB63-2818-4B36-8E92-94A5BFF27721}" sibTransId="{8425D9EC-836E-4771-BA0C-FC8FD1C3F4D8}"/>
    <dgm:cxn modelId="{A3A9963B-D0BB-4B23-9944-3E331B5401D5}" srcId="{F4108156-3BDB-4FBA-A67D-62DAFB236CD9}" destId="{5F7D4A61-1E7A-44DD-AF4E-32F8D48A9C4E}" srcOrd="4" destOrd="0" parTransId="{882284AB-28FD-43F0-8007-A7E30B6D5641}" sibTransId="{C703A26C-9A60-4513-98D4-A94CAC8C9495}"/>
    <dgm:cxn modelId="{16F8D0BC-099F-455F-AE9E-1168784CE5C8}" type="presParOf" srcId="{6593C613-35E4-4174-B4D0-6F25A2240DEF}" destId="{03546433-B889-4992-B3E7-049D8E4755D2}" srcOrd="0" destOrd="0" presId="urn:microsoft.com/office/officeart/2005/8/layout/target3"/>
    <dgm:cxn modelId="{E22C64BB-A11F-44E2-B5CD-AEC25588B004}" type="presParOf" srcId="{6593C613-35E4-4174-B4D0-6F25A2240DEF}" destId="{DF43C29D-1934-47E2-9BA8-D1C87AB3D45D}" srcOrd="1" destOrd="0" presId="urn:microsoft.com/office/officeart/2005/8/layout/target3"/>
    <dgm:cxn modelId="{46CA175A-6127-494E-830B-4A33E0DC434D}" type="presParOf" srcId="{6593C613-35E4-4174-B4D0-6F25A2240DEF}" destId="{B5D620A2-C33E-4EBA-BC78-FD52932BBA45}" srcOrd="2" destOrd="0" presId="urn:microsoft.com/office/officeart/2005/8/layout/target3"/>
    <dgm:cxn modelId="{01827459-144F-46EC-BC2B-6F1F39A4E281}" type="presParOf" srcId="{6593C613-35E4-4174-B4D0-6F25A2240DEF}" destId="{8E5E0EBD-9F63-4B34-BC3D-990B5C7EAF50}" srcOrd="3" destOrd="0" presId="urn:microsoft.com/office/officeart/2005/8/layout/target3"/>
    <dgm:cxn modelId="{594C6390-68F5-498C-8D46-CD6C5974B444}" type="presParOf" srcId="{6593C613-35E4-4174-B4D0-6F25A2240DEF}" destId="{3BD4A733-AA0F-498B-8D2E-FC0C8A566398}" srcOrd="4" destOrd="0" presId="urn:microsoft.com/office/officeart/2005/8/layout/target3"/>
    <dgm:cxn modelId="{74BA4850-28BA-4548-8928-42A3852E71E7}" type="presParOf" srcId="{6593C613-35E4-4174-B4D0-6F25A2240DEF}" destId="{36889E06-5D69-42F6-B69A-E533BEB9F8A5}" srcOrd="5" destOrd="0" presId="urn:microsoft.com/office/officeart/2005/8/layout/target3"/>
    <dgm:cxn modelId="{9138BEC1-087F-4258-85D9-46A3AB40D214}" type="presParOf" srcId="{6593C613-35E4-4174-B4D0-6F25A2240DEF}" destId="{965F9B5A-1AB7-43F2-B3E7-A51447EA7903}" srcOrd="6" destOrd="0" presId="urn:microsoft.com/office/officeart/2005/8/layout/target3"/>
    <dgm:cxn modelId="{CFCD99BD-1372-4481-AC9A-B004C419BF16}" type="presParOf" srcId="{6593C613-35E4-4174-B4D0-6F25A2240DEF}" destId="{307E3CD3-917A-4D57-92FD-F67D2F5F8078}" srcOrd="7" destOrd="0" presId="urn:microsoft.com/office/officeart/2005/8/layout/target3"/>
    <dgm:cxn modelId="{313AD0FC-E7DF-41B7-ACC4-F279D218EB07}" type="presParOf" srcId="{6593C613-35E4-4174-B4D0-6F25A2240DEF}" destId="{524FB6A4-3371-4553-A388-DE9179B60860}" srcOrd="8" destOrd="0" presId="urn:microsoft.com/office/officeart/2005/8/layout/target3"/>
    <dgm:cxn modelId="{8AE46868-CA1E-45B2-BCEC-B90388D14BED}" type="presParOf" srcId="{6593C613-35E4-4174-B4D0-6F25A2240DEF}" destId="{33AF978E-BAE2-485D-8C63-6D6E52BC5BCB}" srcOrd="9" destOrd="0" presId="urn:microsoft.com/office/officeart/2005/8/layout/target3"/>
    <dgm:cxn modelId="{B8323169-2664-4EDE-862F-12A77F93A0E7}" type="presParOf" srcId="{6593C613-35E4-4174-B4D0-6F25A2240DEF}" destId="{051EBE20-938E-4136-9791-3E9A087BD490}" srcOrd="10" destOrd="0" presId="urn:microsoft.com/office/officeart/2005/8/layout/target3"/>
    <dgm:cxn modelId="{0384CFFF-C38C-4475-AE3D-E5B0C995062C}" type="presParOf" srcId="{6593C613-35E4-4174-B4D0-6F25A2240DEF}" destId="{A1724B2F-5EDC-4093-8CAD-223F6848ABAB}" srcOrd="11" destOrd="0" presId="urn:microsoft.com/office/officeart/2005/8/layout/target3"/>
    <dgm:cxn modelId="{B0AB3BC4-7C32-4192-BD6C-AEFB23078BFE}" type="presParOf" srcId="{6593C613-35E4-4174-B4D0-6F25A2240DEF}" destId="{20C58552-1FB4-4F34-BA6C-1864DB46222B}" srcOrd="12" destOrd="0" presId="urn:microsoft.com/office/officeart/2005/8/layout/target3"/>
    <dgm:cxn modelId="{158B8958-5329-422E-B787-A7F4E6440653}" type="presParOf" srcId="{6593C613-35E4-4174-B4D0-6F25A2240DEF}" destId="{24044E0A-8674-4FB4-94EA-AE1999F1802D}" srcOrd="13" destOrd="0" presId="urn:microsoft.com/office/officeart/2005/8/layout/target3"/>
    <dgm:cxn modelId="{1F4380D0-D9F6-4564-A3DF-FA8A6AB8687D}" type="presParOf" srcId="{6593C613-35E4-4174-B4D0-6F25A2240DEF}" destId="{85D19EB8-3783-4265-B4DF-EDDA7C3C8717}" srcOrd="14" destOrd="0" presId="urn:microsoft.com/office/officeart/2005/8/layout/target3"/>
    <dgm:cxn modelId="{F3A19AA9-8B67-46E8-8DCF-3D453BB2361C}" type="presParOf" srcId="{6593C613-35E4-4174-B4D0-6F25A2240DEF}" destId="{7E13F686-1EC9-4AC7-9B34-11C8BAB672B3}" srcOrd="15" destOrd="0" presId="urn:microsoft.com/office/officeart/2005/8/layout/target3"/>
    <dgm:cxn modelId="{5D586316-17A6-4C7C-A7F6-7BB9EAE16FBD}" type="presParOf" srcId="{6593C613-35E4-4174-B4D0-6F25A2240DEF}" destId="{3BB66DC0-A817-4E33-AFE6-91F0F1BE8F9A}" srcOrd="16" destOrd="0" presId="urn:microsoft.com/office/officeart/2005/8/layout/target3"/>
    <dgm:cxn modelId="{E7E72C07-AF7E-4DF3-922D-4A41099510F1}" type="presParOf" srcId="{6593C613-35E4-4174-B4D0-6F25A2240DEF}" destId="{35D9D8F0-63BE-41DE-A42E-7F036CAD5533}" srcOrd="17" destOrd="0" presId="urn:microsoft.com/office/officeart/2005/8/layout/target3"/>
    <dgm:cxn modelId="{C9A9DF05-6FB9-4488-B911-C158B3ECB4BB}" type="presParOf" srcId="{6593C613-35E4-4174-B4D0-6F25A2240DEF}" destId="{2DAF1E47-33E6-4D0E-9B6B-F5F11CC34807}" srcOrd="18" destOrd="0" presId="urn:microsoft.com/office/officeart/2005/8/layout/target3"/>
    <dgm:cxn modelId="{66063DB1-A7C6-4067-B7BF-425A4E9891FB}" type="presParOf" srcId="{6593C613-35E4-4174-B4D0-6F25A2240DEF}" destId="{3894FDF2-8435-4009-87FE-B255DE280E8E}" srcOrd="19" destOrd="0" presId="urn:microsoft.com/office/officeart/2005/8/layout/target3"/>
    <dgm:cxn modelId="{1BF8F19D-833B-4C85-BA73-4B9274BC688E}" type="presParOf" srcId="{6593C613-35E4-4174-B4D0-6F25A2240DEF}" destId="{EE3F1D0C-0841-467D-AD54-E3FED5ED7B62}" srcOrd="20" destOrd="0" presId="urn:microsoft.com/office/officeart/2005/8/layout/target3"/>
    <dgm:cxn modelId="{6044C070-092D-4835-BD21-77C49DF3FEE0}" type="presParOf" srcId="{6593C613-35E4-4174-B4D0-6F25A2240DEF}" destId="{104042DD-54CA-456A-8324-490157E47661}" srcOrd="21" destOrd="0" presId="urn:microsoft.com/office/officeart/2005/8/layout/target3"/>
    <dgm:cxn modelId="{18D6A839-B344-4BE1-B015-86FDDBB746EC}" type="presParOf" srcId="{6593C613-35E4-4174-B4D0-6F25A2240DEF}" destId="{6B70F5BC-C1AF-4145-9A9D-B87A71A3C802}" srcOrd="22" destOrd="0" presId="urn:microsoft.com/office/officeart/2005/8/layout/target3"/>
    <dgm:cxn modelId="{1430046F-16C2-42C3-925F-09B112756A40}" type="presParOf" srcId="{6593C613-35E4-4174-B4D0-6F25A2240DEF}" destId="{68EC0367-D820-4EC5-8980-A65580EC505E}" srcOrd="23" destOrd="0" presId="urn:microsoft.com/office/officeart/2005/8/layout/target3"/>
    <dgm:cxn modelId="{863A6D7E-BEF3-4F6B-B048-07FEEF26E9A8}" type="presParOf" srcId="{6593C613-35E4-4174-B4D0-6F25A2240DEF}" destId="{376D93F8-2503-4A68-AE80-DD716AE9B9A5}" srcOrd="24" destOrd="0" presId="urn:microsoft.com/office/officeart/2005/8/layout/target3"/>
    <dgm:cxn modelId="{4C8042D2-6301-41C5-B61D-7B752CA0814E}" type="presParOf" srcId="{6593C613-35E4-4174-B4D0-6F25A2240DEF}" destId="{6839940E-C969-499C-BFF0-5CC0DB81F5EA}" srcOrd="25" destOrd="0" presId="urn:microsoft.com/office/officeart/2005/8/layout/target3"/>
    <dgm:cxn modelId="{C20D3FAF-E11E-4ADB-8E62-8BB05C5B2819}" type="presParOf" srcId="{6593C613-35E4-4174-B4D0-6F25A2240DEF}" destId="{E1828AA4-9AA4-4177-BA03-31DA1A159EF7}" srcOrd="26" destOrd="0" presId="urn:microsoft.com/office/officeart/2005/8/layout/target3"/>
    <dgm:cxn modelId="{1D77D79D-80CD-4553-9C96-23C08FC78FD9}" type="presParOf" srcId="{6593C613-35E4-4174-B4D0-6F25A2240DEF}" destId="{FBCA4F65-855A-4505-9B69-651F60380E22}" srcOrd="27" destOrd="0" presId="urn:microsoft.com/office/officeart/2005/8/layout/target3"/>
    <dgm:cxn modelId="{881BC60F-FD43-447A-89FA-BF63D835DCEF}" type="presParOf" srcId="{6593C613-35E4-4174-B4D0-6F25A2240DEF}" destId="{4BE9D6BC-3F95-4FD2-9ED4-B9F5F0546819}" srcOrd="28" destOrd="0" presId="urn:microsoft.com/office/officeart/2005/8/layout/target3"/>
    <dgm:cxn modelId="{6F1E1040-2D08-4FCA-A55C-8B86A5BC48F4}" type="presParOf" srcId="{6593C613-35E4-4174-B4D0-6F25A2240DEF}" destId="{3CF567FA-F81E-47E2-9066-449E17D440FB}" srcOrd="29" destOrd="0" presId="urn:microsoft.com/office/officeart/2005/8/layout/targe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88422A-864C-4094-BE8B-87BFA0E301E5}">
      <dsp:nvSpPr>
        <dsp:cNvPr id="0" name=""/>
        <dsp:cNvSpPr/>
      </dsp:nvSpPr>
      <dsp:spPr>
        <a:xfrm rot="16200000">
          <a:off x="-1637047" y="1638052"/>
          <a:ext cx="5888038" cy="2611933"/>
        </a:xfrm>
        <a:prstGeom prst="flowChartManualOperation">
          <a:avLst/>
        </a:prstGeom>
        <a:gradFill rotWithShape="0">
          <a:gsLst>
            <a:gs pos="0">
              <a:schemeClr val="accent3">
                <a:hueOff val="0"/>
                <a:satOff val="0"/>
                <a:lumOff val="0"/>
                <a:alphaOff val="0"/>
                <a:tint val="20000"/>
                <a:satMod val="180000"/>
                <a:lumMod val="98000"/>
              </a:schemeClr>
            </a:gs>
            <a:gs pos="40000">
              <a:schemeClr val="accent3">
                <a:hueOff val="0"/>
                <a:satOff val="0"/>
                <a:lumOff val="0"/>
                <a:alphaOff val="0"/>
                <a:tint val="30000"/>
                <a:satMod val="260000"/>
                <a:lumMod val="84000"/>
              </a:schemeClr>
            </a:gs>
            <a:gs pos="100000">
              <a:schemeClr val="accent3">
                <a:hueOff val="0"/>
                <a:satOff val="0"/>
                <a:lumOff val="0"/>
                <a:alphaOff val="0"/>
                <a:tint val="100000"/>
                <a:satMod val="110000"/>
                <a:lumMod val="100000"/>
              </a:schemeClr>
            </a:gs>
          </a:gsLst>
          <a:lin ang="504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4300" tIns="0" rIns="114300" bIns="0" numCol="1" spcCol="1270" anchor="t" anchorCtr="0">
          <a:noAutofit/>
        </a:bodyPr>
        <a:lstStyle/>
        <a:p>
          <a:pPr lvl="0" algn="l" defTabSz="933450">
            <a:lnSpc>
              <a:spcPct val="90000"/>
            </a:lnSpc>
            <a:spcBef>
              <a:spcPct val="0"/>
            </a:spcBef>
            <a:spcAft>
              <a:spcPct val="35000"/>
            </a:spcAft>
          </a:pPr>
          <a:r>
            <a:rPr lang="en-US" sz="2100" kern="1200" dirty="0" smtClean="0"/>
            <a:t>Pre-testing methods</a:t>
          </a:r>
          <a:endParaRPr lang="en-US" sz="2100" kern="1200" dirty="0"/>
        </a:p>
        <a:p>
          <a:pPr marL="171450" lvl="1" indent="-171450" algn="l" defTabSz="711200">
            <a:lnSpc>
              <a:spcPct val="90000"/>
            </a:lnSpc>
            <a:spcBef>
              <a:spcPct val="0"/>
            </a:spcBef>
            <a:spcAft>
              <a:spcPct val="15000"/>
            </a:spcAft>
            <a:buChar char="••"/>
          </a:pPr>
          <a:r>
            <a:rPr lang="en-US" sz="1600" kern="1200" dirty="0" smtClean="0"/>
            <a:t>Checklist method</a:t>
          </a:r>
          <a:endParaRPr lang="en-US" sz="1600" kern="1200" dirty="0"/>
        </a:p>
        <a:p>
          <a:pPr marL="171450" lvl="1" indent="-171450" algn="l" defTabSz="800100">
            <a:lnSpc>
              <a:spcPct val="90000"/>
            </a:lnSpc>
            <a:spcBef>
              <a:spcPct val="0"/>
            </a:spcBef>
            <a:spcAft>
              <a:spcPct val="15000"/>
            </a:spcAft>
            <a:buChar char="••"/>
          </a:pPr>
          <a:r>
            <a:rPr lang="en-US" sz="1800" b="0" u="sng" kern="1200" dirty="0" smtClean="0"/>
            <a:t>Concept testing</a:t>
          </a:r>
          <a:endParaRPr lang="en-US" sz="1800" b="0" u="sng" kern="1200" dirty="0"/>
        </a:p>
        <a:p>
          <a:pPr marL="171450" lvl="1" indent="-171450" algn="l" defTabSz="711200">
            <a:lnSpc>
              <a:spcPct val="90000"/>
            </a:lnSpc>
            <a:spcBef>
              <a:spcPct val="0"/>
            </a:spcBef>
            <a:spcAft>
              <a:spcPct val="15000"/>
            </a:spcAft>
            <a:buChar char="••"/>
          </a:pPr>
          <a:r>
            <a:rPr lang="en-US" sz="1600" kern="1200" dirty="0" smtClean="0"/>
            <a:t>Copy testing</a:t>
          </a:r>
          <a:endParaRPr lang="en-US" sz="1600" kern="1200" dirty="0"/>
        </a:p>
        <a:p>
          <a:pPr marL="171450" lvl="1" indent="-171450" algn="l" defTabSz="711200">
            <a:lnSpc>
              <a:spcPct val="90000"/>
            </a:lnSpc>
            <a:spcBef>
              <a:spcPct val="0"/>
            </a:spcBef>
            <a:spcAft>
              <a:spcPct val="15000"/>
            </a:spcAft>
            <a:buChar char="••"/>
          </a:pPr>
          <a:r>
            <a:rPr lang="en-US" sz="1600" kern="1200" dirty="0" smtClean="0"/>
            <a:t>Rating scales</a:t>
          </a:r>
          <a:endParaRPr lang="en-US" sz="1600" kern="1200" dirty="0"/>
        </a:p>
        <a:p>
          <a:pPr marL="171450" lvl="1" indent="-171450" algn="l" defTabSz="711200">
            <a:lnSpc>
              <a:spcPct val="90000"/>
            </a:lnSpc>
            <a:spcBef>
              <a:spcPct val="0"/>
            </a:spcBef>
            <a:spcAft>
              <a:spcPct val="15000"/>
            </a:spcAft>
            <a:buChar char="••"/>
          </a:pPr>
          <a:r>
            <a:rPr lang="en-US" sz="1600" kern="1200" dirty="0" smtClean="0"/>
            <a:t>Simulated sales tests</a:t>
          </a:r>
          <a:endParaRPr lang="en-US" sz="1600" kern="1200" dirty="0"/>
        </a:p>
        <a:p>
          <a:pPr marL="171450" lvl="1" indent="-171450" algn="l" defTabSz="711200">
            <a:lnSpc>
              <a:spcPct val="90000"/>
            </a:lnSpc>
            <a:spcBef>
              <a:spcPct val="0"/>
            </a:spcBef>
            <a:spcAft>
              <a:spcPct val="15000"/>
            </a:spcAft>
            <a:buChar char="••"/>
          </a:pPr>
          <a:r>
            <a:rPr lang="en-US" sz="1600" kern="1200" dirty="0" smtClean="0"/>
            <a:t>The consumer jury method</a:t>
          </a:r>
          <a:endParaRPr lang="en-US" sz="1600" kern="1200" dirty="0"/>
        </a:p>
        <a:p>
          <a:pPr marL="171450" lvl="1" indent="-171450" algn="l" defTabSz="711200">
            <a:lnSpc>
              <a:spcPct val="90000"/>
            </a:lnSpc>
            <a:spcBef>
              <a:spcPct val="0"/>
            </a:spcBef>
            <a:spcAft>
              <a:spcPct val="15000"/>
            </a:spcAft>
            <a:buChar char="••"/>
          </a:pPr>
          <a:r>
            <a:rPr lang="en-US" sz="1600" kern="1200" dirty="0" smtClean="0"/>
            <a:t>Sales area test</a:t>
          </a:r>
          <a:endParaRPr lang="en-US" sz="1600" kern="1200" dirty="0"/>
        </a:p>
        <a:p>
          <a:pPr marL="171450" lvl="1" indent="-171450" algn="l" defTabSz="711200">
            <a:lnSpc>
              <a:spcPct val="90000"/>
            </a:lnSpc>
            <a:spcBef>
              <a:spcPct val="0"/>
            </a:spcBef>
            <a:spcAft>
              <a:spcPct val="15000"/>
            </a:spcAft>
            <a:buChar char="••"/>
          </a:pPr>
          <a:r>
            <a:rPr lang="en-US" sz="1600" kern="1200" dirty="0" smtClean="0"/>
            <a:t>Portfolio test</a:t>
          </a:r>
          <a:endParaRPr lang="en-US" sz="1600" kern="1200" dirty="0"/>
        </a:p>
        <a:p>
          <a:pPr marL="171450" lvl="1" indent="-171450" algn="l" defTabSz="711200">
            <a:lnSpc>
              <a:spcPct val="90000"/>
            </a:lnSpc>
            <a:spcBef>
              <a:spcPct val="0"/>
            </a:spcBef>
            <a:spcAft>
              <a:spcPct val="15000"/>
            </a:spcAft>
            <a:buChar char="••"/>
          </a:pPr>
          <a:r>
            <a:rPr lang="en-US" sz="1600" kern="1200" dirty="0" smtClean="0"/>
            <a:t>Mechanical lab test</a:t>
          </a:r>
          <a:endParaRPr lang="en-US" sz="1600" kern="1200" dirty="0"/>
        </a:p>
        <a:p>
          <a:pPr marL="171450" lvl="1" indent="-171450" algn="l" defTabSz="711200">
            <a:lnSpc>
              <a:spcPct val="90000"/>
            </a:lnSpc>
            <a:spcBef>
              <a:spcPct val="0"/>
            </a:spcBef>
            <a:spcAft>
              <a:spcPct val="15000"/>
            </a:spcAft>
            <a:buChar char="••"/>
          </a:pPr>
          <a:r>
            <a:rPr lang="en-US" sz="1600" kern="1200" dirty="0" smtClean="0"/>
            <a:t>Broadcasting ads</a:t>
          </a:r>
          <a:endParaRPr lang="en-US" sz="1600" kern="1200" dirty="0"/>
        </a:p>
        <a:p>
          <a:pPr marL="171450" lvl="1" indent="-171450" algn="l" defTabSz="711200">
            <a:lnSpc>
              <a:spcPct val="90000"/>
            </a:lnSpc>
            <a:spcBef>
              <a:spcPct val="0"/>
            </a:spcBef>
            <a:spcAft>
              <a:spcPct val="15000"/>
            </a:spcAft>
            <a:buChar char="••"/>
          </a:pPr>
          <a:r>
            <a:rPr lang="en-US" sz="1600" b="1" u="sng" kern="1200" dirty="0" smtClean="0"/>
            <a:t>Projective techniques</a:t>
          </a:r>
          <a:endParaRPr lang="en-US" sz="1600" b="1" u="sng" kern="1200" dirty="0"/>
        </a:p>
      </dsp:txBody>
      <dsp:txXfrm rot="5400000">
        <a:off x="1005" y="1177608"/>
        <a:ext cx="2611933" cy="3532822"/>
      </dsp:txXfrm>
    </dsp:sp>
    <dsp:sp modelId="{6A5B7B29-4A34-4C99-955F-201ED79696A5}">
      <dsp:nvSpPr>
        <dsp:cNvPr id="0" name=""/>
        <dsp:cNvSpPr/>
      </dsp:nvSpPr>
      <dsp:spPr>
        <a:xfrm rot="16200000">
          <a:off x="1170780" y="1638052"/>
          <a:ext cx="5888038" cy="2611933"/>
        </a:xfrm>
        <a:prstGeom prst="flowChartManualOperation">
          <a:avLst/>
        </a:prstGeom>
        <a:gradFill rotWithShape="0">
          <a:gsLst>
            <a:gs pos="0">
              <a:schemeClr val="accent3">
                <a:hueOff val="1226198"/>
                <a:satOff val="-40562"/>
                <a:lumOff val="-588"/>
                <a:alphaOff val="0"/>
                <a:tint val="20000"/>
                <a:satMod val="180000"/>
                <a:lumMod val="98000"/>
              </a:schemeClr>
            </a:gs>
            <a:gs pos="40000">
              <a:schemeClr val="accent3">
                <a:hueOff val="1226198"/>
                <a:satOff val="-40562"/>
                <a:lumOff val="-588"/>
                <a:alphaOff val="0"/>
                <a:tint val="30000"/>
                <a:satMod val="260000"/>
                <a:lumMod val="84000"/>
              </a:schemeClr>
            </a:gs>
            <a:gs pos="100000">
              <a:schemeClr val="accent3">
                <a:hueOff val="1226198"/>
                <a:satOff val="-40562"/>
                <a:lumOff val="-588"/>
                <a:alphaOff val="0"/>
                <a:tint val="100000"/>
                <a:satMod val="110000"/>
                <a:lumMod val="100000"/>
              </a:schemeClr>
            </a:gs>
          </a:gsLst>
          <a:lin ang="504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4300" tIns="0" rIns="114300" bIns="0" numCol="1" spcCol="1270" anchor="t" anchorCtr="0">
          <a:noAutofit/>
        </a:bodyPr>
        <a:lstStyle/>
        <a:p>
          <a:pPr lvl="0" algn="l" defTabSz="933450">
            <a:lnSpc>
              <a:spcPct val="90000"/>
            </a:lnSpc>
            <a:spcBef>
              <a:spcPct val="0"/>
            </a:spcBef>
            <a:spcAft>
              <a:spcPct val="35000"/>
            </a:spcAft>
          </a:pPr>
          <a:r>
            <a:rPr lang="en-US" sz="2100" kern="1200" dirty="0" smtClean="0"/>
            <a:t>Concurrent methods</a:t>
          </a:r>
          <a:endParaRPr lang="en-US" sz="2100" kern="1200" dirty="0"/>
        </a:p>
        <a:p>
          <a:pPr marL="171450" lvl="1" indent="-171450" algn="l" defTabSz="711200">
            <a:lnSpc>
              <a:spcPct val="90000"/>
            </a:lnSpc>
            <a:spcBef>
              <a:spcPct val="0"/>
            </a:spcBef>
            <a:spcAft>
              <a:spcPct val="15000"/>
            </a:spcAft>
            <a:buChar char="••"/>
          </a:pPr>
          <a:r>
            <a:rPr lang="en-US" sz="1600" kern="1200" dirty="0" smtClean="0"/>
            <a:t>Consumer diaries</a:t>
          </a:r>
          <a:endParaRPr lang="en-US" sz="1600" kern="1200" dirty="0"/>
        </a:p>
        <a:p>
          <a:pPr marL="171450" lvl="1" indent="-171450" algn="l" defTabSz="711200">
            <a:lnSpc>
              <a:spcPct val="90000"/>
            </a:lnSpc>
            <a:spcBef>
              <a:spcPct val="0"/>
            </a:spcBef>
            <a:spcAft>
              <a:spcPct val="15000"/>
            </a:spcAft>
            <a:buChar char="••"/>
          </a:pPr>
          <a:r>
            <a:rPr lang="en-US" sz="1600" kern="1200" dirty="0" smtClean="0"/>
            <a:t>Coincidental surveys</a:t>
          </a:r>
          <a:endParaRPr lang="en-US" sz="1600" kern="1200" dirty="0"/>
        </a:p>
        <a:p>
          <a:pPr marL="171450" lvl="1" indent="-171450" algn="l" defTabSz="800100">
            <a:lnSpc>
              <a:spcPct val="90000"/>
            </a:lnSpc>
            <a:spcBef>
              <a:spcPct val="0"/>
            </a:spcBef>
            <a:spcAft>
              <a:spcPct val="15000"/>
            </a:spcAft>
            <a:buChar char="••"/>
          </a:pPr>
          <a:r>
            <a:rPr lang="en-US" sz="1800" b="1" kern="1200" dirty="0" smtClean="0"/>
            <a:t>Tracking studies</a:t>
          </a:r>
          <a:endParaRPr lang="en-US" sz="1800" b="1" kern="1200" dirty="0"/>
        </a:p>
        <a:p>
          <a:pPr marL="171450" lvl="1" indent="-171450" algn="l" defTabSz="711200">
            <a:lnSpc>
              <a:spcPct val="90000"/>
            </a:lnSpc>
            <a:spcBef>
              <a:spcPct val="0"/>
            </a:spcBef>
            <a:spcAft>
              <a:spcPct val="15000"/>
            </a:spcAft>
            <a:buChar char="••"/>
          </a:pPr>
          <a:r>
            <a:rPr lang="en-US" sz="1600" kern="1200" dirty="0" smtClean="0"/>
            <a:t>Electronic devices</a:t>
          </a:r>
          <a:endParaRPr lang="en-US" sz="1600" kern="1200" dirty="0"/>
        </a:p>
        <a:p>
          <a:pPr marL="171450" lvl="1" indent="-171450" algn="l" defTabSz="711200">
            <a:lnSpc>
              <a:spcPct val="90000"/>
            </a:lnSpc>
            <a:spcBef>
              <a:spcPct val="0"/>
            </a:spcBef>
            <a:spcAft>
              <a:spcPct val="15000"/>
            </a:spcAft>
            <a:buChar char="••"/>
          </a:pPr>
          <a:r>
            <a:rPr lang="en-US" sz="1600" kern="1200" dirty="0" smtClean="0"/>
            <a:t>Traffic counts</a:t>
          </a:r>
          <a:endParaRPr lang="en-US" sz="1600" kern="1200" dirty="0"/>
        </a:p>
      </dsp:txBody>
      <dsp:txXfrm rot="5400000">
        <a:off x="2808832" y="1177608"/>
        <a:ext cx="2611933" cy="3532822"/>
      </dsp:txXfrm>
    </dsp:sp>
    <dsp:sp modelId="{05086F89-3D1A-4ADB-BCC6-BF415B86BB5E}">
      <dsp:nvSpPr>
        <dsp:cNvPr id="0" name=""/>
        <dsp:cNvSpPr/>
      </dsp:nvSpPr>
      <dsp:spPr>
        <a:xfrm rot="16200000">
          <a:off x="3978609" y="1638052"/>
          <a:ext cx="5888038" cy="2611933"/>
        </a:xfrm>
        <a:prstGeom prst="flowChartManualOperation">
          <a:avLst/>
        </a:prstGeom>
        <a:gradFill rotWithShape="0">
          <a:gsLst>
            <a:gs pos="0">
              <a:schemeClr val="accent3">
                <a:hueOff val="2452395"/>
                <a:satOff val="-81125"/>
                <a:lumOff val="-1176"/>
                <a:alphaOff val="0"/>
                <a:tint val="20000"/>
                <a:satMod val="180000"/>
                <a:lumMod val="98000"/>
              </a:schemeClr>
            </a:gs>
            <a:gs pos="40000">
              <a:schemeClr val="accent3">
                <a:hueOff val="2452395"/>
                <a:satOff val="-81125"/>
                <a:lumOff val="-1176"/>
                <a:alphaOff val="0"/>
                <a:tint val="30000"/>
                <a:satMod val="260000"/>
                <a:lumMod val="84000"/>
              </a:schemeClr>
            </a:gs>
            <a:gs pos="100000">
              <a:schemeClr val="accent3">
                <a:hueOff val="2452395"/>
                <a:satOff val="-81125"/>
                <a:lumOff val="-1176"/>
                <a:alphaOff val="0"/>
                <a:tint val="100000"/>
                <a:satMod val="110000"/>
                <a:lumMod val="100000"/>
              </a:schemeClr>
            </a:gs>
          </a:gsLst>
          <a:lin ang="504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4300" tIns="0" rIns="114300" bIns="0" numCol="1" spcCol="1270" anchor="t" anchorCtr="0">
          <a:noAutofit/>
        </a:bodyPr>
        <a:lstStyle/>
        <a:p>
          <a:pPr lvl="0" algn="l" defTabSz="933450">
            <a:lnSpc>
              <a:spcPct val="90000"/>
            </a:lnSpc>
            <a:spcBef>
              <a:spcPct val="0"/>
            </a:spcBef>
            <a:spcAft>
              <a:spcPct val="35000"/>
            </a:spcAft>
          </a:pPr>
          <a:r>
            <a:rPr lang="en-US" sz="2100" kern="1200" dirty="0" smtClean="0"/>
            <a:t>Post testing methods</a:t>
          </a:r>
          <a:endParaRPr lang="en-US" sz="2100" kern="1200" dirty="0"/>
        </a:p>
        <a:p>
          <a:pPr marL="171450" lvl="1" indent="-171450" algn="l" defTabSz="800100">
            <a:lnSpc>
              <a:spcPct val="90000"/>
            </a:lnSpc>
            <a:spcBef>
              <a:spcPct val="0"/>
            </a:spcBef>
            <a:spcAft>
              <a:spcPct val="15000"/>
            </a:spcAft>
            <a:buChar char="••"/>
          </a:pPr>
          <a:r>
            <a:rPr lang="en-US" sz="1800" b="1" kern="1200" dirty="0" smtClean="0"/>
            <a:t>Inquiry and coupon response method</a:t>
          </a:r>
          <a:endParaRPr lang="en-US" sz="1800" b="1" kern="1200" dirty="0"/>
        </a:p>
        <a:p>
          <a:pPr marL="171450" lvl="1" indent="-171450" algn="l" defTabSz="800100">
            <a:lnSpc>
              <a:spcPct val="90000"/>
            </a:lnSpc>
            <a:spcBef>
              <a:spcPct val="0"/>
            </a:spcBef>
            <a:spcAft>
              <a:spcPct val="15000"/>
            </a:spcAft>
            <a:buChar char="••"/>
          </a:pPr>
          <a:r>
            <a:rPr lang="en-US" sz="1800" b="1" kern="1200" dirty="0" smtClean="0"/>
            <a:t>Readership survey method</a:t>
          </a:r>
          <a:endParaRPr lang="en-US" sz="1800" b="1" kern="1200" dirty="0"/>
        </a:p>
        <a:p>
          <a:pPr marL="171450" lvl="1" indent="-171450" algn="l" defTabSz="711200">
            <a:lnSpc>
              <a:spcPct val="90000"/>
            </a:lnSpc>
            <a:spcBef>
              <a:spcPct val="0"/>
            </a:spcBef>
            <a:spcAft>
              <a:spcPct val="15000"/>
            </a:spcAft>
            <a:buChar char="••"/>
          </a:pPr>
          <a:r>
            <a:rPr lang="en-US" sz="1600" kern="1200" dirty="0" smtClean="0"/>
            <a:t>Recognition testing method</a:t>
          </a:r>
          <a:endParaRPr lang="en-US" sz="1600" kern="1200" dirty="0"/>
        </a:p>
        <a:p>
          <a:pPr marL="171450" lvl="1" indent="-171450" algn="l" defTabSz="711200">
            <a:lnSpc>
              <a:spcPct val="90000"/>
            </a:lnSpc>
            <a:spcBef>
              <a:spcPct val="0"/>
            </a:spcBef>
            <a:spcAft>
              <a:spcPct val="15000"/>
            </a:spcAft>
            <a:buChar char="••"/>
          </a:pPr>
          <a:r>
            <a:rPr lang="en-US" sz="1600" kern="1200" dirty="0" smtClean="0"/>
            <a:t>Recall testing method</a:t>
          </a:r>
          <a:endParaRPr lang="en-US" sz="1600" kern="1200" dirty="0"/>
        </a:p>
        <a:p>
          <a:pPr marL="171450" lvl="1" indent="-171450" algn="l" defTabSz="711200">
            <a:lnSpc>
              <a:spcPct val="90000"/>
            </a:lnSpc>
            <a:spcBef>
              <a:spcPct val="0"/>
            </a:spcBef>
            <a:spcAft>
              <a:spcPct val="15000"/>
            </a:spcAft>
            <a:buChar char="••"/>
          </a:pPr>
          <a:r>
            <a:rPr lang="en-US" sz="1600" kern="1200" dirty="0" smtClean="0"/>
            <a:t>Sales tests method</a:t>
          </a:r>
          <a:endParaRPr lang="en-US" sz="1600" kern="1200" dirty="0"/>
        </a:p>
        <a:p>
          <a:pPr marL="171450" lvl="1" indent="-171450" algn="l" defTabSz="711200">
            <a:lnSpc>
              <a:spcPct val="90000"/>
            </a:lnSpc>
            <a:spcBef>
              <a:spcPct val="0"/>
            </a:spcBef>
            <a:spcAft>
              <a:spcPct val="15000"/>
            </a:spcAft>
            <a:buChar char="••"/>
          </a:pPr>
          <a:r>
            <a:rPr lang="en-US" sz="1600" kern="1200" dirty="0" smtClean="0"/>
            <a:t>Attitude and opinion test</a:t>
          </a:r>
          <a:endParaRPr lang="en-US" sz="1600" kern="1200" dirty="0"/>
        </a:p>
        <a:p>
          <a:pPr marL="171450" lvl="1" indent="-171450" algn="l" defTabSz="711200">
            <a:lnSpc>
              <a:spcPct val="90000"/>
            </a:lnSpc>
            <a:spcBef>
              <a:spcPct val="0"/>
            </a:spcBef>
            <a:spcAft>
              <a:spcPct val="15000"/>
            </a:spcAft>
            <a:buChar char="••"/>
          </a:pPr>
          <a:r>
            <a:rPr lang="en-US" sz="1600" kern="1200" dirty="0" smtClean="0"/>
            <a:t>Triple association test</a:t>
          </a:r>
          <a:endParaRPr lang="en-US" sz="1600" kern="1200" dirty="0"/>
        </a:p>
      </dsp:txBody>
      <dsp:txXfrm rot="5400000">
        <a:off x="5616661" y="1177608"/>
        <a:ext cx="2611933" cy="353282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3248B0C-4EA3-4647-9885-6252008D8E7B}">
      <dsp:nvSpPr>
        <dsp:cNvPr id="0" name=""/>
        <dsp:cNvSpPr/>
      </dsp:nvSpPr>
      <dsp:spPr>
        <a:xfrm>
          <a:off x="968632" y="515"/>
          <a:ext cx="1918729" cy="1151237"/>
        </a:xfrm>
        <a:prstGeom prst="rect">
          <a:avLst/>
        </a:prstGeom>
        <a:gradFill rotWithShape="0">
          <a:gsLst>
            <a:gs pos="0">
              <a:schemeClr val="accent2">
                <a:hueOff val="0"/>
                <a:satOff val="0"/>
                <a:lumOff val="0"/>
                <a:alphaOff val="0"/>
                <a:tint val="20000"/>
                <a:satMod val="180000"/>
                <a:lumMod val="98000"/>
              </a:schemeClr>
            </a:gs>
            <a:gs pos="40000">
              <a:schemeClr val="accent2">
                <a:hueOff val="0"/>
                <a:satOff val="0"/>
                <a:lumOff val="0"/>
                <a:alphaOff val="0"/>
                <a:tint val="30000"/>
                <a:satMod val="260000"/>
                <a:lumMod val="84000"/>
              </a:schemeClr>
            </a:gs>
            <a:gs pos="100000">
              <a:schemeClr val="accent2">
                <a:hueOff val="0"/>
                <a:satOff val="0"/>
                <a:lumOff val="0"/>
                <a:alphaOff val="0"/>
                <a:tint val="100000"/>
                <a:satMod val="110000"/>
                <a:lumMod val="100000"/>
              </a:schemeClr>
            </a:gs>
          </a:gsLst>
          <a:lin ang="504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Checklist method</a:t>
          </a:r>
          <a:endParaRPr lang="en-US" sz="1400" kern="1200" dirty="0"/>
        </a:p>
      </dsp:txBody>
      <dsp:txXfrm>
        <a:off x="968632" y="515"/>
        <a:ext cx="1918729" cy="1151237"/>
      </dsp:txXfrm>
    </dsp:sp>
    <dsp:sp modelId="{E57DF4E9-55AE-4112-AF18-69AE0154EFF9}">
      <dsp:nvSpPr>
        <dsp:cNvPr id="0" name=""/>
        <dsp:cNvSpPr/>
      </dsp:nvSpPr>
      <dsp:spPr>
        <a:xfrm>
          <a:off x="3079235" y="515"/>
          <a:ext cx="1918729" cy="1151237"/>
        </a:xfrm>
        <a:prstGeom prst="rect">
          <a:avLst/>
        </a:prstGeom>
        <a:gradFill rotWithShape="0">
          <a:gsLst>
            <a:gs pos="0">
              <a:schemeClr val="accent2">
                <a:hueOff val="-73723"/>
                <a:satOff val="8867"/>
                <a:lumOff val="1020"/>
                <a:alphaOff val="0"/>
                <a:tint val="20000"/>
                <a:satMod val="180000"/>
                <a:lumMod val="98000"/>
              </a:schemeClr>
            </a:gs>
            <a:gs pos="40000">
              <a:schemeClr val="accent2">
                <a:hueOff val="-73723"/>
                <a:satOff val="8867"/>
                <a:lumOff val="1020"/>
                <a:alphaOff val="0"/>
                <a:tint val="30000"/>
                <a:satMod val="260000"/>
                <a:lumMod val="84000"/>
              </a:schemeClr>
            </a:gs>
            <a:gs pos="100000">
              <a:schemeClr val="accent2">
                <a:hueOff val="-73723"/>
                <a:satOff val="8867"/>
                <a:lumOff val="1020"/>
                <a:alphaOff val="0"/>
                <a:tint val="100000"/>
                <a:satMod val="110000"/>
                <a:lumMod val="100000"/>
              </a:schemeClr>
            </a:gs>
          </a:gsLst>
          <a:lin ang="504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b="0" u="sng" kern="1200" dirty="0" smtClean="0"/>
            <a:t>Concept testing</a:t>
          </a:r>
          <a:endParaRPr lang="en-US" sz="1400" b="0" u="sng" kern="1200" dirty="0"/>
        </a:p>
      </dsp:txBody>
      <dsp:txXfrm>
        <a:off x="3079235" y="515"/>
        <a:ext cx="1918729" cy="1151237"/>
      </dsp:txXfrm>
    </dsp:sp>
    <dsp:sp modelId="{D9CBAC5E-B7BA-4079-9EA9-768E4723B49F}">
      <dsp:nvSpPr>
        <dsp:cNvPr id="0" name=""/>
        <dsp:cNvSpPr/>
      </dsp:nvSpPr>
      <dsp:spPr>
        <a:xfrm>
          <a:off x="5189837" y="515"/>
          <a:ext cx="1918729" cy="1151237"/>
        </a:xfrm>
        <a:prstGeom prst="rect">
          <a:avLst/>
        </a:prstGeom>
        <a:gradFill rotWithShape="0">
          <a:gsLst>
            <a:gs pos="0">
              <a:schemeClr val="accent2">
                <a:hueOff val="-147445"/>
                <a:satOff val="17734"/>
                <a:lumOff val="2039"/>
                <a:alphaOff val="0"/>
                <a:tint val="20000"/>
                <a:satMod val="180000"/>
                <a:lumMod val="98000"/>
              </a:schemeClr>
            </a:gs>
            <a:gs pos="40000">
              <a:schemeClr val="accent2">
                <a:hueOff val="-147445"/>
                <a:satOff val="17734"/>
                <a:lumOff val="2039"/>
                <a:alphaOff val="0"/>
                <a:tint val="30000"/>
                <a:satMod val="260000"/>
                <a:lumMod val="84000"/>
              </a:schemeClr>
            </a:gs>
            <a:gs pos="100000">
              <a:schemeClr val="accent2">
                <a:hueOff val="-147445"/>
                <a:satOff val="17734"/>
                <a:lumOff val="2039"/>
                <a:alphaOff val="0"/>
                <a:tint val="100000"/>
                <a:satMod val="110000"/>
                <a:lumMod val="100000"/>
              </a:schemeClr>
            </a:gs>
          </a:gsLst>
          <a:lin ang="504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Copy testing</a:t>
          </a:r>
          <a:endParaRPr lang="en-US" sz="1400" kern="1200" dirty="0"/>
        </a:p>
      </dsp:txBody>
      <dsp:txXfrm>
        <a:off x="5189837" y="515"/>
        <a:ext cx="1918729" cy="1151237"/>
      </dsp:txXfrm>
    </dsp:sp>
    <dsp:sp modelId="{9AC4BCAE-E3D9-485D-B13E-6B274670CD95}">
      <dsp:nvSpPr>
        <dsp:cNvPr id="0" name=""/>
        <dsp:cNvSpPr/>
      </dsp:nvSpPr>
      <dsp:spPr>
        <a:xfrm>
          <a:off x="968632" y="1343625"/>
          <a:ext cx="1918729" cy="1151237"/>
        </a:xfrm>
        <a:prstGeom prst="rect">
          <a:avLst/>
        </a:prstGeom>
        <a:gradFill rotWithShape="0">
          <a:gsLst>
            <a:gs pos="0">
              <a:schemeClr val="accent2">
                <a:hueOff val="-221168"/>
                <a:satOff val="26601"/>
                <a:lumOff val="3059"/>
                <a:alphaOff val="0"/>
                <a:tint val="20000"/>
                <a:satMod val="180000"/>
                <a:lumMod val="98000"/>
              </a:schemeClr>
            </a:gs>
            <a:gs pos="40000">
              <a:schemeClr val="accent2">
                <a:hueOff val="-221168"/>
                <a:satOff val="26601"/>
                <a:lumOff val="3059"/>
                <a:alphaOff val="0"/>
                <a:tint val="30000"/>
                <a:satMod val="260000"/>
                <a:lumMod val="84000"/>
              </a:schemeClr>
            </a:gs>
            <a:gs pos="100000">
              <a:schemeClr val="accent2">
                <a:hueOff val="-221168"/>
                <a:satOff val="26601"/>
                <a:lumOff val="3059"/>
                <a:alphaOff val="0"/>
                <a:tint val="100000"/>
                <a:satMod val="110000"/>
                <a:lumMod val="100000"/>
              </a:schemeClr>
            </a:gs>
          </a:gsLst>
          <a:lin ang="504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Rating scales</a:t>
          </a:r>
          <a:endParaRPr lang="en-US" sz="1400" kern="1200" dirty="0"/>
        </a:p>
      </dsp:txBody>
      <dsp:txXfrm>
        <a:off x="968632" y="1343625"/>
        <a:ext cx="1918729" cy="1151237"/>
      </dsp:txXfrm>
    </dsp:sp>
    <dsp:sp modelId="{2EC5C208-05FE-4FCF-BC7B-B34E23674123}">
      <dsp:nvSpPr>
        <dsp:cNvPr id="0" name=""/>
        <dsp:cNvSpPr/>
      </dsp:nvSpPr>
      <dsp:spPr>
        <a:xfrm>
          <a:off x="3079235" y="1343625"/>
          <a:ext cx="1918729" cy="1151237"/>
        </a:xfrm>
        <a:prstGeom prst="rect">
          <a:avLst/>
        </a:prstGeom>
        <a:gradFill rotWithShape="0">
          <a:gsLst>
            <a:gs pos="0">
              <a:schemeClr val="accent2">
                <a:hueOff val="-294890"/>
                <a:satOff val="35468"/>
                <a:lumOff val="4078"/>
                <a:alphaOff val="0"/>
                <a:tint val="20000"/>
                <a:satMod val="180000"/>
                <a:lumMod val="98000"/>
              </a:schemeClr>
            </a:gs>
            <a:gs pos="40000">
              <a:schemeClr val="accent2">
                <a:hueOff val="-294890"/>
                <a:satOff val="35468"/>
                <a:lumOff val="4078"/>
                <a:alphaOff val="0"/>
                <a:tint val="30000"/>
                <a:satMod val="260000"/>
                <a:lumMod val="84000"/>
              </a:schemeClr>
            </a:gs>
            <a:gs pos="100000">
              <a:schemeClr val="accent2">
                <a:hueOff val="-294890"/>
                <a:satOff val="35468"/>
                <a:lumOff val="4078"/>
                <a:alphaOff val="0"/>
                <a:tint val="100000"/>
                <a:satMod val="110000"/>
                <a:lumMod val="100000"/>
              </a:schemeClr>
            </a:gs>
          </a:gsLst>
          <a:lin ang="504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t" anchorCtr="0">
          <a:noAutofit/>
        </a:bodyPr>
        <a:lstStyle/>
        <a:p>
          <a:pPr lvl="0" algn="l" defTabSz="622300">
            <a:lnSpc>
              <a:spcPct val="90000"/>
            </a:lnSpc>
            <a:spcBef>
              <a:spcPct val="0"/>
            </a:spcBef>
            <a:spcAft>
              <a:spcPct val="35000"/>
            </a:spcAft>
          </a:pPr>
          <a:r>
            <a:rPr lang="en-US" sz="1400" kern="1200" dirty="0" smtClean="0"/>
            <a:t>Simulated sales tests</a:t>
          </a:r>
          <a:endParaRPr lang="en-US" sz="1400" kern="1200" dirty="0"/>
        </a:p>
        <a:p>
          <a:pPr marL="57150" lvl="1" indent="-57150" algn="l" defTabSz="488950">
            <a:lnSpc>
              <a:spcPct val="90000"/>
            </a:lnSpc>
            <a:spcBef>
              <a:spcPct val="0"/>
            </a:spcBef>
            <a:spcAft>
              <a:spcPct val="15000"/>
            </a:spcAft>
            <a:buChar char="••"/>
          </a:pPr>
          <a:r>
            <a:rPr lang="en-US" sz="1100" kern="1200" dirty="0" smtClean="0"/>
            <a:t>@ POP</a:t>
          </a:r>
          <a:endParaRPr lang="en-US" sz="1100" kern="1200" dirty="0"/>
        </a:p>
      </dsp:txBody>
      <dsp:txXfrm>
        <a:off x="3079235" y="1343625"/>
        <a:ext cx="1918729" cy="1151237"/>
      </dsp:txXfrm>
    </dsp:sp>
    <dsp:sp modelId="{4D8FAA52-F327-433F-AA33-BBE72D0B85E2}">
      <dsp:nvSpPr>
        <dsp:cNvPr id="0" name=""/>
        <dsp:cNvSpPr/>
      </dsp:nvSpPr>
      <dsp:spPr>
        <a:xfrm>
          <a:off x="5189837" y="1343625"/>
          <a:ext cx="1918729" cy="1151237"/>
        </a:xfrm>
        <a:prstGeom prst="rect">
          <a:avLst/>
        </a:prstGeom>
        <a:gradFill rotWithShape="0">
          <a:gsLst>
            <a:gs pos="0">
              <a:schemeClr val="accent2">
                <a:hueOff val="-368613"/>
                <a:satOff val="44335"/>
                <a:lumOff val="5098"/>
                <a:alphaOff val="0"/>
                <a:tint val="20000"/>
                <a:satMod val="180000"/>
                <a:lumMod val="98000"/>
              </a:schemeClr>
            </a:gs>
            <a:gs pos="40000">
              <a:schemeClr val="accent2">
                <a:hueOff val="-368613"/>
                <a:satOff val="44335"/>
                <a:lumOff val="5098"/>
                <a:alphaOff val="0"/>
                <a:tint val="30000"/>
                <a:satMod val="260000"/>
                <a:lumMod val="84000"/>
              </a:schemeClr>
            </a:gs>
            <a:gs pos="100000">
              <a:schemeClr val="accent2">
                <a:hueOff val="-368613"/>
                <a:satOff val="44335"/>
                <a:lumOff val="5098"/>
                <a:alphaOff val="0"/>
                <a:tint val="100000"/>
                <a:satMod val="110000"/>
                <a:lumMod val="100000"/>
              </a:schemeClr>
            </a:gs>
          </a:gsLst>
          <a:lin ang="504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t" anchorCtr="0">
          <a:noAutofit/>
        </a:bodyPr>
        <a:lstStyle/>
        <a:p>
          <a:pPr lvl="0" algn="l" defTabSz="622300">
            <a:lnSpc>
              <a:spcPct val="90000"/>
            </a:lnSpc>
            <a:spcBef>
              <a:spcPct val="0"/>
            </a:spcBef>
            <a:spcAft>
              <a:spcPct val="35000"/>
            </a:spcAft>
          </a:pPr>
          <a:r>
            <a:rPr lang="en-US" sz="1400" kern="1200" dirty="0" smtClean="0"/>
            <a:t>The consumer jury method</a:t>
          </a:r>
          <a:endParaRPr lang="en-US" sz="1400" kern="1200" dirty="0"/>
        </a:p>
        <a:p>
          <a:pPr marL="57150" lvl="1" indent="-57150" algn="l" defTabSz="488950">
            <a:lnSpc>
              <a:spcPct val="90000"/>
            </a:lnSpc>
            <a:spcBef>
              <a:spcPct val="0"/>
            </a:spcBef>
            <a:spcAft>
              <a:spcPct val="15000"/>
            </a:spcAft>
            <a:buChar char="••"/>
          </a:pPr>
          <a:r>
            <a:rPr lang="en-US" sz="1100" kern="1200" dirty="0" smtClean="0"/>
            <a:t>Order of merit</a:t>
          </a:r>
          <a:endParaRPr lang="en-US" sz="1100" kern="1200" dirty="0"/>
        </a:p>
        <a:p>
          <a:pPr marL="57150" lvl="1" indent="-57150" algn="l" defTabSz="488950">
            <a:lnSpc>
              <a:spcPct val="90000"/>
            </a:lnSpc>
            <a:spcBef>
              <a:spcPct val="0"/>
            </a:spcBef>
            <a:spcAft>
              <a:spcPct val="15000"/>
            </a:spcAft>
            <a:buChar char="••"/>
          </a:pPr>
          <a:r>
            <a:rPr lang="en-US" sz="1100" kern="1200" dirty="0" smtClean="0"/>
            <a:t>Paired comparisons</a:t>
          </a:r>
          <a:endParaRPr lang="en-US" sz="1100" kern="1200" dirty="0"/>
        </a:p>
      </dsp:txBody>
      <dsp:txXfrm>
        <a:off x="5189837" y="1343625"/>
        <a:ext cx="1918729" cy="1151237"/>
      </dsp:txXfrm>
    </dsp:sp>
    <dsp:sp modelId="{88ABDFA3-CE27-4543-B76B-B9A50F50C455}">
      <dsp:nvSpPr>
        <dsp:cNvPr id="0" name=""/>
        <dsp:cNvSpPr/>
      </dsp:nvSpPr>
      <dsp:spPr>
        <a:xfrm>
          <a:off x="968632" y="2686736"/>
          <a:ext cx="1918729" cy="1151237"/>
        </a:xfrm>
        <a:prstGeom prst="rect">
          <a:avLst/>
        </a:prstGeom>
        <a:gradFill rotWithShape="0">
          <a:gsLst>
            <a:gs pos="0">
              <a:schemeClr val="accent2">
                <a:hueOff val="-442336"/>
                <a:satOff val="53202"/>
                <a:lumOff val="6118"/>
                <a:alphaOff val="0"/>
                <a:tint val="20000"/>
                <a:satMod val="180000"/>
                <a:lumMod val="98000"/>
              </a:schemeClr>
            </a:gs>
            <a:gs pos="40000">
              <a:schemeClr val="accent2">
                <a:hueOff val="-442336"/>
                <a:satOff val="53202"/>
                <a:lumOff val="6118"/>
                <a:alphaOff val="0"/>
                <a:tint val="30000"/>
                <a:satMod val="260000"/>
                <a:lumMod val="84000"/>
              </a:schemeClr>
            </a:gs>
            <a:gs pos="100000">
              <a:schemeClr val="accent2">
                <a:hueOff val="-442336"/>
                <a:satOff val="53202"/>
                <a:lumOff val="6118"/>
                <a:alphaOff val="0"/>
                <a:tint val="100000"/>
                <a:satMod val="110000"/>
                <a:lumMod val="100000"/>
              </a:schemeClr>
            </a:gs>
          </a:gsLst>
          <a:lin ang="504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Sales area test</a:t>
          </a:r>
          <a:endParaRPr lang="en-US" sz="1400" kern="1200" dirty="0"/>
        </a:p>
      </dsp:txBody>
      <dsp:txXfrm>
        <a:off x="968632" y="2686736"/>
        <a:ext cx="1918729" cy="1151237"/>
      </dsp:txXfrm>
    </dsp:sp>
    <dsp:sp modelId="{C1CD8CC1-613A-4A18-A005-33798278B59C}">
      <dsp:nvSpPr>
        <dsp:cNvPr id="0" name=""/>
        <dsp:cNvSpPr/>
      </dsp:nvSpPr>
      <dsp:spPr>
        <a:xfrm>
          <a:off x="3079235" y="2686736"/>
          <a:ext cx="1918729" cy="1151237"/>
        </a:xfrm>
        <a:prstGeom prst="rect">
          <a:avLst/>
        </a:prstGeom>
        <a:gradFill rotWithShape="0">
          <a:gsLst>
            <a:gs pos="0">
              <a:schemeClr val="accent2">
                <a:hueOff val="-516058"/>
                <a:satOff val="62069"/>
                <a:lumOff val="7137"/>
                <a:alphaOff val="0"/>
                <a:tint val="20000"/>
                <a:satMod val="180000"/>
                <a:lumMod val="98000"/>
              </a:schemeClr>
            </a:gs>
            <a:gs pos="40000">
              <a:schemeClr val="accent2">
                <a:hueOff val="-516058"/>
                <a:satOff val="62069"/>
                <a:lumOff val="7137"/>
                <a:alphaOff val="0"/>
                <a:tint val="30000"/>
                <a:satMod val="260000"/>
                <a:lumMod val="84000"/>
              </a:schemeClr>
            </a:gs>
            <a:gs pos="100000">
              <a:schemeClr val="accent2">
                <a:hueOff val="-516058"/>
                <a:satOff val="62069"/>
                <a:lumOff val="7137"/>
                <a:alphaOff val="0"/>
                <a:tint val="100000"/>
                <a:satMod val="110000"/>
                <a:lumMod val="100000"/>
              </a:schemeClr>
            </a:gs>
          </a:gsLst>
          <a:lin ang="504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t" anchorCtr="0">
          <a:noAutofit/>
        </a:bodyPr>
        <a:lstStyle/>
        <a:p>
          <a:pPr lvl="0" algn="l" defTabSz="622300">
            <a:lnSpc>
              <a:spcPct val="90000"/>
            </a:lnSpc>
            <a:spcBef>
              <a:spcPct val="0"/>
            </a:spcBef>
            <a:spcAft>
              <a:spcPct val="35000"/>
            </a:spcAft>
          </a:pPr>
          <a:r>
            <a:rPr lang="en-US" sz="1400" kern="1200" dirty="0" smtClean="0"/>
            <a:t>Portfolio </a:t>
          </a:r>
          <a:r>
            <a:rPr lang="en-US" sz="1400" kern="1200" dirty="0" smtClean="0"/>
            <a:t>test:</a:t>
          </a:r>
          <a:endParaRPr lang="en-US" sz="1400" kern="1200" dirty="0"/>
        </a:p>
        <a:p>
          <a:pPr marL="57150" lvl="1" indent="-57150" algn="l" defTabSz="488950">
            <a:lnSpc>
              <a:spcPct val="90000"/>
            </a:lnSpc>
            <a:spcBef>
              <a:spcPct val="0"/>
            </a:spcBef>
            <a:spcAft>
              <a:spcPct val="15000"/>
            </a:spcAft>
            <a:buChar char="••"/>
          </a:pPr>
          <a:r>
            <a:rPr lang="en-US" sz="1100" kern="1200" dirty="0" smtClean="0"/>
            <a:t>Amidst others</a:t>
          </a:r>
          <a:endParaRPr lang="en-US" sz="1100" kern="1200" dirty="0"/>
        </a:p>
      </dsp:txBody>
      <dsp:txXfrm>
        <a:off x="3079235" y="2686736"/>
        <a:ext cx="1918729" cy="1151237"/>
      </dsp:txXfrm>
    </dsp:sp>
    <dsp:sp modelId="{76A8C3B2-F085-42D5-8DC2-0FBDDB023516}">
      <dsp:nvSpPr>
        <dsp:cNvPr id="0" name=""/>
        <dsp:cNvSpPr/>
      </dsp:nvSpPr>
      <dsp:spPr>
        <a:xfrm>
          <a:off x="5189837" y="2686736"/>
          <a:ext cx="1918729" cy="1151237"/>
        </a:xfrm>
        <a:prstGeom prst="rect">
          <a:avLst/>
        </a:prstGeom>
        <a:gradFill rotWithShape="0">
          <a:gsLst>
            <a:gs pos="0">
              <a:schemeClr val="accent2">
                <a:hueOff val="-589781"/>
                <a:satOff val="70936"/>
                <a:lumOff val="8157"/>
                <a:alphaOff val="0"/>
                <a:tint val="20000"/>
                <a:satMod val="180000"/>
                <a:lumMod val="98000"/>
              </a:schemeClr>
            </a:gs>
            <a:gs pos="40000">
              <a:schemeClr val="accent2">
                <a:hueOff val="-589781"/>
                <a:satOff val="70936"/>
                <a:lumOff val="8157"/>
                <a:alphaOff val="0"/>
                <a:tint val="30000"/>
                <a:satMod val="260000"/>
                <a:lumMod val="84000"/>
              </a:schemeClr>
            </a:gs>
            <a:gs pos="100000">
              <a:schemeClr val="accent2">
                <a:hueOff val="-589781"/>
                <a:satOff val="70936"/>
                <a:lumOff val="8157"/>
                <a:alphaOff val="0"/>
                <a:tint val="100000"/>
                <a:satMod val="110000"/>
                <a:lumMod val="100000"/>
              </a:schemeClr>
            </a:gs>
          </a:gsLst>
          <a:lin ang="504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Mechanical lab test</a:t>
          </a:r>
          <a:endParaRPr lang="en-US" sz="1400" kern="1200" dirty="0"/>
        </a:p>
      </dsp:txBody>
      <dsp:txXfrm>
        <a:off x="5189837" y="2686736"/>
        <a:ext cx="1918729" cy="1151237"/>
      </dsp:txXfrm>
    </dsp:sp>
    <dsp:sp modelId="{103C2151-2FD4-4F1E-8673-870418CF10F3}">
      <dsp:nvSpPr>
        <dsp:cNvPr id="0" name=""/>
        <dsp:cNvSpPr/>
      </dsp:nvSpPr>
      <dsp:spPr>
        <a:xfrm>
          <a:off x="2023934" y="4029847"/>
          <a:ext cx="1918729" cy="1151237"/>
        </a:xfrm>
        <a:prstGeom prst="rect">
          <a:avLst/>
        </a:prstGeom>
        <a:gradFill rotWithShape="0">
          <a:gsLst>
            <a:gs pos="0">
              <a:schemeClr val="accent2">
                <a:hueOff val="-663503"/>
                <a:satOff val="79803"/>
                <a:lumOff val="9176"/>
                <a:alphaOff val="0"/>
                <a:tint val="20000"/>
                <a:satMod val="180000"/>
                <a:lumMod val="98000"/>
              </a:schemeClr>
            </a:gs>
            <a:gs pos="40000">
              <a:schemeClr val="accent2">
                <a:hueOff val="-663503"/>
                <a:satOff val="79803"/>
                <a:lumOff val="9176"/>
                <a:alphaOff val="0"/>
                <a:tint val="30000"/>
                <a:satMod val="260000"/>
                <a:lumMod val="84000"/>
              </a:schemeClr>
            </a:gs>
            <a:gs pos="100000">
              <a:schemeClr val="accent2">
                <a:hueOff val="-663503"/>
                <a:satOff val="79803"/>
                <a:lumOff val="9176"/>
                <a:alphaOff val="0"/>
                <a:tint val="100000"/>
                <a:satMod val="110000"/>
                <a:lumMod val="100000"/>
              </a:schemeClr>
            </a:gs>
          </a:gsLst>
          <a:lin ang="504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t" anchorCtr="0">
          <a:noAutofit/>
        </a:bodyPr>
        <a:lstStyle/>
        <a:p>
          <a:pPr lvl="0" algn="l" defTabSz="622300">
            <a:lnSpc>
              <a:spcPct val="90000"/>
            </a:lnSpc>
            <a:spcBef>
              <a:spcPct val="0"/>
            </a:spcBef>
            <a:spcAft>
              <a:spcPct val="35000"/>
            </a:spcAft>
          </a:pPr>
          <a:r>
            <a:rPr lang="en-US" sz="1400" kern="1200" dirty="0" smtClean="0"/>
            <a:t>Broadcasting ads</a:t>
          </a:r>
          <a:endParaRPr lang="en-US" sz="1400" kern="1200" dirty="0"/>
        </a:p>
        <a:p>
          <a:pPr marL="57150" lvl="1" indent="-57150" algn="l" defTabSz="488950">
            <a:lnSpc>
              <a:spcPct val="90000"/>
            </a:lnSpc>
            <a:spcBef>
              <a:spcPct val="0"/>
            </a:spcBef>
            <a:spcAft>
              <a:spcPct val="15000"/>
            </a:spcAft>
            <a:buChar char="••"/>
          </a:pPr>
          <a:r>
            <a:rPr lang="en-US" sz="1100" kern="1200" dirty="0" smtClean="0"/>
            <a:t>In home projection</a:t>
          </a:r>
          <a:endParaRPr lang="en-US" sz="1100" kern="1200" dirty="0"/>
        </a:p>
        <a:p>
          <a:pPr marL="57150" lvl="1" indent="-57150" algn="l" defTabSz="488950">
            <a:lnSpc>
              <a:spcPct val="90000"/>
            </a:lnSpc>
            <a:spcBef>
              <a:spcPct val="0"/>
            </a:spcBef>
            <a:spcAft>
              <a:spcPct val="15000"/>
            </a:spcAft>
            <a:buChar char="••"/>
          </a:pPr>
          <a:r>
            <a:rPr lang="en-US" sz="1100" kern="1200" dirty="0" smtClean="0"/>
            <a:t>Coupon redemption</a:t>
          </a:r>
          <a:endParaRPr lang="en-US" sz="1100" kern="1200" dirty="0"/>
        </a:p>
        <a:p>
          <a:pPr marL="57150" lvl="1" indent="-57150" algn="l" defTabSz="488950">
            <a:lnSpc>
              <a:spcPct val="90000"/>
            </a:lnSpc>
            <a:spcBef>
              <a:spcPct val="0"/>
            </a:spcBef>
            <a:spcAft>
              <a:spcPct val="15000"/>
            </a:spcAft>
            <a:buChar char="••"/>
          </a:pPr>
          <a:r>
            <a:rPr lang="en-US" sz="1100" kern="1200" dirty="0" smtClean="0"/>
            <a:t>Theatre-Questionnaire </a:t>
          </a:r>
          <a:endParaRPr lang="en-US" sz="1100" kern="1200" dirty="0"/>
        </a:p>
      </dsp:txBody>
      <dsp:txXfrm>
        <a:off x="2023934" y="4029847"/>
        <a:ext cx="1918729" cy="1151237"/>
      </dsp:txXfrm>
    </dsp:sp>
    <dsp:sp modelId="{97FFBD4B-EF14-4F41-B9BA-EFDDCD8E0483}">
      <dsp:nvSpPr>
        <dsp:cNvPr id="0" name=""/>
        <dsp:cNvSpPr/>
      </dsp:nvSpPr>
      <dsp:spPr>
        <a:xfrm>
          <a:off x="4134536" y="4029847"/>
          <a:ext cx="1918729" cy="1151237"/>
        </a:xfrm>
        <a:prstGeom prst="rect">
          <a:avLst/>
        </a:prstGeom>
        <a:gradFill rotWithShape="0">
          <a:gsLst>
            <a:gs pos="0">
              <a:schemeClr val="accent2">
                <a:hueOff val="-737226"/>
                <a:satOff val="88670"/>
                <a:lumOff val="10196"/>
                <a:alphaOff val="0"/>
                <a:tint val="20000"/>
                <a:satMod val="180000"/>
                <a:lumMod val="98000"/>
              </a:schemeClr>
            </a:gs>
            <a:gs pos="40000">
              <a:schemeClr val="accent2">
                <a:hueOff val="-737226"/>
                <a:satOff val="88670"/>
                <a:lumOff val="10196"/>
                <a:alphaOff val="0"/>
                <a:tint val="30000"/>
                <a:satMod val="260000"/>
                <a:lumMod val="84000"/>
              </a:schemeClr>
            </a:gs>
            <a:gs pos="100000">
              <a:schemeClr val="accent2">
                <a:hueOff val="-737226"/>
                <a:satOff val="88670"/>
                <a:lumOff val="10196"/>
                <a:alphaOff val="0"/>
                <a:tint val="100000"/>
                <a:satMod val="110000"/>
                <a:lumMod val="100000"/>
              </a:schemeClr>
            </a:gs>
          </a:gsLst>
          <a:lin ang="504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t" anchorCtr="0">
          <a:noAutofit/>
        </a:bodyPr>
        <a:lstStyle/>
        <a:p>
          <a:pPr lvl="0" algn="l" defTabSz="622300">
            <a:lnSpc>
              <a:spcPct val="90000"/>
            </a:lnSpc>
            <a:spcBef>
              <a:spcPct val="0"/>
            </a:spcBef>
            <a:spcAft>
              <a:spcPct val="35000"/>
            </a:spcAft>
          </a:pPr>
          <a:r>
            <a:rPr lang="en-US" sz="1400" b="1" u="sng" kern="1200" dirty="0" smtClean="0"/>
            <a:t>Projective techniques</a:t>
          </a:r>
          <a:endParaRPr lang="en-US" sz="1400" b="1" u="sng" kern="1200" dirty="0"/>
        </a:p>
        <a:p>
          <a:pPr marL="57150" lvl="1" indent="-57150" algn="l" defTabSz="488950">
            <a:lnSpc>
              <a:spcPct val="90000"/>
            </a:lnSpc>
            <a:spcBef>
              <a:spcPct val="0"/>
            </a:spcBef>
            <a:spcAft>
              <a:spcPct val="15000"/>
            </a:spcAft>
            <a:buChar char="••"/>
          </a:pPr>
          <a:r>
            <a:rPr lang="en-US" sz="1100" kern="1200" dirty="0" smtClean="0"/>
            <a:t>Sentence</a:t>
          </a:r>
          <a:endParaRPr lang="en-US" sz="1100" kern="1200" dirty="0"/>
        </a:p>
        <a:p>
          <a:pPr marL="57150" lvl="1" indent="-57150" algn="l" defTabSz="488950">
            <a:lnSpc>
              <a:spcPct val="90000"/>
            </a:lnSpc>
            <a:spcBef>
              <a:spcPct val="0"/>
            </a:spcBef>
            <a:spcAft>
              <a:spcPct val="15000"/>
            </a:spcAft>
            <a:buChar char="••"/>
          </a:pPr>
          <a:r>
            <a:rPr lang="en-US" sz="1100" kern="1200" dirty="0" smtClean="0"/>
            <a:t>Word</a:t>
          </a:r>
          <a:endParaRPr lang="en-US" sz="1100" kern="1200" dirty="0"/>
        </a:p>
        <a:p>
          <a:pPr marL="57150" lvl="1" indent="-57150" algn="l" defTabSz="488950">
            <a:lnSpc>
              <a:spcPct val="90000"/>
            </a:lnSpc>
            <a:spcBef>
              <a:spcPct val="0"/>
            </a:spcBef>
            <a:spcAft>
              <a:spcPct val="15000"/>
            </a:spcAft>
            <a:buChar char="••"/>
          </a:pPr>
          <a:r>
            <a:rPr lang="en-US" sz="1100" kern="1200" dirty="0" smtClean="0"/>
            <a:t>Depth interview</a:t>
          </a:r>
          <a:endParaRPr lang="en-US" sz="1100" kern="1200" dirty="0"/>
        </a:p>
      </dsp:txBody>
      <dsp:txXfrm>
        <a:off x="4134536" y="4029847"/>
        <a:ext cx="1918729" cy="115123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0F388D-965E-4B5C-A4B8-23106122A94F}">
      <dsp:nvSpPr>
        <dsp:cNvPr id="0" name=""/>
        <dsp:cNvSpPr/>
      </dsp:nvSpPr>
      <dsp:spPr>
        <a:xfrm>
          <a:off x="3548428" y="1426562"/>
          <a:ext cx="1514604" cy="3208491"/>
        </a:xfrm>
        <a:prstGeom prst="rect">
          <a:avLst/>
        </a:prstGeom>
        <a:solidFill>
          <a:schemeClr val="accent2">
            <a:hueOff val="-368613"/>
            <a:satOff val="44335"/>
            <a:lumOff val="5098"/>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0" rIns="108585" bIns="24130" numCol="1" spcCol="1270" anchor="ctr" anchorCtr="0">
          <a:noAutofit/>
        </a:bodyPr>
        <a:lstStyle/>
        <a:p>
          <a:pPr lvl="0" algn="r" defTabSz="844550">
            <a:lnSpc>
              <a:spcPct val="90000"/>
            </a:lnSpc>
            <a:spcBef>
              <a:spcPct val="0"/>
            </a:spcBef>
            <a:spcAft>
              <a:spcPct val="35000"/>
            </a:spcAft>
          </a:pPr>
          <a:r>
            <a:rPr lang="en-US" sz="1900" b="1" kern="1200" dirty="0" smtClean="0"/>
            <a:t>Tracking </a:t>
          </a:r>
          <a:r>
            <a:rPr lang="en-US" sz="1900" b="1" kern="1200" dirty="0" smtClean="0"/>
            <a:t>studies:</a:t>
          </a:r>
          <a:endParaRPr lang="en-US" sz="1900" b="1" kern="1200" dirty="0"/>
        </a:p>
      </dsp:txBody>
      <dsp:txXfrm rot="16200000">
        <a:off x="3377830" y="2673484"/>
        <a:ext cx="2887642" cy="393797"/>
      </dsp:txXfrm>
    </dsp:sp>
    <dsp:sp modelId="{FD478490-454D-4662-B272-926E226CE96E}">
      <dsp:nvSpPr>
        <dsp:cNvPr id="0" name=""/>
        <dsp:cNvSpPr/>
      </dsp:nvSpPr>
      <dsp:spPr>
        <a:xfrm>
          <a:off x="1895193" y="887036"/>
          <a:ext cx="1514604" cy="3748017"/>
        </a:xfrm>
        <a:prstGeom prst="rect">
          <a:avLst/>
        </a:prstGeom>
        <a:solidFill>
          <a:schemeClr val="accent2">
            <a:hueOff val="-184307"/>
            <a:satOff val="22167"/>
            <a:lumOff val="2549"/>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0" rIns="108585" bIns="24130" numCol="1" spcCol="1270" anchor="ctr" anchorCtr="0">
          <a:noAutofit/>
        </a:bodyPr>
        <a:lstStyle/>
        <a:p>
          <a:pPr lvl="0" algn="r" defTabSz="844550">
            <a:lnSpc>
              <a:spcPct val="90000"/>
            </a:lnSpc>
            <a:spcBef>
              <a:spcPct val="0"/>
            </a:spcBef>
            <a:spcAft>
              <a:spcPct val="35000"/>
            </a:spcAft>
          </a:pPr>
          <a:r>
            <a:rPr lang="en-US" sz="1900" kern="1200" dirty="0" smtClean="0"/>
            <a:t>Coincidental </a:t>
          </a:r>
          <a:r>
            <a:rPr lang="en-US" sz="1900" kern="1200" dirty="0" smtClean="0"/>
            <a:t>surveys:</a:t>
          </a:r>
          <a:endParaRPr lang="en-US" sz="1900" kern="1200" dirty="0"/>
        </a:p>
      </dsp:txBody>
      <dsp:txXfrm rot="16200000">
        <a:off x="1481808" y="2376745"/>
        <a:ext cx="3373215" cy="393797"/>
      </dsp:txXfrm>
    </dsp:sp>
    <dsp:sp modelId="{BB4D2782-7491-4A45-920B-C9C244188ABD}">
      <dsp:nvSpPr>
        <dsp:cNvPr id="0" name=""/>
        <dsp:cNvSpPr/>
      </dsp:nvSpPr>
      <dsp:spPr>
        <a:xfrm>
          <a:off x="5200802" y="1975073"/>
          <a:ext cx="1514604" cy="2659980"/>
        </a:xfrm>
        <a:prstGeom prst="rect">
          <a:avLst/>
        </a:prstGeom>
        <a:solidFill>
          <a:schemeClr val="accent2">
            <a:hueOff val="-552920"/>
            <a:satOff val="66502"/>
            <a:lumOff val="7647"/>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0" rIns="108585" bIns="24130" numCol="1" spcCol="1270" anchor="ctr" anchorCtr="0">
          <a:noAutofit/>
        </a:bodyPr>
        <a:lstStyle/>
        <a:p>
          <a:pPr lvl="0" algn="r" defTabSz="844550">
            <a:lnSpc>
              <a:spcPct val="90000"/>
            </a:lnSpc>
            <a:spcBef>
              <a:spcPct val="0"/>
            </a:spcBef>
            <a:spcAft>
              <a:spcPct val="35000"/>
            </a:spcAft>
          </a:pPr>
          <a:r>
            <a:rPr lang="en-US" sz="1900" kern="1200" dirty="0" smtClean="0"/>
            <a:t>Electronic devices</a:t>
          </a:r>
          <a:endParaRPr lang="en-US" sz="1900" kern="1200" dirty="0"/>
        </a:p>
      </dsp:txBody>
      <dsp:txXfrm rot="16200000">
        <a:off x="5277034" y="2975166"/>
        <a:ext cx="2393982" cy="393797"/>
      </dsp:txXfrm>
    </dsp:sp>
    <dsp:sp modelId="{1EB6DAC6-4D7A-4096-9E7B-693E9D2AE115}">
      <dsp:nvSpPr>
        <dsp:cNvPr id="0" name=""/>
        <dsp:cNvSpPr/>
      </dsp:nvSpPr>
      <dsp:spPr>
        <a:xfrm>
          <a:off x="241957" y="375320"/>
          <a:ext cx="1514604" cy="4258021"/>
        </a:xfrm>
        <a:prstGeom prst="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0" rIns="108585" bIns="24130" numCol="1" spcCol="1270" anchor="ctr" anchorCtr="0">
          <a:noAutofit/>
        </a:bodyPr>
        <a:lstStyle/>
        <a:p>
          <a:pPr lvl="0" algn="r" defTabSz="844550">
            <a:lnSpc>
              <a:spcPct val="90000"/>
            </a:lnSpc>
            <a:spcBef>
              <a:spcPct val="0"/>
            </a:spcBef>
            <a:spcAft>
              <a:spcPct val="35000"/>
            </a:spcAft>
          </a:pPr>
          <a:r>
            <a:rPr lang="en-US" sz="1900" kern="1200" dirty="0" smtClean="0"/>
            <a:t>Consumer diaries:</a:t>
          </a:r>
          <a:endParaRPr lang="en-US" sz="1900" kern="1200" dirty="0"/>
        </a:p>
      </dsp:txBody>
      <dsp:txXfrm rot="16200000">
        <a:off x="-400928" y="2094531"/>
        <a:ext cx="3832219" cy="393797"/>
      </dsp:txXfrm>
    </dsp:sp>
    <dsp:sp modelId="{F04F39AD-9242-4ADF-B1B2-9F2CF2A7176A}">
      <dsp:nvSpPr>
        <dsp:cNvPr id="0" name=""/>
        <dsp:cNvSpPr/>
      </dsp:nvSpPr>
      <dsp:spPr>
        <a:xfrm>
          <a:off x="6854037" y="2514599"/>
          <a:ext cx="1514604" cy="2120453"/>
        </a:xfrm>
        <a:prstGeom prst="rect">
          <a:avLst/>
        </a:prstGeom>
        <a:solidFill>
          <a:schemeClr val="accent2">
            <a:hueOff val="-737226"/>
            <a:satOff val="88670"/>
            <a:lumOff val="10196"/>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0" rIns="108585" bIns="24130" numCol="1" spcCol="1270" anchor="ctr" anchorCtr="0">
          <a:noAutofit/>
        </a:bodyPr>
        <a:lstStyle/>
        <a:p>
          <a:pPr lvl="0" algn="r" defTabSz="844550">
            <a:lnSpc>
              <a:spcPct val="90000"/>
            </a:lnSpc>
            <a:spcBef>
              <a:spcPct val="0"/>
            </a:spcBef>
            <a:spcAft>
              <a:spcPct val="35000"/>
            </a:spcAft>
          </a:pPr>
          <a:r>
            <a:rPr lang="en-US" sz="1900" kern="1200" dirty="0" smtClean="0"/>
            <a:t>Traffic counts</a:t>
          </a:r>
          <a:endParaRPr lang="en-US" sz="1900" kern="1200" dirty="0"/>
        </a:p>
      </dsp:txBody>
      <dsp:txXfrm rot="16200000">
        <a:off x="7173056" y="3271905"/>
        <a:ext cx="1908408" cy="393797"/>
      </dsp:txXfrm>
    </dsp:sp>
    <dsp:sp modelId="{1F2FA21A-0EEC-48A5-B955-B6C71E32D034}">
      <dsp:nvSpPr>
        <dsp:cNvPr id="0" name=""/>
        <dsp:cNvSpPr/>
      </dsp:nvSpPr>
      <dsp:spPr>
        <a:xfrm>
          <a:off x="241957" y="375320"/>
          <a:ext cx="1075369" cy="4278559"/>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t" anchorCtr="0">
          <a:noAutofit/>
        </a:bodyPr>
        <a:lstStyle/>
        <a:p>
          <a:pPr lvl="0" algn="l" defTabSz="533400">
            <a:lnSpc>
              <a:spcPct val="90000"/>
            </a:lnSpc>
            <a:spcBef>
              <a:spcPct val="0"/>
            </a:spcBef>
            <a:spcAft>
              <a:spcPct val="35000"/>
            </a:spcAft>
          </a:pPr>
          <a:r>
            <a:rPr lang="en-US" sz="1200" kern="1200" dirty="0" smtClean="0"/>
            <a:t>Record </a:t>
          </a:r>
          <a:r>
            <a:rPr lang="en-US" sz="1200" kern="1200" dirty="0" smtClean="0"/>
            <a:t>brands purchased</a:t>
          </a:r>
          <a:endParaRPr lang="en-US" sz="1200" kern="1200" dirty="0"/>
        </a:p>
      </dsp:txBody>
      <dsp:txXfrm>
        <a:off x="241957" y="375320"/>
        <a:ext cx="1075369" cy="4278559"/>
      </dsp:txXfrm>
    </dsp:sp>
    <dsp:sp modelId="{C61302EB-EB44-417D-9597-49CC5538FBA6}">
      <dsp:nvSpPr>
        <dsp:cNvPr id="0" name=""/>
        <dsp:cNvSpPr/>
      </dsp:nvSpPr>
      <dsp:spPr>
        <a:xfrm>
          <a:off x="1895193" y="885324"/>
          <a:ext cx="1075369" cy="3748017"/>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t" anchorCtr="0">
          <a:noAutofit/>
        </a:bodyPr>
        <a:lstStyle/>
        <a:p>
          <a:pPr lvl="0" algn="l" defTabSz="533400">
            <a:lnSpc>
              <a:spcPct val="90000"/>
            </a:lnSpc>
            <a:spcBef>
              <a:spcPct val="0"/>
            </a:spcBef>
            <a:spcAft>
              <a:spcPct val="35000"/>
            </a:spcAft>
          </a:pPr>
          <a:r>
            <a:rPr lang="en-US" sz="1200" kern="1200" dirty="0" smtClean="0"/>
            <a:t>Telephone </a:t>
          </a:r>
          <a:endParaRPr lang="en-US" sz="1200" kern="1200" dirty="0"/>
        </a:p>
      </dsp:txBody>
      <dsp:txXfrm>
        <a:off x="1895193" y="885324"/>
        <a:ext cx="1075369" cy="3748017"/>
      </dsp:txXfrm>
    </dsp:sp>
    <dsp:sp modelId="{62364591-9708-41C6-B6D1-F63B3DDC8495}">
      <dsp:nvSpPr>
        <dsp:cNvPr id="0" name=""/>
        <dsp:cNvSpPr/>
      </dsp:nvSpPr>
      <dsp:spPr>
        <a:xfrm>
          <a:off x="3548428" y="1426562"/>
          <a:ext cx="1075369" cy="3208491"/>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t" anchorCtr="0">
          <a:noAutofit/>
        </a:bodyPr>
        <a:lstStyle/>
        <a:p>
          <a:pPr lvl="0" algn="l" defTabSz="533400">
            <a:lnSpc>
              <a:spcPct val="90000"/>
            </a:lnSpc>
            <a:spcBef>
              <a:spcPct val="0"/>
            </a:spcBef>
            <a:spcAft>
              <a:spcPct val="35000"/>
            </a:spcAft>
          </a:pPr>
          <a:r>
            <a:rPr lang="en-US" sz="1200" b="1" kern="1200" dirty="0" smtClean="0"/>
            <a:t>Competition V/s us</a:t>
          </a:r>
          <a:endParaRPr lang="en-US" sz="1200" b="1" kern="1200" dirty="0"/>
        </a:p>
        <a:p>
          <a:pPr lvl="0" algn="l" defTabSz="533400">
            <a:lnSpc>
              <a:spcPct val="90000"/>
            </a:lnSpc>
            <a:spcBef>
              <a:spcPct val="0"/>
            </a:spcBef>
            <a:spcAft>
              <a:spcPct val="35000"/>
            </a:spcAft>
          </a:pPr>
          <a:r>
            <a:rPr lang="en-US" sz="1200" b="1" kern="1200" dirty="0" smtClean="0"/>
            <a:t>Marketing mix tracking</a:t>
          </a:r>
          <a:endParaRPr lang="en-US" sz="1200" b="1" kern="1200" dirty="0"/>
        </a:p>
      </dsp:txBody>
      <dsp:txXfrm>
        <a:off x="3548428" y="1426562"/>
        <a:ext cx="1075369" cy="3208491"/>
      </dsp:txXfrm>
    </dsp:sp>
    <dsp:sp modelId="{4976D976-D431-44BD-8390-2A144C4244D5}">
      <dsp:nvSpPr>
        <dsp:cNvPr id="0" name=""/>
        <dsp:cNvSpPr/>
      </dsp:nvSpPr>
      <dsp:spPr>
        <a:xfrm>
          <a:off x="5200802" y="1975073"/>
          <a:ext cx="1075369" cy="2659980"/>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t" anchorCtr="0">
          <a:noAutofit/>
        </a:bodyPr>
        <a:lstStyle/>
        <a:p>
          <a:pPr lvl="0" algn="l" defTabSz="533400">
            <a:lnSpc>
              <a:spcPct val="90000"/>
            </a:lnSpc>
            <a:spcBef>
              <a:spcPct val="0"/>
            </a:spcBef>
            <a:spcAft>
              <a:spcPct val="35000"/>
            </a:spcAft>
          </a:pPr>
          <a:r>
            <a:rPr lang="en-US" sz="1200" kern="1200" dirty="0" smtClean="0"/>
            <a:t>counters</a:t>
          </a:r>
          <a:endParaRPr lang="en-US" sz="1200" kern="1200" dirty="0"/>
        </a:p>
      </dsp:txBody>
      <dsp:txXfrm>
        <a:off x="5200802" y="1975073"/>
        <a:ext cx="1075369" cy="2659980"/>
      </dsp:txXfrm>
    </dsp:sp>
    <dsp:sp modelId="{814E7C30-35F5-4702-8295-C699B1C13890}">
      <dsp:nvSpPr>
        <dsp:cNvPr id="0" name=""/>
        <dsp:cNvSpPr/>
      </dsp:nvSpPr>
      <dsp:spPr>
        <a:xfrm>
          <a:off x="6854037" y="2515027"/>
          <a:ext cx="1075369" cy="2120453"/>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t" anchorCtr="0">
          <a:noAutofit/>
        </a:bodyPr>
        <a:lstStyle/>
        <a:p>
          <a:pPr lvl="0" algn="l" defTabSz="533400">
            <a:lnSpc>
              <a:spcPct val="90000"/>
            </a:lnSpc>
            <a:spcBef>
              <a:spcPct val="0"/>
            </a:spcBef>
            <a:spcAft>
              <a:spcPct val="35000"/>
            </a:spcAft>
          </a:pPr>
          <a:r>
            <a:rPr lang="en-US" sz="1200" kern="1200" dirty="0" smtClean="0"/>
            <a:t>Outdoor monitoring</a:t>
          </a:r>
          <a:endParaRPr lang="en-US" sz="1200" kern="1200" dirty="0"/>
        </a:p>
      </dsp:txBody>
      <dsp:txXfrm>
        <a:off x="6854037" y="2515027"/>
        <a:ext cx="1075369" cy="212045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546433-B889-4992-B3E7-049D8E4755D2}">
      <dsp:nvSpPr>
        <dsp:cNvPr id="0" name=""/>
        <dsp:cNvSpPr/>
      </dsp:nvSpPr>
      <dsp:spPr>
        <a:xfrm>
          <a:off x="0" y="513238"/>
          <a:ext cx="4937760" cy="4937760"/>
        </a:xfrm>
        <a:prstGeom prst="pie">
          <a:avLst>
            <a:gd name="adj1" fmla="val 5400000"/>
            <a:gd name="adj2" fmla="val 16200000"/>
          </a:avLst>
        </a:prstGeom>
        <a:gradFill rotWithShape="0">
          <a:gsLst>
            <a:gs pos="0">
              <a:schemeClr val="accent3">
                <a:hueOff val="0"/>
                <a:satOff val="0"/>
                <a:lumOff val="0"/>
                <a:alphaOff val="0"/>
                <a:tint val="20000"/>
                <a:satMod val="180000"/>
                <a:lumMod val="98000"/>
              </a:schemeClr>
            </a:gs>
            <a:gs pos="40000">
              <a:schemeClr val="accent3">
                <a:hueOff val="0"/>
                <a:satOff val="0"/>
                <a:lumOff val="0"/>
                <a:alphaOff val="0"/>
                <a:tint val="30000"/>
                <a:satMod val="260000"/>
                <a:lumMod val="84000"/>
              </a:schemeClr>
            </a:gs>
            <a:gs pos="100000">
              <a:schemeClr val="accent3">
                <a:hueOff val="0"/>
                <a:satOff val="0"/>
                <a:lumOff val="0"/>
                <a:alphaOff val="0"/>
                <a:tint val="100000"/>
                <a:satMod val="110000"/>
                <a:lumMod val="100000"/>
              </a:schemeClr>
            </a:gs>
          </a:gsLst>
          <a:lin ang="504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B5D620A2-C33E-4EBA-BC78-FD52932BBA45}">
      <dsp:nvSpPr>
        <dsp:cNvPr id="0" name=""/>
        <dsp:cNvSpPr/>
      </dsp:nvSpPr>
      <dsp:spPr>
        <a:xfrm>
          <a:off x="2468880" y="513238"/>
          <a:ext cx="5760719" cy="4937760"/>
        </a:xfrm>
        <a:prstGeom prst="rect">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kern="1200" dirty="0" smtClean="0"/>
            <a:t>Compensation method</a:t>
          </a:r>
          <a:endParaRPr lang="en-US" sz="1700" kern="1200" dirty="0"/>
        </a:p>
      </dsp:txBody>
      <dsp:txXfrm>
        <a:off x="2468880" y="513238"/>
        <a:ext cx="2880359" cy="617221"/>
      </dsp:txXfrm>
    </dsp:sp>
    <dsp:sp modelId="{3BD4A733-AA0F-498B-8D2E-FC0C8A566398}">
      <dsp:nvSpPr>
        <dsp:cNvPr id="0" name=""/>
        <dsp:cNvSpPr/>
      </dsp:nvSpPr>
      <dsp:spPr>
        <a:xfrm>
          <a:off x="432054" y="1130460"/>
          <a:ext cx="4073650" cy="4073650"/>
        </a:xfrm>
        <a:prstGeom prst="pie">
          <a:avLst>
            <a:gd name="adj1" fmla="val 5400000"/>
            <a:gd name="adj2" fmla="val 16200000"/>
          </a:avLst>
        </a:prstGeom>
        <a:gradFill rotWithShape="0">
          <a:gsLst>
            <a:gs pos="0">
              <a:schemeClr val="accent3">
                <a:hueOff val="490479"/>
                <a:satOff val="-16225"/>
                <a:lumOff val="-235"/>
                <a:alphaOff val="0"/>
                <a:tint val="20000"/>
                <a:satMod val="180000"/>
                <a:lumMod val="98000"/>
              </a:schemeClr>
            </a:gs>
            <a:gs pos="40000">
              <a:schemeClr val="accent3">
                <a:hueOff val="490479"/>
                <a:satOff val="-16225"/>
                <a:lumOff val="-235"/>
                <a:alphaOff val="0"/>
                <a:tint val="30000"/>
                <a:satMod val="260000"/>
                <a:lumMod val="84000"/>
              </a:schemeClr>
            </a:gs>
            <a:gs pos="100000">
              <a:schemeClr val="accent3">
                <a:hueOff val="490479"/>
                <a:satOff val="-16225"/>
                <a:lumOff val="-235"/>
                <a:alphaOff val="0"/>
                <a:tint val="100000"/>
                <a:satMod val="110000"/>
                <a:lumMod val="100000"/>
              </a:schemeClr>
            </a:gs>
          </a:gsLst>
          <a:lin ang="504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36889E06-5D69-42F6-B69A-E533BEB9F8A5}">
      <dsp:nvSpPr>
        <dsp:cNvPr id="0" name=""/>
        <dsp:cNvSpPr/>
      </dsp:nvSpPr>
      <dsp:spPr>
        <a:xfrm>
          <a:off x="2468880" y="1130460"/>
          <a:ext cx="5760719" cy="4073650"/>
        </a:xfrm>
        <a:prstGeom prst="rect">
          <a:avLst/>
        </a:prstGeom>
        <a:solidFill>
          <a:schemeClr val="lt1">
            <a:alpha val="90000"/>
            <a:hueOff val="0"/>
            <a:satOff val="0"/>
            <a:lumOff val="0"/>
            <a:alphaOff val="0"/>
          </a:schemeClr>
        </a:solidFill>
        <a:ln w="9525" cap="flat" cmpd="sng" algn="ctr">
          <a:solidFill>
            <a:schemeClr val="accent3">
              <a:hueOff val="490479"/>
              <a:satOff val="-16225"/>
              <a:lumOff val="-235"/>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kern="1200" dirty="0" smtClean="0"/>
            <a:t>Fee payment method</a:t>
          </a:r>
          <a:endParaRPr lang="en-US" sz="1700" kern="1200" dirty="0"/>
        </a:p>
      </dsp:txBody>
      <dsp:txXfrm>
        <a:off x="2468880" y="1130460"/>
        <a:ext cx="2880359" cy="617221"/>
      </dsp:txXfrm>
    </dsp:sp>
    <dsp:sp modelId="{307E3CD3-917A-4D57-92FD-F67D2F5F8078}">
      <dsp:nvSpPr>
        <dsp:cNvPr id="0" name=""/>
        <dsp:cNvSpPr/>
      </dsp:nvSpPr>
      <dsp:spPr>
        <a:xfrm>
          <a:off x="864109" y="1747682"/>
          <a:ext cx="3209540" cy="3209540"/>
        </a:xfrm>
        <a:prstGeom prst="pie">
          <a:avLst>
            <a:gd name="adj1" fmla="val 5400000"/>
            <a:gd name="adj2" fmla="val 16200000"/>
          </a:avLst>
        </a:prstGeom>
        <a:gradFill rotWithShape="0">
          <a:gsLst>
            <a:gs pos="0">
              <a:schemeClr val="accent3">
                <a:hueOff val="980958"/>
                <a:satOff val="-32450"/>
                <a:lumOff val="-470"/>
                <a:alphaOff val="0"/>
                <a:tint val="20000"/>
                <a:satMod val="180000"/>
                <a:lumMod val="98000"/>
              </a:schemeClr>
            </a:gs>
            <a:gs pos="40000">
              <a:schemeClr val="accent3">
                <a:hueOff val="980958"/>
                <a:satOff val="-32450"/>
                <a:lumOff val="-470"/>
                <a:alphaOff val="0"/>
                <a:tint val="30000"/>
                <a:satMod val="260000"/>
                <a:lumMod val="84000"/>
              </a:schemeClr>
            </a:gs>
            <a:gs pos="100000">
              <a:schemeClr val="accent3">
                <a:hueOff val="980958"/>
                <a:satOff val="-32450"/>
                <a:lumOff val="-470"/>
                <a:alphaOff val="0"/>
                <a:tint val="100000"/>
                <a:satMod val="110000"/>
                <a:lumMod val="100000"/>
              </a:schemeClr>
            </a:gs>
          </a:gsLst>
          <a:lin ang="504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524FB6A4-3371-4553-A388-DE9179B60860}">
      <dsp:nvSpPr>
        <dsp:cNvPr id="0" name=""/>
        <dsp:cNvSpPr/>
      </dsp:nvSpPr>
      <dsp:spPr>
        <a:xfrm>
          <a:off x="2468880" y="1747682"/>
          <a:ext cx="5760719" cy="3209540"/>
        </a:xfrm>
        <a:prstGeom prst="rect">
          <a:avLst/>
        </a:prstGeom>
        <a:solidFill>
          <a:schemeClr val="lt1">
            <a:alpha val="90000"/>
            <a:hueOff val="0"/>
            <a:satOff val="0"/>
            <a:lumOff val="0"/>
            <a:alphaOff val="0"/>
          </a:schemeClr>
        </a:solidFill>
        <a:ln w="9525" cap="flat" cmpd="sng" algn="ctr">
          <a:solidFill>
            <a:schemeClr val="accent3">
              <a:hueOff val="980958"/>
              <a:satOff val="-32450"/>
              <a:lumOff val="-47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kern="1200" dirty="0" smtClean="0"/>
            <a:t>Agency charges method</a:t>
          </a:r>
          <a:endParaRPr lang="en-US" sz="1700" kern="1200" dirty="0"/>
        </a:p>
      </dsp:txBody>
      <dsp:txXfrm>
        <a:off x="2468880" y="1747682"/>
        <a:ext cx="2880359" cy="617216"/>
      </dsp:txXfrm>
    </dsp:sp>
    <dsp:sp modelId="{051EBE20-938E-4136-9791-3E9A087BD490}">
      <dsp:nvSpPr>
        <dsp:cNvPr id="0" name=""/>
        <dsp:cNvSpPr/>
      </dsp:nvSpPr>
      <dsp:spPr>
        <a:xfrm>
          <a:off x="-457192" y="3733789"/>
          <a:ext cx="2345436" cy="2345436"/>
        </a:xfrm>
        <a:prstGeom prst="pie">
          <a:avLst>
            <a:gd name="adj1" fmla="val 5400000"/>
            <a:gd name="adj2" fmla="val 16200000"/>
          </a:avLst>
        </a:prstGeom>
        <a:gradFill rotWithShape="0">
          <a:gsLst>
            <a:gs pos="0">
              <a:schemeClr val="accent3">
                <a:hueOff val="1471437"/>
                <a:satOff val="-48675"/>
                <a:lumOff val="-706"/>
                <a:alphaOff val="0"/>
                <a:tint val="20000"/>
                <a:satMod val="180000"/>
                <a:lumMod val="98000"/>
              </a:schemeClr>
            </a:gs>
            <a:gs pos="40000">
              <a:schemeClr val="accent3">
                <a:hueOff val="1471437"/>
                <a:satOff val="-48675"/>
                <a:lumOff val="-706"/>
                <a:alphaOff val="0"/>
                <a:tint val="30000"/>
                <a:satMod val="260000"/>
                <a:lumMod val="84000"/>
              </a:schemeClr>
            </a:gs>
            <a:gs pos="100000">
              <a:schemeClr val="accent3">
                <a:hueOff val="1471437"/>
                <a:satOff val="-48675"/>
                <a:lumOff val="-706"/>
                <a:alphaOff val="0"/>
                <a:tint val="100000"/>
                <a:satMod val="110000"/>
                <a:lumMod val="100000"/>
              </a:schemeClr>
            </a:gs>
          </a:gsLst>
          <a:lin ang="504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A1724B2F-5EDC-4093-8CAD-223F6848ABAB}">
      <dsp:nvSpPr>
        <dsp:cNvPr id="0" name=""/>
        <dsp:cNvSpPr/>
      </dsp:nvSpPr>
      <dsp:spPr>
        <a:xfrm>
          <a:off x="2468880" y="2364898"/>
          <a:ext cx="5760719" cy="2345436"/>
        </a:xfrm>
        <a:prstGeom prst="rect">
          <a:avLst/>
        </a:prstGeom>
        <a:solidFill>
          <a:schemeClr val="lt1">
            <a:alpha val="90000"/>
            <a:hueOff val="0"/>
            <a:satOff val="0"/>
            <a:lumOff val="0"/>
            <a:alphaOff val="0"/>
          </a:schemeClr>
        </a:solidFill>
        <a:ln w="9525" cap="flat" cmpd="sng" algn="ctr">
          <a:solidFill>
            <a:schemeClr val="accent3">
              <a:hueOff val="1471437"/>
              <a:satOff val="-48675"/>
              <a:lumOff val="-706"/>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kern="1200" dirty="0" smtClean="0"/>
            <a:t>Cost + system</a:t>
          </a:r>
          <a:endParaRPr lang="en-US" sz="1700" kern="1200" dirty="0"/>
        </a:p>
      </dsp:txBody>
      <dsp:txXfrm>
        <a:off x="2468880" y="2364898"/>
        <a:ext cx="2880359" cy="617221"/>
      </dsp:txXfrm>
    </dsp:sp>
    <dsp:sp modelId="{24044E0A-8674-4FB4-94EA-AE1999F1802D}">
      <dsp:nvSpPr>
        <dsp:cNvPr id="0" name=""/>
        <dsp:cNvSpPr/>
      </dsp:nvSpPr>
      <dsp:spPr>
        <a:xfrm>
          <a:off x="1728216" y="2982120"/>
          <a:ext cx="1481326" cy="1481326"/>
        </a:xfrm>
        <a:prstGeom prst="pie">
          <a:avLst>
            <a:gd name="adj1" fmla="val 5400000"/>
            <a:gd name="adj2" fmla="val 16200000"/>
          </a:avLst>
        </a:prstGeom>
        <a:gradFill rotWithShape="0">
          <a:gsLst>
            <a:gs pos="0">
              <a:schemeClr val="accent3">
                <a:hueOff val="1961916"/>
                <a:satOff val="-64900"/>
                <a:lumOff val="-941"/>
                <a:alphaOff val="0"/>
                <a:tint val="20000"/>
                <a:satMod val="180000"/>
                <a:lumMod val="98000"/>
              </a:schemeClr>
            </a:gs>
            <a:gs pos="40000">
              <a:schemeClr val="accent3">
                <a:hueOff val="1961916"/>
                <a:satOff val="-64900"/>
                <a:lumOff val="-941"/>
                <a:alphaOff val="0"/>
                <a:tint val="30000"/>
                <a:satMod val="260000"/>
                <a:lumMod val="84000"/>
              </a:schemeClr>
            </a:gs>
            <a:gs pos="100000">
              <a:schemeClr val="accent3">
                <a:hueOff val="1961916"/>
                <a:satOff val="-64900"/>
                <a:lumOff val="-941"/>
                <a:alphaOff val="0"/>
                <a:tint val="100000"/>
                <a:satMod val="110000"/>
                <a:lumMod val="100000"/>
              </a:schemeClr>
            </a:gs>
          </a:gsLst>
          <a:lin ang="504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85D19EB8-3783-4265-B4DF-EDDA7C3C8717}">
      <dsp:nvSpPr>
        <dsp:cNvPr id="0" name=""/>
        <dsp:cNvSpPr/>
      </dsp:nvSpPr>
      <dsp:spPr>
        <a:xfrm>
          <a:off x="2468880" y="2982120"/>
          <a:ext cx="5760719" cy="1481326"/>
        </a:xfrm>
        <a:prstGeom prst="rect">
          <a:avLst/>
        </a:prstGeom>
        <a:solidFill>
          <a:schemeClr val="lt1">
            <a:alpha val="90000"/>
            <a:hueOff val="0"/>
            <a:satOff val="0"/>
            <a:lumOff val="0"/>
            <a:alphaOff val="0"/>
          </a:schemeClr>
        </a:solidFill>
        <a:ln w="9525" cap="flat" cmpd="sng" algn="ctr">
          <a:solidFill>
            <a:schemeClr val="accent3">
              <a:hueOff val="1961916"/>
              <a:satOff val="-64900"/>
              <a:lumOff val="-941"/>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kern="1200" dirty="0" smtClean="0"/>
            <a:t>Performance based compensation</a:t>
          </a:r>
          <a:endParaRPr lang="en-US" sz="1700" kern="1200" dirty="0"/>
        </a:p>
      </dsp:txBody>
      <dsp:txXfrm>
        <a:off x="2468880" y="2982120"/>
        <a:ext cx="2880359" cy="617221"/>
      </dsp:txXfrm>
    </dsp:sp>
    <dsp:sp modelId="{3BB66DC0-A817-4E33-AFE6-91F0F1BE8F9A}">
      <dsp:nvSpPr>
        <dsp:cNvPr id="0" name=""/>
        <dsp:cNvSpPr/>
      </dsp:nvSpPr>
      <dsp:spPr>
        <a:xfrm>
          <a:off x="2160271" y="3599342"/>
          <a:ext cx="617216" cy="617216"/>
        </a:xfrm>
        <a:prstGeom prst="pie">
          <a:avLst>
            <a:gd name="adj1" fmla="val 5400000"/>
            <a:gd name="adj2" fmla="val 16200000"/>
          </a:avLst>
        </a:prstGeom>
        <a:gradFill rotWithShape="0">
          <a:gsLst>
            <a:gs pos="0">
              <a:schemeClr val="accent3">
                <a:hueOff val="2452395"/>
                <a:satOff val="-81125"/>
                <a:lumOff val="-1176"/>
                <a:alphaOff val="0"/>
                <a:tint val="20000"/>
                <a:satMod val="180000"/>
                <a:lumMod val="98000"/>
              </a:schemeClr>
            </a:gs>
            <a:gs pos="40000">
              <a:schemeClr val="accent3">
                <a:hueOff val="2452395"/>
                <a:satOff val="-81125"/>
                <a:lumOff val="-1176"/>
                <a:alphaOff val="0"/>
                <a:tint val="30000"/>
                <a:satMod val="260000"/>
                <a:lumMod val="84000"/>
              </a:schemeClr>
            </a:gs>
            <a:gs pos="100000">
              <a:schemeClr val="accent3">
                <a:hueOff val="2452395"/>
                <a:satOff val="-81125"/>
                <a:lumOff val="-1176"/>
                <a:alphaOff val="0"/>
                <a:tint val="100000"/>
                <a:satMod val="110000"/>
                <a:lumMod val="100000"/>
              </a:schemeClr>
            </a:gs>
          </a:gsLst>
          <a:lin ang="504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35D9D8F0-63BE-41DE-A42E-7F036CAD5533}">
      <dsp:nvSpPr>
        <dsp:cNvPr id="0" name=""/>
        <dsp:cNvSpPr/>
      </dsp:nvSpPr>
      <dsp:spPr>
        <a:xfrm>
          <a:off x="2468880" y="3599342"/>
          <a:ext cx="5760719" cy="617216"/>
        </a:xfrm>
        <a:prstGeom prst="rect">
          <a:avLst/>
        </a:prstGeom>
        <a:solidFill>
          <a:schemeClr val="lt1">
            <a:alpha val="90000"/>
            <a:hueOff val="0"/>
            <a:satOff val="0"/>
            <a:lumOff val="0"/>
            <a:alphaOff val="0"/>
          </a:schemeClr>
        </a:solidFill>
        <a:ln w="9525" cap="flat" cmpd="sng" algn="ctr">
          <a:solidFill>
            <a:schemeClr val="accent3">
              <a:hueOff val="2452395"/>
              <a:satOff val="-81125"/>
              <a:lumOff val="-1176"/>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kern="1200" dirty="0" smtClean="0"/>
            <a:t>Bonus or incentive method</a:t>
          </a:r>
          <a:endParaRPr lang="en-US" sz="1700" kern="1200" dirty="0"/>
        </a:p>
      </dsp:txBody>
      <dsp:txXfrm>
        <a:off x="2468880" y="3599342"/>
        <a:ext cx="2880359" cy="617216"/>
      </dsp:txXfrm>
    </dsp:sp>
    <dsp:sp modelId="{3894FDF2-8435-4009-87FE-B255DE280E8E}">
      <dsp:nvSpPr>
        <dsp:cNvPr id="0" name=""/>
        <dsp:cNvSpPr/>
      </dsp:nvSpPr>
      <dsp:spPr>
        <a:xfrm>
          <a:off x="5349240" y="513238"/>
          <a:ext cx="2880359" cy="617221"/>
        </a:xfrm>
        <a:prstGeom prst="rect">
          <a:avLst/>
        </a:prstGeom>
        <a:noFill/>
        <a:ln w="9525" cap="flat" cmpd="sng" algn="ctr">
          <a:noFill/>
          <a:prstDash val="solid"/>
        </a:ln>
        <a:effectLst/>
        <a:sp3d/>
      </dsp:spPr>
      <dsp:style>
        <a:lnRef idx="1">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57150" lvl="1" indent="-57150" algn="l" defTabSz="488950">
            <a:lnSpc>
              <a:spcPct val="90000"/>
            </a:lnSpc>
            <a:spcBef>
              <a:spcPct val="0"/>
            </a:spcBef>
            <a:spcAft>
              <a:spcPct val="15000"/>
            </a:spcAft>
            <a:buChar char="••"/>
          </a:pPr>
          <a:r>
            <a:rPr lang="en-US" sz="1100" kern="1200" dirty="0" smtClean="0"/>
            <a:t>Media @15%</a:t>
          </a:r>
          <a:endParaRPr lang="en-US" sz="1100" kern="1200" dirty="0"/>
        </a:p>
      </dsp:txBody>
      <dsp:txXfrm>
        <a:off x="5349240" y="513238"/>
        <a:ext cx="2880359" cy="617221"/>
      </dsp:txXfrm>
    </dsp:sp>
    <dsp:sp modelId="{104042DD-54CA-456A-8324-490157E47661}">
      <dsp:nvSpPr>
        <dsp:cNvPr id="0" name=""/>
        <dsp:cNvSpPr/>
      </dsp:nvSpPr>
      <dsp:spPr>
        <a:xfrm>
          <a:off x="5349240" y="1130460"/>
          <a:ext cx="2880359" cy="617221"/>
        </a:xfrm>
        <a:prstGeom prst="rect">
          <a:avLst/>
        </a:prstGeom>
        <a:noFill/>
        <a:ln w="9525" cap="flat" cmpd="sng" algn="ctr">
          <a:noFill/>
          <a:prstDash val="solid"/>
        </a:ln>
        <a:effectLst/>
        <a:sp3d/>
      </dsp:spPr>
      <dsp:style>
        <a:lnRef idx="1">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57150" lvl="1" indent="-57150" algn="l" defTabSz="488950">
            <a:lnSpc>
              <a:spcPct val="90000"/>
            </a:lnSpc>
            <a:spcBef>
              <a:spcPct val="0"/>
            </a:spcBef>
            <a:spcAft>
              <a:spcPct val="15000"/>
            </a:spcAft>
            <a:buChar char="••"/>
          </a:pPr>
          <a:r>
            <a:rPr lang="en-US" sz="1100" kern="1200" dirty="0" smtClean="0"/>
            <a:t>Objective method</a:t>
          </a:r>
          <a:endParaRPr lang="en-US" sz="1100" kern="1200" dirty="0"/>
        </a:p>
      </dsp:txBody>
      <dsp:txXfrm>
        <a:off x="5349240" y="1130460"/>
        <a:ext cx="2880359" cy="617221"/>
      </dsp:txXfrm>
    </dsp:sp>
    <dsp:sp modelId="{68EC0367-D820-4EC5-8980-A65580EC505E}">
      <dsp:nvSpPr>
        <dsp:cNvPr id="0" name=""/>
        <dsp:cNvSpPr/>
      </dsp:nvSpPr>
      <dsp:spPr>
        <a:xfrm>
          <a:off x="5349240" y="1747682"/>
          <a:ext cx="2880359" cy="617216"/>
        </a:xfrm>
        <a:prstGeom prst="rect">
          <a:avLst/>
        </a:prstGeom>
        <a:noFill/>
        <a:ln w="9525" cap="flat" cmpd="sng" algn="ctr">
          <a:noFill/>
          <a:prstDash val="solid"/>
        </a:ln>
        <a:effectLst/>
        <a:sp3d/>
      </dsp:spPr>
      <dsp:style>
        <a:lnRef idx="1">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57150" lvl="1" indent="-57150" algn="l" defTabSz="488950">
            <a:lnSpc>
              <a:spcPct val="90000"/>
            </a:lnSpc>
            <a:spcBef>
              <a:spcPct val="0"/>
            </a:spcBef>
            <a:spcAft>
              <a:spcPct val="15000"/>
            </a:spcAft>
            <a:buChar char="••"/>
          </a:pPr>
          <a:r>
            <a:rPr lang="en-US" sz="1100" kern="1200" dirty="0" smtClean="0"/>
            <a:t>15% over and above media</a:t>
          </a:r>
          <a:endParaRPr lang="en-US" sz="1100" kern="1200" dirty="0"/>
        </a:p>
      </dsp:txBody>
      <dsp:txXfrm>
        <a:off x="5349240" y="1747682"/>
        <a:ext cx="2880359" cy="617216"/>
      </dsp:txXfrm>
    </dsp:sp>
    <dsp:sp modelId="{6839940E-C969-499C-BFF0-5CC0DB81F5EA}">
      <dsp:nvSpPr>
        <dsp:cNvPr id="0" name=""/>
        <dsp:cNvSpPr/>
      </dsp:nvSpPr>
      <dsp:spPr>
        <a:xfrm>
          <a:off x="5349240" y="2364898"/>
          <a:ext cx="2880359" cy="617221"/>
        </a:xfrm>
        <a:prstGeom prst="rect">
          <a:avLst/>
        </a:prstGeom>
        <a:noFill/>
        <a:ln w="9525" cap="flat" cmpd="sng" algn="ctr">
          <a:noFill/>
          <a:prstDash val="solid"/>
        </a:ln>
        <a:effectLst/>
        <a:sp3d/>
      </dsp:spPr>
      <dsp:style>
        <a:lnRef idx="1">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57150" lvl="1" indent="-57150" algn="l" defTabSz="488950">
            <a:lnSpc>
              <a:spcPct val="90000"/>
            </a:lnSpc>
            <a:spcBef>
              <a:spcPct val="0"/>
            </a:spcBef>
            <a:spcAft>
              <a:spcPct val="15000"/>
            </a:spcAft>
            <a:buChar char="••"/>
          </a:pPr>
          <a:r>
            <a:rPr lang="en-US" sz="1100" kern="1200" dirty="0" smtClean="0"/>
            <a:t>Low media billing</a:t>
          </a:r>
          <a:endParaRPr lang="en-US" sz="1100" kern="1200" dirty="0"/>
        </a:p>
        <a:p>
          <a:pPr marL="57150" lvl="1" indent="-57150" algn="l" defTabSz="488950">
            <a:lnSpc>
              <a:spcPct val="90000"/>
            </a:lnSpc>
            <a:spcBef>
              <a:spcPct val="0"/>
            </a:spcBef>
            <a:spcAft>
              <a:spcPct val="15000"/>
            </a:spcAft>
            <a:buChar char="••"/>
          </a:pPr>
          <a:r>
            <a:rPr lang="en-US" sz="1100" kern="1200" dirty="0" smtClean="0"/>
            <a:t>High work</a:t>
          </a:r>
          <a:endParaRPr lang="en-US" sz="1100" kern="1200" dirty="0"/>
        </a:p>
        <a:p>
          <a:pPr marL="57150" lvl="1" indent="-57150" algn="l" defTabSz="488950">
            <a:lnSpc>
              <a:spcPct val="90000"/>
            </a:lnSpc>
            <a:spcBef>
              <a:spcPct val="0"/>
            </a:spcBef>
            <a:spcAft>
              <a:spcPct val="15000"/>
            </a:spcAft>
            <a:buChar char="••"/>
          </a:pPr>
          <a:r>
            <a:rPr lang="en-US" sz="1100" kern="1200" dirty="0" smtClean="0"/>
            <a:t>Out of pocket expenses</a:t>
          </a:r>
          <a:endParaRPr lang="en-US" sz="1100" kern="1200" dirty="0"/>
        </a:p>
      </dsp:txBody>
      <dsp:txXfrm>
        <a:off x="5349240" y="2364898"/>
        <a:ext cx="2880359" cy="617221"/>
      </dsp:txXfrm>
    </dsp:sp>
    <dsp:sp modelId="{FBCA4F65-855A-4505-9B69-651F60380E22}">
      <dsp:nvSpPr>
        <dsp:cNvPr id="0" name=""/>
        <dsp:cNvSpPr/>
      </dsp:nvSpPr>
      <dsp:spPr>
        <a:xfrm>
          <a:off x="5349240" y="2982120"/>
          <a:ext cx="2880359" cy="617221"/>
        </a:xfrm>
        <a:prstGeom prst="rect">
          <a:avLst/>
        </a:prstGeom>
        <a:noFill/>
        <a:ln w="9525" cap="flat" cmpd="sng" algn="ctr">
          <a:noFill/>
          <a:prstDash val="solid"/>
        </a:ln>
        <a:effectLst/>
        <a:sp3d/>
      </dsp:spPr>
      <dsp:style>
        <a:lnRef idx="1">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57150" lvl="1" indent="-57150" algn="l" defTabSz="488950">
            <a:lnSpc>
              <a:spcPct val="90000"/>
            </a:lnSpc>
            <a:spcBef>
              <a:spcPct val="0"/>
            </a:spcBef>
            <a:spcAft>
              <a:spcPct val="15000"/>
            </a:spcAft>
            <a:buChar char="••"/>
          </a:pPr>
          <a:r>
            <a:rPr lang="en-US" sz="1100" kern="1200" dirty="0" smtClean="0"/>
            <a:t>Linked to sales </a:t>
          </a:r>
          <a:endParaRPr lang="en-US" sz="1100" kern="1200" dirty="0"/>
        </a:p>
      </dsp:txBody>
      <dsp:txXfrm>
        <a:off x="5349240" y="2982120"/>
        <a:ext cx="2880359" cy="617221"/>
      </dsp:txXfrm>
    </dsp:sp>
    <dsp:sp modelId="{3CF567FA-F81E-47E2-9066-449E17D440FB}">
      <dsp:nvSpPr>
        <dsp:cNvPr id="0" name=""/>
        <dsp:cNvSpPr/>
      </dsp:nvSpPr>
      <dsp:spPr>
        <a:xfrm>
          <a:off x="5349240" y="3599342"/>
          <a:ext cx="2880359" cy="617216"/>
        </a:xfrm>
        <a:prstGeom prst="rect">
          <a:avLst/>
        </a:prstGeom>
        <a:noFill/>
        <a:ln w="9525" cap="flat" cmpd="sng" algn="ctr">
          <a:noFill/>
          <a:prstDash val="solid"/>
        </a:ln>
        <a:effectLst/>
        <a:sp3d/>
      </dsp:spPr>
      <dsp:style>
        <a:lnRef idx="1">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57150" lvl="1" indent="-57150" algn="l" defTabSz="488950">
            <a:lnSpc>
              <a:spcPct val="90000"/>
            </a:lnSpc>
            <a:spcBef>
              <a:spcPct val="0"/>
            </a:spcBef>
            <a:spcAft>
              <a:spcPct val="15000"/>
            </a:spcAft>
            <a:buChar char="••"/>
          </a:pPr>
          <a:r>
            <a:rPr lang="en-US" sz="1100" kern="1200" dirty="0" smtClean="0"/>
            <a:t>Campaign performance oriented.</a:t>
          </a:r>
          <a:endParaRPr lang="en-US" sz="1100" kern="1200" dirty="0"/>
        </a:p>
      </dsp:txBody>
      <dsp:txXfrm>
        <a:off x="5349240" y="3599342"/>
        <a:ext cx="2880359" cy="617216"/>
      </dsp:txXfrm>
    </dsp:sp>
  </dsp:spTree>
</dsp:drawing>
</file>

<file path=ppt/diagrams/layout1.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9/3/layout/BlockDescendingList">
  <dgm:title val=""/>
  <dgm:desc val=""/>
  <dgm:catLst>
    <dgm:cat type="list" pri="185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13" srcId="10" destId="11" srcOrd="0" destOrd="0"/>
        <dgm:cxn modelId="14" srcId="10" destId="12" srcOrd="0" destOrd="0"/>
        <dgm:cxn modelId="50" srcId="0" destId="20" srcOrd="1" destOrd="0"/>
        <dgm:cxn modelId="23" srcId="20" destId="21" srcOrd="0" destOrd="0"/>
        <dgm:cxn modelId="24" srcId="20" destId="22" srcOrd="0" destOrd="0"/>
        <dgm:cxn modelId="60" srcId="0" destId="30" srcOrd="2" destOrd="0"/>
        <dgm:cxn modelId="33" srcId="30" destId="31" srcOrd="0" destOrd="0"/>
        <dgm:cxn modelId="34" srcId="30" destId="32" srcOrd="0"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70">
          <dgm:prSet phldr="1"/>
        </dgm:pt>
      </dgm:ptLst>
      <dgm:cxnLst>
        <dgm:cxn modelId="40" srcId="0" destId="10" srcOrd="0" destOrd="0"/>
        <dgm:cxn modelId="50" srcId="0" destId="20" srcOrd="1" destOrd="0"/>
        <dgm:cxn modelId="60" srcId="0" destId="30" srcOrd="2" destOrd="0"/>
        <dgm:cxn modelId="80" srcId="0" destId="7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axis="ch" ptType="node" func="cnt" op="equ" val="1">
        <dgm:alg type="composite">
          <dgm:param type="ar" val="0.5516"/>
        </dgm:alg>
        <dgm:choose name="Name3">
          <dgm:if name="Name4" func="var" arg="dir" op="equ" val="norm">
            <dgm:constrLst>
              <dgm:constr type="primFontSz" for="des" forName="childText_1" val="65"/>
              <dgm:constr type="primFontSz" for="des" forName="parentText_1" val="65"/>
              <dgm:constr type="primFontSz" for="des" forName="childText_1" refType="primFontSz" refFor="des" refForName="parentText_1" op="lte"/>
              <dgm:constr type="l" for="ch" forName="accentShape_1" refType="w" fact="0"/>
              <dgm:constr type="t" for="ch" forName="accentShape_1" refType="h" fact="0"/>
              <dgm:constr type="w" for="ch" forName="accentShape_1" refType="w" fact="0.7146"/>
              <dgm:constr type="h" for="ch" forName="accentShape_1" refType="h" fact="0.9952"/>
              <dgm:constr type="l" for="ch" forName="parentText_1" refType="w" fact="0.513"/>
              <dgm:constr type="t" for="ch" forName="parentText_1" refType="h" fact="0"/>
              <dgm:constr type="w" for="ch" forName="parentText_1" refType="w" refFor="ch" refForName="accentShape_1" fact="0.26"/>
              <dgm:constr type="h" for="ch" forName="parentText_1" refType="h" fact="0.78"/>
              <dgm:constr type="l" for="ch" forName="childText_1" refType="w" fact="0"/>
              <dgm:constr type="t" for="ch" forName="childText_1" refType="h" fact="0"/>
              <dgm:constr type="w" for="ch" forName="childText_1" refType="w" refFor="ch" refForName="accentShape_1" fact="0.71"/>
              <dgm:constr type="h" for="ch" forName="childText_1" refType="h"/>
            </dgm:constrLst>
          </dgm:if>
          <dgm:else name="Name5">
            <dgm:constrLst>
              <dgm:constr type="primFontSz" for="des" forName="childText_1" val="65"/>
              <dgm:constr type="primFontSz" for="des" forName="parentText_1" val="65"/>
              <dgm:constr type="primFontSz" for="des" forName="childText_1" refType="primFontSz" refFor="des" refForName="parentText_1" op="lte"/>
              <dgm:constr type="l" for="ch" forName="accentShape_1" refType="w" fact="0"/>
              <dgm:constr type="t" for="ch" forName="accentShape_1" refType="h" fact="0"/>
              <dgm:constr type="w" for="ch" forName="accentShape_1" refType="w" fact="0.7146"/>
              <dgm:constr type="h" for="ch" forName="accentShape_1" refType="h" fact="0.9952"/>
              <dgm:constr type="l" for="ch" forName="parentText_1" refType="w" fact="0.513"/>
              <dgm:constr type="t" for="ch" forName="parentText_1" refType="h" fact="0"/>
              <dgm:constr type="w" for="ch" forName="parentText_1" refType="w" refFor="ch" refForName="accentShape_1" fact="0.26"/>
              <dgm:constr type="h" for="ch" forName="parentText_1" refType="h" fact="0.78"/>
              <dgm:constr type="l" for="ch" forName="childText_1" refType="w" fact="0"/>
              <dgm:constr type="t" for="ch" forName="childText_1" refType="h" fact="0"/>
              <dgm:constr type="w" for="ch" forName="childText_1" refType="w" refFor="ch" refForName="accentShape_1" fact="0.71"/>
              <dgm:constr type="h" for="ch" forName="childText_1" refType="h"/>
            </dgm:constrLst>
          </dgm:else>
        </dgm:choose>
      </dgm:if>
      <dgm:if name="Name6" axis="ch" ptType="node" func="cnt" op="equ" val="2">
        <dgm:alg type="composite">
          <dgm:param type="ar" val="0.9804"/>
        </dgm:alg>
        <dgm:choose name="Name7">
          <dgm:if name="Name8" func="var" arg="dir" op="equ" val="norm">
            <dgm:constrLst>
              <dgm:constr type="primFontSz" for="des" forName="childText_1" val="65"/>
              <dgm:constr type="primFontSz" for="des" forName="parentText_1" val="65"/>
              <dgm:constr type="primFontSz" for="des" forName="childText_1" refType="primFontSz" refFor="des" refForName="parentText_1" op="lte"/>
              <dgm:constr type="primFontSz" for="des" forName="childText_2" refType="primFontSz" refFor="des" refForName="parentText_1" op="lte"/>
              <dgm:constr type="primFontSz" for="des" forName="childText_1" refType="primFontSz" refFor="des" refForName="parentText_2" op="lte"/>
              <dgm:constr type="primFontSz" for="des" forName="childText_2" refType="primFontSz" refFor="des" refForName="parentText_2" op="lte"/>
              <dgm:constr type="primFontSz" for="des" forName="parentText_2" refType="primFontSz" refFor="des" refForName="parentText_1" op="equ"/>
              <dgm:constr type="primFontSz" for="des" forName="childText_2" refType="primFontSz" refFor="des" refForName="childText_1" op="equ"/>
              <dgm:constr type="l" for="ch" forName="accentShape_2" refType="w" fact="0.4393"/>
              <dgm:constr type="t" for="ch" forName="accentShape_2" refType="h" fact="0.1192"/>
              <dgm:constr type="w" for="ch" forName="accentShape_2" refType="w" fact="0.4021"/>
              <dgm:constr type="h" for="ch" forName="accentShape_2" refType="h" fact="0.876"/>
              <dgm:constr type="l" for="ch" forName="accentShape_1" refType="w" fact="0"/>
              <dgm:constr type="t" for="ch" forName="accentShape_1" refType="h" fact="0"/>
              <dgm:constr type="w" for="ch" forName="accentShape_1" refType="w" fact="0.4021"/>
              <dgm:constr type="h" for="ch" forName="accentShape_1" refType="h" fact="0.9952"/>
              <dgm:constr type="l" for="ch" forName="parentText_1" refType="w" fact="0.2946"/>
              <dgm:constr type="t" for="ch" forName="parentText_1" refType="h" fact="0"/>
              <dgm:constr type="w" for="ch" forName="parentText_1" refType="w" refFor="ch" refForName="accentShape_1" fact="0.26"/>
              <dgm:constr type="h" for="ch" forName="parentText_1" refType="h" fact="0.78"/>
              <dgm:constr type="l" for="ch" forName="parentText_2" refType="w" fact="0.7339"/>
              <dgm:constr type="t" for="ch" forName="parentText_2" refType="h" fact="0.1192"/>
              <dgm:constr type="w" for="ch" forName="parentText_2" refType="w" refFor="ch" refForName="accentShape_1" fact="0.26"/>
              <dgm:constr type="h" for="ch" forName="parentText_2" refType="h" fact="0.78"/>
              <dgm:constr type="l" for="ch" forName="childText_1" refType="w" fact="0"/>
              <dgm:constr type="t" for="ch" forName="childText_1" refType="h" fact="0"/>
              <dgm:constr type="w" for="ch" forName="childText_1" refType="w" refFor="ch" refForName="accentShape_1" fact="0.71"/>
              <dgm:constr type="h" for="ch" forName="childText_1" refType="h"/>
              <dgm:constr type="l" for="ch" forName="childText_2" refType="w" fact="0.4393"/>
              <dgm:constr type="t" for="ch" forName="childText_2" refType="h" fact="0.1192"/>
              <dgm:constr type="w" for="ch" forName="childText_2" refType="w" refFor="ch" refForName="accentShape_2" fact="0.71"/>
              <dgm:constr type="h" for="ch" forName="childText_2" refType="h" fact="0.8808"/>
            </dgm:constrLst>
          </dgm:if>
          <dgm:else name="Name9">
            <dgm:constrLst>
              <dgm:constr type="primFontSz" for="des" forName="childText_1" val="65"/>
              <dgm:constr type="primFontSz" for="des" forName="parentText_1" val="65"/>
              <dgm:constr type="primFontSz" for="des" forName="childText_1" refType="primFontSz" refFor="des" refForName="parentText_1" op="lte"/>
              <dgm:constr type="primFontSz" for="des" forName="childText_2" refType="primFontSz" refFor="des" refForName="parentText_1" op="lte"/>
              <dgm:constr type="primFontSz" for="des" forName="childText_1" refType="primFontSz" refFor="des" refForName="parentText_2" op="lte"/>
              <dgm:constr type="primFontSz" for="des" forName="childText_2" refType="primFontSz" refFor="des" refForName="parentText_2" op="lte"/>
              <dgm:constr type="primFontSz" for="des" forName="parentText_2" refType="primFontSz" refFor="des" refForName="parentText_1" op="equ"/>
              <dgm:constr type="primFontSz" for="des" forName="childText_2" refType="primFontSz" refFor="des" refForName="childText_1" op="equ"/>
              <dgm:constr type="l" for="ch" forName="accentShape_1" refType="w" fact="0.4393"/>
              <dgm:constr type="t" for="ch" forName="accentShape_2" refType="h" fact="0.1192"/>
              <dgm:constr type="w" for="ch" forName="accentShape_2" refType="w" fact="0.4021"/>
              <dgm:constr type="h" for="ch" forName="accentShape_2" refType="h" fact="0.876"/>
              <dgm:constr type="l" for="ch" forName="accentShape_2" refType="w" fact="0"/>
              <dgm:constr type="t" for="ch" forName="accentShape_1" refType="h" fact="0"/>
              <dgm:constr type="w" for="ch" forName="accentShape_1" refType="w" fact="0.4021"/>
              <dgm:constr type="h" for="ch" forName="accentShape_1" refType="h" fact="0.9952"/>
              <dgm:constr type="l" for="ch" forName="parentText_2" refType="w" fact="0.2946"/>
              <dgm:constr type="t" for="ch" forName="parentText_1" refType="h" fact="0"/>
              <dgm:constr type="w" for="ch" forName="parentText_1" refType="w" refFor="ch" refForName="accentShape_1" fact="0.26"/>
              <dgm:constr type="h" for="ch" forName="parentText_1" refType="h" fact="0.78"/>
              <dgm:constr type="l" for="ch" forName="parentText_1" refType="w" fact="0.7339"/>
              <dgm:constr type="t" for="ch" forName="parentText_2" refType="h" fact="0.1192"/>
              <dgm:constr type="w" for="ch" forName="parentText_2" refType="w" refFor="ch" refForName="accentShape_1" fact="0.26"/>
              <dgm:constr type="h" for="ch" forName="parentText_2" refType="h" fact="0.78"/>
              <dgm:constr type="l" for="ch" forName="childText_2" refType="w" fact="0"/>
              <dgm:constr type="t" for="ch" forName="childText_1" refType="h" fact="0"/>
              <dgm:constr type="w" for="ch" forName="childText_1" refType="w" refFor="ch" refForName="accentShape_1" fact="0.71"/>
              <dgm:constr type="h" for="ch" forName="childText_1" refType="h"/>
              <dgm:constr type="l" for="ch" forName="childText_1" refType="w" fact="0.4393"/>
              <dgm:constr type="t" for="ch" forName="childText_2" refType="h" fact="0.1192"/>
              <dgm:constr type="w" for="ch" forName="childText_2" refType="w" refFor="ch" refForName="accentShape_2" fact="0.71"/>
              <dgm:constr type="h" for="ch" forName="childText_2" refType="h" fact="0.8808"/>
            </dgm:constrLst>
          </dgm:else>
        </dgm:choose>
      </dgm:if>
      <dgm:if name="Name10" axis="ch" ptType="node" func="cnt" op="equ" val="3">
        <dgm:alg type="composite">
          <dgm:param type="ar" val="1.4097"/>
        </dgm:alg>
        <dgm:choose name="Name11">
          <dgm:if name="Name12" func="var" arg="dir" op="equ" val="norm">
            <dgm:constrLst>
              <dgm:constr type="primFontSz" for="des" forName="childText_1" val="65"/>
              <dgm:constr type="primFontSz" for="des" forName="parentText_1" val="65"/>
              <dgm:constr type="primFontSz" for="des" forName="childText_1" refType="primFontSz" refFor="des" refForName="parentText_1" op="lte"/>
              <dgm:constr type="primFontSz" for="des" forName="childText_2" refType="primFontSz" refFor="des" refForName="parentText_1" op="lte"/>
              <dgm:constr type="primFontSz" for="des" forName="childText_3" refType="primFontSz" refFor="des" refForName="parentText_1" op="lte"/>
              <dgm:constr type="primFontSz" for="des" forName="childText_1" refType="primFontSz" refFor="des" refForName="parentText_2" op="lte"/>
              <dgm:constr type="primFontSz" for="des" forName="childText_2" refType="primFontSz" refFor="des" refForName="parentText_2" op="lte"/>
              <dgm:constr type="primFontSz" for="des" forName="childText_3" refType="primFontSz" refFor="des" refForName="parentText_2" op="lte"/>
              <dgm:constr type="primFontSz" for="des" forName="childText_1" refType="primFontSz" refFor="des" refForName="parentText_3" op="lte"/>
              <dgm:constr type="primFontSz" for="des" forName="childText_2" refType="primFontSz" refFor="des" refForName="parentText_3" op="lte"/>
              <dgm:constr type="primFontSz" for="des" forName="childText_3" refType="primFontSz" refFor="des" refForName="parentText_3" op="lte"/>
              <dgm:constr type="primFontSz" for="des" forName="parentText_2" refType="primFontSz" refFor="des" refForName="parentText_1" op="equ"/>
              <dgm:constr type="primFontSz" for="des" forName="parentText_3" refType="primFontSz" refFor="des" refForName="parentText_1" op="equ"/>
              <dgm:constr type="primFontSz" for="des" forName="childText_2" refType="primFontSz" refFor="des" refForName="childText_1" op="equ"/>
              <dgm:constr type="primFontSz" for="des" forName="childText_3" refType="primFontSz" refFor="des" refForName="childText_1" op="equ"/>
              <dgm:constr type="l" for="ch" forName="accentShape_1" refType="w" fact="0"/>
              <dgm:constr type="t" for="ch" forName="accentShape_1" refType="h" fact="0"/>
              <dgm:constr type="w" for="ch" forName="accentShape_1" refType="w" fact="0.2796"/>
              <dgm:constr type="h" for="ch" forName="accentShape_1" refType="h" fact="0.9952"/>
              <dgm:constr type="l" for="ch" forName="accentShape_2" refType="w" fact="0.3055"/>
              <dgm:constr type="t" for="ch" forName="accentShape_2" refType="h" fact="0.1192"/>
              <dgm:constr type="w" for="ch" forName="accentShape_2" refType="w" fact="0.2796"/>
              <dgm:constr type="h" for="ch" forName="accentShape_2" refType="h" fact="0.876"/>
              <dgm:constr type="l" for="ch" forName="accentShape_3" refType="w" fact="0.6101"/>
              <dgm:constr type="t" for="ch" forName="accentShape_3" refType="h" fact="0.2457"/>
              <dgm:constr type="w" for="ch" forName="accentShape_3" refType="w" fact="0.2796"/>
              <dgm:constr type="h" for="ch" forName="accentShape_3" refType="h" fact="0.7499"/>
              <dgm:constr type="l" for="ch" forName="parentText_1" refType="w" fact="0.2"/>
              <dgm:constr type="t" for="ch" forName="parentText_1" refType="h" fact="0"/>
              <dgm:constr type="w" for="ch" forName="parentText_1" refType="w" refFor="ch" refForName="accentShape_1" fact="0.26"/>
              <dgm:constr type="h" for="ch" forName="parentText_1" refType="h" refFor="ch" refForName="accentShape_1" fact="0.9"/>
              <dgm:constr type="l" for="ch" forName="parentText_2" refType="w" fact="0.5055"/>
              <dgm:constr type="t" for="ch" forName="parentText_2" refType="h" fact="0.1192"/>
              <dgm:constr type="w" for="ch" forName="parentText_2" refType="w" refFor="ch" refForName="accentShape_2" fact="0.26"/>
              <dgm:constr type="h" for="ch" forName="parentText_2" refType="h" refFor="ch" refForName="accentShape_2" fact="0.9"/>
              <dgm:constr type="l" for="ch" forName="parentText_3" refType="w" fact="0.8101"/>
              <dgm:constr type="t" for="ch" forName="parentText_3" refType="h" fact="0.2457"/>
              <dgm:constr type="w" for="ch" forName="parentText_3" refType="w" refFor="ch" refForName="accentShape_3" fact="0.26"/>
              <dgm:constr type="h" for="ch" forName="parentText_3" refType="h" refFor="ch" refForName="accentShape_3" fact="0.9"/>
              <dgm:constr type="l" for="ch" forName="childText_1" refType="w" fact="0"/>
              <dgm:constr type="t" for="ch" forName="childText_1" refType="h" fact="0"/>
              <dgm:constr type="w" for="ch" forName="childText_1" refType="w" refFor="ch" refForName="accentShape_1" fact="0.71"/>
              <dgm:constr type="h" for="ch" forName="childText_1" refType="h"/>
              <dgm:constr type="l" for="ch" forName="childText_2" refType="w" fact="0.3055"/>
              <dgm:constr type="t" for="ch" forName="childText_2" refType="h" fact="0.1192"/>
              <dgm:constr type="w" for="ch" forName="childText_2" refType="w" refFor="ch" refForName="accentShape_2" fact="0.71"/>
              <dgm:constr type="h" for="ch" forName="childText_2" refType="h" fact="0.8808"/>
              <dgm:constr type="l" for="ch" forName="childText_3" refType="w" fact="0.6101"/>
              <dgm:constr type="t" for="ch" forName="childText_3" refType="h" fact="0.2457"/>
              <dgm:constr type="w" for="ch" forName="childText_3" refType="w" refFor="ch" refForName="accentShape_3" fact="0.71"/>
              <dgm:constr type="h" for="ch" forName="childText_3" refType="h" fact="0.7543"/>
            </dgm:constrLst>
          </dgm:if>
          <dgm:else name="Name13">
            <dgm:constrLst>
              <dgm:constr type="primFontSz" for="des" forName="childText_1" val="65"/>
              <dgm:constr type="primFontSz" for="des" forName="parentText_1" val="65"/>
              <dgm:constr type="primFontSz" for="des" forName="childText_1" refType="primFontSz" refFor="des" refForName="parentText_1" op="lte"/>
              <dgm:constr type="primFontSz" for="des" forName="childText_2" refType="primFontSz" refFor="des" refForName="parentText_1" op="lte"/>
              <dgm:constr type="primFontSz" for="des" forName="childText_3" refType="primFontSz" refFor="des" refForName="parentText_1" op="lte"/>
              <dgm:constr type="primFontSz" for="des" forName="childText_1" refType="primFontSz" refFor="des" refForName="parentText_2" op="lte"/>
              <dgm:constr type="primFontSz" for="des" forName="childText_2" refType="primFontSz" refFor="des" refForName="parentText_2" op="lte"/>
              <dgm:constr type="primFontSz" for="des" forName="childText_3" refType="primFontSz" refFor="des" refForName="parentText_2" op="lte"/>
              <dgm:constr type="primFontSz" for="des" forName="childText_1" refType="primFontSz" refFor="des" refForName="parentText_3" op="lte"/>
              <dgm:constr type="primFontSz" for="des" forName="childText_2" refType="primFontSz" refFor="des" refForName="parentText_3" op="lte"/>
              <dgm:constr type="primFontSz" for="des" forName="childText_3" refType="primFontSz" refFor="des" refForName="parentText_3" op="lte"/>
              <dgm:constr type="primFontSz" for="des" forName="parentText_2" refType="primFontSz" refFor="des" refForName="parentText_1" op="equ"/>
              <dgm:constr type="primFontSz" for="des" forName="parentText_3" refType="primFontSz" refFor="des" refForName="parentText_1" op="equ"/>
              <dgm:constr type="primFontSz" for="des" forName="childText_2" refType="primFontSz" refFor="des" refForName="childText_1" op="equ"/>
              <dgm:constr type="primFontSz" for="des" forName="childText_3" refType="primFontSz" refFor="des" refForName="childText_1" op="equ"/>
              <dgm:constr type="l" for="ch" forName="accentShape_3" refType="w" fact="0"/>
              <dgm:constr type="t" for="ch" forName="accentShape_1" refType="h" fact="0"/>
              <dgm:constr type="w" for="ch" forName="accentShape_1" refType="w" fact="0.2796"/>
              <dgm:constr type="h" for="ch" forName="accentShape_1" refType="h" fact="0.9952"/>
              <dgm:constr type="l" for="ch" forName="accentShape_2" refType="w" fact="0.3055"/>
              <dgm:constr type="t" for="ch" forName="accentShape_2" refType="h" fact="0.1192"/>
              <dgm:constr type="w" for="ch" forName="accentShape_2" refType="w" fact="0.2796"/>
              <dgm:constr type="h" for="ch" forName="accentShape_2" refType="h" fact="0.876"/>
              <dgm:constr type="l" for="ch" forName="accentShape_1" refType="w" fact="0.6101"/>
              <dgm:constr type="t" for="ch" forName="accentShape_3" refType="h" fact="0.2457"/>
              <dgm:constr type="w" for="ch" forName="accentShape_3" refType="w" fact="0.2796"/>
              <dgm:constr type="h" for="ch" forName="accentShape_3" refType="h" fact="0.7499"/>
              <dgm:constr type="l" for="ch" forName="parentText_3" refType="w" fact="0.2"/>
              <dgm:constr type="t" for="ch" forName="parentText_1" refType="h" fact="0"/>
              <dgm:constr type="w" for="ch" forName="parentText_1" refType="w" refFor="ch" refForName="accentShape_1" fact="0.26"/>
              <dgm:constr type="h" for="ch" forName="parentText_1" refType="h" refFor="ch" refForName="accentShape_1" fact="0.9"/>
              <dgm:constr type="l" for="ch" forName="parentText_2" refType="w" fact="0.5055"/>
              <dgm:constr type="t" for="ch" forName="parentText_2" refType="h" fact="0.1192"/>
              <dgm:constr type="w" for="ch" forName="parentText_2" refType="w" refFor="ch" refForName="accentShape_2" fact="0.26"/>
              <dgm:constr type="h" for="ch" forName="parentText_2" refType="h" refFor="ch" refForName="accentShape_2" fact="0.9"/>
              <dgm:constr type="l" for="ch" forName="parentText_1" refType="w" fact="0.8101"/>
              <dgm:constr type="t" for="ch" forName="parentText_3" refType="h" fact="0.2457"/>
              <dgm:constr type="w" for="ch" forName="parentText_3" refType="w" refFor="ch" refForName="accentShape_3" fact="0.26"/>
              <dgm:constr type="h" for="ch" forName="parentText_3" refType="h" refFor="ch" refForName="accentShape_3" fact="0.9"/>
              <dgm:constr type="l" for="ch" forName="childText_3" refType="w" fact="0"/>
              <dgm:constr type="t" for="ch" forName="childText_1" refType="h" fact="0"/>
              <dgm:constr type="w" for="ch" forName="childText_1" refType="w" refFor="ch" refForName="accentShape_1" fact="0.71"/>
              <dgm:constr type="h" for="ch" forName="childText_1" refType="h"/>
              <dgm:constr type="l" for="ch" forName="childText_2" refType="w" fact="0.3055"/>
              <dgm:constr type="t" for="ch" forName="childText_2" refType="h" fact="0.1192"/>
              <dgm:constr type="w" for="ch" forName="childText_2" refType="w" refFor="ch" refForName="accentShape_2" fact="0.71"/>
              <dgm:constr type="h" for="ch" forName="childText_2" refType="h" fact="0.8808"/>
              <dgm:constr type="l" for="ch" forName="childText_1" refType="w" fact="0.6101"/>
              <dgm:constr type="t" for="ch" forName="childText_3" refType="h" fact="0.2457"/>
              <dgm:constr type="w" for="ch" forName="childText_3" refType="w" refFor="ch" refForName="accentShape_3" fact="0.71"/>
              <dgm:constr type="h" for="ch" forName="childText_3" refType="h" fact="0.7543"/>
            </dgm:constrLst>
          </dgm:else>
        </dgm:choose>
      </dgm:if>
      <dgm:if name="Name14" axis="ch" ptType="node" func="cnt" op="equ" val="4">
        <dgm:alg type="composite">
          <dgm:param type="ar" val="1.8305"/>
        </dgm:alg>
        <dgm:choose name="Name15">
          <dgm:if name="Name16" func="var" arg="dir" op="equ" val="norm">
            <dgm:constrLst>
              <dgm:constr type="primFontSz" for="des" forName="childText_1" val="65"/>
              <dgm:constr type="primFontSz" for="des" forName="parentText_1" val="65"/>
              <dgm:constr type="primFontSz" for="des" forName="childText_1" refType="primFontSz" refFor="des" refForName="parentText_1" op="lte"/>
              <dgm:constr type="primFontSz" for="des" forName="childText_2" refType="primFontSz" refFor="des" refForName="parentText_1" op="lte"/>
              <dgm:constr type="primFontSz" for="des" forName="childText_3" refType="primFontSz" refFor="des" refForName="parentText_1" op="lte"/>
              <dgm:constr type="primFontSz" for="des" forName="childText_4" refType="primFontSz" refFor="des" refForName="parentText_1" op="lte"/>
              <dgm:constr type="primFontSz" for="des" forName="childText_1" refType="primFontSz" refFor="des" refForName="parentText_2" op="lte"/>
              <dgm:constr type="primFontSz" for="des" forName="childText_2" refType="primFontSz" refFor="des" refForName="parentText_2" op="lte"/>
              <dgm:constr type="primFontSz" for="des" forName="childText_3" refType="primFontSz" refFor="des" refForName="parentText_2" op="lte"/>
              <dgm:constr type="primFontSz" for="des" forName="childText_4" refType="primFontSz" refFor="des" refForName="parentText_2" op="lte"/>
              <dgm:constr type="primFontSz" for="des" forName="childText_1" refType="primFontSz" refFor="des" refForName="parentText_3" op="lte"/>
              <dgm:constr type="primFontSz" for="des" forName="childText_2" refType="primFontSz" refFor="des" refForName="parentText_3" op="lte"/>
              <dgm:constr type="primFontSz" for="des" forName="childText_3" refType="primFontSz" refFor="des" refForName="parentText_3" op="lte"/>
              <dgm:constr type="primFontSz" for="des" forName="childText_4" refType="primFontSz" refFor="des" refForName="parentText_3" op="lte"/>
              <dgm:constr type="primFontSz" for="des" forName="childText_1" refType="primFontSz" refFor="des" refForName="parentText_4" op="lte"/>
              <dgm:constr type="primFontSz" for="des" forName="childText_2" refType="primFontSz" refFor="des" refForName="parentText_4" op="lte"/>
              <dgm:constr type="primFontSz" for="des" forName="childText_3" refType="primFontSz" refFor="des" refForName="parentText_4" op="lte"/>
              <dgm:constr type="primFontSz" for="des" forName="childText_4" refType="primFontSz" refFor="des" refForName="parentText_4" op="lte"/>
              <dgm:constr type="primFontSz" for="des" forName="parentText_2" refType="primFontSz" refFor="des" refForName="parentText_1" op="equ"/>
              <dgm:constr type="primFontSz" for="des" forName="parentText_3" refType="primFontSz" refFor="des" refForName="parentText_1" op="equ"/>
              <dgm:constr type="primFontSz" for="des" forName="parentText_4" refType="primFontSz" refFor="des" refForName="parentText_1" op="equ"/>
              <dgm:constr type="primFontSz" for="des" forName="childText_2" refType="primFontSz" refFor="des" refForName="childText_1" op="equ"/>
              <dgm:constr type="primFontSz" for="des" forName="childText_3" refType="primFontSz" refFor="des" refForName="childText_1" op="equ"/>
              <dgm:constr type="primFontSz" for="des" forName="childText_4" refType="primFontSz" refFor="des" refForName="childText_1" op="equ"/>
              <dgm:constr type="l" for="ch" forName="accentShape_1" refType="w" fact="0"/>
              <dgm:constr type="t" for="ch" forName="accentShape_1" refType="h" fact="0"/>
              <dgm:constr type="w" for="ch" forName="accentShape_1" refType="w" fact="0.2153"/>
              <dgm:constr type="h" for="ch" forName="accentShape_1" refType="h" fact="0.9952"/>
              <dgm:constr type="l" for="ch" forName="accentShape_2" refType="w" fact="0.2353"/>
              <dgm:constr type="t" for="ch" forName="accentShape_2" refType="h" fact="0.1192"/>
              <dgm:constr type="w" for="ch" forName="accentShape_2" refType="w" fact="0.2153"/>
              <dgm:constr type="h" for="ch" forName="accentShape_2" refType="h" fact="0.876"/>
              <dgm:constr type="l" for="ch" forName="accentShape_3" refType="w" fact="0.4699"/>
              <dgm:constr type="t" for="ch" forName="accentShape_3" refType="h" fact="0.2457"/>
              <dgm:constr type="w" for="ch" forName="accentShape_3" refType="w" fact="0.2153"/>
              <dgm:constr type="h" for="ch" forName="accentShape_3" refType="h" fact="0.7495"/>
              <dgm:constr type="l" for="ch" forName="accentShape_4" refType="w" fact="0.6997"/>
              <dgm:constr type="t" for="ch" forName="accentShape_4" refType="h" fact="0.3696"/>
              <dgm:constr type="w" for="ch" forName="accentShape_4" refType="w" fact="0.2153"/>
              <dgm:constr type="h" for="ch" forName="accentShape_4" refType="h" fact="0.6256"/>
              <dgm:constr type="l" for="ch" forName="parentText_1" refType="w" fact="0.16"/>
              <dgm:constr type="t" for="ch" forName="parentText_1" refType="h" fact="0"/>
              <dgm:constr type="w" for="ch" forName="parentText_1" refType="w" refFor="ch" refForName="accentShape_1" fact="0.26"/>
              <dgm:constr type="h" for="ch" forName="parentText_1" refType="h" refFor="ch" refForName="accentShape_1" fact="0.9"/>
              <dgm:constr type="l" for="ch" forName="parentText_2" refType="w" fact="0.3953"/>
              <dgm:constr type="t" for="ch" forName="parentText_2" refType="h" fact="0.1192"/>
              <dgm:constr type="w" for="ch" forName="parentText_2" refType="w" refFor="ch" refForName="accentShape_2" fact="0.26"/>
              <dgm:constr type="h" for="ch" forName="parentText_2" refType="h" refFor="ch" refForName="accentShape_2" fact="0.9"/>
              <dgm:constr type="l" for="ch" forName="parentText_3" refType="w" fact="0.6299"/>
              <dgm:constr type="t" for="ch" forName="parentText_3" refType="h" fact="0.2457"/>
              <dgm:constr type="w" for="ch" forName="parentText_3" refType="w" refFor="ch" refForName="accentShape_3" fact="0.26"/>
              <dgm:constr type="h" for="ch" forName="parentText_3" refType="h" refFor="ch" refForName="accentShape_3" fact="0.9"/>
              <dgm:constr type="l" for="ch" forName="parentText_4" refType="w" fact="0.8597"/>
              <dgm:constr type="t" for="ch" forName="parentText_4" refType="h" fact="0.3696"/>
              <dgm:constr type="w" for="ch" forName="parentText_4" refType="w" refFor="ch" refForName="accentShape_4" fact="0.26"/>
              <dgm:constr type="h" for="ch" forName="parentText_4" refType="h" refFor="ch" refForName="accentShape_4" fact="0.9"/>
              <dgm:constr type="l" for="ch" forName="childText_1" refType="w" fact="0"/>
              <dgm:constr type="t" for="ch" forName="childText_1" refType="h" fact="0"/>
              <dgm:constr type="w" for="ch" forName="childText_1" refType="w" refFor="ch" refForName="accentShape_1" fact="0.71"/>
              <dgm:constr type="h" for="ch" forName="childText_1" refType="h"/>
              <dgm:constr type="l" for="ch" forName="childText_2" refType="w" fact="0.2353"/>
              <dgm:constr type="t" for="ch" forName="childText_2" refType="h" fact="0.1192"/>
              <dgm:constr type="w" for="ch" forName="childText_2" refType="w" refFor="ch" refForName="accentShape_2" fact="0.71"/>
              <dgm:constr type="h" for="ch" forName="childText_2" refType="h" fact="0.8808"/>
              <dgm:constr type="l" for="ch" forName="childText_3" refType="w" fact="0.4699"/>
              <dgm:constr type="t" for="ch" forName="childText_3" refType="h" fact="0.2457"/>
              <dgm:constr type="w" for="ch" forName="childText_3" refType="w" refFor="ch" refForName="accentShape_3" fact="0.71"/>
              <dgm:constr type="h" for="ch" forName="childText_3" refType="h" fact="0.7543"/>
              <dgm:constr type="l" for="ch" forName="childText_4" refType="w" fact="0.6997"/>
              <dgm:constr type="t" for="ch" forName="childText_4" refType="h" fact="0.3696"/>
              <dgm:constr type="w" for="ch" forName="childText_4" refType="w" refFor="ch" refForName="accentShape_4" fact="0.71"/>
              <dgm:constr type="h" for="ch" forName="childText_4" refType="h" fact="0.6261"/>
            </dgm:constrLst>
          </dgm:if>
          <dgm:else name="Name17">
            <dgm:constrLst>
              <dgm:constr type="primFontSz" for="des" forName="childText_1" val="65"/>
              <dgm:constr type="primFontSz" for="des" forName="parentText_1" val="65"/>
              <dgm:constr type="primFontSz" for="des" forName="childText_1" refType="primFontSz" refFor="des" refForName="parentText_1" op="lte"/>
              <dgm:constr type="primFontSz" for="des" forName="childText_2" refType="primFontSz" refFor="des" refForName="parentText_1" op="lte"/>
              <dgm:constr type="primFontSz" for="des" forName="childText_3" refType="primFontSz" refFor="des" refForName="parentText_1" op="lte"/>
              <dgm:constr type="primFontSz" for="des" forName="childText_4" refType="primFontSz" refFor="des" refForName="parentText_1" op="lte"/>
              <dgm:constr type="primFontSz" for="des" forName="childText_1" refType="primFontSz" refFor="des" refForName="parentText_2" op="lte"/>
              <dgm:constr type="primFontSz" for="des" forName="childText_2" refType="primFontSz" refFor="des" refForName="parentText_2" op="lte"/>
              <dgm:constr type="primFontSz" for="des" forName="childText_3" refType="primFontSz" refFor="des" refForName="parentText_2" op="lte"/>
              <dgm:constr type="primFontSz" for="des" forName="childText_4" refType="primFontSz" refFor="des" refForName="parentText_2" op="lte"/>
              <dgm:constr type="primFontSz" for="des" forName="childText_1" refType="primFontSz" refFor="des" refForName="parentText_3" op="lte"/>
              <dgm:constr type="primFontSz" for="des" forName="childText_2" refType="primFontSz" refFor="des" refForName="parentText_3" op="lte"/>
              <dgm:constr type="primFontSz" for="des" forName="childText_3" refType="primFontSz" refFor="des" refForName="parentText_3" op="lte"/>
              <dgm:constr type="primFontSz" for="des" forName="childText_4" refType="primFontSz" refFor="des" refForName="parentText_3" op="lte"/>
              <dgm:constr type="primFontSz" for="des" forName="childText_1" refType="primFontSz" refFor="des" refForName="parentText_4" op="lte"/>
              <dgm:constr type="primFontSz" for="des" forName="childText_2" refType="primFontSz" refFor="des" refForName="parentText_4" op="lte"/>
              <dgm:constr type="primFontSz" for="des" forName="childText_3" refType="primFontSz" refFor="des" refForName="parentText_4" op="lte"/>
              <dgm:constr type="primFontSz" for="des" forName="childText_4" refType="primFontSz" refFor="des" refForName="parentText_4" op="lte"/>
              <dgm:constr type="primFontSz" for="des" forName="parentText_2" refType="primFontSz" refFor="des" refForName="parentText_1" op="equ"/>
              <dgm:constr type="primFontSz" for="des" forName="parentText_3" refType="primFontSz" refFor="des" refForName="parentText_1" op="equ"/>
              <dgm:constr type="primFontSz" for="des" forName="parentText_4" refType="primFontSz" refFor="des" refForName="parentText_1" op="equ"/>
              <dgm:constr type="primFontSz" for="des" forName="childText_2" refType="primFontSz" refFor="des" refForName="childText_1" op="equ"/>
              <dgm:constr type="primFontSz" for="des" forName="childText_3" refType="primFontSz" refFor="des" refForName="childText_1" op="equ"/>
              <dgm:constr type="primFontSz" for="des" forName="childText_4" refType="primFontSz" refFor="des" refForName="childText_1" op="equ"/>
              <dgm:constr type="l" for="ch" forName="accentShape_4" refType="w" fact="0"/>
              <dgm:constr type="t" for="ch" forName="accentShape_1" refType="h" fact="0"/>
              <dgm:constr type="w" for="ch" forName="accentShape_1" refType="w" fact="0.2153"/>
              <dgm:constr type="h" for="ch" forName="accentShape_1" refType="h" fact="0.9952"/>
              <dgm:constr type="l" for="ch" forName="accentShape_3" refType="w" fact="0.2353"/>
              <dgm:constr type="t" for="ch" forName="accentShape_2" refType="h" fact="0.1192"/>
              <dgm:constr type="w" for="ch" forName="accentShape_2" refType="w" fact="0.2153"/>
              <dgm:constr type="h" for="ch" forName="accentShape_2" refType="h" fact="0.876"/>
              <dgm:constr type="l" for="ch" forName="accentShape_2" refType="w" fact="0.4699"/>
              <dgm:constr type="t" for="ch" forName="accentShape_3" refType="h" fact="0.2457"/>
              <dgm:constr type="w" for="ch" forName="accentShape_3" refType="w" fact="0.2153"/>
              <dgm:constr type="h" for="ch" forName="accentShape_3" refType="h" fact="0.7495"/>
              <dgm:constr type="l" for="ch" forName="accentShape_1" refType="w" fact="0.6997"/>
              <dgm:constr type="t" for="ch" forName="accentShape_4" refType="h" fact="0.3696"/>
              <dgm:constr type="w" for="ch" forName="accentShape_4" refType="w" fact="0.2153"/>
              <dgm:constr type="h" for="ch" forName="accentShape_4" refType="h" fact="0.6256"/>
              <dgm:constr type="l" for="ch" forName="parentText_4" refType="w" fact="0.16"/>
              <dgm:constr type="t" for="ch" forName="parentText_1" refType="h" fact="0"/>
              <dgm:constr type="w" for="ch" forName="parentText_1" refType="w" refFor="ch" refForName="accentShape_1" fact="0.26"/>
              <dgm:constr type="h" for="ch" forName="parentText_1" refType="h" refFor="ch" refForName="accentShape_1" fact="0.9"/>
              <dgm:constr type="l" for="ch" forName="parentText_3" refType="w" fact="0.3953"/>
              <dgm:constr type="t" for="ch" forName="parentText_2" refType="h" fact="0.1192"/>
              <dgm:constr type="w" for="ch" forName="parentText_2" refType="w" refFor="ch" refForName="accentShape_2" fact="0.26"/>
              <dgm:constr type="h" for="ch" forName="parentText_2" refType="h" refFor="ch" refForName="accentShape_2" fact="0.9"/>
              <dgm:constr type="l" for="ch" forName="parentText_2" refType="w" fact="0.6299"/>
              <dgm:constr type="t" for="ch" forName="parentText_3" refType="h" fact="0.2457"/>
              <dgm:constr type="w" for="ch" forName="parentText_3" refType="w" refFor="ch" refForName="accentShape_3" fact="0.26"/>
              <dgm:constr type="h" for="ch" forName="parentText_3" refType="h" refFor="ch" refForName="accentShape_3" fact="0.9"/>
              <dgm:constr type="l" for="ch" forName="parentText_1" refType="w" fact="0.8597"/>
              <dgm:constr type="t" for="ch" forName="parentText_4" refType="h" fact="0.3696"/>
              <dgm:constr type="w" for="ch" forName="parentText_4" refType="w" refFor="ch" refForName="accentShape_4" fact="0.26"/>
              <dgm:constr type="h" for="ch" forName="parentText_4" refType="h" refFor="ch" refForName="accentShape_4" fact="0.9"/>
              <dgm:constr type="l" for="ch" forName="childText_4" refType="w" fact="0"/>
              <dgm:constr type="t" for="ch" forName="childText_1" refType="h" fact="0"/>
              <dgm:constr type="w" for="ch" forName="childText_1" refType="w" refFor="ch" refForName="accentShape_1" fact="0.71"/>
              <dgm:constr type="h" for="ch" forName="childText_1" refType="h"/>
              <dgm:constr type="l" for="ch" forName="childText_3" refType="w" fact="0.2353"/>
              <dgm:constr type="t" for="ch" forName="childText_2" refType="h" fact="0.1192"/>
              <dgm:constr type="w" for="ch" forName="childText_2" refType="w" refFor="ch" refForName="accentShape_2" fact="0.71"/>
              <dgm:constr type="h" for="ch" forName="childText_2" refType="h" fact="0.8808"/>
              <dgm:constr type="l" for="ch" forName="childText_2" refType="w" fact="0.4699"/>
              <dgm:constr type="t" for="ch" forName="childText_3" refType="h" fact="0.2457"/>
              <dgm:constr type="w" for="ch" forName="childText_3" refType="w" refFor="ch" refForName="accentShape_3" fact="0.71"/>
              <dgm:constr type="h" for="ch" forName="childText_3" refType="h" fact="0.7543"/>
              <dgm:constr type="l" for="ch" forName="childText_1" refType="w" fact="0.6997"/>
              <dgm:constr type="t" for="ch" forName="childText_4" refType="h" fact="0.3696"/>
              <dgm:constr type="w" for="ch" forName="childText_4" refType="w" refFor="ch" refForName="accentShape_4" fact="0.71"/>
              <dgm:constr type="h" for="ch" forName="childText_4" refType="h" fact="0.6261"/>
            </dgm:constrLst>
          </dgm:else>
        </dgm:choose>
      </dgm:if>
      <dgm:if name="Name18" axis="ch" ptType="node" func="cnt" op="equ" val="5">
        <dgm:alg type="composite">
          <dgm:param type="ar" val="2.0125"/>
        </dgm:alg>
        <dgm:choose name="Name19">
          <dgm:if name="Name20" func="var" arg="dir" op="equ" val="norm">
            <dgm:constrLst>
              <dgm:constr type="primFontSz" for="des" forName="childText_1" val="65"/>
              <dgm:constr type="primFontSz" for="des" forName="parentText_1" val="65"/>
              <dgm:constr type="primFontSz" for="des" forName="childText_1" refType="primFontSz" refFor="des" refForName="parentText_1" op="lte"/>
              <dgm:constr type="primFontSz" for="des" forName="childText_2" refType="primFontSz" refFor="des" refForName="parentText_1" op="lte"/>
              <dgm:constr type="primFontSz" for="des" forName="childText_3" refType="primFontSz" refFor="des" refForName="parentText_1" op="lte"/>
              <dgm:constr type="primFontSz" for="des" forName="childText_4" refType="primFontSz" refFor="des" refForName="parentText_1" op="lte"/>
              <dgm:constr type="primFontSz" for="des" forName="childText_5" refType="primFontSz" refFor="des" refForName="parentText_1" op="lte"/>
              <dgm:constr type="primFontSz" for="des" forName="childText_1" refType="primFontSz" refFor="des" refForName="parentText_2" op="lte"/>
              <dgm:constr type="primFontSz" for="des" forName="childText_2" refType="primFontSz" refFor="des" refForName="parentText_2" op="lte"/>
              <dgm:constr type="primFontSz" for="des" forName="childText_3" refType="primFontSz" refFor="des" refForName="parentText_2" op="lte"/>
              <dgm:constr type="primFontSz" for="des" forName="childText_4" refType="primFontSz" refFor="des" refForName="parentText_2" op="lte"/>
              <dgm:constr type="primFontSz" for="des" forName="childText_5" refType="primFontSz" refFor="des" refForName="parentText_2" op="lte"/>
              <dgm:constr type="primFontSz" for="des" forName="childText_1" refType="primFontSz" refFor="des" refForName="parentText_3" op="lte"/>
              <dgm:constr type="primFontSz" for="des" forName="childText_2" refType="primFontSz" refFor="des" refForName="parentText_3" op="lte"/>
              <dgm:constr type="primFontSz" for="des" forName="childText_3" refType="primFontSz" refFor="des" refForName="parentText_3" op="lte"/>
              <dgm:constr type="primFontSz" for="des" forName="childText_4" refType="primFontSz" refFor="des" refForName="parentText_3" op="lte"/>
              <dgm:constr type="primFontSz" for="des" forName="childText_5" refType="primFontSz" refFor="des" refForName="parentText_3" op="lte"/>
              <dgm:constr type="primFontSz" for="des" forName="childText_1" refType="primFontSz" refFor="des" refForName="parentText_4" op="lte"/>
              <dgm:constr type="primFontSz" for="des" forName="childText_2" refType="primFontSz" refFor="des" refForName="parentText_4" op="lte"/>
              <dgm:constr type="primFontSz" for="des" forName="childText_3" refType="primFontSz" refFor="des" refForName="parentText_4" op="lte"/>
              <dgm:constr type="primFontSz" for="des" forName="childText_4" refType="primFontSz" refFor="des" refForName="parentText_4" op="lte"/>
              <dgm:constr type="primFontSz" for="des" forName="childText_5" refType="primFontSz" refFor="des" refForName="parentText_4" op="lte"/>
              <dgm:constr type="primFontSz" for="des" forName="childText_1" refType="primFontSz" refFor="des" refForName="parentText_5" op="lte"/>
              <dgm:constr type="primFontSz" for="des" forName="childText_2" refType="primFontSz" refFor="des" refForName="parentText_5" op="lte"/>
              <dgm:constr type="primFontSz" for="des" forName="childText_3" refType="primFontSz" refFor="des" refForName="parentText_5" op="lte"/>
              <dgm:constr type="primFontSz" for="des" forName="childText_4" refType="primFontSz" refFor="des" refForName="parentText_5" op="lte"/>
              <dgm:constr type="primFontSz" for="des" forName="childText_5" refType="primFontSz" refFor="des" refForName="parentText_5" op="lte"/>
              <dgm:constr type="primFontSz" for="des" forName="parentText_2" refType="primFontSz" refFor="des" refForName="parentText_1" op="equ"/>
              <dgm:constr type="primFontSz" for="des" forName="parentText_3" refType="primFontSz" refFor="des" refForName="parentText_1" op="equ"/>
              <dgm:constr type="primFontSz" for="des" forName="parentText_4" refType="primFontSz" refFor="des" refForName="parentText_1" op="equ"/>
              <dgm:constr type="primFontSz" for="des" forName="parentText_5" refType="primFontSz" refFor="des" refForName="parentText_1" op="equ"/>
              <dgm:constr type="primFontSz" for="des" forName="childText_2" refType="primFontSz" refFor="des" refForName="childText_1" op="equ"/>
              <dgm:constr type="primFontSz" for="des" forName="childText_3" refType="primFontSz" refFor="des" refForName="childText_1" op="equ"/>
              <dgm:constr type="primFontSz" for="des" forName="childText_4" refType="primFontSz" refFor="des" refForName="childText_1" op="equ"/>
              <dgm:constr type="primFontSz" for="des" forName="childText_5" refType="primFontSz" refFor="des" refForName="childText_1" op="equ"/>
              <dgm:constr type="l" for="ch" forName="accentShape_1" refType="w" fact="0"/>
              <dgm:constr type="t" for="ch" forName="accentShape_1" refType="h" fact="0"/>
              <dgm:constr type="w" for="ch" forName="accentShape_1" refType="w" fact="0.1759"/>
              <dgm:constr type="h" for="ch" forName="accentShape_1" refType="h" fact="0.9952"/>
              <dgm:constr type="l" for="ch" forName="accentShape_2" refType="w" fact="0.192"/>
              <dgm:constr type="t" for="ch" forName="accentShape_2" refType="h" fact="0.1196"/>
              <dgm:constr type="w" for="ch" forName="accentShape_2" refType="w" fact="0.1759"/>
              <dgm:constr type="h" for="ch" forName="accentShape_2" refType="h" fact="0.876"/>
              <dgm:constr type="l" for="ch" forName="accentShape_3" refType="w" fact="0.384"/>
              <dgm:constr type="t" for="ch" forName="accentShape_3" refType="h" fact="0.2457"/>
              <dgm:constr type="w" for="ch" forName="accentShape_3" refType="w" fact="0.1759"/>
              <dgm:constr type="h" for="ch" forName="accentShape_3" refType="h" fact="0.7499"/>
              <dgm:constr type="l" for="ch" forName="accentShape_4" refType="w" fact="0.5759"/>
              <dgm:constr type="t" for="ch" forName="accentShape_4" refType="h" fact="0.3739"/>
              <dgm:constr type="w" for="ch" forName="accentShape_4" refType="w" fact="0.1759"/>
              <dgm:constr type="h" for="ch" forName="accentShape_4" refType="h" fact="0.6217"/>
              <dgm:constr type="l" for="ch" forName="accentShape_5" refType="w" fact="0.7679"/>
              <dgm:constr type="t" for="ch" forName="accentShape_5" refType="h" fact="0.5"/>
              <dgm:constr type="w" for="ch" forName="accentShape_5" refType="w" fact="0.1759"/>
              <dgm:constr type="h" for="ch" forName="accentShape_5" refType="h" fact="0.4956"/>
              <dgm:constr type="l" for="ch" forName="parentText_1" refType="w" fact="0.125"/>
              <dgm:constr type="t" for="ch" forName="parentText_1" refType="h" fact="0"/>
              <dgm:constr type="w" for="ch" forName="parentText_1" refType="w" refFor="ch" refForName="accentShape_1" fact="0.26"/>
              <dgm:constr type="h" for="ch" forName="parentText_1" refType="h" refFor="ch" refForName="accentShape_1" fact="0.9"/>
              <dgm:constr type="l" for="ch" forName="parentText_2" refType="w" fact="0.317"/>
              <dgm:constr type="t" for="ch" forName="parentText_2" refType="h" fact="0.1196"/>
              <dgm:constr type="w" for="ch" forName="parentText_2" refType="w" refFor="ch" refForName="accentShape_2" fact="0.26"/>
              <dgm:constr type="h" for="ch" forName="parentText_2" refType="h" refFor="ch" refForName="accentShape_2" fact="0.9"/>
              <dgm:constr type="l" for="ch" forName="parentText_3" refType="w" fact="0.509"/>
              <dgm:constr type="t" for="ch" forName="parentText_3" refType="h" fact="0.2457"/>
              <dgm:constr type="w" for="ch" forName="parentText_3" refType="w" refFor="ch" refForName="accentShape_3" fact="0.26"/>
              <dgm:constr type="h" for="ch" forName="parentText_3" refType="h" refFor="ch" refForName="accentShape_3" fact="0.9"/>
              <dgm:constr type="l" for="ch" forName="parentText_4" refType="w" fact="0.7009"/>
              <dgm:constr type="t" for="ch" forName="parentText_4" refType="h" fact="0.3739"/>
              <dgm:constr type="w" for="ch" forName="parentText_4" refType="w" refFor="ch" refForName="accentShape_4" fact="0.26"/>
              <dgm:constr type="h" for="ch" forName="parentText_4" refType="h" refFor="ch" refForName="accentShape_4" fact="0.9"/>
              <dgm:constr type="l" for="ch" forName="parentText_5" refType="w" fact="0.8929"/>
              <dgm:constr type="t" for="ch" forName="parentText_5" refType="h" fact="0.5"/>
              <dgm:constr type="w" for="ch" forName="parentText_5" refType="w" refFor="ch" refForName="accentShape_5" fact="0.26"/>
              <dgm:constr type="h" for="ch" forName="parentText_5" refType="h" refFor="ch" refForName="accentShape_5" fact="0.9"/>
              <dgm:constr type="l" for="ch" forName="childText_1" refType="w" fact="0"/>
              <dgm:constr type="t" for="ch" forName="childText_1" refType="h" fact="0"/>
              <dgm:constr type="w" for="ch" forName="childText_1" refType="w" refFor="ch" refForName="accentShape_1" fact="0.71"/>
              <dgm:constr type="h" for="ch" forName="childText_1" refType="h"/>
              <dgm:constr type="l" for="ch" forName="childText_2" refType="w" fact="0.192"/>
              <dgm:constr type="t" for="ch" forName="childText_2" refType="h" fact="0.1192"/>
              <dgm:constr type="w" for="ch" forName="childText_2" refType="w" refFor="ch" refForName="accentShape_2" fact="0.71"/>
              <dgm:constr type="h" for="ch" forName="childText_2" refType="h" fact="0.876"/>
              <dgm:constr type="l" for="ch" forName="childText_3" refType="w" fact="0.384"/>
              <dgm:constr type="t" for="ch" forName="childText_3" refType="h" fact="0.2457"/>
              <dgm:constr type="w" for="ch" forName="childText_3" refType="w" refFor="ch" refForName="accentShape_3" fact="0.71"/>
              <dgm:constr type="h" for="ch" forName="childText_3" refType="h" fact="0.7499"/>
              <dgm:constr type="l" for="ch" forName="childText_4" refType="w" fact="0.5759"/>
              <dgm:constr type="t" for="ch" forName="childText_4" refType="h" fact="0.3739"/>
              <dgm:constr type="w" for="ch" forName="childText_4" refType="w" refFor="ch" refForName="accentShape_4" fact="0.71"/>
              <dgm:constr type="h" for="ch" forName="childText_4" refType="h" fact="0.6217"/>
              <dgm:constr type="l" for="ch" forName="childText_5" refType="w" fact="0.7679"/>
              <dgm:constr type="t" for="ch" forName="childText_5" refType="h" fact="0.5001"/>
              <dgm:constr type="w" for="ch" forName="childText_5" refType="w" refFor="ch" refForName="accentShape_5" fact="0.71"/>
              <dgm:constr type="h" for="ch" forName="childText_5" refType="h" fact="0.4956"/>
            </dgm:constrLst>
          </dgm:if>
          <dgm:else name="Name21">
            <dgm:constrLst>
              <dgm:constr type="primFontSz" for="des" forName="childText_1" val="65"/>
              <dgm:constr type="primFontSz" for="des" forName="parentText_1" val="65"/>
              <dgm:constr type="primFontSz" for="des" forName="childText_1" refType="primFontSz" refFor="des" refForName="parentText_1" op="lte"/>
              <dgm:constr type="primFontSz" for="des" forName="childText_2" refType="primFontSz" refFor="des" refForName="parentText_1" op="lte"/>
              <dgm:constr type="primFontSz" for="des" forName="childText_3" refType="primFontSz" refFor="des" refForName="parentText_1" op="lte"/>
              <dgm:constr type="primFontSz" for="des" forName="childText_4" refType="primFontSz" refFor="des" refForName="parentText_1" op="lte"/>
              <dgm:constr type="primFontSz" for="des" forName="childText_5" refType="primFontSz" refFor="des" refForName="parentText_1" op="lte"/>
              <dgm:constr type="primFontSz" for="des" forName="childText_1" refType="primFontSz" refFor="des" refForName="parentText_2" op="lte"/>
              <dgm:constr type="primFontSz" for="des" forName="childText_2" refType="primFontSz" refFor="des" refForName="parentText_2" op="lte"/>
              <dgm:constr type="primFontSz" for="des" forName="childText_3" refType="primFontSz" refFor="des" refForName="parentText_2" op="lte"/>
              <dgm:constr type="primFontSz" for="des" forName="childText_4" refType="primFontSz" refFor="des" refForName="parentText_2" op="lte"/>
              <dgm:constr type="primFontSz" for="des" forName="childText_5" refType="primFontSz" refFor="des" refForName="parentText_2" op="lte"/>
              <dgm:constr type="primFontSz" for="des" forName="childText_1" refType="primFontSz" refFor="des" refForName="parentText_3" op="lte"/>
              <dgm:constr type="primFontSz" for="des" forName="childText_2" refType="primFontSz" refFor="des" refForName="parentText_3" op="lte"/>
              <dgm:constr type="primFontSz" for="des" forName="childText_3" refType="primFontSz" refFor="des" refForName="parentText_3" op="lte"/>
              <dgm:constr type="primFontSz" for="des" forName="childText_4" refType="primFontSz" refFor="des" refForName="parentText_3" op="lte"/>
              <dgm:constr type="primFontSz" for="des" forName="childText_5" refType="primFontSz" refFor="des" refForName="parentText_3" op="lte"/>
              <dgm:constr type="primFontSz" for="des" forName="childText_1" refType="primFontSz" refFor="des" refForName="parentText_4" op="lte"/>
              <dgm:constr type="primFontSz" for="des" forName="childText_2" refType="primFontSz" refFor="des" refForName="parentText_4" op="lte"/>
              <dgm:constr type="primFontSz" for="des" forName="childText_3" refType="primFontSz" refFor="des" refForName="parentText_4" op="lte"/>
              <dgm:constr type="primFontSz" for="des" forName="childText_4" refType="primFontSz" refFor="des" refForName="parentText_4" op="lte"/>
              <dgm:constr type="primFontSz" for="des" forName="childText_5" refType="primFontSz" refFor="des" refForName="parentText_4" op="lte"/>
              <dgm:constr type="primFontSz" for="des" forName="childText_1" refType="primFontSz" refFor="des" refForName="parentText_5" op="lte"/>
              <dgm:constr type="primFontSz" for="des" forName="childText_2" refType="primFontSz" refFor="des" refForName="parentText_5" op="lte"/>
              <dgm:constr type="primFontSz" for="des" forName="childText_3" refType="primFontSz" refFor="des" refForName="parentText_5" op="lte"/>
              <dgm:constr type="primFontSz" for="des" forName="childText_4" refType="primFontSz" refFor="des" refForName="parentText_5" op="lte"/>
              <dgm:constr type="primFontSz" for="des" forName="childText_5" refType="primFontSz" refFor="des" refForName="parentText_5" op="lte"/>
              <dgm:constr type="primFontSz" for="des" forName="parentText_2" refType="primFontSz" refFor="des" refForName="parentText_1" op="equ"/>
              <dgm:constr type="primFontSz" for="des" forName="parentText_3" refType="primFontSz" refFor="des" refForName="parentText_1" op="equ"/>
              <dgm:constr type="primFontSz" for="des" forName="parentText_4" refType="primFontSz" refFor="des" refForName="parentText_1" op="equ"/>
              <dgm:constr type="primFontSz" for="des" forName="parentText_5" refType="primFontSz" refFor="des" refForName="parentText_1" op="equ"/>
              <dgm:constr type="primFontSz" for="des" forName="childText_2" refType="primFontSz" refFor="des" refForName="childText_1" op="equ"/>
              <dgm:constr type="primFontSz" for="des" forName="childText_3" refType="primFontSz" refFor="des" refForName="childText_1" op="equ"/>
              <dgm:constr type="primFontSz" for="des" forName="childText_4" refType="primFontSz" refFor="des" refForName="childText_1" op="equ"/>
              <dgm:constr type="primFontSz" for="des" forName="childText_5" refType="primFontSz" refFor="des" refForName="childText_1" op="equ"/>
              <dgm:constr type="l" for="ch" forName="accentShape_5" refType="w" fact="0"/>
              <dgm:constr type="t" for="ch" forName="accentShape_1" refType="h" fact="0"/>
              <dgm:constr type="w" for="ch" forName="accentShape_1" refType="w" fact="0.1759"/>
              <dgm:constr type="h" for="ch" forName="accentShape_1" refType="h" fact="0.9952"/>
              <dgm:constr type="l" for="ch" forName="accentShape_4" refType="w" fact="0.192"/>
              <dgm:constr type="t" for="ch" forName="accentShape_2" refType="h" fact="0.1196"/>
              <dgm:constr type="w" for="ch" forName="accentShape_2" refType="w" fact="0.1759"/>
              <dgm:constr type="h" for="ch" forName="accentShape_2" refType="h" fact="0.876"/>
              <dgm:constr type="l" for="ch" forName="accentShape_3" refType="w" fact="0.384"/>
              <dgm:constr type="t" for="ch" forName="accentShape_3" refType="h" fact="0.2457"/>
              <dgm:constr type="w" for="ch" forName="accentShape_3" refType="w" fact="0.1759"/>
              <dgm:constr type="h" for="ch" forName="accentShape_3" refType="h" fact="0.7499"/>
              <dgm:constr type="l" for="ch" forName="accentShape_2" refType="w" fact="0.5759"/>
              <dgm:constr type="t" for="ch" forName="accentShape_4" refType="h" fact="0.3739"/>
              <dgm:constr type="w" for="ch" forName="accentShape_4" refType="w" fact="0.1759"/>
              <dgm:constr type="h" for="ch" forName="accentShape_4" refType="h" fact="0.6217"/>
              <dgm:constr type="l" for="ch" forName="accentShape_1" refType="w" fact="0.7679"/>
              <dgm:constr type="t" for="ch" forName="accentShape_5" refType="h" fact="0.5"/>
              <dgm:constr type="w" for="ch" forName="accentShape_5" refType="w" fact="0.1759"/>
              <dgm:constr type="h" for="ch" forName="accentShape_5" refType="h" fact="0.4956"/>
              <dgm:constr type="l" for="ch" forName="parentText_5" refType="w" fact="0.125"/>
              <dgm:constr type="t" for="ch" forName="parentText_1" refType="h" fact="0"/>
              <dgm:constr type="w" for="ch" forName="parentText_1" refType="w" refFor="ch" refForName="accentShape_1" fact="0.26"/>
              <dgm:constr type="h" for="ch" forName="parentText_1" refType="h" refFor="ch" refForName="accentShape_1" fact="0.9"/>
              <dgm:constr type="l" for="ch" forName="parentText_4" refType="w" fact="0.317"/>
              <dgm:constr type="t" for="ch" forName="parentText_2" refType="h" fact="0.1196"/>
              <dgm:constr type="w" for="ch" forName="parentText_2" refType="w" refFor="ch" refForName="accentShape_2" fact="0.26"/>
              <dgm:constr type="h" for="ch" forName="parentText_2" refType="h" refFor="ch" refForName="accentShape_2" fact="0.9"/>
              <dgm:constr type="l" for="ch" forName="parentText_3" refType="w" fact="0.509"/>
              <dgm:constr type="t" for="ch" forName="parentText_3" refType="h" fact="0.2457"/>
              <dgm:constr type="w" for="ch" forName="parentText_3" refType="w" refFor="ch" refForName="accentShape_3" fact="0.26"/>
              <dgm:constr type="h" for="ch" forName="parentText_3" refType="h" refFor="ch" refForName="accentShape_3" fact="0.9"/>
              <dgm:constr type="l" for="ch" forName="parentText_2" refType="w" fact="0.7009"/>
              <dgm:constr type="t" for="ch" forName="parentText_4" refType="h" fact="0.3739"/>
              <dgm:constr type="w" for="ch" forName="parentText_4" refType="w" refFor="ch" refForName="accentShape_4" fact="0.26"/>
              <dgm:constr type="h" for="ch" forName="parentText_4" refType="h" refFor="ch" refForName="accentShape_4" fact="0.9"/>
              <dgm:constr type="l" for="ch" forName="parentText_1" refType="w" fact="0.8929"/>
              <dgm:constr type="t" for="ch" forName="parentText_5" refType="h" fact="0.5"/>
              <dgm:constr type="w" for="ch" forName="parentText_5" refType="w" refFor="ch" refForName="accentShape_5" fact="0.26"/>
              <dgm:constr type="h" for="ch" forName="parentText_5" refType="h" refFor="ch" refForName="accentShape_5" fact="0.9"/>
              <dgm:constr type="l" for="ch" forName="childText_5" refType="w" fact="0"/>
              <dgm:constr type="t" for="ch" forName="childText_1" refType="h" fact="0"/>
              <dgm:constr type="w" for="ch" forName="childText_1" refType="w" refFor="ch" refForName="accentShape_1" fact="0.71"/>
              <dgm:constr type="h" for="ch" forName="childText_1" refType="h"/>
              <dgm:constr type="l" for="ch" forName="childText_4" refType="w" fact="0.192"/>
              <dgm:constr type="t" for="ch" forName="childText_2" refType="h" fact="0.1192"/>
              <dgm:constr type="w" for="ch" forName="childText_2" refType="w" refFor="ch" refForName="accentShape_2" fact="0.71"/>
              <dgm:constr type="h" for="ch" forName="childText_2" refType="h" fact="0.876"/>
              <dgm:constr type="l" for="ch" forName="childText_3" refType="w" fact="0.384"/>
              <dgm:constr type="t" for="ch" forName="childText_3" refType="h" fact="0.2457"/>
              <dgm:constr type="w" for="ch" forName="childText_3" refType="w" refFor="ch" refForName="accentShape_3" fact="0.71"/>
              <dgm:constr type="h" for="ch" forName="childText_3" refType="h" fact="0.7499"/>
              <dgm:constr type="l" for="ch" forName="childText_2" refType="w" fact="0.5759"/>
              <dgm:constr type="t" for="ch" forName="childText_4" refType="h" fact="0.3739"/>
              <dgm:constr type="w" for="ch" forName="childText_4" refType="w" refFor="ch" refForName="accentShape_4" fact="0.71"/>
              <dgm:constr type="h" for="ch" forName="childText_4" refType="h" fact="0.6261"/>
              <dgm:constr type="l" for="ch" forName="childText_1" refType="w" fact="0.7679"/>
              <dgm:constr type="t" for="ch" forName="childText_5" refType="h" fact="0.5001"/>
              <dgm:constr type="w" for="ch" forName="childText_5" refType="w" refFor="ch" refForName="accentShape_5" fact="0.71"/>
              <dgm:constr type="h" for="ch" forName="childText_5" refType="h" fact="0.4999"/>
            </dgm:constrLst>
          </dgm:else>
        </dgm:choose>
      </dgm:if>
      <dgm:if name="Name22" axis="ch" ptType="node" func="cnt" op="equ" val="6">
        <dgm:alg type="composite">
          <dgm:param type="ar" val="2.4006"/>
        </dgm:alg>
        <dgm:shape xmlns:r="http://schemas.openxmlformats.org/officeDocument/2006/relationships" r:blip="">
          <dgm:adjLst/>
        </dgm:shape>
        <dgm:choose name="Name23">
          <dgm:if name="Name24" func="var" arg="dir" op="equ" val="norm">
            <dgm:constrLst>
              <dgm:constr type="primFontSz" for="des" forName="childText_1" val="65"/>
              <dgm:constr type="primFontSz" for="des" forName="parentText_1" val="65"/>
              <dgm:constr type="primFontSz" for="des" forName="childText_1" refType="primFontSz" refFor="des" refForName="parentText_1" op="lte"/>
              <dgm:constr type="primFontSz" for="des" forName="childText_2" refType="primFontSz" refFor="des" refForName="parentText_1" op="lte"/>
              <dgm:constr type="primFontSz" for="des" forName="childText_3" refType="primFontSz" refFor="des" refForName="parentText_1" op="lte"/>
              <dgm:constr type="primFontSz" for="des" forName="childText_4" refType="primFontSz" refFor="des" refForName="parentText_1" op="lte"/>
              <dgm:constr type="primFontSz" for="des" forName="childText_5" refType="primFontSz" refFor="des" refForName="parentText_1" op="lte"/>
              <dgm:constr type="primFontSz" for="des" forName="childText_6" refType="primFontSz" refFor="des" refForName="parentText_1" op="lte"/>
              <dgm:constr type="primFontSz" for="des" forName="childText_1" refType="primFontSz" refFor="des" refForName="parentText_2" op="lte"/>
              <dgm:constr type="primFontSz" for="des" forName="childText_2" refType="primFontSz" refFor="des" refForName="parentText_2" op="lte"/>
              <dgm:constr type="primFontSz" for="des" forName="childText_3" refType="primFontSz" refFor="des" refForName="parentText_2" op="lte"/>
              <dgm:constr type="primFontSz" for="des" forName="childText_4" refType="primFontSz" refFor="des" refForName="parentText_2" op="lte"/>
              <dgm:constr type="primFontSz" for="des" forName="childText_5" refType="primFontSz" refFor="des" refForName="parentText_2" op="lte"/>
              <dgm:constr type="primFontSz" for="des" forName="childText_6" refType="primFontSz" refFor="des" refForName="parentText_2" op="lte"/>
              <dgm:constr type="primFontSz" for="des" forName="childText_1" refType="primFontSz" refFor="des" refForName="parentText_3" op="lte"/>
              <dgm:constr type="primFontSz" for="des" forName="childText_2" refType="primFontSz" refFor="des" refForName="parentText_3" op="lte"/>
              <dgm:constr type="primFontSz" for="des" forName="childText_3" refType="primFontSz" refFor="des" refForName="parentText_3" op="lte"/>
              <dgm:constr type="primFontSz" for="des" forName="childText_4" refType="primFontSz" refFor="des" refForName="parentText_3" op="lte"/>
              <dgm:constr type="primFontSz" for="des" forName="childText_5" refType="primFontSz" refFor="des" refForName="parentText_3" op="lte"/>
              <dgm:constr type="primFontSz" for="des" forName="childText_6" refType="primFontSz" refFor="des" refForName="parentText_3" op="lte"/>
              <dgm:constr type="primFontSz" for="des" forName="childText_1" refType="primFontSz" refFor="des" refForName="parentText_4" op="lte"/>
              <dgm:constr type="primFontSz" for="des" forName="childText_2" refType="primFontSz" refFor="des" refForName="parentText_4" op="lte"/>
              <dgm:constr type="primFontSz" for="des" forName="childText_3" refType="primFontSz" refFor="des" refForName="parentText_4" op="lte"/>
              <dgm:constr type="primFontSz" for="des" forName="childText_4" refType="primFontSz" refFor="des" refForName="parentText_4" op="lte"/>
              <dgm:constr type="primFontSz" for="des" forName="childText_5" refType="primFontSz" refFor="des" refForName="parentText_4" op="lte"/>
              <dgm:constr type="primFontSz" for="des" forName="childText_6" refType="primFontSz" refFor="des" refForName="parentText_4" op="lte"/>
              <dgm:constr type="primFontSz" for="des" forName="childText_1" refType="primFontSz" refFor="des" refForName="parentText_5" op="lte"/>
              <dgm:constr type="primFontSz" for="des" forName="childText_2" refType="primFontSz" refFor="des" refForName="parentText_5" op="lte"/>
              <dgm:constr type="primFontSz" for="des" forName="childText_3" refType="primFontSz" refFor="des" refForName="parentText_5" op="lte"/>
              <dgm:constr type="primFontSz" for="des" forName="childText_4" refType="primFontSz" refFor="des" refForName="parentText_5" op="lte"/>
              <dgm:constr type="primFontSz" for="des" forName="childText_5" refType="primFontSz" refFor="des" refForName="parentText_5" op="lte"/>
              <dgm:constr type="primFontSz" for="des" forName="childText_6" refType="primFontSz" refFor="des" refForName="parentText_5" op="lte"/>
              <dgm:constr type="primFontSz" for="des" forName="childText_1" refType="primFontSz" refFor="des" refForName="parentText_6" op="lte"/>
              <dgm:constr type="primFontSz" for="des" forName="childText_2" refType="primFontSz" refFor="des" refForName="parentText_6" op="lte"/>
              <dgm:constr type="primFontSz" for="des" forName="childText_3" refType="primFontSz" refFor="des" refForName="parentText_6" op="lte"/>
              <dgm:constr type="primFontSz" for="des" forName="childText_4" refType="primFontSz" refFor="des" refForName="parentText_6" op="lte"/>
              <dgm:constr type="primFontSz" for="des" forName="childText_5" refType="primFontSz" refFor="des" refForName="parentText_6" op="lte"/>
              <dgm:constr type="primFontSz" for="des" forName="childText_6" refType="primFontSz" refFor="des" refForName="parentText_6" op="lte"/>
              <dgm:constr type="primFontSz" for="des" forName="parentText_2" refType="primFontSz" refFor="des" refForName="parentText_1" op="equ"/>
              <dgm:constr type="primFontSz" for="des" forName="parentText_3" refType="primFontSz" refFor="des" refForName="parentText_1" op="equ"/>
              <dgm:constr type="primFontSz" for="des" forName="parentText_4" refType="primFontSz" refFor="des" refForName="parentText_1" op="equ"/>
              <dgm:constr type="primFontSz" for="des" forName="parentText_5" refType="primFontSz" refFor="des" refForName="parentText_1" op="equ"/>
              <dgm:constr type="primFontSz" for="des" forName="parentText_6" refType="primFontSz" refFor="des" refForName="parentText_1" op="equ"/>
              <dgm:constr type="primFontSz" for="des" forName="childText_2" refType="primFontSz" refFor="des" refForName="childText_1" op="equ"/>
              <dgm:constr type="primFontSz" for="des" forName="childText_3" refType="primFontSz" refFor="des" refForName="childText_1" op="equ"/>
              <dgm:constr type="primFontSz" for="des" forName="childText_4" refType="primFontSz" refFor="des" refForName="childText_1" op="equ"/>
              <dgm:constr type="primFontSz" for="des" forName="childText_5" refType="primFontSz" refFor="des" refForName="childText_1" op="equ"/>
              <dgm:constr type="primFontSz" for="des" forName="childText_6" refType="primFontSz" refFor="des" refForName="childText_1" op="equ"/>
              <dgm:constr type="l" for="ch" forName="accentShape_1" refType="w" fact="0"/>
              <dgm:constr type="t" for="ch" forName="accentShape_1" refType="h" fact="0"/>
              <dgm:constr type="w" for="ch" forName="accentShape_1" refType="w" fact="0.1473"/>
              <dgm:constr type="h" for="ch" forName="accentShape_1" refType="h"/>
              <dgm:constr type="l" for="ch" forName="accentShape_2" refType="w" fact="0.1608"/>
              <dgm:constr type="t" for="ch" forName="accentShape_2" refType="h" fact="0.1"/>
              <dgm:constr type="w" for="ch" forName="accentShape_2" refType="w" fact="0.1473"/>
              <dgm:constr type="h" for="ch" forName="accentShape_2" refType="h" fact="0.9"/>
              <dgm:constr type="l" for="ch" forName="accentShape_3" refType="w" fact="0.3216"/>
              <dgm:constr type="t" for="ch" forName="accentShape_3" refType="h" fact="0.2"/>
              <dgm:constr type="w" for="ch" forName="accentShape_3" refType="w" fact="0.1473"/>
              <dgm:constr type="h" for="ch" forName="accentShape_3" refType="h" fact="0.8"/>
              <dgm:constr type="l" for="ch" forName="accentShape_4" refType="w" fact="0.4824"/>
              <dgm:constr type="t" for="ch" forName="accentShape_4" refType="h" fact="0.3"/>
              <dgm:constr type="w" for="ch" forName="accentShape_4" refType="w" fact="0.1473"/>
              <dgm:constr type="h" for="ch" forName="accentShape_4" refType="h" fact="0.7"/>
              <dgm:constr type="l" for="ch" forName="accentShape_5" refType="w" fact="0.6432"/>
              <dgm:constr type="t" for="ch" forName="accentShape_5" refType="h" fact="0.4"/>
              <dgm:constr type="w" for="ch" forName="accentShape_5" refType="w" fact="0.1473"/>
              <dgm:constr type="h" for="ch" forName="accentShape_5" refType="h" fact="0.6"/>
              <dgm:constr type="l" for="ch" forName="accentShape_6" refType="w" fact="0.8056"/>
              <dgm:constr type="t" for="ch" forName="accentShape_6" refType="h" fact="0.5"/>
              <dgm:constr type="w" for="ch" forName="accentShape_6" refType="w" fact="0.1473"/>
              <dgm:constr type="h" for="ch" forName="accentShape_6" refType="h" fact="0.5"/>
              <dgm:constr type="l" for="ch" forName="childText_1" refType="w" fact="0"/>
              <dgm:constr type="t" for="ch" forName="childText_1" refType="h" fact="0"/>
              <dgm:constr type="w" for="ch" forName="childText_1" refType="w" refFor="ch" refForName="accentShape_1" fact="0.7"/>
              <dgm:constr type="h" for="ch" forName="childText_1" refType="h" refFor="ch" refForName="accentShape_1"/>
              <dgm:constr type="l" for="ch" forName="childText_2" refType="w" fact="0.1608"/>
              <dgm:constr type="t" for="ch" forName="childText_2" refType="h" fact="0.1"/>
              <dgm:constr type="w" for="ch" forName="childText_2" refType="w" refFor="ch" refForName="accentShape_2" fact="0.7"/>
              <dgm:constr type="h" for="ch" forName="childText_2" refType="h" refFor="ch" refForName="accentShape_2"/>
              <dgm:constr type="l" for="ch" forName="childText_3" refType="w" fact="0.3216"/>
              <dgm:constr type="t" for="ch" forName="childText_3" refType="h" fact="0.2"/>
              <dgm:constr type="w" for="ch" forName="childText_3" refType="w" refFor="ch" refForName="accentShape_3" fact="0.7"/>
              <dgm:constr type="h" for="ch" forName="childText_3" refType="h" refFor="ch" refForName="accentShape_3"/>
              <dgm:constr type="l" for="ch" forName="childText_4" refType="w" fact="0.4824"/>
              <dgm:constr type="t" for="ch" forName="childText_4" refType="h" fact="0.3"/>
              <dgm:constr type="w" for="ch" forName="childText_4" refType="w" refFor="ch" refForName="accentShape_4" fact="0.7"/>
              <dgm:constr type="h" for="ch" forName="childText_4" refType="h" refFor="ch" refForName="accentShape_4"/>
              <dgm:constr type="l" for="ch" forName="childText_5" refType="w" fact="0.6432"/>
              <dgm:constr type="t" for="ch" forName="childText_5" refType="h" fact="0.4"/>
              <dgm:constr type="w" for="ch" forName="childText_5" refType="w" refFor="ch" refForName="accentShape_5" fact="0.7"/>
              <dgm:constr type="h" for="ch" forName="childText_5" refType="h" refFor="ch" refForName="accentShape_5"/>
              <dgm:constr type="l" for="ch" forName="childText_6" refType="w" fact="0.8056"/>
              <dgm:constr type="t" for="ch" forName="childText_6" refType="h" fact="0.5"/>
              <dgm:constr type="w" for="ch" forName="childText_6" refType="w" refFor="ch" refForName="accentShape_6" fact="0.7"/>
              <dgm:constr type="h" for="ch" forName="childText_6" refType="h" refFor="ch" refForName="accentShape_6"/>
              <dgm:constr type="l" for="ch" forName="parentText_1" refType="w" fact="0.1045"/>
              <dgm:constr type="t" for="ch" forName="parentText_1" refType="h" fact="0"/>
              <dgm:constr type="w" for="ch" forName="parentText_1" refType="w" refFor="ch" refForName="accentShape_1" fact="0.26"/>
              <dgm:constr type="h" for="ch" forName="parentText_1" refType="h" refFor="ch" refForName="accentShape_1" fact="0.9"/>
              <dgm:constr type="l" for="ch" forName="parentText_2" refType="w" fact="0.2653"/>
              <dgm:constr type="t" for="ch" forName="parentText_2" refType="h" fact="0.1"/>
              <dgm:constr type="w" for="ch" forName="parentText_2" refType="w" refFor="ch" refForName="accentShape_2" fact="0.26"/>
              <dgm:constr type="h" for="ch" forName="parentText_2" refType="h" refFor="ch" refForName="accentShape_2" fact="0.9"/>
              <dgm:constr type="l" for="ch" forName="parentText_3" refType="w" fact="0.4261"/>
              <dgm:constr type="t" for="ch" forName="parentText_3" refType="h" fact="0.2"/>
              <dgm:constr type="w" for="ch" forName="parentText_3" refType="w" refFor="ch" refForName="accentShape_3" fact="0.26"/>
              <dgm:constr type="h" for="ch" forName="parentText_3" refType="h" refFor="ch" refForName="accentShape_3" fact="0.9"/>
              <dgm:constr type="l" for="ch" forName="parentText_4" refType="w" fact="0.5869"/>
              <dgm:constr type="t" for="ch" forName="parentText_4" refType="h" fact="0.3"/>
              <dgm:constr type="w" for="ch" forName="parentText_4" refType="w" refFor="ch" refForName="accentShape_4" fact="0.26"/>
              <dgm:constr type="h" for="ch" forName="parentText_4" refType="h" refFor="ch" refForName="accentShape_4" fact="0.9"/>
              <dgm:constr type="l" for="ch" forName="parentText_5" refType="w" fact="0.7477"/>
              <dgm:constr type="t" for="ch" forName="parentText_5" refType="h" fact="0.4"/>
              <dgm:constr type="w" for="ch" forName="parentText_5" refType="w" refFor="ch" refForName="accentShape_5" fact="0.26"/>
              <dgm:constr type="h" for="ch" forName="parentText_5" refType="h" refFor="ch" refForName="accentShape_5" fact="0.9"/>
              <dgm:constr type="l" for="ch" forName="parentText_6" refType="w" fact="0.9101"/>
              <dgm:constr type="t" for="ch" forName="parentText_6" refType="h" fact="0.5"/>
              <dgm:constr type="w" for="ch" forName="parentText_6" refType="w" refFor="ch" refForName="accentShape_6" fact="0.26"/>
              <dgm:constr type="h" for="ch" forName="parentText_6" refType="h" refFor="ch" refForName="accentShape_6" fact="0.9"/>
            </dgm:constrLst>
          </dgm:if>
          <dgm:else name="Name25">
            <dgm:constrLst>
              <dgm:constr type="primFontSz" for="des" forName="childText_1" val="65"/>
              <dgm:constr type="primFontSz" for="des" forName="parentText_1" val="65"/>
              <dgm:constr type="primFontSz" for="des" forName="childText_1" refType="primFontSz" refFor="des" refForName="parentText_1" op="lte"/>
              <dgm:constr type="primFontSz" for="des" forName="childText_2" refType="primFontSz" refFor="des" refForName="parentText_1" op="lte"/>
              <dgm:constr type="primFontSz" for="des" forName="childText_3" refType="primFontSz" refFor="des" refForName="parentText_1" op="lte"/>
              <dgm:constr type="primFontSz" for="des" forName="childText_4" refType="primFontSz" refFor="des" refForName="parentText_1" op="lte"/>
              <dgm:constr type="primFontSz" for="des" forName="childText_5" refType="primFontSz" refFor="des" refForName="parentText_1" op="lte"/>
              <dgm:constr type="primFontSz" for="des" forName="childText_6" refType="primFontSz" refFor="des" refForName="parentText_1" op="lte"/>
              <dgm:constr type="primFontSz" for="des" forName="childText_1" refType="primFontSz" refFor="des" refForName="parentText_2" op="lte"/>
              <dgm:constr type="primFontSz" for="des" forName="childText_2" refType="primFontSz" refFor="des" refForName="parentText_2" op="lte"/>
              <dgm:constr type="primFontSz" for="des" forName="childText_3" refType="primFontSz" refFor="des" refForName="parentText_2" op="lte"/>
              <dgm:constr type="primFontSz" for="des" forName="childText_4" refType="primFontSz" refFor="des" refForName="parentText_2" op="lte"/>
              <dgm:constr type="primFontSz" for="des" forName="childText_5" refType="primFontSz" refFor="des" refForName="parentText_2" op="lte"/>
              <dgm:constr type="primFontSz" for="des" forName="childText_6" refType="primFontSz" refFor="des" refForName="parentText_2" op="lte"/>
              <dgm:constr type="primFontSz" for="des" forName="childText_1" refType="primFontSz" refFor="des" refForName="parentText_3" op="lte"/>
              <dgm:constr type="primFontSz" for="des" forName="childText_2" refType="primFontSz" refFor="des" refForName="parentText_3" op="lte"/>
              <dgm:constr type="primFontSz" for="des" forName="childText_3" refType="primFontSz" refFor="des" refForName="parentText_3" op="lte"/>
              <dgm:constr type="primFontSz" for="des" forName="childText_4" refType="primFontSz" refFor="des" refForName="parentText_3" op="lte"/>
              <dgm:constr type="primFontSz" for="des" forName="childText_5" refType="primFontSz" refFor="des" refForName="parentText_3" op="lte"/>
              <dgm:constr type="primFontSz" for="des" forName="childText_6" refType="primFontSz" refFor="des" refForName="parentText_3" op="lte"/>
              <dgm:constr type="primFontSz" for="des" forName="childText_1" refType="primFontSz" refFor="des" refForName="parentText_4" op="lte"/>
              <dgm:constr type="primFontSz" for="des" forName="childText_2" refType="primFontSz" refFor="des" refForName="parentText_4" op="lte"/>
              <dgm:constr type="primFontSz" for="des" forName="childText_3" refType="primFontSz" refFor="des" refForName="parentText_4" op="lte"/>
              <dgm:constr type="primFontSz" for="des" forName="childText_4" refType="primFontSz" refFor="des" refForName="parentText_4" op="lte"/>
              <dgm:constr type="primFontSz" for="des" forName="childText_5" refType="primFontSz" refFor="des" refForName="parentText_4" op="lte"/>
              <dgm:constr type="primFontSz" for="des" forName="childText_6" refType="primFontSz" refFor="des" refForName="parentText_4" op="lte"/>
              <dgm:constr type="primFontSz" for="des" forName="childText_1" refType="primFontSz" refFor="des" refForName="parentText_5" op="lte"/>
              <dgm:constr type="primFontSz" for="des" forName="childText_2" refType="primFontSz" refFor="des" refForName="parentText_5" op="lte"/>
              <dgm:constr type="primFontSz" for="des" forName="childText_3" refType="primFontSz" refFor="des" refForName="parentText_5" op="lte"/>
              <dgm:constr type="primFontSz" for="des" forName="childText_4" refType="primFontSz" refFor="des" refForName="parentText_5" op="lte"/>
              <dgm:constr type="primFontSz" for="des" forName="childText_5" refType="primFontSz" refFor="des" refForName="parentText_5" op="lte"/>
              <dgm:constr type="primFontSz" for="des" forName="childText_6" refType="primFontSz" refFor="des" refForName="parentText_5" op="lte"/>
              <dgm:constr type="primFontSz" for="des" forName="childText_1" refType="primFontSz" refFor="des" refForName="parentText_6" op="lte"/>
              <dgm:constr type="primFontSz" for="des" forName="childText_2" refType="primFontSz" refFor="des" refForName="parentText_6" op="lte"/>
              <dgm:constr type="primFontSz" for="des" forName="childText_3" refType="primFontSz" refFor="des" refForName="parentText_6" op="lte"/>
              <dgm:constr type="primFontSz" for="des" forName="childText_4" refType="primFontSz" refFor="des" refForName="parentText_6" op="lte"/>
              <dgm:constr type="primFontSz" for="des" forName="childText_5" refType="primFontSz" refFor="des" refForName="parentText_6" op="lte"/>
              <dgm:constr type="primFontSz" for="des" forName="childText_6" refType="primFontSz" refFor="des" refForName="parentText_6" op="lte"/>
              <dgm:constr type="primFontSz" for="des" forName="parentText_2" refType="primFontSz" refFor="des" refForName="parentText_1" op="equ"/>
              <dgm:constr type="primFontSz" for="des" forName="parentText_3" refType="primFontSz" refFor="des" refForName="parentText_1" op="equ"/>
              <dgm:constr type="primFontSz" for="des" forName="parentText_4" refType="primFontSz" refFor="des" refForName="parentText_1" op="equ"/>
              <dgm:constr type="primFontSz" for="des" forName="parentText_5" refType="primFontSz" refFor="des" refForName="parentText_1" op="equ"/>
              <dgm:constr type="primFontSz" for="des" forName="parentText_6" refType="primFontSz" refFor="des" refForName="parentText_1" op="equ"/>
              <dgm:constr type="primFontSz" for="des" forName="childText_2" refType="primFontSz" refFor="des" refForName="childText_1" op="equ"/>
              <dgm:constr type="primFontSz" for="des" forName="childText_3" refType="primFontSz" refFor="des" refForName="childText_1" op="equ"/>
              <dgm:constr type="primFontSz" for="des" forName="childText_4" refType="primFontSz" refFor="des" refForName="childText_1" op="equ"/>
              <dgm:constr type="primFontSz" for="des" forName="childText_5" refType="primFontSz" refFor="des" refForName="childText_1" op="equ"/>
              <dgm:constr type="primFontSz" for="des" forName="childText_6" refType="primFontSz" refFor="des" refForName="childText_1" op="equ"/>
              <dgm:constr type="l" for="ch" forName="accentShape_6" refType="w" fact="0"/>
              <dgm:constr type="t" for="ch" forName="accentShape_1" refType="h" fact="0"/>
              <dgm:constr type="w" for="ch" forName="accentShape_1" refType="w" fact="0.1473"/>
              <dgm:constr type="h" for="ch" forName="accentShape_1" refType="h"/>
              <dgm:constr type="l" for="ch" forName="accentShape_5" refType="w" fact="0.1608"/>
              <dgm:constr type="t" for="ch" forName="accentShape_2" refType="h" fact="0.1"/>
              <dgm:constr type="w" for="ch" forName="accentShape_2" refType="w" fact="0.1473"/>
              <dgm:constr type="h" for="ch" forName="accentShape_2" refType="h" fact="0.9"/>
              <dgm:constr type="l" for="ch" forName="accentShape_4" refType="w" fact="0.3216"/>
              <dgm:constr type="t" for="ch" forName="accentShape_3" refType="h" fact="0.2"/>
              <dgm:constr type="w" for="ch" forName="accentShape_3" refType="w" fact="0.1473"/>
              <dgm:constr type="h" for="ch" forName="accentShape_3" refType="h" fact="0.8"/>
              <dgm:constr type="l" for="ch" forName="accentShape_3" refType="w" fact="0.4824"/>
              <dgm:constr type="t" for="ch" forName="accentShape_4" refType="h" fact="0.3"/>
              <dgm:constr type="w" for="ch" forName="accentShape_4" refType="w" fact="0.1473"/>
              <dgm:constr type="h" for="ch" forName="accentShape_4" refType="h" fact="0.7"/>
              <dgm:constr type="l" for="ch" forName="accentShape_2" refType="w" fact="0.6432"/>
              <dgm:constr type="t" for="ch" forName="accentShape_5" refType="h" fact="0.4"/>
              <dgm:constr type="w" for="ch" forName="accentShape_5" refType="w" fact="0.1473"/>
              <dgm:constr type="h" for="ch" forName="accentShape_5" refType="h" fact="0.6"/>
              <dgm:constr type="l" for="ch" forName="accentShape_1" refType="w" fact="0.8056"/>
              <dgm:constr type="t" for="ch" forName="accentShape_6" refType="h" fact="0.5"/>
              <dgm:constr type="w" for="ch" forName="accentShape_6" refType="w" fact="0.1473"/>
              <dgm:constr type="h" for="ch" forName="accentShape_6" refType="h" fact="0.5"/>
              <dgm:constr type="l" for="ch" forName="childText_6" refType="w" fact="0"/>
              <dgm:constr type="t" for="ch" forName="childText_1" refType="h" fact="0"/>
              <dgm:constr type="w" for="ch" forName="childText_1" refType="w" refFor="ch" refForName="accentShape_1" fact="0.7"/>
              <dgm:constr type="h" for="ch" forName="childText_1" refType="h" refFor="ch" refForName="accentShape_1"/>
              <dgm:constr type="l" for="ch" forName="childText_5" refType="w" fact="0.1608"/>
              <dgm:constr type="t" for="ch" forName="childText_2" refType="h" fact="0.1"/>
              <dgm:constr type="w" for="ch" forName="childText_2" refType="w" refFor="ch" refForName="accentShape_2" fact="0.7"/>
              <dgm:constr type="h" for="ch" forName="childText_2" refType="h" refFor="ch" refForName="accentShape_2"/>
              <dgm:constr type="l" for="ch" forName="childText_4" refType="w" fact="0.3216"/>
              <dgm:constr type="t" for="ch" forName="childText_3" refType="h" fact="0.2"/>
              <dgm:constr type="w" for="ch" forName="childText_3" refType="w" refFor="ch" refForName="accentShape_3" fact="0.7"/>
              <dgm:constr type="h" for="ch" forName="childText_3" refType="h" refFor="ch" refForName="accentShape_3"/>
              <dgm:constr type="l" for="ch" forName="childText_3" refType="w" fact="0.4824"/>
              <dgm:constr type="t" for="ch" forName="childText_4" refType="h" fact="0.3"/>
              <dgm:constr type="w" for="ch" forName="childText_4" refType="w" refFor="ch" refForName="accentShape_4" fact="0.7"/>
              <dgm:constr type="h" for="ch" forName="childText_4" refType="h" refFor="ch" refForName="accentShape_4"/>
              <dgm:constr type="l" for="ch" forName="childText_2" refType="w" fact="0.6432"/>
              <dgm:constr type="t" for="ch" forName="childText_5" refType="h" fact="0.4"/>
              <dgm:constr type="w" for="ch" forName="childText_5" refType="w" refFor="ch" refForName="accentShape_5" fact="0.7"/>
              <dgm:constr type="h" for="ch" forName="childText_5" refType="h" refFor="ch" refForName="accentShape_5"/>
              <dgm:constr type="l" for="ch" forName="childText_1" refType="w" fact="0.8056"/>
              <dgm:constr type="t" for="ch" forName="childText_6" refType="h" fact="0.5"/>
              <dgm:constr type="w" for="ch" forName="childText_6" refType="w" refFor="ch" refForName="accentShape_6" fact="0.7"/>
              <dgm:constr type="h" for="ch" forName="childText_6" refType="h" refFor="ch" refForName="accentShape_6"/>
              <dgm:constr type="l" for="ch" forName="parentText_6" refType="w" fact="0.1045"/>
              <dgm:constr type="t" for="ch" forName="parentText_1" refType="h" fact="0"/>
              <dgm:constr type="w" for="ch" forName="parentText_1" refType="w" refFor="ch" refForName="accentShape_1" fact="0.26"/>
              <dgm:constr type="h" for="ch" forName="parentText_1" refType="h" refFor="ch" refForName="accentShape_1" fact="0.9"/>
              <dgm:constr type="l" for="ch" forName="parentText_5" refType="w" fact="0.2653"/>
              <dgm:constr type="t" for="ch" forName="parentText_2" refType="h" fact="0.1"/>
              <dgm:constr type="w" for="ch" forName="parentText_2" refType="w" refFor="ch" refForName="accentShape_2" fact="0.26"/>
              <dgm:constr type="h" for="ch" forName="parentText_2" refType="h" refFor="ch" refForName="accentShape_2" fact="0.9"/>
              <dgm:constr type="l" for="ch" forName="parentText_4" refType="w" fact="0.4261"/>
              <dgm:constr type="t" for="ch" forName="parentText_3" refType="h" fact="0.2"/>
              <dgm:constr type="w" for="ch" forName="parentText_3" refType="w" refFor="ch" refForName="accentShape_3" fact="0.26"/>
              <dgm:constr type="h" for="ch" forName="parentText_3" refType="h" refFor="ch" refForName="accentShape_3" fact="0.9"/>
              <dgm:constr type="l" for="ch" forName="parentText_3" refType="w" fact="0.5869"/>
              <dgm:constr type="t" for="ch" forName="parentText_4" refType="h" fact="0.3"/>
              <dgm:constr type="w" for="ch" forName="parentText_4" refType="w" refFor="ch" refForName="accentShape_4" fact="0.26"/>
              <dgm:constr type="h" for="ch" forName="parentText_4" refType="h" refFor="ch" refForName="accentShape_4" fact="0.9"/>
              <dgm:constr type="l" for="ch" forName="parentText_2" refType="w" fact="0.7477"/>
              <dgm:constr type="t" for="ch" forName="parentText_5" refType="h" fact="0.4"/>
              <dgm:constr type="w" for="ch" forName="parentText_5" refType="w" refFor="ch" refForName="accentShape_5" fact="0.26"/>
              <dgm:constr type="h" for="ch" forName="parentText_5" refType="h" refFor="ch" refForName="accentShape_5" fact="0.9"/>
              <dgm:constr type="l" for="ch" forName="parentText_1" refType="w" fact="0.9101"/>
              <dgm:constr type="t" for="ch" forName="parentText_6" refType="h" fact="0.5"/>
              <dgm:constr type="w" for="ch" forName="parentText_6" refType="w" refFor="ch" refForName="accentShape_6" fact="0.26"/>
              <dgm:constr type="h" for="ch" forName="parentText_6" refType="h" refFor="ch" refForName="accentShape_6" fact="0.9"/>
            </dgm:constrLst>
          </dgm:else>
        </dgm:choose>
      </dgm:if>
      <dgm:else name="Name26">
        <dgm:alg type="composite">
          <dgm:param type="ar" val="2.7874"/>
        </dgm:alg>
        <dgm:shape xmlns:r="http://schemas.openxmlformats.org/officeDocument/2006/relationships" r:blip="">
          <dgm:adjLst/>
        </dgm:shape>
        <dgm:choose name="Name27">
          <dgm:if name="Name28" func="var" arg="dir" op="equ" val="norm">
            <dgm:constrLst>
              <dgm:constr type="primFontSz" for="des" forName="childText_1" val="65"/>
              <dgm:constr type="primFontSz" for="des" forName="parentText_1" val="65"/>
              <dgm:constr type="primFontSz" for="des" forName="childText_1" refType="primFontSz" refFor="des" refForName="parentText_1" op="lte"/>
              <dgm:constr type="primFontSz" for="des" forName="childText_2" refType="primFontSz" refFor="des" refForName="parentText_1" op="lte"/>
              <dgm:constr type="primFontSz" for="des" forName="childText_3" refType="primFontSz" refFor="des" refForName="parentText_1" op="lte"/>
              <dgm:constr type="primFontSz" for="des" forName="childText_4" refType="primFontSz" refFor="des" refForName="parentText_1" op="lte"/>
              <dgm:constr type="primFontSz" for="des" forName="childText_5" refType="primFontSz" refFor="des" refForName="parentText_1" op="lte"/>
              <dgm:constr type="primFontSz" for="des" forName="childText_6" refType="primFontSz" refFor="des" refForName="parentText_1" op="lte"/>
              <dgm:constr type="primFontSz" for="des" forName="childText_7" refType="primFontSz" refFor="des" refForName="parentText_1" op="lte"/>
              <dgm:constr type="primFontSz" for="des" forName="childText_1" refType="primFontSz" refFor="des" refForName="parentText_2" op="lte"/>
              <dgm:constr type="primFontSz" for="des" forName="childText_2" refType="primFontSz" refFor="des" refForName="parentText_2" op="lte"/>
              <dgm:constr type="primFontSz" for="des" forName="childText_3" refType="primFontSz" refFor="des" refForName="parentText_2" op="lte"/>
              <dgm:constr type="primFontSz" for="des" forName="childText_4" refType="primFontSz" refFor="des" refForName="parentText_2" op="lte"/>
              <dgm:constr type="primFontSz" for="des" forName="childText_5" refType="primFontSz" refFor="des" refForName="parentText_2" op="lte"/>
              <dgm:constr type="primFontSz" for="des" forName="childText_6" refType="primFontSz" refFor="des" refForName="parentText_2" op="lte"/>
              <dgm:constr type="primFontSz" for="des" forName="childText_7" refType="primFontSz" refFor="des" refForName="parentText_2" op="lte"/>
              <dgm:constr type="primFontSz" for="des" forName="childText_1" refType="primFontSz" refFor="des" refForName="parentText_3" op="lte"/>
              <dgm:constr type="primFontSz" for="des" forName="childText_2" refType="primFontSz" refFor="des" refForName="parentText_3" op="lte"/>
              <dgm:constr type="primFontSz" for="des" forName="childText_3" refType="primFontSz" refFor="des" refForName="parentText_3" op="lte"/>
              <dgm:constr type="primFontSz" for="des" forName="childText_4" refType="primFontSz" refFor="des" refForName="parentText_3" op="lte"/>
              <dgm:constr type="primFontSz" for="des" forName="childText_5" refType="primFontSz" refFor="des" refForName="parentText_3" op="lte"/>
              <dgm:constr type="primFontSz" for="des" forName="childText_6" refType="primFontSz" refFor="des" refForName="parentText_3" op="lte"/>
              <dgm:constr type="primFontSz" for="des" forName="childText_7" refType="primFontSz" refFor="des" refForName="parentText_3" op="lte"/>
              <dgm:constr type="primFontSz" for="des" forName="childText_1" refType="primFontSz" refFor="des" refForName="parentText_4" op="lte"/>
              <dgm:constr type="primFontSz" for="des" forName="childText_2" refType="primFontSz" refFor="des" refForName="parentText_4" op="lte"/>
              <dgm:constr type="primFontSz" for="des" forName="childText_3" refType="primFontSz" refFor="des" refForName="parentText_4" op="lte"/>
              <dgm:constr type="primFontSz" for="des" forName="childText_4" refType="primFontSz" refFor="des" refForName="parentText_4" op="lte"/>
              <dgm:constr type="primFontSz" for="des" forName="childText_5" refType="primFontSz" refFor="des" refForName="parentText_4" op="lte"/>
              <dgm:constr type="primFontSz" for="des" forName="childText_6" refType="primFontSz" refFor="des" refForName="parentText_4" op="lte"/>
              <dgm:constr type="primFontSz" for="des" forName="childText_7" refType="primFontSz" refFor="des" refForName="parentText_4" op="lte"/>
              <dgm:constr type="primFontSz" for="des" forName="childText_1" refType="primFontSz" refFor="des" refForName="parentText_5" op="lte"/>
              <dgm:constr type="primFontSz" for="des" forName="childText_2" refType="primFontSz" refFor="des" refForName="parentText_5" op="lte"/>
              <dgm:constr type="primFontSz" for="des" forName="childText_3" refType="primFontSz" refFor="des" refForName="parentText_5" op="lte"/>
              <dgm:constr type="primFontSz" for="des" forName="childText_4" refType="primFontSz" refFor="des" refForName="parentText_5" op="lte"/>
              <dgm:constr type="primFontSz" for="des" forName="childText_5" refType="primFontSz" refFor="des" refForName="parentText_5" op="lte"/>
              <dgm:constr type="primFontSz" for="des" forName="childText_6" refType="primFontSz" refFor="des" refForName="parentText_5" op="lte"/>
              <dgm:constr type="primFontSz" for="des" forName="childText_7" refType="primFontSz" refFor="des" refForName="parentText_5" op="lte"/>
              <dgm:constr type="primFontSz" for="des" forName="childText_1" refType="primFontSz" refFor="des" refForName="parentText_6" op="lte"/>
              <dgm:constr type="primFontSz" for="des" forName="childText_2" refType="primFontSz" refFor="des" refForName="parentText_6" op="lte"/>
              <dgm:constr type="primFontSz" for="des" forName="childText_3" refType="primFontSz" refFor="des" refForName="parentText_6" op="lte"/>
              <dgm:constr type="primFontSz" for="des" forName="childText_4" refType="primFontSz" refFor="des" refForName="parentText_6" op="lte"/>
              <dgm:constr type="primFontSz" for="des" forName="childText_5" refType="primFontSz" refFor="des" refForName="parentText_6" op="lte"/>
              <dgm:constr type="primFontSz" for="des" forName="childText_6" refType="primFontSz" refFor="des" refForName="parentText_6" op="lte"/>
              <dgm:constr type="primFontSz" for="des" forName="childText_7" refType="primFontSz" refFor="des" refForName="parentText_6" op="lte"/>
              <dgm:constr type="primFontSz" for="des" forName="childText_1" refType="primFontSz" refFor="des" refForName="parentText_7" op="lte"/>
              <dgm:constr type="primFontSz" for="des" forName="childText_2" refType="primFontSz" refFor="des" refForName="parentText_7" op="lte"/>
              <dgm:constr type="primFontSz" for="des" forName="childText_3" refType="primFontSz" refFor="des" refForName="parentText_7" op="lte"/>
              <dgm:constr type="primFontSz" for="des" forName="childText_4" refType="primFontSz" refFor="des" refForName="parentText_7" op="lte"/>
              <dgm:constr type="primFontSz" for="des" forName="childText_5" refType="primFontSz" refFor="des" refForName="parentText_7" op="lte"/>
              <dgm:constr type="primFontSz" for="des" forName="childText_6" refType="primFontSz" refFor="des" refForName="parentText_7" op="lte"/>
              <dgm:constr type="primFontSz" for="des" forName="childText_7" refType="primFontSz" refFor="des" refForName="parentText_7" op="lte"/>
              <dgm:constr type="primFontSz" for="des" forName="parentText_2" refType="primFontSz" refFor="des" refForName="parentText_1" op="equ"/>
              <dgm:constr type="primFontSz" for="des" forName="parentText_3" refType="primFontSz" refFor="des" refForName="parentText_1" op="equ"/>
              <dgm:constr type="primFontSz" for="des" forName="parentText_4" refType="primFontSz" refFor="des" refForName="parentText_1" op="equ"/>
              <dgm:constr type="primFontSz" for="des" forName="parentText_5" refType="primFontSz" refFor="des" refForName="parentText_1" op="equ"/>
              <dgm:constr type="primFontSz" for="des" forName="parentText_6" refType="primFontSz" refFor="des" refForName="parentText_1" op="equ"/>
              <dgm:constr type="primFontSz" for="des" forName="parentText_7" refType="primFontSz" refFor="des" refForName="parentText_1" op="equ"/>
              <dgm:constr type="primFontSz" for="des" forName="childText_2" refType="primFontSz" refFor="des" refForName="childText_1" op="equ"/>
              <dgm:constr type="primFontSz" for="des" forName="childText_3" refType="primFontSz" refFor="des" refForName="childText_1" op="equ"/>
              <dgm:constr type="primFontSz" for="des" forName="childText_4" refType="primFontSz" refFor="des" refForName="childText_1" op="equ"/>
              <dgm:constr type="primFontSz" for="des" forName="childText_5" refType="primFontSz" refFor="des" refForName="childText_1" op="equ"/>
              <dgm:constr type="primFontSz" for="des" forName="childText_6" refType="primFontSz" refFor="des" refForName="childText_1" op="equ"/>
              <dgm:constr type="primFontSz" for="des" forName="childText_7" refType="primFontSz" refFor="des" refForName="childText_1" op="equ"/>
              <dgm:constr type="l" for="ch" forName="accentShape_1" refType="w" fact="0"/>
              <dgm:constr type="t" for="ch" forName="accentShape_1" refType="h" fact="0"/>
              <dgm:constr type="w" for="ch" forName="accentShape_1" refType="w" fact="0.1269"/>
              <dgm:constr type="h" for="ch" forName="accentShape_1" refType="h"/>
              <dgm:constr type="l" for="ch" forName="accentShape_2" refType="w" fact="0.1385"/>
              <dgm:constr type="t" for="ch" forName="accentShape_2" refType="h" fact="0.0833"/>
              <dgm:constr type="w" for="ch" forName="accentShape_2" refType="w" fact="0.1269"/>
              <dgm:constr type="h" for="ch" forName="accentShape_2" refType="h" fact="0.9165"/>
              <dgm:constr type="l" for="ch" forName="accentShape_3" refType="w" fact="0.277"/>
              <dgm:constr type="t" for="ch" forName="accentShape_3" refType="h" fact="0.1666"/>
              <dgm:constr type="w" for="ch" forName="accentShape_3" refType="w" fact="0.1269"/>
              <dgm:constr type="h" for="ch" forName="accentShape_3" refType="h" fact="0.8332"/>
              <dgm:constr type="l" for="ch" forName="accentShape_4" refType="w" fact="0.4155"/>
              <dgm:constr type="t" for="ch" forName="accentShape_4" refType="h" fact="0.2499"/>
              <dgm:constr type="w" for="ch" forName="accentShape_4" refType="w" fact="0.1269"/>
              <dgm:constr type="h" for="ch" forName="accentShape_4" refType="h" fact="0.7499"/>
              <dgm:constr type="l" for="ch" forName="accentShape_5" refType="w" fact="0.5539"/>
              <dgm:constr type="t" for="ch" forName="accentShape_5" refType="h" fact="0.3332"/>
              <dgm:constr type="w" for="ch" forName="accentShape_5" refType="w" fact="0.1269"/>
              <dgm:constr type="h" for="ch" forName="accentShape_5" refType="h" fact="0.6666"/>
              <dgm:constr type="l" for="ch" forName="accentShape_6" refType="w" fact="0.6938"/>
              <dgm:constr type="t" for="ch" forName="accentShape_6" refType="h" fact="0.4165"/>
              <dgm:constr type="w" for="ch" forName="accentShape_6" refType="w" fact="0.1269"/>
              <dgm:constr type="h" for="ch" forName="accentShape_6" refType="h" fact="0.5833"/>
              <dgm:constr type="l" for="ch" forName="accentShape_7" refType="w" fact="0.8326"/>
              <dgm:constr type="t" for="ch" forName="accentShape_7" refType="h" fact="0.5"/>
              <dgm:constr type="w" for="ch" forName="accentShape_7" refType="w" fact="0.1269"/>
              <dgm:constr type="h" for="ch" forName="accentShape_7" refType="h" fact="0.5"/>
              <dgm:constr type="l" for="ch" forName="parentText_1" refType="w" fact="0.0888"/>
              <dgm:constr type="t" for="ch" forName="parentText_1" refType="h" fact="0"/>
              <dgm:constr type="w" for="ch" forName="parentText_1" refType="w" refFor="ch" refForName="accentShape_1" fact="0.26"/>
              <dgm:constr type="h" for="ch" forName="parentText_1" refType="h" refFor="ch" refForName="accentShape_1" fact="0.9"/>
              <dgm:constr type="l" for="ch" forName="parentText_2" refType="w" fact="0.2273"/>
              <dgm:constr type="t" for="ch" forName="parentText_2" refType="h" fact="0.0833"/>
              <dgm:constr type="w" for="ch" forName="parentText_2" refType="w" refFor="ch" refForName="accentShape_2" fact="0.26"/>
              <dgm:constr type="h" for="ch" forName="parentText_2" refType="h" refFor="ch" refForName="accentShape_2" fact="0.9"/>
              <dgm:constr type="l" for="ch" forName="parentText_3" refType="w" fact="0.36583"/>
              <dgm:constr type="t" for="ch" forName="parentText_3" refType="h" fact="0.1666"/>
              <dgm:constr type="w" for="ch" forName="parentText_3" refType="w" refFor="ch" refForName="accentShape_3" fact="0.26"/>
              <dgm:constr type="h" for="ch" forName="parentText_3" refType="h" refFor="ch" refForName="accentShape_3" fact="0.9"/>
              <dgm:constr type="l" for="ch" forName="parentText_4" refType="w" fact="0.5043"/>
              <dgm:constr type="t" for="ch" forName="parentText_4" refType="h" fact="0.2499"/>
              <dgm:constr type="w" for="ch" forName="parentText_4" refType="w" refFor="ch" refForName="accentShape_4" fact="0.26"/>
              <dgm:constr type="h" for="ch" forName="parentText_4" refType="h" refFor="ch" refForName="accentShape_4" fact="0.9"/>
              <dgm:constr type="l" for="ch" forName="parentText_5" refType="w" fact="0.6427"/>
              <dgm:constr type="t" for="ch" forName="parentText_5" refType="h" fact="0.3332"/>
              <dgm:constr type="w" for="ch" forName="parentText_5" refType="w" refFor="ch" refForName="accentShape_5" fact="0.26"/>
              <dgm:constr type="h" for="ch" forName="parentText_5" refType="h" refFor="ch" refForName="accentShape_5" fact="0.9"/>
              <dgm:constr type="l" for="ch" forName="parentText_6" refType="w" fact="0.78263"/>
              <dgm:constr type="t" for="ch" forName="parentText_6" refType="h" fact="0.4165"/>
              <dgm:constr type="w" for="ch" forName="parentText_6" refType="w" refFor="ch" refForName="accentShape_6" fact="0.26"/>
              <dgm:constr type="h" for="ch" forName="parentText_6" refType="h" refFor="ch" refForName="accentShape_6" fact="0.9"/>
              <dgm:constr type="l" for="ch" forName="parentText_7" refType="w" fact="0.92143"/>
              <dgm:constr type="t" for="ch" forName="parentText_7" refType="h" fact="0.5"/>
              <dgm:constr type="w" for="ch" forName="parentText_7" refType="w" refFor="ch" refForName="accentShape_7" fact="0.26"/>
              <dgm:constr type="h" for="ch" forName="parentText_7" refType="h" refFor="ch" refForName="accentShape_7" fact="0.9"/>
              <dgm:constr type="l" for="ch" forName="childText_1" refType="w" fact="0"/>
              <dgm:constr type="t" for="ch" forName="childText_1" refType="h" fact="0"/>
              <dgm:constr type="w" for="ch" forName="childText_1" refType="w" refFor="ch" refForName="accentShape_1" fact="0.7"/>
              <dgm:constr type="h" for="ch" forName="childText_1" refType="h" refFor="ch" refForName="accentShape_1"/>
              <dgm:constr type="l" for="ch" forName="childText_2" refType="w" fact="0.1385"/>
              <dgm:constr type="t" for="ch" forName="childText_2" refType="h" fact="0.0833"/>
              <dgm:constr type="w" for="ch" forName="childText_2" refType="w" refFor="ch" refForName="accentShape_2" fact="0.7"/>
              <dgm:constr type="h" for="ch" forName="childText_2" refType="h" refFor="ch" refForName="accentShape_2"/>
              <dgm:constr type="l" for="ch" forName="childText_3" refType="w" fact="0.277"/>
              <dgm:constr type="t" for="ch" forName="childText_3" refType="h" fact="0.1666"/>
              <dgm:constr type="w" for="ch" forName="childText_3" refType="w" refFor="ch" refForName="accentShape_3" fact="0.7"/>
              <dgm:constr type="h" for="ch" forName="childText_3" refType="h" refFor="ch" refForName="accentShape_3"/>
              <dgm:constr type="l" for="ch" forName="childText_4" refType="w" fact="0.4155"/>
              <dgm:constr type="t" for="ch" forName="childText_4" refType="h" fact="0.2499"/>
              <dgm:constr type="w" for="ch" forName="childText_4" refType="w" refFor="ch" refForName="accentShape_4" fact="0.7"/>
              <dgm:constr type="h" for="ch" forName="childText_4" refType="h" refFor="ch" refForName="accentShape_4"/>
              <dgm:constr type="l" for="ch" forName="childText_5" refType="w" fact="0.5539"/>
              <dgm:constr type="t" for="ch" forName="childText_5" refType="h" fact="0.3332"/>
              <dgm:constr type="w" for="ch" forName="childText_5" refType="w" refFor="ch" refForName="accentShape_5" fact="0.7"/>
              <dgm:constr type="h" for="ch" forName="childText_5" refType="h" refFor="ch" refForName="accentShape_5"/>
              <dgm:constr type="l" for="ch" forName="childText_6" refType="w" fact="0.6938"/>
              <dgm:constr type="t" for="ch" forName="childText_6" refType="h" fact="0.4165"/>
              <dgm:constr type="w" for="ch" forName="childText_6" refType="w" refFor="ch" refForName="accentShape_6" fact="0.7"/>
              <dgm:constr type="h" for="ch" forName="childText_6" refType="h" refFor="ch" refForName="accentShape_6"/>
              <dgm:constr type="l" for="ch" forName="childText_7" refType="w" fact="0.8326"/>
              <dgm:constr type="t" for="ch" forName="childText_7" refType="h" fact="0.5"/>
              <dgm:constr type="w" for="ch" forName="childText_7" refType="w" refFor="ch" refForName="accentShape_7" fact="0.7"/>
              <dgm:constr type="h" for="ch" forName="childText_7" refType="h" refFor="ch" refForName="accentShape_7"/>
            </dgm:constrLst>
          </dgm:if>
          <dgm:else name="Name29">
            <dgm:constrLst>
              <dgm:constr type="primFontSz" for="des" forName="childText_1" val="65"/>
              <dgm:constr type="primFontSz" for="des" forName="parentText_1" val="65"/>
              <dgm:constr type="primFontSz" for="des" forName="childText_1" refType="primFontSz" refFor="des" refForName="parentText_1" op="lte"/>
              <dgm:constr type="primFontSz" for="des" forName="childText_2" refType="primFontSz" refFor="des" refForName="parentText_1" op="lte"/>
              <dgm:constr type="primFontSz" for="des" forName="childText_3" refType="primFontSz" refFor="des" refForName="parentText_1" op="lte"/>
              <dgm:constr type="primFontSz" for="des" forName="childText_4" refType="primFontSz" refFor="des" refForName="parentText_1" op="lte"/>
              <dgm:constr type="primFontSz" for="des" forName="childText_5" refType="primFontSz" refFor="des" refForName="parentText_1" op="lte"/>
              <dgm:constr type="primFontSz" for="des" forName="childText_6" refType="primFontSz" refFor="des" refForName="parentText_1" op="lte"/>
              <dgm:constr type="primFontSz" for="des" forName="childText_7" refType="primFontSz" refFor="des" refForName="parentText_1" op="lte"/>
              <dgm:constr type="primFontSz" for="des" forName="childText_1" refType="primFontSz" refFor="des" refForName="parentText_2" op="lte"/>
              <dgm:constr type="primFontSz" for="des" forName="childText_2" refType="primFontSz" refFor="des" refForName="parentText_2" op="lte"/>
              <dgm:constr type="primFontSz" for="des" forName="childText_3" refType="primFontSz" refFor="des" refForName="parentText_2" op="lte"/>
              <dgm:constr type="primFontSz" for="des" forName="childText_4" refType="primFontSz" refFor="des" refForName="parentText_2" op="lte"/>
              <dgm:constr type="primFontSz" for="des" forName="childText_5" refType="primFontSz" refFor="des" refForName="parentText_2" op="lte"/>
              <dgm:constr type="primFontSz" for="des" forName="childText_6" refType="primFontSz" refFor="des" refForName="parentText_2" op="lte"/>
              <dgm:constr type="primFontSz" for="des" forName="childText_7" refType="primFontSz" refFor="des" refForName="parentText_2" op="lte"/>
              <dgm:constr type="primFontSz" for="des" forName="childText_1" refType="primFontSz" refFor="des" refForName="parentText_3" op="lte"/>
              <dgm:constr type="primFontSz" for="des" forName="childText_2" refType="primFontSz" refFor="des" refForName="parentText_3" op="lte"/>
              <dgm:constr type="primFontSz" for="des" forName="childText_3" refType="primFontSz" refFor="des" refForName="parentText_3" op="lte"/>
              <dgm:constr type="primFontSz" for="des" forName="childText_4" refType="primFontSz" refFor="des" refForName="parentText_3" op="lte"/>
              <dgm:constr type="primFontSz" for="des" forName="childText_5" refType="primFontSz" refFor="des" refForName="parentText_3" op="lte"/>
              <dgm:constr type="primFontSz" for="des" forName="childText_6" refType="primFontSz" refFor="des" refForName="parentText_3" op="lte"/>
              <dgm:constr type="primFontSz" for="des" forName="childText_7" refType="primFontSz" refFor="des" refForName="parentText_3" op="lte"/>
              <dgm:constr type="primFontSz" for="des" forName="childText_1" refType="primFontSz" refFor="des" refForName="parentText_4" op="lte"/>
              <dgm:constr type="primFontSz" for="des" forName="childText_2" refType="primFontSz" refFor="des" refForName="parentText_4" op="lte"/>
              <dgm:constr type="primFontSz" for="des" forName="childText_3" refType="primFontSz" refFor="des" refForName="parentText_4" op="lte"/>
              <dgm:constr type="primFontSz" for="des" forName="childText_4" refType="primFontSz" refFor="des" refForName="parentText_4" op="lte"/>
              <dgm:constr type="primFontSz" for="des" forName="childText_5" refType="primFontSz" refFor="des" refForName="parentText_4" op="lte"/>
              <dgm:constr type="primFontSz" for="des" forName="childText_6" refType="primFontSz" refFor="des" refForName="parentText_4" op="lte"/>
              <dgm:constr type="primFontSz" for="des" forName="childText_7" refType="primFontSz" refFor="des" refForName="parentText_4" op="lte"/>
              <dgm:constr type="primFontSz" for="des" forName="childText_1" refType="primFontSz" refFor="des" refForName="parentText_5" op="lte"/>
              <dgm:constr type="primFontSz" for="des" forName="childText_2" refType="primFontSz" refFor="des" refForName="parentText_5" op="lte"/>
              <dgm:constr type="primFontSz" for="des" forName="childText_3" refType="primFontSz" refFor="des" refForName="parentText_5" op="lte"/>
              <dgm:constr type="primFontSz" for="des" forName="childText_4" refType="primFontSz" refFor="des" refForName="parentText_5" op="lte"/>
              <dgm:constr type="primFontSz" for="des" forName="childText_5" refType="primFontSz" refFor="des" refForName="parentText_5" op="lte"/>
              <dgm:constr type="primFontSz" for="des" forName="childText_6" refType="primFontSz" refFor="des" refForName="parentText_5" op="lte"/>
              <dgm:constr type="primFontSz" for="des" forName="childText_7" refType="primFontSz" refFor="des" refForName="parentText_5" op="lte"/>
              <dgm:constr type="primFontSz" for="des" forName="childText_1" refType="primFontSz" refFor="des" refForName="parentText_6" op="lte"/>
              <dgm:constr type="primFontSz" for="des" forName="childText_2" refType="primFontSz" refFor="des" refForName="parentText_6" op="lte"/>
              <dgm:constr type="primFontSz" for="des" forName="childText_3" refType="primFontSz" refFor="des" refForName="parentText_6" op="lte"/>
              <dgm:constr type="primFontSz" for="des" forName="childText_4" refType="primFontSz" refFor="des" refForName="parentText_6" op="lte"/>
              <dgm:constr type="primFontSz" for="des" forName="childText_5" refType="primFontSz" refFor="des" refForName="parentText_6" op="lte"/>
              <dgm:constr type="primFontSz" for="des" forName="childText_6" refType="primFontSz" refFor="des" refForName="parentText_6" op="lte"/>
              <dgm:constr type="primFontSz" for="des" forName="childText_7" refType="primFontSz" refFor="des" refForName="parentText_6" op="lte"/>
              <dgm:constr type="primFontSz" for="des" forName="childText_1" refType="primFontSz" refFor="des" refForName="parentText_7" op="lte"/>
              <dgm:constr type="primFontSz" for="des" forName="childText_2" refType="primFontSz" refFor="des" refForName="parentText_7" op="lte"/>
              <dgm:constr type="primFontSz" for="des" forName="childText_3" refType="primFontSz" refFor="des" refForName="parentText_7" op="lte"/>
              <dgm:constr type="primFontSz" for="des" forName="childText_4" refType="primFontSz" refFor="des" refForName="parentText_7" op="lte"/>
              <dgm:constr type="primFontSz" for="des" forName="childText_5" refType="primFontSz" refFor="des" refForName="parentText_7" op="lte"/>
              <dgm:constr type="primFontSz" for="des" forName="childText_6" refType="primFontSz" refFor="des" refForName="parentText_7" op="lte"/>
              <dgm:constr type="primFontSz" for="des" forName="childText_7" refType="primFontSz" refFor="des" refForName="parentText_7" op="lte"/>
              <dgm:constr type="primFontSz" for="des" forName="parentText_2" refType="primFontSz" refFor="des" refForName="parentText_1" op="equ"/>
              <dgm:constr type="primFontSz" for="des" forName="parentText_3" refType="primFontSz" refFor="des" refForName="parentText_1" op="equ"/>
              <dgm:constr type="primFontSz" for="des" forName="parentText_4" refType="primFontSz" refFor="des" refForName="parentText_1" op="equ"/>
              <dgm:constr type="primFontSz" for="des" forName="parentText_5" refType="primFontSz" refFor="des" refForName="parentText_1" op="equ"/>
              <dgm:constr type="primFontSz" for="des" forName="parentText_6" refType="primFontSz" refFor="des" refForName="parentText_1" op="equ"/>
              <dgm:constr type="primFontSz" for="des" forName="parentText_7" refType="primFontSz" refFor="des" refForName="parentText_1" op="equ"/>
              <dgm:constr type="primFontSz" for="des" forName="childText_2" refType="primFontSz" refFor="des" refForName="childText_1" op="equ"/>
              <dgm:constr type="primFontSz" for="des" forName="childText_3" refType="primFontSz" refFor="des" refForName="childText_1" op="equ"/>
              <dgm:constr type="primFontSz" for="des" forName="childText_4" refType="primFontSz" refFor="des" refForName="childText_1" op="equ"/>
              <dgm:constr type="primFontSz" for="des" forName="childText_5" refType="primFontSz" refFor="des" refForName="childText_1" op="equ"/>
              <dgm:constr type="primFontSz" for="des" forName="childText_6" refType="primFontSz" refFor="des" refForName="childText_1" op="equ"/>
              <dgm:constr type="primFontSz" for="des" forName="childText_7" refType="primFontSz" refFor="des" refForName="childText_1" op="equ"/>
              <dgm:constr type="l" for="ch" forName="accentShape_7" refType="w" fact="0"/>
              <dgm:constr type="t" for="ch" forName="accentShape_1" refType="h" fact="0"/>
              <dgm:constr type="w" for="ch" forName="accentShape_1" refType="w" fact="0.1269"/>
              <dgm:constr type="h" for="ch" forName="accentShape_1" refType="h"/>
              <dgm:constr type="l" for="ch" forName="accentShape_6" refType="w" fact="0.1385"/>
              <dgm:constr type="t" for="ch" forName="accentShape_2" refType="h" fact="0.0833"/>
              <dgm:constr type="w" for="ch" forName="accentShape_2" refType="w" fact="0.1269"/>
              <dgm:constr type="h" for="ch" forName="accentShape_2" refType="h" fact="0.9165"/>
              <dgm:constr type="l" for="ch" forName="accentShape_5" refType="w" fact="0.277"/>
              <dgm:constr type="t" for="ch" forName="accentShape_3" refType="h" fact="0.1666"/>
              <dgm:constr type="w" for="ch" forName="accentShape_3" refType="w" fact="0.1269"/>
              <dgm:constr type="h" for="ch" forName="accentShape_3" refType="h" fact="0.8332"/>
              <dgm:constr type="l" for="ch" forName="accentShape_4" refType="w" fact="0.4155"/>
              <dgm:constr type="t" for="ch" forName="accentShape_4" refType="h" fact="0.2499"/>
              <dgm:constr type="w" for="ch" forName="accentShape_4" refType="w" fact="0.1269"/>
              <dgm:constr type="h" for="ch" forName="accentShape_4" refType="h" fact="0.7499"/>
              <dgm:constr type="l" for="ch" forName="accentShape_3" refType="w" fact="0.5539"/>
              <dgm:constr type="t" for="ch" forName="accentShape_5" refType="h" fact="0.3332"/>
              <dgm:constr type="w" for="ch" forName="accentShape_5" refType="w" fact="0.1269"/>
              <dgm:constr type="h" for="ch" forName="accentShape_5" refType="h" fact="0.6666"/>
              <dgm:constr type="l" for="ch" forName="accentShape_2" refType="w" fact="0.6938"/>
              <dgm:constr type="t" for="ch" forName="accentShape_6" refType="h" fact="0.4165"/>
              <dgm:constr type="w" for="ch" forName="accentShape_6" refType="w" fact="0.1269"/>
              <dgm:constr type="h" for="ch" forName="accentShape_6" refType="h" fact="0.5833"/>
              <dgm:constr type="l" for="ch" forName="accentShape_1" refType="w" fact="0.8326"/>
              <dgm:constr type="t" for="ch" forName="accentShape_7" refType="h" fact="0.5"/>
              <dgm:constr type="w" for="ch" forName="accentShape_7" refType="w" fact="0.1269"/>
              <dgm:constr type="h" for="ch" forName="accentShape_7" refType="h" fact="0.5"/>
              <dgm:constr type="l" for="ch" forName="parentText_7" refType="w" fact="0.0888"/>
              <dgm:constr type="t" for="ch" forName="parentText_1" refType="h" fact="0"/>
              <dgm:constr type="w" for="ch" forName="parentText_1" refType="w" refFor="ch" refForName="accentShape_1" fact="0.26"/>
              <dgm:constr type="h" for="ch" forName="parentText_1" refType="h" refFor="ch" refForName="accentShape_1" fact="0.9"/>
              <dgm:constr type="l" for="ch" forName="parentText_6" refType="w" fact="0.2273"/>
              <dgm:constr type="t" for="ch" forName="parentText_2" refType="h" fact="0.0833"/>
              <dgm:constr type="w" for="ch" forName="parentText_2" refType="w" refFor="ch" refForName="accentShape_2" fact="0.26"/>
              <dgm:constr type="h" for="ch" forName="parentText_2" refType="h" refFor="ch" refForName="accentShape_2" fact="0.9"/>
              <dgm:constr type="l" for="ch" forName="parentText_5" refType="w" fact="0.36583"/>
              <dgm:constr type="t" for="ch" forName="parentText_3" refType="h" fact="0.1666"/>
              <dgm:constr type="w" for="ch" forName="parentText_3" refType="w" refFor="ch" refForName="accentShape_3" fact="0.26"/>
              <dgm:constr type="h" for="ch" forName="parentText_3" refType="h" refFor="ch" refForName="accentShape_3" fact="0.9"/>
              <dgm:constr type="l" for="ch" forName="parentText_4" refType="w" fact="0.5043"/>
              <dgm:constr type="t" for="ch" forName="parentText_4" refType="h" fact="0.2499"/>
              <dgm:constr type="w" for="ch" forName="parentText_4" refType="w" refFor="ch" refForName="accentShape_4" fact="0.26"/>
              <dgm:constr type="h" for="ch" forName="parentText_4" refType="h" refFor="ch" refForName="accentShape_4" fact="0.9"/>
              <dgm:constr type="l" for="ch" forName="parentText_3" refType="w" fact="0.6427"/>
              <dgm:constr type="t" for="ch" forName="parentText_5" refType="h" fact="0.3332"/>
              <dgm:constr type="w" for="ch" forName="parentText_5" refType="w" refFor="ch" refForName="accentShape_5" fact="0.26"/>
              <dgm:constr type="h" for="ch" forName="parentText_5" refType="h" refFor="ch" refForName="accentShape_5" fact="0.9"/>
              <dgm:constr type="l" for="ch" forName="parentText_2" refType="w" fact="0.78263"/>
              <dgm:constr type="t" for="ch" forName="parentText_6" refType="h" fact="0.4165"/>
              <dgm:constr type="w" for="ch" forName="parentText_6" refType="w" refFor="ch" refForName="accentShape_6" fact="0.26"/>
              <dgm:constr type="h" for="ch" forName="parentText_6" refType="h" refFor="ch" refForName="accentShape_6" fact="0.9"/>
              <dgm:constr type="l" for="ch" forName="parentText_1" refType="w" fact="0.92143"/>
              <dgm:constr type="t" for="ch" forName="parentText_7" refType="h" fact="0.5"/>
              <dgm:constr type="w" for="ch" forName="parentText_7" refType="w" refFor="ch" refForName="accentShape_7" fact="0.26"/>
              <dgm:constr type="h" for="ch" forName="parentText_7" refType="h" refFor="ch" refForName="accentShape_7" fact="0.9"/>
              <dgm:constr type="l" for="ch" forName="childText_7" refType="w" fact="0"/>
              <dgm:constr type="t" for="ch" forName="childText_1" refType="h" fact="0"/>
              <dgm:constr type="w" for="ch" forName="childText_1" refType="w" refFor="ch" refForName="accentShape_1" fact="0.7"/>
              <dgm:constr type="h" for="ch" forName="childText_1" refType="h" refFor="ch" refForName="accentShape_1"/>
              <dgm:constr type="l" for="ch" forName="childText_6" refType="w" fact="0.1385"/>
              <dgm:constr type="t" for="ch" forName="childText_2" refType="h" fact="0.0833"/>
              <dgm:constr type="w" for="ch" forName="childText_2" refType="w" refFor="ch" refForName="accentShape_2" fact="0.7"/>
              <dgm:constr type="h" for="ch" forName="childText_2" refType="h" refFor="ch" refForName="accentShape_2"/>
              <dgm:constr type="l" for="ch" forName="childText_5" refType="w" fact="0.277"/>
              <dgm:constr type="t" for="ch" forName="childText_3" refType="h" fact="0.1666"/>
              <dgm:constr type="w" for="ch" forName="childText_3" refType="w" refFor="ch" refForName="accentShape_3" fact="0.7"/>
              <dgm:constr type="h" for="ch" forName="childText_3" refType="h" refFor="ch" refForName="accentShape_3"/>
              <dgm:constr type="l" for="ch" forName="childText_4" refType="w" fact="0.4155"/>
              <dgm:constr type="t" for="ch" forName="childText_4" refType="h" fact="0.2499"/>
              <dgm:constr type="w" for="ch" forName="childText_4" refType="w" refFor="ch" refForName="accentShape_4" fact="0.7"/>
              <dgm:constr type="h" for="ch" forName="childText_4" refType="h" refFor="ch" refForName="accentShape_4"/>
              <dgm:constr type="l" for="ch" forName="childText_3" refType="w" fact="0.5539"/>
              <dgm:constr type="t" for="ch" forName="childText_5" refType="h" fact="0.3332"/>
              <dgm:constr type="w" for="ch" forName="childText_5" refType="w" refFor="ch" refForName="accentShape_5" fact="0.7"/>
              <dgm:constr type="h" for="ch" forName="childText_5" refType="h" refFor="ch" refForName="accentShape_5"/>
              <dgm:constr type="l" for="ch" forName="childText_2" refType="w" fact="0.6938"/>
              <dgm:constr type="t" for="ch" forName="childText_6" refType="h" fact="0.4165"/>
              <dgm:constr type="w" for="ch" forName="childText_6" refType="w" refFor="ch" refForName="accentShape_6" fact="0.7"/>
              <dgm:constr type="h" for="ch" forName="childText_6" refType="h" refFor="ch" refForName="accentShape_6"/>
              <dgm:constr type="l" for="ch" forName="childText_1" refType="w" fact="0.8326"/>
              <dgm:constr type="t" for="ch" forName="childText_7" refType="h" fact="0.5"/>
              <dgm:constr type="w" for="ch" forName="childText_7" refType="w" refFor="ch" refForName="accentShape_7" fact="0.7"/>
              <dgm:constr type="h" for="ch" forName="childText_7" refType="h" refFor="ch" refForName="accentShape_7"/>
            </dgm:constrLst>
          </dgm:else>
        </dgm:choose>
      </dgm:else>
    </dgm:choose>
    <dgm:forEach name="wrapper" axis="self" ptType="parTrans">
      <dgm:forEach name="accentRepeat" axis="self">
        <dgm:layoutNode name="imageRepeatNode" styleLbl="node1">
          <dgm:alg type="sp"/>
          <dgm:shape xmlns:r="http://schemas.openxmlformats.org/officeDocument/2006/relationships" type="rect" r:blip="" zOrderOff="-10">
            <dgm:adjLst/>
          </dgm:shape>
          <dgm:presOf axis="self"/>
        </dgm:layoutNode>
      </dgm:forEach>
    </dgm:forEach>
    <dgm:forEach name="Name30" axis="ch" ptType="node" cnt="1">
      <dgm:layoutNode name="parentText_1" styleLbl="node1">
        <dgm:varLst>
          <dgm:chMax val="1"/>
          <dgm:chPref val="1"/>
          <dgm:bulletEnabled val="1"/>
        </dgm:varLst>
        <dgm:alg type="tx">
          <dgm:param type="parTxLTRAlign" val="r"/>
          <dgm:param type="shpTxLTRAlignCh" val="r"/>
          <dgm:param type="txAnchorVertCh" val="mid"/>
          <dgm:param type="autoTxRot" val="grav"/>
        </dgm:alg>
        <dgm:shape xmlns:r="http://schemas.openxmlformats.org/officeDocument/2006/relationships" rot="-90" type="rect" r:blip="" hideGeom="1">
          <dgm:adjLst/>
        </dgm:shape>
        <dgm:presOf axis="self" ptType="node"/>
        <dgm:constrLst>
          <dgm:constr type="lMarg" refType="primFontSz" fact="0.3"/>
          <dgm:constr type="rMarg" refType="primFontSz" fact="0.45"/>
          <dgm:constr type="tMarg" refType="primFontSz" fact="0"/>
          <dgm:constr type="bMarg" refType="primFontSz" fact="0.1"/>
        </dgm:constrLst>
        <dgm:ruleLst>
          <dgm:rule type="primFontSz" val="5" fact="NaN" max="NaN"/>
        </dgm:ruleLst>
      </dgm:layoutNode>
      <dgm:layoutNode name="childText_1" styleLbl="node1">
        <dgm:varLst>
          <dgm:chMax val="0"/>
          <dgm:chPref val="0"/>
          <dgm:bulletEnabled val="1"/>
        </dgm:varLst>
        <dgm:alg type="tx">
          <dgm:param type="txAnchorVert" val="t"/>
          <dgm:param type="parTxLTRAlign" val="l"/>
        </dgm:alg>
        <dgm:shape xmlns:r="http://schemas.openxmlformats.org/officeDocument/2006/relationships" type="rect" r:blip="" hideGeom="1">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Shape_1">
        <dgm:alg type="sp"/>
        <dgm:shape xmlns:r="http://schemas.openxmlformats.org/officeDocument/2006/relationships" r:blip="">
          <dgm:adjLst/>
        </dgm:shape>
        <dgm:presOf/>
        <dgm:constrLst/>
        <dgm:forEach name="Name31" ref="accentRepeat"/>
      </dgm:layoutNode>
    </dgm:forEach>
    <dgm:forEach name="Name32" axis="ch" ptType="node" st="2" cnt="1">
      <dgm:layoutNode name="parentText_2">
        <dgm:varLst>
          <dgm:chMax val="1"/>
          <dgm:chPref val="1"/>
          <dgm:bulletEnabled val="1"/>
        </dgm:varLst>
        <dgm:alg type="tx">
          <dgm:param type="parTxLTRAlign" val="r"/>
          <dgm:param type="shpTxLTRAlignCh" val="r"/>
          <dgm:param type="txAnchorVertCh" val="mid"/>
          <dgm:param type="autoTxRot" val="grav"/>
        </dgm:alg>
        <dgm:shape xmlns:r="http://schemas.openxmlformats.org/officeDocument/2006/relationships" rot="-90" type="rect" r:blip="" hideGeom="1">
          <dgm:adjLst/>
        </dgm:shape>
        <dgm:presOf axis="self" ptType="node"/>
        <dgm:constrLst>
          <dgm:constr type="lMarg" refType="primFontSz" fact="0.3"/>
          <dgm:constr type="rMarg" refType="primFontSz" fact="0.45"/>
          <dgm:constr type="tMarg" refType="primFontSz" fact="0"/>
          <dgm:constr type="bMarg" refType="primFontSz" fact="0.1"/>
        </dgm:constrLst>
        <dgm:ruleLst>
          <dgm:rule type="primFontSz" val="5" fact="NaN" max="NaN"/>
        </dgm:ruleLst>
      </dgm:layoutNode>
      <dgm:layoutNode name="childText_2">
        <dgm:varLst>
          <dgm:chMax val="0"/>
          <dgm:chPref val="0"/>
          <dgm:bulletEnabled val="1"/>
        </dgm:varLst>
        <dgm:alg type="tx">
          <dgm:param type="txAnchorVert" val="t"/>
          <dgm:param type="parTxLTRAlign" val="l"/>
        </dgm:alg>
        <dgm:shape xmlns:r="http://schemas.openxmlformats.org/officeDocument/2006/relationships" type="rect" r:blip="" hideGeom="1">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Shape_2">
        <dgm:alg type="sp"/>
        <dgm:shape xmlns:r="http://schemas.openxmlformats.org/officeDocument/2006/relationships" r:blip="">
          <dgm:adjLst/>
        </dgm:shape>
        <dgm:presOf/>
        <dgm:constrLst/>
        <dgm:forEach name="Name33" ref="accentRepeat"/>
      </dgm:layoutNode>
    </dgm:forEach>
    <dgm:forEach name="Name34" axis="ch" ptType="node" st="3" cnt="1">
      <dgm:layoutNode name="parentText_3">
        <dgm:varLst>
          <dgm:chMax val="1"/>
          <dgm:chPref val="1"/>
          <dgm:bulletEnabled val="1"/>
        </dgm:varLst>
        <dgm:alg type="tx">
          <dgm:param type="parTxLTRAlign" val="r"/>
          <dgm:param type="shpTxLTRAlignCh" val="r"/>
          <dgm:param type="txAnchorVertCh" val="mid"/>
          <dgm:param type="autoTxRot" val="grav"/>
        </dgm:alg>
        <dgm:shape xmlns:r="http://schemas.openxmlformats.org/officeDocument/2006/relationships" rot="-90" type="rect" r:blip="" hideGeom="1">
          <dgm:adjLst/>
        </dgm:shape>
        <dgm:presOf axis="self" ptType="node"/>
        <dgm:constrLst>
          <dgm:constr type="lMarg" refType="primFontSz" fact="0.3"/>
          <dgm:constr type="rMarg" refType="primFontSz" fact="0.45"/>
          <dgm:constr type="tMarg" refType="primFontSz" fact="0"/>
          <dgm:constr type="bMarg" refType="primFontSz" fact="0.1"/>
        </dgm:constrLst>
        <dgm:ruleLst>
          <dgm:rule type="primFontSz" val="5" fact="NaN" max="NaN"/>
        </dgm:ruleLst>
      </dgm:layoutNode>
      <dgm:layoutNode name="childText_3">
        <dgm:varLst>
          <dgm:chMax val="0"/>
          <dgm:chPref val="0"/>
          <dgm:bulletEnabled val="1"/>
        </dgm:varLst>
        <dgm:alg type="tx">
          <dgm:param type="txAnchorVert" val="t"/>
          <dgm:param type="parTxLTRAlign" val="l"/>
        </dgm:alg>
        <dgm:shape xmlns:r="http://schemas.openxmlformats.org/officeDocument/2006/relationships" type="rect" r:blip="" hideGeom="1">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Shape_3">
        <dgm:alg type="sp"/>
        <dgm:shape xmlns:r="http://schemas.openxmlformats.org/officeDocument/2006/relationships" r:blip="">
          <dgm:adjLst/>
        </dgm:shape>
        <dgm:presOf/>
        <dgm:constrLst/>
        <dgm:forEach name="Name35" ref="accentRepeat"/>
      </dgm:layoutNode>
    </dgm:forEach>
    <dgm:forEach name="Name36" axis="ch" ptType="node" st="4" cnt="1">
      <dgm:layoutNode name="parentText_4">
        <dgm:varLst>
          <dgm:chMax val="1"/>
          <dgm:chPref val="1"/>
          <dgm:bulletEnabled val="1"/>
        </dgm:varLst>
        <dgm:alg type="tx">
          <dgm:param type="parTxLTRAlign" val="r"/>
          <dgm:param type="shpTxLTRAlignCh" val="r"/>
          <dgm:param type="txAnchorVertCh" val="mid"/>
          <dgm:param type="autoTxRot" val="grav"/>
        </dgm:alg>
        <dgm:shape xmlns:r="http://schemas.openxmlformats.org/officeDocument/2006/relationships" rot="-90" type="rect" r:blip="" hideGeom="1">
          <dgm:adjLst/>
        </dgm:shape>
        <dgm:presOf axis="self" ptType="node"/>
        <dgm:constrLst>
          <dgm:constr type="lMarg" refType="primFontSz" fact="0.3"/>
          <dgm:constr type="rMarg" refType="primFontSz" fact="0.45"/>
          <dgm:constr type="tMarg" refType="primFontSz" fact="0"/>
          <dgm:constr type="bMarg" refType="primFontSz" fact="0.1"/>
        </dgm:constrLst>
        <dgm:ruleLst>
          <dgm:rule type="primFontSz" val="5" fact="NaN" max="NaN"/>
        </dgm:ruleLst>
      </dgm:layoutNode>
      <dgm:layoutNode name="childText_4">
        <dgm:varLst>
          <dgm:chMax val="0"/>
          <dgm:chPref val="0"/>
          <dgm:bulletEnabled val="1"/>
        </dgm:varLst>
        <dgm:alg type="tx">
          <dgm:param type="txAnchorVert" val="t"/>
          <dgm:param type="parTxLTRAlign" val="l"/>
        </dgm:alg>
        <dgm:shape xmlns:r="http://schemas.openxmlformats.org/officeDocument/2006/relationships" type="rect" r:blip="" hideGeom="1">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Shape_4">
        <dgm:alg type="sp"/>
        <dgm:shape xmlns:r="http://schemas.openxmlformats.org/officeDocument/2006/relationships" r:blip="">
          <dgm:adjLst/>
        </dgm:shape>
        <dgm:presOf/>
        <dgm:constrLst/>
        <dgm:forEach name="Name37" ref="accentRepeat"/>
      </dgm:layoutNode>
    </dgm:forEach>
    <dgm:forEach name="Name38" axis="ch" ptType="node" st="5" cnt="1">
      <dgm:layoutNode name="parentText_5">
        <dgm:varLst>
          <dgm:chMax val="1"/>
          <dgm:chPref val="1"/>
          <dgm:bulletEnabled val="1"/>
        </dgm:varLst>
        <dgm:alg type="tx">
          <dgm:param type="parTxLTRAlign" val="r"/>
          <dgm:param type="shpTxLTRAlignCh" val="r"/>
          <dgm:param type="txAnchorVertCh" val="mid"/>
          <dgm:param type="autoTxRot" val="grav"/>
        </dgm:alg>
        <dgm:shape xmlns:r="http://schemas.openxmlformats.org/officeDocument/2006/relationships" rot="-90" type="rect" r:blip="" hideGeom="1">
          <dgm:adjLst/>
        </dgm:shape>
        <dgm:presOf axis="self" ptType="node"/>
        <dgm:constrLst>
          <dgm:constr type="lMarg" refType="primFontSz" fact="0.3"/>
          <dgm:constr type="rMarg" refType="primFontSz" fact="0.45"/>
          <dgm:constr type="tMarg" refType="primFontSz" fact="0"/>
          <dgm:constr type="bMarg" refType="primFontSz" fact="0.1"/>
        </dgm:constrLst>
        <dgm:ruleLst>
          <dgm:rule type="primFontSz" val="5" fact="NaN" max="NaN"/>
        </dgm:ruleLst>
      </dgm:layoutNode>
      <dgm:layoutNode name="childText_5">
        <dgm:varLst>
          <dgm:chMax val="0"/>
          <dgm:chPref val="0"/>
          <dgm:bulletEnabled val="1"/>
        </dgm:varLst>
        <dgm:alg type="tx">
          <dgm:param type="txAnchorVert" val="t"/>
          <dgm:param type="parTxLTRAlign" val="l"/>
        </dgm:alg>
        <dgm:shape xmlns:r="http://schemas.openxmlformats.org/officeDocument/2006/relationships" type="rect" r:blip="" hideGeom="1">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Shape_5">
        <dgm:alg type="sp"/>
        <dgm:shape xmlns:r="http://schemas.openxmlformats.org/officeDocument/2006/relationships" r:blip="">
          <dgm:adjLst/>
        </dgm:shape>
        <dgm:presOf/>
        <dgm:constrLst/>
        <dgm:forEach name="Name39" ref="accentRepeat"/>
      </dgm:layoutNode>
    </dgm:forEach>
    <dgm:forEach name="Name40" axis="ch" ptType="node" st="6" cnt="1">
      <dgm:layoutNode name="parentText_6">
        <dgm:varLst>
          <dgm:chMax val="1"/>
          <dgm:chPref val="1"/>
          <dgm:bulletEnabled val="1"/>
        </dgm:varLst>
        <dgm:alg type="tx">
          <dgm:param type="parTxLTRAlign" val="r"/>
          <dgm:param type="shpTxLTRAlignCh" val="r"/>
          <dgm:param type="txAnchorVertCh" val="mid"/>
          <dgm:param type="autoTxRot" val="grav"/>
        </dgm:alg>
        <dgm:shape xmlns:r="http://schemas.openxmlformats.org/officeDocument/2006/relationships" rot="-90" type="rect" r:blip="" hideGeom="1">
          <dgm:adjLst/>
        </dgm:shape>
        <dgm:presOf axis="self" ptType="node"/>
        <dgm:constrLst>
          <dgm:constr type="lMarg" refType="primFontSz" fact="0.3"/>
          <dgm:constr type="rMarg" refType="primFontSz" fact="0.3"/>
          <dgm:constr type="tMarg" refType="primFontSz" fact="0"/>
          <dgm:constr type="bMarg" refType="primFontSz" fact="0.1"/>
        </dgm:constrLst>
        <dgm:ruleLst>
          <dgm:rule type="primFontSz" val="5" fact="NaN" max="NaN"/>
        </dgm:ruleLst>
      </dgm:layoutNode>
      <dgm:layoutNode name="childText_6">
        <dgm:varLst>
          <dgm:chMax val="0"/>
          <dgm:chPref val="0"/>
          <dgm:bulletEnabled val="1"/>
        </dgm:varLst>
        <dgm:alg type="tx">
          <dgm:param type="txAnchorVert" val="t"/>
          <dgm:param type="parTxLTRAlign" val="l"/>
        </dgm:alg>
        <dgm:shape xmlns:r="http://schemas.openxmlformats.org/officeDocument/2006/relationships" type="rect" r:blip="" hideGeom="1">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Shape_6">
        <dgm:alg type="sp"/>
        <dgm:shape xmlns:r="http://schemas.openxmlformats.org/officeDocument/2006/relationships" r:blip="">
          <dgm:adjLst/>
        </dgm:shape>
        <dgm:presOf/>
        <dgm:constrLst/>
        <dgm:forEach name="Name41" ref="accentRepeat"/>
      </dgm:layoutNode>
    </dgm:forEach>
    <dgm:forEach name="Name42" axis="ch" ptType="node" st="7" cnt="1">
      <dgm:layoutNode name="parentText_7">
        <dgm:varLst>
          <dgm:chMax val="1"/>
          <dgm:chPref val="1"/>
          <dgm:bulletEnabled val="1"/>
        </dgm:varLst>
        <dgm:alg type="tx">
          <dgm:param type="parTxLTRAlign" val="r"/>
          <dgm:param type="shpTxLTRAlignCh" val="r"/>
          <dgm:param type="txAnchorVertCh" val="mid"/>
          <dgm:param type="autoTxRot" val="grav"/>
        </dgm:alg>
        <dgm:shape xmlns:r="http://schemas.openxmlformats.org/officeDocument/2006/relationships" rot="-90" type="rect" r:blip="" hideGeom="1">
          <dgm:adjLst/>
        </dgm:shape>
        <dgm:presOf axis="self" ptType="node"/>
        <dgm:constrLst>
          <dgm:constr type="lMarg" refType="primFontSz" fact="0.3"/>
          <dgm:constr type="rMarg" refType="primFontSz" fact="0.3"/>
          <dgm:constr type="tMarg" refType="primFontSz" fact="0"/>
          <dgm:constr type="bMarg" refType="primFontSz" fact="0.1"/>
        </dgm:constrLst>
        <dgm:ruleLst>
          <dgm:rule type="primFontSz" val="5" fact="NaN" max="NaN"/>
        </dgm:ruleLst>
      </dgm:layoutNode>
      <dgm:layoutNode name="childText_7">
        <dgm:varLst>
          <dgm:chMax val="0"/>
          <dgm:chPref val="0"/>
          <dgm:bulletEnabled val="1"/>
        </dgm:varLst>
        <dgm:alg type="tx">
          <dgm:param type="txAnchorVert" val="t"/>
          <dgm:param type="parTxLTRAlign" val="l"/>
        </dgm:alg>
        <dgm:shape xmlns:r="http://schemas.openxmlformats.org/officeDocument/2006/relationships" type="rect" r:blip="" hideGeom="1">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Shape_7">
        <dgm:alg type="sp"/>
        <dgm:shape xmlns:r="http://schemas.openxmlformats.org/officeDocument/2006/relationships" r:blip="">
          <dgm:adjLst/>
        </dgm:shape>
        <dgm:presOf/>
        <dgm:constrLst/>
        <dgm:forEach name="Name43" ref="accentRepea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257A097-6B5E-46D7-A865-9D8964A16C39}" type="datetimeFigureOut">
              <a:rPr lang="en-US" smtClean="0"/>
              <a:t>1/9/2018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64FA7A1-03B4-4F01-8593-918D4D05F409}" type="slidenum">
              <a:rPr lang="en-US" smtClean="0"/>
              <a:t>‹#›</a:t>
            </a:fld>
            <a:endParaRPr lang="en-US"/>
          </a:p>
        </p:txBody>
      </p:sp>
    </p:spTree>
    <p:extLst>
      <p:ext uri="{BB962C8B-B14F-4D97-AF65-F5344CB8AC3E}">
        <p14:creationId xmlns:p14="http://schemas.microsoft.com/office/powerpoint/2010/main" val="429811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b="1" kern="1200" baseline="0" dirty="0" smtClean="0">
                <a:solidFill>
                  <a:schemeClr val="tx1"/>
                </a:solidFill>
                <a:latin typeface="+mn-lt"/>
                <a:ea typeface="+mn-ea"/>
                <a:cs typeface="+mn-cs"/>
              </a:rPr>
              <a:t>Check List Method :</a:t>
            </a:r>
          </a:p>
          <a:p>
            <a:r>
              <a:rPr lang="en-US" sz="1200" kern="1200" baseline="0" dirty="0" smtClean="0">
                <a:solidFill>
                  <a:schemeClr val="tx1"/>
                </a:solidFill>
                <a:latin typeface="+mn-lt"/>
                <a:ea typeface="+mn-ea"/>
                <a:cs typeface="+mn-cs"/>
              </a:rPr>
              <a:t>It is simplest method of testing. In this method a questionnaire is prepared by the researcher containing items that are commonly</a:t>
            </a:r>
          </a:p>
          <a:p>
            <a:r>
              <a:rPr lang="en-US" sz="1200" kern="1200" baseline="0" dirty="0" smtClean="0">
                <a:solidFill>
                  <a:schemeClr val="tx1"/>
                </a:solidFill>
                <a:latin typeface="+mn-lt"/>
                <a:ea typeface="+mn-ea"/>
                <a:cs typeface="+mn-cs"/>
              </a:rPr>
              <a:t>found in all types of ads. Then he has to put a tick mark against </a:t>
            </a:r>
            <a:r>
              <a:rPr lang="en-US" sz="1200" kern="1200" baseline="0" dirty="0" smtClean="0">
                <a:solidFill>
                  <a:schemeClr val="tx1"/>
                </a:solidFill>
                <a:latin typeface="+mn-lt"/>
                <a:ea typeface="+mn-ea"/>
                <a:cs typeface="+mn-cs"/>
              </a:rPr>
              <a:t>the item </a:t>
            </a:r>
            <a:r>
              <a:rPr lang="en-US" sz="1200" kern="1200" baseline="0" dirty="0" smtClean="0">
                <a:solidFill>
                  <a:schemeClr val="tx1"/>
                </a:solidFill>
                <a:latin typeface="+mn-lt"/>
                <a:ea typeface="+mn-ea"/>
                <a:cs typeface="+mn-cs"/>
              </a:rPr>
              <a:t>appearing in the ad. This method can be used to find out attention value, interest value, under-standing and education value etc. It is easy to conduct, less time and money is consumed. But it is difficult to</a:t>
            </a:r>
          </a:p>
          <a:p>
            <a:r>
              <a:rPr lang="en-US" sz="1200" kern="1200" baseline="0" dirty="0" smtClean="0">
                <a:solidFill>
                  <a:schemeClr val="tx1"/>
                </a:solidFill>
                <a:latin typeface="+mn-lt"/>
                <a:ea typeface="+mn-ea"/>
                <a:cs typeface="+mn-cs"/>
              </a:rPr>
              <a:t>judge consumer reactions by a mere check list.</a:t>
            </a:r>
          </a:p>
          <a:p>
            <a:r>
              <a:rPr lang="en-US" sz="1200" b="1" kern="1200" baseline="0" dirty="0" smtClean="0">
                <a:solidFill>
                  <a:schemeClr val="tx1"/>
                </a:solidFill>
                <a:latin typeface="+mn-lt"/>
                <a:ea typeface="+mn-ea"/>
                <a:cs typeface="+mn-cs"/>
              </a:rPr>
              <a:t>Consumer Jury Method :</a:t>
            </a:r>
          </a:p>
          <a:p>
            <a:r>
              <a:rPr lang="en-US" sz="1200" kern="1200" baseline="0" dirty="0" smtClean="0">
                <a:solidFill>
                  <a:schemeClr val="tx1"/>
                </a:solidFill>
                <a:latin typeface="+mn-lt"/>
                <a:ea typeface="+mn-ea"/>
                <a:cs typeface="+mn-cs"/>
              </a:rPr>
              <a:t>A consumer jury is a small group of people who may be considered typical buyers of the product or service advertised. The advertiser enquires with them and their opinions on an advertisement are sought. On the basis of their opinions, he may accept or reject the advertisement campaign.</a:t>
            </a:r>
          </a:p>
          <a:p>
            <a:r>
              <a:rPr lang="en-US" sz="1200" b="1" kern="1200" baseline="0" dirty="0" smtClean="0">
                <a:solidFill>
                  <a:schemeClr val="tx1"/>
                </a:solidFill>
                <a:latin typeface="+mn-lt"/>
                <a:ea typeface="+mn-ea"/>
                <a:cs typeface="+mn-cs"/>
              </a:rPr>
              <a:t>Sales Area Test :</a:t>
            </a:r>
          </a:p>
          <a:p>
            <a:r>
              <a:rPr lang="en-US" sz="1200" kern="1200" baseline="0" dirty="0" smtClean="0">
                <a:solidFill>
                  <a:schemeClr val="tx1"/>
                </a:solidFill>
                <a:latin typeface="+mn-lt"/>
                <a:ea typeface="+mn-ea"/>
                <a:cs typeface="+mn-cs"/>
              </a:rPr>
              <a:t>In this method a campaign, is run with different appeals in separate comparable markets (usually cities) for a particular period of time, the effectiveness of the ad campaign is evaluated by comparing actual sales made to consumers in different markets. That sales are which is giving highest sales is considered as more effective and accordingly ad copy is selected.</a:t>
            </a:r>
          </a:p>
          <a:p>
            <a:endParaRPr lang="en-US" sz="1200" kern="1200" baseline="0" dirty="0" smtClean="0">
              <a:solidFill>
                <a:schemeClr val="tx1"/>
              </a:solidFill>
              <a:latin typeface="+mn-lt"/>
              <a:ea typeface="+mn-ea"/>
              <a:cs typeface="+mn-cs"/>
            </a:endParaRPr>
          </a:p>
          <a:p>
            <a:r>
              <a:rPr lang="en-US" sz="1200" b="1" kern="1200" baseline="0" dirty="0" smtClean="0">
                <a:solidFill>
                  <a:schemeClr val="tx1"/>
                </a:solidFill>
                <a:latin typeface="+mn-lt"/>
                <a:ea typeface="+mn-ea"/>
                <a:cs typeface="+mn-cs"/>
              </a:rPr>
              <a:t>Inquiry Coupon Response :</a:t>
            </a:r>
          </a:p>
          <a:p>
            <a:r>
              <a:rPr lang="en-US" sz="1200" kern="1200" baseline="0" dirty="0" smtClean="0">
                <a:solidFill>
                  <a:schemeClr val="tx1"/>
                </a:solidFill>
                <a:latin typeface="+mn-lt"/>
                <a:ea typeface="+mn-ea"/>
                <a:cs typeface="+mn-cs"/>
              </a:rPr>
              <a:t>Under this, the advertiser sends an inquiry coupon through newspapers or magazines which will have to be sent back to the advertiser duly filled in by the respondent. The number of inquiries or coupons sent back will ascertain the effectiveness of the advertisement. </a:t>
            </a:r>
            <a:endParaRPr lang="en-US" sz="1200" kern="1200" baseline="0" dirty="0" smtClean="0">
              <a:solidFill>
                <a:schemeClr val="tx1"/>
              </a:solidFill>
              <a:latin typeface="+mn-lt"/>
              <a:ea typeface="+mn-ea"/>
              <a:cs typeface="+mn-cs"/>
            </a:endParaRPr>
          </a:p>
          <a:p>
            <a:endParaRPr lang="en-US" sz="1200" kern="1200" baseline="0" dirty="0" smtClean="0">
              <a:solidFill>
                <a:schemeClr val="tx1"/>
              </a:solidFill>
              <a:latin typeface="+mn-lt"/>
              <a:ea typeface="+mn-ea"/>
              <a:cs typeface="+mn-cs"/>
            </a:endParaRPr>
          </a:p>
          <a:p>
            <a:r>
              <a:rPr lang="en-US" sz="1200" b="1" kern="1200" baseline="0" dirty="0" smtClean="0">
                <a:solidFill>
                  <a:schemeClr val="tx1"/>
                </a:solidFill>
                <a:latin typeface="+mn-lt"/>
                <a:ea typeface="+mn-ea"/>
                <a:cs typeface="+mn-cs"/>
              </a:rPr>
              <a:t>(a) Projective Technique : The purpose of this test is to avoid the </a:t>
            </a:r>
            <a:r>
              <a:rPr lang="en-US" sz="1200" kern="1200" baseline="0" dirty="0" smtClean="0">
                <a:solidFill>
                  <a:schemeClr val="tx1"/>
                </a:solidFill>
                <a:latin typeface="+mn-lt"/>
                <a:ea typeface="+mn-ea"/>
                <a:cs typeface="+mn-cs"/>
              </a:rPr>
              <a:t>drawback of direct questioning and allow the respondent to reveal</a:t>
            </a:r>
          </a:p>
          <a:p>
            <a:r>
              <a:rPr lang="en-US" sz="1200" kern="1200" baseline="0" dirty="0" smtClean="0">
                <a:solidFill>
                  <a:schemeClr val="tx1"/>
                </a:solidFill>
                <a:latin typeface="+mn-lt"/>
                <a:ea typeface="+mn-ea"/>
                <a:cs typeface="+mn-cs"/>
              </a:rPr>
              <a:t>his feelings about an advertising situation various types of projective techniques are :</a:t>
            </a:r>
          </a:p>
          <a:p>
            <a:r>
              <a:rPr lang="en-US" sz="1200" b="1" kern="1200" baseline="0" dirty="0" smtClean="0">
                <a:solidFill>
                  <a:schemeClr val="tx1"/>
                </a:solidFill>
                <a:latin typeface="+mn-lt"/>
                <a:ea typeface="+mn-ea"/>
                <a:cs typeface="+mn-cs"/>
              </a:rPr>
              <a:t>(</a:t>
            </a:r>
            <a:r>
              <a:rPr lang="en-US" sz="1200" b="1" kern="1200" baseline="0" dirty="0" err="1" smtClean="0">
                <a:solidFill>
                  <a:schemeClr val="tx1"/>
                </a:solidFill>
                <a:latin typeface="+mn-lt"/>
                <a:ea typeface="+mn-ea"/>
                <a:cs typeface="+mn-cs"/>
              </a:rPr>
              <a:t>i</a:t>
            </a:r>
            <a:r>
              <a:rPr lang="en-US" sz="1200" b="1" kern="1200" baseline="0" dirty="0" smtClean="0">
                <a:solidFill>
                  <a:schemeClr val="tx1"/>
                </a:solidFill>
                <a:latin typeface="+mn-lt"/>
                <a:ea typeface="+mn-ea"/>
                <a:cs typeface="+mn-cs"/>
              </a:rPr>
              <a:t>) Depth Interview : The respondent is given the advertising</a:t>
            </a:r>
          </a:p>
          <a:p>
            <a:r>
              <a:rPr lang="en-US" sz="1200" kern="1200" baseline="0" dirty="0" smtClean="0">
                <a:solidFill>
                  <a:schemeClr val="tx1"/>
                </a:solidFill>
                <a:latin typeface="+mn-lt"/>
                <a:ea typeface="+mn-ea"/>
                <a:cs typeface="+mn-cs"/>
              </a:rPr>
              <a:t>material and is asked to express his opinion freely. The interviewer</a:t>
            </a:r>
          </a:p>
          <a:p>
            <a:r>
              <a:rPr lang="en-US" sz="1200" kern="1200" baseline="0" dirty="0" smtClean="0">
                <a:solidFill>
                  <a:schemeClr val="tx1"/>
                </a:solidFill>
                <a:latin typeface="+mn-lt"/>
                <a:ea typeface="+mn-ea"/>
                <a:cs typeface="+mn-cs"/>
              </a:rPr>
              <a:t>studies the respondent about his feelings and motivation.</a:t>
            </a:r>
          </a:p>
          <a:p>
            <a:r>
              <a:rPr lang="en-US" sz="1200" b="1" kern="1200" baseline="0" dirty="0" smtClean="0">
                <a:solidFill>
                  <a:schemeClr val="tx1"/>
                </a:solidFill>
                <a:latin typeface="+mn-lt"/>
                <a:ea typeface="+mn-ea"/>
                <a:cs typeface="+mn-cs"/>
              </a:rPr>
              <a:t>(ii) Word Association : The researcher presents a word and the</a:t>
            </a:r>
          </a:p>
          <a:p>
            <a:r>
              <a:rPr lang="en-US" sz="1200" kern="1200" baseline="0" dirty="0" smtClean="0">
                <a:solidFill>
                  <a:schemeClr val="tx1"/>
                </a:solidFill>
                <a:latin typeface="+mn-lt"/>
                <a:ea typeface="+mn-ea"/>
                <a:cs typeface="+mn-cs"/>
              </a:rPr>
              <a:t>respondent is asked to reply with first word or thought that comes</a:t>
            </a:r>
          </a:p>
          <a:p>
            <a:r>
              <a:rPr lang="en-US" sz="1200" kern="1200" baseline="0" dirty="0" smtClean="0">
                <a:solidFill>
                  <a:schemeClr val="tx1"/>
                </a:solidFill>
                <a:latin typeface="+mn-lt"/>
                <a:ea typeface="+mn-ea"/>
                <a:cs typeface="+mn-cs"/>
              </a:rPr>
              <a:t>to his mind. For example? What is the first things you think I say</a:t>
            </a:r>
          </a:p>
          <a:p>
            <a:r>
              <a:rPr lang="en-US" sz="1200" kern="1200" baseline="0" dirty="0" smtClean="0">
                <a:solidFill>
                  <a:schemeClr val="tx1"/>
                </a:solidFill>
                <a:latin typeface="+mn-lt"/>
                <a:ea typeface="+mn-ea"/>
                <a:cs typeface="+mn-cs"/>
              </a:rPr>
              <a:t>toothpaste? Or automobile?</a:t>
            </a:r>
          </a:p>
          <a:p>
            <a:r>
              <a:rPr lang="en-US" sz="1200" b="1" kern="1200" baseline="0" dirty="0" smtClean="0">
                <a:solidFill>
                  <a:schemeClr val="tx1"/>
                </a:solidFill>
                <a:latin typeface="+mn-lt"/>
                <a:ea typeface="+mn-ea"/>
                <a:cs typeface="+mn-cs"/>
              </a:rPr>
              <a:t>(iii) Sentence Completion : The researcher shows an incomplete</a:t>
            </a:r>
          </a:p>
          <a:p>
            <a:r>
              <a:rPr lang="en-US" sz="1200" kern="1200" baseline="0" dirty="0" smtClean="0">
                <a:solidFill>
                  <a:schemeClr val="tx1"/>
                </a:solidFill>
                <a:latin typeface="+mn-lt"/>
                <a:ea typeface="+mn-ea"/>
                <a:cs typeface="+mn-cs"/>
              </a:rPr>
              <a:t>picture or puts an incomplete sentence and the respondent is</a:t>
            </a:r>
          </a:p>
          <a:p>
            <a:r>
              <a:rPr lang="en-US" sz="1200" kern="1200" baseline="0" dirty="0" smtClean="0">
                <a:solidFill>
                  <a:schemeClr val="tx1"/>
                </a:solidFill>
                <a:latin typeface="+mn-lt"/>
                <a:ea typeface="+mn-ea"/>
                <a:cs typeface="+mn-cs"/>
              </a:rPr>
              <a:t>asked to complete the picture or sentence</a:t>
            </a:r>
          </a:p>
          <a:p>
            <a:endParaRPr lang="en-US" sz="1200" kern="1200" baseline="0" dirty="0" smtClean="0">
              <a:solidFill>
                <a:schemeClr val="tx1"/>
              </a:solidFill>
              <a:latin typeface="+mn-lt"/>
              <a:ea typeface="+mn-ea"/>
              <a:cs typeface="+mn-cs"/>
            </a:endParaRPr>
          </a:p>
          <a:p>
            <a:r>
              <a:rPr lang="en-US" sz="1200" b="1" kern="1200" baseline="0" dirty="0" smtClean="0">
                <a:solidFill>
                  <a:schemeClr val="tx1"/>
                </a:solidFill>
                <a:latin typeface="+mn-lt"/>
                <a:ea typeface="+mn-ea"/>
                <a:cs typeface="+mn-cs"/>
              </a:rPr>
              <a:t>Recall Tests :  </a:t>
            </a:r>
            <a:r>
              <a:rPr lang="en-US" sz="1200" kern="1200" baseline="0" dirty="0" smtClean="0">
                <a:solidFill>
                  <a:schemeClr val="tx1"/>
                </a:solidFill>
                <a:latin typeface="+mn-lt"/>
                <a:ea typeface="+mn-ea"/>
                <a:cs typeface="+mn-cs"/>
              </a:rPr>
              <a:t>This test is made to measure the memory value of the reader(respondent). The procedure is to select a group of respondents</a:t>
            </a:r>
          </a:p>
          <a:p>
            <a:r>
              <a:rPr lang="en-US" sz="1200" kern="1200" baseline="0" dirty="0" smtClean="0">
                <a:solidFill>
                  <a:schemeClr val="tx1"/>
                </a:solidFill>
                <a:latin typeface="+mn-lt"/>
                <a:ea typeface="+mn-ea"/>
                <a:cs typeface="+mn-cs"/>
              </a:rPr>
              <a:t>and it is confirmed that they have read the particular issue of the magazine. The respondents are given cards on which the names of</a:t>
            </a:r>
          </a:p>
          <a:p>
            <a:r>
              <a:rPr lang="en-US" sz="1200" kern="1200" baseline="0" dirty="0" smtClean="0">
                <a:solidFill>
                  <a:schemeClr val="tx1"/>
                </a:solidFill>
                <a:latin typeface="+mn-lt"/>
                <a:ea typeface="+mn-ea"/>
                <a:cs typeface="+mn-cs"/>
              </a:rPr>
              <a:t>all products advertised in the issue are shown. The respondents are asked to list each ad they think have seen and tell what it looks</a:t>
            </a:r>
          </a:p>
          <a:p>
            <a:r>
              <a:rPr lang="en-US" sz="1200" kern="1200" baseline="0" dirty="0" smtClean="0">
                <a:solidFill>
                  <a:schemeClr val="tx1"/>
                </a:solidFill>
                <a:latin typeface="+mn-lt"/>
                <a:ea typeface="+mn-ea"/>
                <a:cs typeface="+mn-cs"/>
              </a:rPr>
              <a:t>like. Question can be asked on the message, </a:t>
            </a:r>
            <a:r>
              <a:rPr lang="en-US" sz="1200" kern="1200" baseline="0" dirty="0" err="1" smtClean="0">
                <a:solidFill>
                  <a:schemeClr val="tx1"/>
                </a:solidFill>
                <a:latin typeface="+mn-lt"/>
                <a:ea typeface="+mn-ea"/>
                <a:cs typeface="+mn-cs"/>
              </a:rPr>
              <a:t>colour</a:t>
            </a:r>
            <a:r>
              <a:rPr lang="en-US" sz="1200" kern="1200" baseline="0" dirty="0" smtClean="0">
                <a:solidFill>
                  <a:schemeClr val="tx1"/>
                </a:solidFill>
                <a:latin typeface="+mn-lt"/>
                <a:ea typeface="+mn-ea"/>
                <a:cs typeface="+mn-cs"/>
              </a:rPr>
              <a:t>, headline, etc. to find out the impact value.</a:t>
            </a:r>
          </a:p>
          <a:p>
            <a:r>
              <a:rPr lang="en-US" sz="1200" b="1" kern="1200" baseline="0" dirty="0" smtClean="0">
                <a:solidFill>
                  <a:schemeClr val="tx1"/>
                </a:solidFill>
                <a:latin typeface="+mn-lt"/>
                <a:ea typeface="+mn-ea"/>
                <a:cs typeface="+mn-cs"/>
              </a:rPr>
              <a:t>Readership Test :</a:t>
            </a:r>
          </a:p>
          <a:p>
            <a:r>
              <a:rPr lang="en-US" sz="1200" kern="1200" baseline="0" dirty="0" smtClean="0">
                <a:solidFill>
                  <a:schemeClr val="tx1"/>
                </a:solidFill>
                <a:latin typeface="+mn-lt"/>
                <a:ea typeface="+mn-ea"/>
                <a:cs typeface="+mn-cs"/>
              </a:rPr>
              <a:t>This test finds out what the readers read and how well they remember it. The advertisement to be tested is to be published in a newspaper or a magazine. The an interviewer carrying a copy of that medium asks the persons to be interviewed and asks them which newspapers or magazines, they read, what advertisements have been seen and remembered and their effectiveness. The advantage of this method is that, a comparative evaluation is possible and it focuses on the ways of getting attention.</a:t>
            </a:r>
          </a:p>
          <a:p>
            <a:r>
              <a:rPr lang="en-US" sz="1200" b="1" kern="1200" baseline="0" dirty="0" smtClean="0">
                <a:solidFill>
                  <a:schemeClr val="tx1"/>
                </a:solidFill>
                <a:latin typeface="+mn-lt"/>
                <a:ea typeface="+mn-ea"/>
                <a:cs typeface="+mn-cs"/>
              </a:rPr>
              <a:t>Attitude and Opinion Test :</a:t>
            </a:r>
          </a:p>
          <a:p>
            <a:r>
              <a:rPr lang="en-US" sz="1200" kern="1200" baseline="0" dirty="0" smtClean="0">
                <a:solidFill>
                  <a:schemeClr val="tx1"/>
                </a:solidFill>
                <a:latin typeface="+mn-lt"/>
                <a:ea typeface="+mn-ea"/>
                <a:cs typeface="+mn-cs"/>
              </a:rPr>
              <a:t>These tests are conducted to measure the attitudes and opinions of the customers towards a </a:t>
            </a:r>
            <a:r>
              <a:rPr lang="en-US" sz="1200" kern="1200" baseline="0" dirty="0" err="1" smtClean="0">
                <a:solidFill>
                  <a:schemeClr val="tx1"/>
                </a:solidFill>
                <a:latin typeface="+mn-lt"/>
                <a:ea typeface="+mn-ea"/>
                <a:cs typeface="+mn-cs"/>
              </a:rPr>
              <a:t>firm‟s</a:t>
            </a:r>
            <a:r>
              <a:rPr lang="en-US" sz="1200" kern="1200" baseline="0" dirty="0" smtClean="0">
                <a:solidFill>
                  <a:schemeClr val="tx1"/>
                </a:solidFill>
                <a:latin typeface="+mn-lt"/>
                <a:ea typeface="+mn-ea"/>
                <a:cs typeface="+mn-cs"/>
              </a:rPr>
              <a:t> advertising, its products and policies. For such tests measuring scales have been developed to study the consumer attitudes and opinion.</a:t>
            </a:r>
            <a:endParaRPr lang="en-US" dirty="0"/>
          </a:p>
        </p:txBody>
      </p:sp>
      <p:sp>
        <p:nvSpPr>
          <p:cNvPr id="4" name="Slide Number Placeholder 3"/>
          <p:cNvSpPr>
            <a:spLocks noGrp="1"/>
          </p:cNvSpPr>
          <p:nvPr>
            <p:ph type="sldNum" sz="quarter" idx="10"/>
          </p:nvPr>
        </p:nvSpPr>
        <p:spPr/>
        <p:txBody>
          <a:bodyPr/>
          <a:lstStyle/>
          <a:p>
            <a:fld id="{7860DCDD-D921-4503-A8C6-100B14DBF79E}" type="slidenum">
              <a:rPr lang="en-US" smtClean="0"/>
              <a:pPr/>
              <a:t>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b="1" u="sng" dirty="0" smtClean="0"/>
              <a:t>Compensation method:</a:t>
            </a:r>
          </a:p>
          <a:p>
            <a:r>
              <a:rPr lang="en-US" sz="1200" kern="1200" baseline="0" dirty="0" smtClean="0">
                <a:solidFill>
                  <a:schemeClr val="tx1"/>
                </a:solidFill>
                <a:latin typeface="+mn-lt"/>
                <a:ea typeface="+mn-ea"/>
                <a:cs typeface="+mn-cs"/>
              </a:rPr>
              <a:t>The traditional method of compensating agencies is through a commission system, where</a:t>
            </a:r>
          </a:p>
          <a:p>
            <a:r>
              <a:rPr lang="en-US" sz="1200" kern="1200" baseline="0" dirty="0" smtClean="0">
                <a:solidFill>
                  <a:schemeClr val="tx1"/>
                </a:solidFill>
                <a:latin typeface="+mn-lt"/>
                <a:ea typeface="+mn-ea"/>
                <a:cs typeface="+mn-cs"/>
              </a:rPr>
              <a:t>the agency receives a specified commission (usually 15 percent) from the media on any</a:t>
            </a:r>
          </a:p>
          <a:p>
            <a:r>
              <a:rPr lang="en-US" sz="1200" kern="1200" baseline="0" dirty="0" smtClean="0">
                <a:solidFill>
                  <a:schemeClr val="tx1"/>
                </a:solidFill>
                <a:latin typeface="+mn-lt"/>
                <a:ea typeface="+mn-ea"/>
                <a:cs typeface="+mn-cs"/>
              </a:rPr>
              <a:t>Advertising time or space it purchase for its clients.</a:t>
            </a:r>
          </a:p>
          <a:p>
            <a:endParaRPr lang="en-US" sz="1200" b="1" u="sng" kern="1200" baseline="0" dirty="0" smtClean="0">
              <a:solidFill>
                <a:schemeClr val="tx1"/>
              </a:solidFill>
              <a:latin typeface="+mn-lt"/>
              <a:ea typeface="+mn-ea"/>
              <a:cs typeface="+mn-cs"/>
            </a:endParaRPr>
          </a:p>
          <a:p>
            <a:r>
              <a:rPr lang="en-US" sz="1200" b="1" u="sng" kern="1200" baseline="0" dirty="0" smtClean="0">
                <a:solidFill>
                  <a:schemeClr val="tx1"/>
                </a:solidFill>
                <a:latin typeface="+mn-lt"/>
                <a:ea typeface="+mn-ea"/>
                <a:cs typeface="+mn-cs"/>
              </a:rPr>
              <a:t>Fee Arrangement:</a:t>
            </a:r>
          </a:p>
          <a:p>
            <a:r>
              <a:rPr lang="en-US" sz="1200" kern="1200" baseline="0" dirty="0" smtClean="0">
                <a:solidFill>
                  <a:schemeClr val="tx1"/>
                </a:solidFill>
                <a:latin typeface="+mn-lt"/>
                <a:ea typeface="+mn-ea"/>
                <a:cs typeface="+mn-cs"/>
              </a:rPr>
              <a:t>Under the fee structure, the client and the ad agency negotiate a flat sum to be paid to the</a:t>
            </a:r>
          </a:p>
          <a:p>
            <a:r>
              <a:rPr lang="en-US" sz="1200" kern="1200" baseline="0" dirty="0" smtClean="0">
                <a:solidFill>
                  <a:schemeClr val="tx1"/>
                </a:solidFill>
                <a:latin typeface="+mn-lt"/>
                <a:ea typeface="+mn-ea"/>
                <a:cs typeface="+mn-cs"/>
              </a:rPr>
              <a:t>agency for all work done. The agency estimates the cost (including out of pocket</a:t>
            </a:r>
          </a:p>
          <a:p>
            <a:r>
              <a:rPr lang="en-US" sz="1200" kern="1200" baseline="0" dirty="0" smtClean="0">
                <a:solidFill>
                  <a:schemeClr val="tx1"/>
                </a:solidFill>
                <a:latin typeface="+mn-lt"/>
                <a:ea typeface="+mn-ea"/>
                <a:cs typeface="+mn-cs"/>
              </a:rPr>
              <a:t>expenses) of servicing the client who either accepts or negotiates for a lesser amount.</a:t>
            </a:r>
          </a:p>
          <a:p>
            <a:r>
              <a:rPr lang="en-US" sz="1200" kern="1200" baseline="0" dirty="0" smtClean="0">
                <a:solidFill>
                  <a:schemeClr val="tx1"/>
                </a:solidFill>
                <a:latin typeface="+mn-lt"/>
                <a:ea typeface="+mn-ea"/>
                <a:cs typeface="+mn-cs"/>
              </a:rPr>
              <a:t>Negotiations continue until an agreement is reached.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1" u="sng" dirty="0" smtClean="0"/>
              <a:t>Agency charges method:</a:t>
            </a:r>
            <a:endParaRPr lang="en-US" sz="1200" b="1" u="sng"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to compensate an agency is by adding a markup of percentage charges to</a:t>
            </a:r>
          </a:p>
          <a:p>
            <a:r>
              <a:rPr lang="en-US" sz="1200" kern="1200" baseline="0" dirty="0" smtClean="0">
                <a:solidFill>
                  <a:schemeClr val="tx1"/>
                </a:solidFill>
                <a:latin typeface="+mn-lt"/>
                <a:ea typeface="+mn-ea"/>
                <a:cs typeface="+mn-cs"/>
              </a:rPr>
              <a:t>various services the agency purchases from outside providers. These may include market</a:t>
            </a:r>
          </a:p>
          <a:p>
            <a:r>
              <a:rPr lang="en-US" sz="1200" kern="1200" baseline="0" dirty="0" smtClean="0">
                <a:solidFill>
                  <a:schemeClr val="tx1"/>
                </a:solidFill>
                <a:latin typeface="+mn-lt"/>
                <a:ea typeface="+mn-ea"/>
                <a:cs typeface="+mn-cs"/>
              </a:rPr>
              <a:t>research, artwork, printing, photography, and other services or material. Markups usually</a:t>
            </a:r>
          </a:p>
          <a:p>
            <a:r>
              <a:rPr lang="en-US" sz="1200" kern="1200" baseline="0" dirty="0" smtClean="0">
                <a:solidFill>
                  <a:schemeClr val="tx1"/>
                </a:solidFill>
                <a:latin typeface="+mn-lt"/>
                <a:ea typeface="+mn-ea"/>
                <a:cs typeface="+mn-cs"/>
              </a:rPr>
              <a:t>range from 17.65 to 20 percent and are added to the clients overall bill. Since suppliers of</a:t>
            </a:r>
          </a:p>
          <a:p>
            <a:r>
              <a:rPr lang="en-US" sz="1200" kern="1200" baseline="0" dirty="0" smtClean="0">
                <a:solidFill>
                  <a:schemeClr val="tx1"/>
                </a:solidFill>
                <a:latin typeface="+mn-lt"/>
                <a:ea typeface="+mn-ea"/>
                <a:cs typeface="+mn-cs"/>
              </a:rPr>
              <a:t>these services do not allow the agency a commission, percentage charges cover</a:t>
            </a:r>
          </a:p>
          <a:p>
            <a:r>
              <a:rPr lang="en-US" sz="1200" kern="1200" baseline="0" dirty="0" smtClean="0">
                <a:solidFill>
                  <a:schemeClr val="tx1"/>
                </a:solidFill>
                <a:latin typeface="+mn-lt"/>
                <a:ea typeface="+mn-ea"/>
                <a:cs typeface="+mn-cs"/>
              </a:rPr>
              <a:t>administrative costs while allowing a reasonable profit for the agency’s efforts</a:t>
            </a:r>
          </a:p>
          <a:p>
            <a:r>
              <a:rPr lang="en-US" sz="1200" kern="1200" baseline="0" dirty="0" smtClean="0">
                <a:solidFill>
                  <a:schemeClr val="tx1"/>
                </a:solidFill>
                <a:latin typeface="+mn-lt"/>
                <a:ea typeface="+mn-ea"/>
                <a:cs typeface="+mn-cs"/>
              </a:rPr>
              <a:t>most Indian companies prefer a commission system, whereas the big</a:t>
            </a:r>
          </a:p>
          <a:p>
            <a:r>
              <a:rPr lang="en-US" sz="1200" kern="1200" baseline="0" dirty="0" smtClean="0">
                <a:solidFill>
                  <a:schemeClr val="tx1"/>
                </a:solidFill>
                <a:latin typeface="+mn-lt"/>
                <a:ea typeface="+mn-ea"/>
                <a:cs typeface="+mn-cs"/>
              </a:rPr>
              <a:t>spenders among multinationals prefer a fee system which is either mandated by their</a:t>
            </a:r>
          </a:p>
          <a:p>
            <a:r>
              <a:rPr lang="en-US" sz="1200" kern="1200" baseline="0" dirty="0" smtClean="0">
                <a:solidFill>
                  <a:schemeClr val="tx1"/>
                </a:solidFill>
                <a:latin typeface="+mn-lt"/>
                <a:ea typeface="+mn-ea"/>
                <a:cs typeface="+mn-cs"/>
              </a:rPr>
              <a:t>global headquarters or want to follow what is practiced at their headquarters. </a:t>
            </a:r>
          </a:p>
          <a:p>
            <a:endParaRPr lang="en-US" sz="1200" kern="1200" baseline="0" dirty="0" smtClean="0">
              <a:solidFill>
                <a:schemeClr val="tx1"/>
              </a:solidFill>
              <a:latin typeface="+mn-lt"/>
              <a:ea typeface="+mn-ea"/>
              <a:cs typeface="+mn-cs"/>
            </a:endParaRPr>
          </a:p>
          <a:p>
            <a:r>
              <a:rPr lang="en-US" sz="1200" b="1" u="sng" kern="1200" baseline="0" dirty="0" smtClean="0">
                <a:solidFill>
                  <a:schemeClr val="tx1"/>
                </a:solidFill>
                <a:latin typeface="+mn-lt"/>
                <a:ea typeface="+mn-ea"/>
                <a:cs typeface="+mn-cs"/>
              </a:rPr>
              <a:t>The cost-plus system </a:t>
            </a:r>
            <a:r>
              <a:rPr lang="en-US" sz="1200" kern="1200" baseline="0" dirty="0" smtClean="0">
                <a:solidFill>
                  <a:schemeClr val="tx1"/>
                </a:solidFill>
                <a:latin typeface="+mn-lt"/>
                <a:ea typeface="+mn-ea"/>
                <a:cs typeface="+mn-cs"/>
              </a:rPr>
              <a:t>is generally used when the media billings are relatively low and a</a:t>
            </a:r>
          </a:p>
          <a:p>
            <a:r>
              <a:rPr lang="en-US" sz="1200" kern="1200" baseline="0" dirty="0" smtClean="0">
                <a:solidFill>
                  <a:schemeClr val="tx1"/>
                </a:solidFill>
                <a:latin typeface="+mn-lt"/>
                <a:ea typeface="+mn-ea"/>
                <a:cs typeface="+mn-cs"/>
              </a:rPr>
              <a:t>great deal of agency service is required by the client. This happens most often with</a:t>
            </a:r>
          </a:p>
          <a:p>
            <a:r>
              <a:rPr lang="en-US" sz="1200" kern="1200" baseline="0" dirty="0" smtClean="0">
                <a:solidFill>
                  <a:schemeClr val="tx1"/>
                </a:solidFill>
                <a:latin typeface="+mn-lt"/>
                <a:ea typeface="+mn-ea"/>
                <a:cs typeface="+mn-cs"/>
              </a:rPr>
              <a:t>industrial products, new product introductions etc. that require disproportionate amount</a:t>
            </a:r>
          </a:p>
          <a:p>
            <a:r>
              <a:rPr lang="en-US" sz="1200" kern="1200" baseline="0" dirty="0" smtClean="0">
                <a:solidFill>
                  <a:schemeClr val="tx1"/>
                </a:solidFill>
                <a:latin typeface="+mn-lt"/>
                <a:ea typeface="+mn-ea"/>
                <a:cs typeface="+mn-cs"/>
              </a:rPr>
              <a:t>of agency help in preparing brochures, catalogues and other non- commissionable</a:t>
            </a:r>
          </a:p>
          <a:p>
            <a:r>
              <a:rPr lang="en-US" sz="1200" kern="1200" baseline="0" dirty="0" smtClean="0">
                <a:solidFill>
                  <a:schemeClr val="tx1"/>
                </a:solidFill>
                <a:latin typeface="+mn-lt"/>
                <a:ea typeface="+mn-ea"/>
                <a:cs typeface="+mn-cs"/>
              </a:rPr>
              <a:t>marketing activities.</a:t>
            </a:r>
          </a:p>
          <a:p>
            <a:r>
              <a:rPr lang="en-US" sz="1200" kern="1200" baseline="0" dirty="0" smtClean="0">
                <a:solidFill>
                  <a:schemeClr val="tx1"/>
                </a:solidFill>
                <a:latin typeface="+mn-lt"/>
                <a:ea typeface="+mn-ea"/>
                <a:cs typeface="+mn-cs"/>
              </a:rPr>
              <a:t>Under a cost-plus system, the client agrees to pay the agency a fee based on the costs of</a:t>
            </a:r>
          </a:p>
          <a:p>
            <a:r>
              <a:rPr lang="en-US" sz="1200" kern="1200" baseline="0" dirty="0" smtClean="0">
                <a:solidFill>
                  <a:schemeClr val="tx1"/>
                </a:solidFill>
                <a:latin typeface="+mn-lt"/>
                <a:ea typeface="+mn-ea"/>
                <a:cs typeface="+mn-cs"/>
              </a:rPr>
              <a:t>its work plus some agreed-on profit margin (Often a percentage of total costs a</a:t>
            </a:r>
          </a:p>
          <a:p>
            <a:r>
              <a:rPr lang="en-US" sz="1200" kern="1200" baseline="0" dirty="0" smtClean="0">
                <a:solidFill>
                  <a:schemeClr val="tx1"/>
                </a:solidFill>
                <a:latin typeface="+mn-lt"/>
                <a:ea typeface="+mn-ea"/>
                <a:cs typeface="+mn-cs"/>
              </a:rPr>
              <a:t>percentage of total costs ).This system requires that the agency keep detailed records of</a:t>
            </a:r>
          </a:p>
          <a:p>
            <a:r>
              <a:rPr lang="en-US" sz="1200" kern="1200" baseline="0" dirty="0" smtClean="0">
                <a:solidFill>
                  <a:schemeClr val="tx1"/>
                </a:solidFill>
                <a:latin typeface="+mn-lt"/>
                <a:ea typeface="+mn-ea"/>
                <a:cs typeface="+mn-cs"/>
              </a:rPr>
              <a:t>the costs it incurs in working on the clients account . Direct costs (personnel time and</a:t>
            </a:r>
          </a:p>
          <a:p>
            <a:r>
              <a:rPr lang="en-US" sz="1200" kern="1200" baseline="0" dirty="0" smtClean="0">
                <a:solidFill>
                  <a:schemeClr val="tx1"/>
                </a:solidFill>
                <a:latin typeface="+mn-lt"/>
                <a:ea typeface="+mn-ea"/>
                <a:cs typeface="+mn-cs"/>
              </a:rPr>
              <a:t>out-of-pocket expenses) plus an allocation for overhead and a markup for profits</a:t>
            </a:r>
          </a:p>
          <a:p>
            <a:r>
              <a:rPr lang="en-US" sz="1200" kern="1200" baseline="0" dirty="0" smtClean="0">
                <a:solidFill>
                  <a:schemeClr val="tx1"/>
                </a:solidFill>
                <a:latin typeface="+mn-lt"/>
                <a:ea typeface="+mn-ea"/>
                <a:cs typeface="+mn-cs"/>
              </a:rPr>
              <a:t>determine the amount the agency bills.</a:t>
            </a:r>
          </a:p>
          <a:p>
            <a:endParaRPr lang="en-US" sz="1200"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u="sng" dirty="0" smtClean="0"/>
              <a:t>Performance based compensation:</a:t>
            </a:r>
            <a:endParaRPr lang="en-US" sz="1200" b="1" u="sng"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Many clients these days are demanding more accountability from their agencies and tying</a:t>
            </a:r>
          </a:p>
          <a:p>
            <a:r>
              <a:rPr lang="en-US" sz="1200" kern="1200" baseline="0" dirty="0" smtClean="0">
                <a:solidFill>
                  <a:schemeClr val="tx1"/>
                </a:solidFill>
                <a:latin typeface="+mn-lt"/>
                <a:ea typeface="+mn-ea"/>
                <a:cs typeface="+mn-cs"/>
              </a:rPr>
              <a:t>agency compensation to performance through some type of incentive-based system.</a:t>
            </a:r>
          </a:p>
          <a:p>
            <a:r>
              <a:rPr lang="en-US" sz="1200" kern="1200" baseline="0" dirty="0" smtClean="0">
                <a:solidFill>
                  <a:schemeClr val="tx1"/>
                </a:solidFill>
                <a:latin typeface="+mn-lt"/>
                <a:ea typeface="+mn-ea"/>
                <a:cs typeface="+mn-cs"/>
              </a:rPr>
              <a:t>While there are many variations, the basic idea is that the agency’s ultimate</a:t>
            </a:r>
          </a:p>
          <a:p>
            <a:r>
              <a:rPr lang="en-US" sz="1200" kern="1200" baseline="0" dirty="0" smtClean="0">
                <a:solidFill>
                  <a:schemeClr val="tx1"/>
                </a:solidFill>
                <a:latin typeface="+mn-lt"/>
                <a:ea typeface="+mn-ea"/>
                <a:cs typeface="+mn-cs"/>
              </a:rPr>
              <a:t>compensation level will depend on how well it meets predetermined performance goals.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u="sng" dirty="0" smtClean="0"/>
              <a:t>Bonus or incentive method</a:t>
            </a:r>
          </a:p>
          <a:p>
            <a:r>
              <a:rPr lang="en-US" sz="1200" kern="1200" baseline="0" dirty="0" smtClean="0">
                <a:solidFill>
                  <a:schemeClr val="tx1"/>
                </a:solidFill>
                <a:latin typeface="+mn-lt"/>
                <a:ea typeface="+mn-ea"/>
                <a:cs typeface="+mn-cs"/>
              </a:rPr>
              <a:t>This is a kind of performance based incentive which occurs in a situation whereby a campaign </a:t>
            </a:r>
          </a:p>
          <a:p>
            <a:r>
              <a:rPr lang="en-US" sz="1200" kern="1200" baseline="0" dirty="0" smtClean="0">
                <a:solidFill>
                  <a:schemeClr val="tx1"/>
                </a:solidFill>
                <a:latin typeface="+mn-lt"/>
                <a:ea typeface="+mn-ea"/>
                <a:cs typeface="+mn-cs"/>
              </a:rPr>
              <a:t>Exceeds  the expectation of the client. This is undeclared in MOU and is at the will of the client</a:t>
            </a:r>
          </a:p>
          <a:p>
            <a:endParaRPr lang="en-US" dirty="0"/>
          </a:p>
        </p:txBody>
      </p:sp>
      <p:sp>
        <p:nvSpPr>
          <p:cNvPr id="4" name="Slide Number Placeholder 3"/>
          <p:cNvSpPr>
            <a:spLocks noGrp="1"/>
          </p:cNvSpPr>
          <p:nvPr>
            <p:ph type="sldNum" sz="quarter" idx="10"/>
          </p:nvPr>
        </p:nvSpPr>
        <p:spPr/>
        <p:txBody>
          <a:bodyPr/>
          <a:lstStyle/>
          <a:p>
            <a:fld id="{7860DCDD-D921-4503-A8C6-100B14DBF79E}" type="slidenum">
              <a:rPr lang="en-US" smtClean="0"/>
              <a:pPr/>
              <a:t>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1D8BD707-D9CF-40AE-B4C6-C98DA3205C09}" type="datetimeFigureOut">
              <a:rPr lang="en-US" smtClean="0"/>
              <a:pPr/>
              <a:t>1/9/2018</a:t>
            </a:fld>
            <a:endParaRPr lang="en-US"/>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en-US"/>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B6F15528-21DE-4FAA-801E-634DDDAF4B2B}" type="slidenum">
              <a:rPr lang="en-US" smtClean="0"/>
              <a:pPr/>
              <a:t>‹#›</a:t>
            </a:fld>
            <a:endParaRPr lang="en-US"/>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en-US" smtClean="0"/>
              <a:t>Click to edit Master title style</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1/9/2018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1/9/2018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9" name="Content Placeholder 8"/>
          <p:cNvSpPr>
            <a:spLocks noGrp="1"/>
          </p:cNvSpPr>
          <p:nvPr>
            <p:ph sz="quarter" idx="13"/>
          </p:nvPr>
        </p:nvSpPr>
        <p:spPr>
          <a:xfrm>
            <a:off x="1042416" y="2313432"/>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1/9/2018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1/9/2018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1/9/2018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1/9/2018</a:t>
            </a:fld>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US"/>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en-US" smtClean="0"/>
              <a:t>Click to edit Master title style</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1/9/2018</a:t>
            </a:fld>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1D8BD707-D9CF-40AE-B4C6-C98DA3205C09}" type="datetimeFigureOut">
              <a:rPr lang="en-US" smtClean="0"/>
              <a:pPr/>
              <a:t>1/9/2018</a:t>
            </a:fld>
            <a:endParaRPr lang="en-US"/>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en-US"/>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Research </a:t>
            </a:r>
            <a:endParaRPr lang="en-US" dirty="0"/>
          </a:p>
        </p:txBody>
      </p:sp>
    </p:spTree>
    <p:extLst>
      <p:ext uri="{BB962C8B-B14F-4D97-AF65-F5344CB8AC3E}">
        <p14:creationId xmlns:p14="http://schemas.microsoft.com/office/powerpoint/2010/main" val="2300236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457200" y="685800"/>
          <a:ext cx="8229600" cy="58880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595065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304800"/>
            <a:ext cx="7024744" cy="1143000"/>
          </a:xfrm>
        </p:spPr>
        <p:txBody>
          <a:bodyPr>
            <a:normAutofit fontScale="90000"/>
          </a:bodyPr>
          <a:lstStyle/>
          <a:p>
            <a:r>
              <a:rPr lang="en-US" dirty="0" smtClean="0"/>
              <a:t>Pre testing: before ad release </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543462126"/>
              </p:ext>
            </p:extLst>
          </p:nvPr>
        </p:nvGraphicFramePr>
        <p:xfrm>
          <a:off x="533400" y="1447800"/>
          <a:ext cx="8077200" cy="5181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877219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457200"/>
            <a:ext cx="7490910" cy="1143000"/>
          </a:xfrm>
        </p:spPr>
        <p:txBody>
          <a:bodyPr>
            <a:normAutofit/>
          </a:bodyPr>
          <a:lstStyle/>
          <a:p>
            <a:r>
              <a:rPr lang="en-US" dirty="0" smtClean="0"/>
              <a:t>Concurrent: while ads on air</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108290946"/>
              </p:ext>
            </p:extLst>
          </p:nvPr>
        </p:nvGraphicFramePr>
        <p:xfrm>
          <a:off x="304800" y="1600200"/>
          <a:ext cx="8610600" cy="5029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64126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1371600"/>
            <a:ext cx="7024744" cy="1143000"/>
          </a:xfrm>
        </p:spPr>
        <p:txBody>
          <a:bodyPr>
            <a:normAutofit fontScale="90000"/>
          </a:bodyPr>
          <a:lstStyle/>
          <a:p>
            <a:pPr lvl="0"/>
            <a:r>
              <a:rPr lang="en-US" dirty="0"/>
              <a:t>Post testing </a:t>
            </a:r>
            <a:r>
              <a:rPr lang="en-US" dirty="0" smtClean="0"/>
              <a:t>methods:</a:t>
            </a:r>
            <a:br>
              <a:rPr lang="en-US" dirty="0" smtClean="0"/>
            </a:br>
            <a:r>
              <a:rPr lang="en-US" dirty="0" smtClean="0"/>
              <a:t> post campaign</a:t>
            </a:r>
            <a:r>
              <a:rPr lang="en-US" dirty="0"/>
              <a:t/>
            </a:r>
            <a:br>
              <a:rPr lang="en-US" dirty="0"/>
            </a:br>
            <a:endParaRPr lang="en-US" dirty="0"/>
          </a:p>
        </p:txBody>
      </p:sp>
      <p:sp>
        <p:nvSpPr>
          <p:cNvPr id="3" name="Content Placeholder 2"/>
          <p:cNvSpPr>
            <a:spLocks noGrp="1"/>
          </p:cNvSpPr>
          <p:nvPr>
            <p:ph idx="1"/>
          </p:nvPr>
        </p:nvSpPr>
        <p:spPr>
          <a:xfrm>
            <a:off x="533400" y="2057400"/>
            <a:ext cx="8229600" cy="4191000"/>
          </a:xfrm>
        </p:spPr>
        <p:txBody>
          <a:bodyPr>
            <a:normAutofit lnSpcReduction="10000"/>
          </a:bodyPr>
          <a:lstStyle/>
          <a:p>
            <a:pPr lvl="1"/>
            <a:r>
              <a:rPr lang="en-US" sz="2800" dirty="0" smtClean="0"/>
              <a:t>Inquiry </a:t>
            </a:r>
            <a:r>
              <a:rPr lang="en-US" sz="2800" dirty="0"/>
              <a:t>and coupon response method</a:t>
            </a:r>
          </a:p>
          <a:p>
            <a:pPr lvl="1"/>
            <a:r>
              <a:rPr lang="en-US" sz="2800" dirty="0"/>
              <a:t>Readership survey method</a:t>
            </a:r>
          </a:p>
          <a:p>
            <a:pPr lvl="1"/>
            <a:r>
              <a:rPr lang="en-US" sz="2400" dirty="0"/>
              <a:t>Recognition testing method</a:t>
            </a:r>
          </a:p>
          <a:p>
            <a:pPr lvl="1"/>
            <a:r>
              <a:rPr lang="en-US" sz="2400" dirty="0"/>
              <a:t>Recall testing method</a:t>
            </a:r>
          </a:p>
          <a:p>
            <a:pPr lvl="1"/>
            <a:r>
              <a:rPr lang="en-US" sz="2400" dirty="0"/>
              <a:t>Sales tests method</a:t>
            </a:r>
          </a:p>
          <a:p>
            <a:pPr lvl="1"/>
            <a:r>
              <a:rPr lang="en-US" sz="2400" dirty="0"/>
              <a:t>Attitude and opinion test</a:t>
            </a:r>
          </a:p>
          <a:p>
            <a:pPr lvl="1"/>
            <a:r>
              <a:rPr lang="en-US" sz="2400" dirty="0"/>
              <a:t>Triple association </a:t>
            </a:r>
            <a:r>
              <a:rPr lang="en-US" sz="2400" dirty="0" smtClean="0"/>
              <a:t>test</a:t>
            </a:r>
          </a:p>
          <a:p>
            <a:pPr lvl="2"/>
            <a:r>
              <a:rPr lang="en-US" dirty="0" smtClean="0"/>
              <a:t>Benefits stated</a:t>
            </a:r>
          </a:p>
          <a:p>
            <a:pPr lvl="2"/>
            <a:r>
              <a:rPr lang="en-US" dirty="0" smtClean="0"/>
              <a:t>Brand asked</a:t>
            </a:r>
          </a:p>
          <a:p>
            <a:pPr lvl="2"/>
            <a:r>
              <a:rPr lang="en-US" dirty="0" smtClean="0"/>
              <a:t>Brand recognized</a:t>
            </a:r>
            <a:endParaRPr lang="en-US" dirty="0"/>
          </a:p>
          <a:p>
            <a:endParaRPr lang="en-US" dirty="0"/>
          </a:p>
        </p:txBody>
      </p:sp>
    </p:spTree>
    <p:extLst>
      <p:ext uri="{BB962C8B-B14F-4D97-AF65-F5344CB8AC3E}">
        <p14:creationId xmlns:p14="http://schemas.microsoft.com/office/powerpoint/2010/main" val="11506434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How the agency earns its money?</a:t>
            </a:r>
            <a:endParaRPr lang="en-US" dirty="0"/>
          </a:p>
        </p:txBody>
      </p:sp>
      <p:sp>
        <p:nvSpPr>
          <p:cNvPr id="3" name="Subtitle 2"/>
          <p:cNvSpPr>
            <a:spLocks noGrp="1"/>
          </p:cNvSpPr>
          <p:nvPr>
            <p:ph type="subTitle" idx="1"/>
          </p:nvPr>
        </p:nvSpPr>
        <p:spPr/>
        <p:txBody>
          <a:bodyPr/>
          <a:lstStyle/>
          <a:p>
            <a:r>
              <a:rPr lang="en-US" dirty="0" err="1" smtClean="0"/>
              <a:t>Moolah</a:t>
            </a:r>
            <a:r>
              <a:rPr lang="en-US" dirty="0" smtClean="0"/>
              <a:t> </a:t>
            </a:r>
            <a:endParaRPr lang="en-US" dirty="0"/>
          </a:p>
        </p:txBody>
      </p:sp>
    </p:spTree>
    <p:extLst>
      <p:ext uri="{BB962C8B-B14F-4D97-AF65-F5344CB8AC3E}">
        <p14:creationId xmlns:p14="http://schemas.microsoft.com/office/powerpoint/2010/main" val="19704169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457200" y="533400"/>
          <a:ext cx="8229600" cy="59642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5364936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23</TotalTime>
  <Words>1366</Words>
  <Application>Microsoft Office PowerPoint</Application>
  <PresentationFormat>On-screen Show (4:3)</PresentationFormat>
  <Paragraphs>165</Paragraphs>
  <Slides>7</Slides>
  <Notes>2</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Austin</vt:lpstr>
      <vt:lpstr>Research </vt:lpstr>
      <vt:lpstr>PowerPoint Presentation</vt:lpstr>
      <vt:lpstr>Pre testing: before ad release </vt:lpstr>
      <vt:lpstr>Concurrent: while ads on air</vt:lpstr>
      <vt:lpstr>Post testing methods:  post campaign </vt:lpstr>
      <vt:lpstr>How the agency earns its money?</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Research </dc:title>
  <dc:creator>admin</dc:creator>
  <cp:lastModifiedBy>admin</cp:lastModifiedBy>
  <cp:revision>5</cp:revision>
  <dcterms:created xsi:type="dcterms:W3CDTF">2006-08-16T00:00:00Z</dcterms:created>
  <dcterms:modified xsi:type="dcterms:W3CDTF">2018-01-09T13:28:51Z</dcterms:modified>
</cp:coreProperties>
</file>