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9144000" cy="6858000"/>
  <p:embeddedFontLst>
    <p:embeddedFont>
      <p:font typeface="PT Serif"/>
      <p:regular r:id="rId20"/>
      <p:bold r:id="rId21"/>
      <p:italic r:id="rId22"/>
      <p:boldItalic r:id="rId23"/>
    </p:embeddedFont>
    <p:embeddedFont>
      <p:font typeface="Open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TSerif-regular.fntdata"/><Relationship Id="rId22" Type="http://schemas.openxmlformats.org/officeDocument/2006/relationships/font" Target="fonts/PTSerif-italic.fntdata"/><Relationship Id="rId21" Type="http://schemas.openxmlformats.org/officeDocument/2006/relationships/font" Target="fonts/PTSerif-bold.fntdata"/><Relationship Id="rId24" Type="http://schemas.openxmlformats.org/officeDocument/2006/relationships/font" Target="fonts/OpenSans-regular.fntdata"/><Relationship Id="rId23" Type="http://schemas.openxmlformats.org/officeDocument/2006/relationships/font" Target="fonts/PTSerif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7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0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0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5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6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6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7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8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9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9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 type="obj">
  <p:cSld name="OBJECT">
    <p:bg>
      <p:bgPr>
        <a:solidFill>
          <a:schemeClr val="lt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type="title"/>
          </p:nvPr>
        </p:nvSpPr>
        <p:spPr>
          <a:xfrm>
            <a:off x="535940" y="434466"/>
            <a:ext cx="8072119" cy="9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>
                <a:solidFill>
                  <a:srgbClr val="565F6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535940" y="434466"/>
            <a:ext cx="8072119" cy="9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>
                <a:solidFill>
                  <a:srgbClr val="565F6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535940" y="1575562"/>
            <a:ext cx="8072119" cy="22275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subTitle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535940" y="434466"/>
            <a:ext cx="8072119" cy="9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>
                <a:solidFill>
                  <a:srgbClr val="565F6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8763761" y="761"/>
            <a:ext cx="0" cy="6858000"/>
          </a:xfrm>
          <a:custGeom>
            <a:rect b="b" l="l" r="r" t="t"/>
            <a:pathLst>
              <a:path extrusionOk="0" h="6858000" w="120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noFill/>
          <a:ln cap="flat" cmpd="sng" w="38100">
            <a:solidFill>
              <a:srgbClr val="FDC3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8156447" y="5715000"/>
            <a:ext cx="548640" cy="548640"/>
          </a:xfrm>
          <a:custGeom>
            <a:rect b="b" l="l" r="r" t="t"/>
            <a:pathLst>
              <a:path extrusionOk="0" h="548639" w="548640">
                <a:moveTo>
                  <a:pt x="274320" y="0"/>
                </a:moveTo>
                <a:lnTo>
                  <a:pt x="225008" y="4419"/>
                </a:lnTo>
                <a:lnTo>
                  <a:pt x="178597" y="17162"/>
                </a:lnTo>
                <a:lnTo>
                  <a:pt x="135861" y="37453"/>
                </a:lnTo>
                <a:lnTo>
                  <a:pt x="97575" y="64518"/>
                </a:lnTo>
                <a:lnTo>
                  <a:pt x="64513" y="97580"/>
                </a:lnTo>
                <a:lnTo>
                  <a:pt x="37450" y="135867"/>
                </a:lnTo>
                <a:lnTo>
                  <a:pt x="17161" y="178602"/>
                </a:lnTo>
                <a:lnTo>
                  <a:pt x="4419" y="225011"/>
                </a:lnTo>
                <a:lnTo>
                  <a:pt x="0" y="274319"/>
                </a:lnTo>
                <a:lnTo>
                  <a:pt x="4419" y="323628"/>
                </a:lnTo>
                <a:lnTo>
                  <a:pt x="17161" y="370037"/>
                </a:lnTo>
                <a:lnTo>
                  <a:pt x="37450" y="412772"/>
                </a:lnTo>
                <a:lnTo>
                  <a:pt x="64513" y="451059"/>
                </a:lnTo>
                <a:lnTo>
                  <a:pt x="97575" y="484121"/>
                </a:lnTo>
                <a:lnTo>
                  <a:pt x="135861" y="511186"/>
                </a:lnTo>
                <a:lnTo>
                  <a:pt x="178597" y="531477"/>
                </a:lnTo>
                <a:lnTo>
                  <a:pt x="225008" y="544220"/>
                </a:lnTo>
                <a:lnTo>
                  <a:pt x="274320" y="548640"/>
                </a:lnTo>
                <a:lnTo>
                  <a:pt x="323631" y="544220"/>
                </a:lnTo>
                <a:lnTo>
                  <a:pt x="370042" y="531477"/>
                </a:lnTo>
                <a:lnTo>
                  <a:pt x="412778" y="511186"/>
                </a:lnTo>
                <a:lnTo>
                  <a:pt x="451064" y="484121"/>
                </a:lnTo>
                <a:lnTo>
                  <a:pt x="484126" y="451059"/>
                </a:lnTo>
                <a:lnTo>
                  <a:pt x="511189" y="412772"/>
                </a:lnTo>
                <a:lnTo>
                  <a:pt x="531478" y="370037"/>
                </a:lnTo>
                <a:lnTo>
                  <a:pt x="544220" y="323628"/>
                </a:lnTo>
                <a:lnTo>
                  <a:pt x="548640" y="274319"/>
                </a:lnTo>
                <a:lnTo>
                  <a:pt x="544220" y="225011"/>
                </a:lnTo>
                <a:lnTo>
                  <a:pt x="531478" y="178602"/>
                </a:lnTo>
                <a:lnTo>
                  <a:pt x="511189" y="135867"/>
                </a:lnTo>
                <a:lnTo>
                  <a:pt x="484126" y="97580"/>
                </a:lnTo>
                <a:lnTo>
                  <a:pt x="451064" y="64518"/>
                </a:lnTo>
                <a:lnTo>
                  <a:pt x="412778" y="37453"/>
                </a:lnTo>
                <a:lnTo>
                  <a:pt x="370042" y="17162"/>
                </a:lnTo>
                <a:lnTo>
                  <a:pt x="323631" y="4419"/>
                </a:lnTo>
                <a:lnTo>
                  <a:pt x="274320" y="0"/>
                </a:lnTo>
                <a:close/>
              </a:path>
            </a:pathLst>
          </a:custGeom>
          <a:solidFill>
            <a:srgbClr val="FD853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"/>
          <p:cNvSpPr/>
          <p:nvPr/>
        </p:nvSpPr>
        <p:spPr>
          <a:xfrm>
            <a:off x="47231" y="0"/>
            <a:ext cx="58419" cy="6858000"/>
          </a:xfrm>
          <a:custGeom>
            <a:rect b="b" l="l" r="r" t="t"/>
            <a:pathLst>
              <a:path extrusionOk="0" h="6858000" w="58419">
                <a:moveTo>
                  <a:pt x="11595" y="0"/>
                </a:moveTo>
                <a:lnTo>
                  <a:pt x="0" y="0"/>
                </a:lnTo>
                <a:lnTo>
                  <a:pt x="12" y="6858000"/>
                </a:lnTo>
                <a:lnTo>
                  <a:pt x="11595" y="6858000"/>
                </a:lnTo>
                <a:lnTo>
                  <a:pt x="11595" y="0"/>
                </a:lnTo>
                <a:close/>
              </a:path>
              <a:path extrusionOk="0" h="6858000" w="58419">
                <a:moveTo>
                  <a:pt x="57924" y="0"/>
                </a:moveTo>
                <a:lnTo>
                  <a:pt x="23177" y="0"/>
                </a:lnTo>
                <a:lnTo>
                  <a:pt x="23177" y="6858000"/>
                </a:lnTo>
                <a:lnTo>
                  <a:pt x="57924" y="6858000"/>
                </a:lnTo>
                <a:lnTo>
                  <a:pt x="57924" y="0"/>
                </a:lnTo>
                <a:close/>
              </a:path>
            </a:pathLst>
          </a:custGeom>
          <a:solidFill>
            <a:srgbClr val="FDC3A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;p1"/>
          <p:cNvSpPr/>
          <p:nvPr/>
        </p:nvSpPr>
        <p:spPr>
          <a:xfrm>
            <a:off x="8839200" y="0"/>
            <a:ext cx="304800" cy="6858000"/>
          </a:xfrm>
          <a:custGeom>
            <a:rect b="b" l="l" r="r" t="t"/>
            <a:pathLst>
              <a:path extrusionOk="0" h="6858000" w="304800">
                <a:moveTo>
                  <a:pt x="304800" y="0"/>
                </a:moveTo>
                <a:lnTo>
                  <a:pt x="0" y="0"/>
                </a:lnTo>
                <a:lnTo>
                  <a:pt x="0" y="6858000"/>
                </a:lnTo>
                <a:lnTo>
                  <a:pt x="304800" y="6858000"/>
                </a:lnTo>
                <a:lnTo>
                  <a:pt x="304800" y="0"/>
                </a:lnTo>
                <a:close/>
              </a:path>
            </a:pathLst>
          </a:custGeom>
          <a:solidFill>
            <a:srgbClr val="FDC3AD">
              <a:alpha val="86666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1"/>
          <p:cNvSpPr/>
          <p:nvPr/>
        </p:nvSpPr>
        <p:spPr>
          <a:xfrm>
            <a:off x="8915400" y="0"/>
            <a:ext cx="0" cy="6858000"/>
          </a:xfrm>
          <a:custGeom>
            <a:rect b="b" l="l" r="r" t="t"/>
            <a:pathLst>
              <a:path extrusionOk="0" h="6858000" w="120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noFill/>
          <a:ln cap="flat" cmpd="sng" w="9525">
            <a:solidFill>
              <a:srgbClr val="FD8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535940" y="434466"/>
            <a:ext cx="8072119" cy="9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565F6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535940" y="1575562"/>
            <a:ext cx="8072119" cy="22275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u="none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5.jpg"/><Relationship Id="rId5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381000" y="0"/>
            <a:ext cx="443865" cy="6858000"/>
          </a:xfrm>
          <a:custGeom>
            <a:rect b="b" l="l" r="r" t="t"/>
            <a:pathLst>
              <a:path extrusionOk="0" h="6858000" w="443865">
                <a:moveTo>
                  <a:pt x="0" y="6858000"/>
                </a:moveTo>
                <a:lnTo>
                  <a:pt x="443484" y="6858000"/>
                </a:lnTo>
                <a:lnTo>
                  <a:pt x="44348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DC3AD">
              <a:alpha val="5372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7"/>
          <p:cNvSpPr/>
          <p:nvPr/>
        </p:nvSpPr>
        <p:spPr>
          <a:xfrm>
            <a:off x="882396" y="0"/>
            <a:ext cx="3175" cy="6858000"/>
          </a:xfrm>
          <a:custGeom>
            <a:rect b="b" l="l" r="r" t="t"/>
            <a:pathLst>
              <a:path extrusionOk="0" h="6858000" w="3175">
                <a:moveTo>
                  <a:pt x="0" y="6858000"/>
                </a:moveTo>
                <a:lnTo>
                  <a:pt x="3047" y="6858000"/>
                </a:lnTo>
                <a:lnTo>
                  <a:pt x="3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DC3AD">
              <a:alpha val="5372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7"/>
          <p:cNvSpPr/>
          <p:nvPr/>
        </p:nvSpPr>
        <p:spPr>
          <a:xfrm>
            <a:off x="943355" y="0"/>
            <a:ext cx="47625" cy="6858000"/>
          </a:xfrm>
          <a:custGeom>
            <a:rect b="b" l="l" r="r" t="t"/>
            <a:pathLst>
              <a:path extrusionOk="0" h="6858000" w="47625">
                <a:moveTo>
                  <a:pt x="0" y="6858000"/>
                </a:moveTo>
                <a:lnTo>
                  <a:pt x="47243" y="6858000"/>
                </a:lnTo>
                <a:lnTo>
                  <a:pt x="4724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DC3AD">
              <a:alpha val="5372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7"/>
          <p:cNvSpPr/>
          <p:nvPr/>
        </p:nvSpPr>
        <p:spPr>
          <a:xfrm>
            <a:off x="275843" y="0"/>
            <a:ext cx="105410" cy="6858000"/>
          </a:xfrm>
          <a:custGeom>
            <a:rect b="b" l="l" r="r" t="t"/>
            <a:pathLst>
              <a:path extrusionOk="0" h="6858000" w="105410">
                <a:moveTo>
                  <a:pt x="105156" y="0"/>
                </a:moveTo>
                <a:lnTo>
                  <a:pt x="0" y="0"/>
                </a:lnTo>
                <a:lnTo>
                  <a:pt x="0" y="6858000"/>
                </a:lnTo>
                <a:lnTo>
                  <a:pt x="105156" y="6858000"/>
                </a:lnTo>
                <a:lnTo>
                  <a:pt x="105156" y="0"/>
                </a:lnTo>
                <a:close/>
              </a:path>
            </a:pathLst>
          </a:custGeom>
          <a:solidFill>
            <a:srgbClr val="FFD9CE">
              <a:alpha val="35686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2" name="Google Shape;52;p7"/>
          <p:cNvGrpSpPr/>
          <p:nvPr/>
        </p:nvGrpSpPr>
        <p:grpSpPr>
          <a:xfrm>
            <a:off x="990600" y="0"/>
            <a:ext cx="228981" cy="6858000"/>
            <a:chOff x="990600" y="0"/>
            <a:chExt cx="228981" cy="6858000"/>
          </a:xfrm>
        </p:grpSpPr>
        <p:sp>
          <p:nvSpPr>
            <p:cNvPr id="53" name="Google Shape;53;p7"/>
            <p:cNvSpPr/>
            <p:nvPr/>
          </p:nvSpPr>
          <p:spPr>
            <a:xfrm>
              <a:off x="990600" y="0"/>
              <a:ext cx="151130" cy="6858000"/>
            </a:xfrm>
            <a:custGeom>
              <a:rect b="b" l="l" r="r" t="t"/>
              <a:pathLst>
                <a:path extrusionOk="0" h="6858000" w="151130">
                  <a:moveTo>
                    <a:pt x="0" y="6858000"/>
                  </a:moveTo>
                  <a:lnTo>
                    <a:pt x="150875" y="6858000"/>
                  </a:lnTo>
                  <a:lnTo>
                    <a:pt x="150875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D9CE">
                <a:alpha val="6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7"/>
            <p:cNvSpPr/>
            <p:nvPr/>
          </p:nvSpPr>
          <p:spPr>
            <a:xfrm>
              <a:off x="1141476" y="0"/>
              <a:ext cx="78105" cy="6858000"/>
            </a:xfrm>
            <a:custGeom>
              <a:rect b="b" l="l" r="r" t="t"/>
              <a:pathLst>
                <a:path extrusionOk="0" h="6858000" w="78105">
                  <a:moveTo>
                    <a:pt x="0" y="6858000"/>
                  </a:moveTo>
                  <a:lnTo>
                    <a:pt x="77724" y="6858000"/>
                  </a:lnTo>
                  <a:lnTo>
                    <a:pt x="77724" y="0"/>
                  </a:lnTo>
                  <a:lnTo>
                    <a:pt x="0" y="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ECE8">
                <a:alpha val="70588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" name="Google Shape;55;p7"/>
          <p:cNvSpPr/>
          <p:nvPr/>
        </p:nvSpPr>
        <p:spPr>
          <a:xfrm>
            <a:off x="1295400" y="0"/>
            <a:ext cx="76200" cy="6858000"/>
          </a:xfrm>
          <a:custGeom>
            <a:rect b="b" l="l" r="r" t="t"/>
            <a:pathLst>
              <a:path extrusionOk="0" h="6858000" w="76200">
                <a:moveTo>
                  <a:pt x="0" y="6858000"/>
                </a:moveTo>
                <a:lnTo>
                  <a:pt x="76200" y="6858000"/>
                </a:lnTo>
                <a:lnTo>
                  <a:pt x="76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ECE8">
              <a:alpha val="7058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7"/>
          <p:cNvSpPr/>
          <p:nvPr/>
        </p:nvSpPr>
        <p:spPr>
          <a:xfrm>
            <a:off x="106679" y="0"/>
            <a:ext cx="0" cy="6858000"/>
          </a:xfrm>
          <a:custGeom>
            <a:rect b="b" l="l" r="r" t="t"/>
            <a:pathLst>
              <a:path extrusionOk="0" h="6858000" w="120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noFill/>
          <a:ln cap="flat" cmpd="sng" w="57900">
            <a:solidFill>
              <a:srgbClr val="FDC3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7" name="Google Shape;57;p7"/>
          <p:cNvGrpSpPr/>
          <p:nvPr/>
        </p:nvGrpSpPr>
        <p:grpSpPr>
          <a:xfrm>
            <a:off x="824483" y="0"/>
            <a:ext cx="119379" cy="6858000"/>
            <a:chOff x="824483" y="0"/>
            <a:chExt cx="119379" cy="6858000"/>
          </a:xfrm>
        </p:grpSpPr>
        <p:sp>
          <p:nvSpPr>
            <p:cNvPr id="58" name="Google Shape;58;p7"/>
            <p:cNvSpPr/>
            <p:nvPr/>
          </p:nvSpPr>
          <p:spPr>
            <a:xfrm>
              <a:off x="885443" y="0"/>
              <a:ext cx="58419" cy="6858000"/>
            </a:xfrm>
            <a:custGeom>
              <a:rect b="b" l="l" r="r" t="t"/>
              <a:pathLst>
                <a:path extrusionOk="0" h="6858000" w="58419">
                  <a:moveTo>
                    <a:pt x="0" y="6857999"/>
                  </a:moveTo>
                  <a:lnTo>
                    <a:pt x="57912" y="6857999"/>
                  </a:lnTo>
                  <a:lnTo>
                    <a:pt x="57912" y="0"/>
                  </a:lnTo>
                  <a:lnTo>
                    <a:pt x="0" y="0"/>
                  </a:lnTo>
                  <a:lnTo>
                    <a:pt x="0" y="6857999"/>
                  </a:lnTo>
                  <a:close/>
                </a:path>
              </a:pathLst>
            </a:custGeom>
            <a:solidFill>
              <a:srgbClr val="FFECE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7"/>
            <p:cNvSpPr/>
            <p:nvPr/>
          </p:nvSpPr>
          <p:spPr>
            <a:xfrm>
              <a:off x="824483" y="0"/>
              <a:ext cx="58419" cy="6858000"/>
            </a:xfrm>
            <a:custGeom>
              <a:rect b="b" l="l" r="r" t="t"/>
              <a:pathLst>
                <a:path extrusionOk="0" h="6858000" w="58419">
                  <a:moveTo>
                    <a:pt x="0" y="6857999"/>
                  </a:moveTo>
                  <a:lnTo>
                    <a:pt x="57912" y="6857999"/>
                  </a:lnTo>
                  <a:lnTo>
                    <a:pt x="57912" y="0"/>
                  </a:lnTo>
                  <a:lnTo>
                    <a:pt x="0" y="0"/>
                  </a:lnTo>
                  <a:lnTo>
                    <a:pt x="0" y="6857999"/>
                  </a:lnTo>
                  <a:close/>
                </a:path>
              </a:pathLst>
            </a:custGeom>
            <a:solidFill>
              <a:srgbClr val="FDC3A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0" name="Google Shape;60;p7"/>
          <p:cNvSpPr/>
          <p:nvPr/>
        </p:nvSpPr>
        <p:spPr>
          <a:xfrm>
            <a:off x="1727454" y="761"/>
            <a:ext cx="0" cy="6858000"/>
          </a:xfrm>
          <a:custGeom>
            <a:rect b="b" l="l" r="r" t="t"/>
            <a:pathLst>
              <a:path extrusionOk="0" h="6858000" w="120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noFill/>
          <a:ln cap="flat" cmpd="sng" w="28950">
            <a:solidFill>
              <a:srgbClr val="FDC3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7"/>
          <p:cNvSpPr/>
          <p:nvPr/>
        </p:nvSpPr>
        <p:spPr>
          <a:xfrm>
            <a:off x="1066800" y="0"/>
            <a:ext cx="0" cy="6858000"/>
          </a:xfrm>
          <a:custGeom>
            <a:rect b="b" l="l" r="r" t="t"/>
            <a:pathLst>
              <a:path extrusionOk="0" h="6858000" w="120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noFill/>
          <a:ln cap="flat" cmpd="sng" w="9525">
            <a:solidFill>
              <a:srgbClr val="FDC3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7"/>
          <p:cNvSpPr/>
          <p:nvPr/>
        </p:nvSpPr>
        <p:spPr>
          <a:xfrm>
            <a:off x="9084564" y="0"/>
            <a:ext cx="58419" cy="6858000"/>
          </a:xfrm>
          <a:custGeom>
            <a:rect b="b" l="l" r="r" t="t"/>
            <a:pathLst>
              <a:path extrusionOk="0" h="6858000" w="58420">
                <a:moveTo>
                  <a:pt x="11557" y="0"/>
                </a:moveTo>
                <a:lnTo>
                  <a:pt x="0" y="0"/>
                </a:lnTo>
                <a:lnTo>
                  <a:pt x="0" y="6858000"/>
                </a:lnTo>
                <a:lnTo>
                  <a:pt x="11557" y="6858000"/>
                </a:lnTo>
                <a:lnTo>
                  <a:pt x="11557" y="0"/>
                </a:lnTo>
                <a:close/>
              </a:path>
              <a:path extrusionOk="0" h="6858000" w="58420">
                <a:moveTo>
                  <a:pt x="57912" y="0"/>
                </a:moveTo>
                <a:lnTo>
                  <a:pt x="23114" y="0"/>
                </a:lnTo>
                <a:lnTo>
                  <a:pt x="23114" y="6858000"/>
                </a:lnTo>
                <a:lnTo>
                  <a:pt x="57912" y="6858000"/>
                </a:lnTo>
                <a:lnTo>
                  <a:pt x="57912" y="0"/>
                </a:lnTo>
                <a:close/>
              </a:path>
            </a:pathLst>
          </a:custGeom>
          <a:solidFill>
            <a:srgbClr val="FDC3A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3" name="Google Shape;63;p7"/>
          <p:cNvGrpSpPr/>
          <p:nvPr/>
        </p:nvGrpSpPr>
        <p:grpSpPr>
          <a:xfrm>
            <a:off x="609600" y="0"/>
            <a:ext cx="1661655" cy="6858000"/>
            <a:chOff x="609600" y="0"/>
            <a:chExt cx="1661655" cy="6858000"/>
          </a:xfrm>
        </p:grpSpPr>
        <p:sp>
          <p:nvSpPr>
            <p:cNvPr id="64" name="Google Shape;64;p7"/>
            <p:cNvSpPr/>
            <p:nvPr/>
          </p:nvSpPr>
          <p:spPr>
            <a:xfrm>
              <a:off x="1219200" y="0"/>
              <a:ext cx="76200" cy="6858000"/>
            </a:xfrm>
            <a:custGeom>
              <a:rect b="b" l="l" r="r" t="t"/>
              <a:pathLst>
                <a:path extrusionOk="0" h="6858000" w="76200">
                  <a:moveTo>
                    <a:pt x="762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76200" y="68580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FDC3AD">
                <a:alpha val="50588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7"/>
            <p:cNvSpPr/>
            <p:nvPr/>
          </p:nvSpPr>
          <p:spPr>
            <a:xfrm>
              <a:off x="609600" y="3429000"/>
              <a:ext cx="1341120" cy="2078989"/>
            </a:xfrm>
            <a:custGeom>
              <a:rect b="b" l="l" r="r" t="t"/>
              <a:pathLst>
                <a:path extrusionOk="0" h="2078989" w="1341120">
                  <a:moveTo>
                    <a:pt x="1295400" y="647700"/>
                  </a:moveTo>
                  <a:lnTo>
                    <a:pt x="1293622" y="599363"/>
                  </a:lnTo>
                  <a:lnTo>
                    <a:pt x="1288376" y="551980"/>
                  </a:lnTo>
                  <a:lnTo>
                    <a:pt x="1279779" y="505701"/>
                  </a:lnTo>
                  <a:lnTo>
                    <a:pt x="1267968" y="460629"/>
                  </a:lnTo>
                  <a:lnTo>
                    <a:pt x="1253070" y="416890"/>
                  </a:lnTo>
                  <a:lnTo>
                    <a:pt x="1235202" y="374637"/>
                  </a:lnTo>
                  <a:lnTo>
                    <a:pt x="1214488" y="333959"/>
                  </a:lnTo>
                  <a:lnTo>
                    <a:pt x="1191056" y="295008"/>
                  </a:lnTo>
                  <a:lnTo>
                    <a:pt x="1165034" y="257898"/>
                  </a:lnTo>
                  <a:lnTo>
                    <a:pt x="1136535" y="222745"/>
                  </a:lnTo>
                  <a:lnTo>
                    <a:pt x="1105700" y="189699"/>
                  </a:lnTo>
                  <a:lnTo>
                    <a:pt x="1072654" y="158864"/>
                  </a:lnTo>
                  <a:lnTo>
                    <a:pt x="1037501" y="130365"/>
                  </a:lnTo>
                  <a:lnTo>
                    <a:pt x="1000391" y="104343"/>
                  </a:lnTo>
                  <a:lnTo>
                    <a:pt x="961440" y="80911"/>
                  </a:lnTo>
                  <a:lnTo>
                    <a:pt x="920762" y="60198"/>
                  </a:lnTo>
                  <a:lnTo>
                    <a:pt x="878509" y="42329"/>
                  </a:lnTo>
                  <a:lnTo>
                    <a:pt x="834771" y="27432"/>
                  </a:lnTo>
                  <a:lnTo>
                    <a:pt x="789698" y="15621"/>
                  </a:lnTo>
                  <a:lnTo>
                    <a:pt x="743419" y="7023"/>
                  </a:lnTo>
                  <a:lnTo>
                    <a:pt x="696036" y="1778"/>
                  </a:lnTo>
                  <a:lnTo>
                    <a:pt x="647700" y="0"/>
                  </a:lnTo>
                  <a:lnTo>
                    <a:pt x="599351" y="1778"/>
                  </a:lnTo>
                  <a:lnTo>
                    <a:pt x="551980" y="7023"/>
                  </a:lnTo>
                  <a:lnTo>
                    <a:pt x="505701" y="15621"/>
                  </a:lnTo>
                  <a:lnTo>
                    <a:pt x="460629" y="27432"/>
                  </a:lnTo>
                  <a:lnTo>
                    <a:pt x="416902" y="42329"/>
                  </a:lnTo>
                  <a:lnTo>
                    <a:pt x="374637" y="60198"/>
                  </a:lnTo>
                  <a:lnTo>
                    <a:pt x="333971" y="80911"/>
                  </a:lnTo>
                  <a:lnTo>
                    <a:pt x="295008" y="104343"/>
                  </a:lnTo>
                  <a:lnTo>
                    <a:pt x="257898" y="130365"/>
                  </a:lnTo>
                  <a:lnTo>
                    <a:pt x="222758" y="158864"/>
                  </a:lnTo>
                  <a:lnTo>
                    <a:pt x="189699" y="189699"/>
                  </a:lnTo>
                  <a:lnTo>
                    <a:pt x="158864" y="222745"/>
                  </a:lnTo>
                  <a:lnTo>
                    <a:pt x="130365" y="257898"/>
                  </a:lnTo>
                  <a:lnTo>
                    <a:pt x="104343" y="295008"/>
                  </a:lnTo>
                  <a:lnTo>
                    <a:pt x="80911" y="333959"/>
                  </a:lnTo>
                  <a:lnTo>
                    <a:pt x="60185" y="374637"/>
                  </a:lnTo>
                  <a:lnTo>
                    <a:pt x="42316" y="416890"/>
                  </a:lnTo>
                  <a:lnTo>
                    <a:pt x="27419" y="460629"/>
                  </a:lnTo>
                  <a:lnTo>
                    <a:pt x="15608" y="505701"/>
                  </a:lnTo>
                  <a:lnTo>
                    <a:pt x="7010" y="551980"/>
                  </a:lnTo>
                  <a:lnTo>
                    <a:pt x="1765" y="599363"/>
                  </a:lnTo>
                  <a:lnTo>
                    <a:pt x="0" y="647700"/>
                  </a:lnTo>
                  <a:lnTo>
                    <a:pt x="1765" y="696048"/>
                  </a:lnTo>
                  <a:lnTo>
                    <a:pt x="7010" y="743432"/>
                  </a:lnTo>
                  <a:lnTo>
                    <a:pt x="15608" y="789711"/>
                  </a:lnTo>
                  <a:lnTo>
                    <a:pt x="27419" y="834783"/>
                  </a:lnTo>
                  <a:lnTo>
                    <a:pt x="42316" y="878522"/>
                  </a:lnTo>
                  <a:lnTo>
                    <a:pt x="60185" y="920775"/>
                  </a:lnTo>
                  <a:lnTo>
                    <a:pt x="80911" y="961453"/>
                  </a:lnTo>
                  <a:lnTo>
                    <a:pt x="104343" y="1000404"/>
                  </a:lnTo>
                  <a:lnTo>
                    <a:pt x="130365" y="1037513"/>
                  </a:lnTo>
                  <a:lnTo>
                    <a:pt x="158864" y="1072667"/>
                  </a:lnTo>
                  <a:lnTo>
                    <a:pt x="189699" y="1105712"/>
                  </a:lnTo>
                  <a:lnTo>
                    <a:pt x="222758" y="1136548"/>
                  </a:lnTo>
                  <a:lnTo>
                    <a:pt x="257898" y="1165047"/>
                  </a:lnTo>
                  <a:lnTo>
                    <a:pt x="295008" y="1191069"/>
                  </a:lnTo>
                  <a:lnTo>
                    <a:pt x="333971" y="1214501"/>
                  </a:lnTo>
                  <a:lnTo>
                    <a:pt x="374637" y="1235214"/>
                  </a:lnTo>
                  <a:lnTo>
                    <a:pt x="416902" y="1253083"/>
                  </a:lnTo>
                  <a:lnTo>
                    <a:pt x="460629" y="1267980"/>
                  </a:lnTo>
                  <a:lnTo>
                    <a:pt x="505701" y="1279791"/>
                  </a:lnTo>
                  <a:lnTo>
                    <a:pt x="551980" y="1288389"/>
                  </a:lnTo>
                  <a:lnTo>
                    <a:pt x="599351" y="1293634"/>
                  </a:lnTo>
                  <a:lnTo>
                    <a:pt x="647700" y="1295400"/>
                  </a:lnTo>
                  <a:lnTo>
                    <a:pt x="696036" y="1293634"/>
                  </a:lnTo>
                  <a:lnTo>
                    <a:pt x="743419" y="1288389"/>
                  </a:lnTo>
                  <a:lnTo>
                    <a:pt x="789698" y="1279791"/>
                  </a:lnTo>
                  <a:lnTo>
                    <a:pt x="834771" y="1267980"/>
                  </a:lnTo>
                  <a:lnTo>
                    <a:pt x="878509" y="1253083"/>
                  </a:lnTo>
                  <a:lnTo>
                    <a:pt x="920762" y="1235214"/>
                  </a:lnTo>
                  <a:lnTo>
                    <a:pt x="961440" y="1214501"/>
                  </a:lnTo>
                  <a:lnTo>
                    <a:pt x="1000391" y="1191069"/>
                  </a:lnTo>
                  <a:lnTo>
                    <a:pt x="1037501" y="1165047"/>
                  </a:lnTo>
                  <a:lnTo>
                    <a:pt x="1072654" y="1136548"/>
                  </a:lnTo>
                  <a:lnTo>
                    <a:pt x="1105700" y="1105712"/>
                  </a:lnTo>
                  <a:lnTo>
                    <a:pt x="1136535" y="1072667"/>
                  </a:lnTo>
                  <a:lnTo>
                    <a:pt x="1165034" y="1037513"/>
                  </a:lnTo>
                  <a:lnTo>
                    <a:pt x="1191056" y="1000404"/>
                  </a:lnTo>
                  <a:lnTo>
                    <a:pt x="1214488" y="961453"/>
                  </a:lnTo>
                  <a:lnTo>
                    <a:pt x="1235202" y="920775"/>
                  </a:lnTo>
                  <a:lnTo>
                    <a:pt x="1253070" y="878522"/>
                  </a:lnTo>
                  <a:lnTo>
                    <a:pt x="1267968" y="834783"/>
                  </a:lnTo>
                  <a:lnTo>
                    <a:pt x="1279779" y="789711"/>
                  </a:lnTo>
                  <a:lnTo>
                    <a:pt x="1288376" y="743432"/>
                  </a:lnTo>
                  <a:lnTo>
                    <a:pt x="1293622" y="696048"/>
                  </a:lnTo>
                  <a:lnTo>
                    <a:pt x="1295400" y="647700"/>
                  </a:lnTo>
                  <a:close/>
                </a:path>
                <a:path extrusionOk="0" h="2078989" w="1341120">
                  <a:moveTo>
                    <a:pt x="1341120" y="1757934"/>
                  </a:moveTo>
                  <a:lnTo>
                    <a:pt x="1337640" y="1710537"/>
                  </a:lnTo>
                  <a:lnTo>
                    <a:pt x="1327531" y="1665287"/>
                  </a:lnTo>
                  <a:lnTo>
                    <a:pt x="1311300" y="1622704"/>
                  </a:lnTo>
                  <a:lnTo>
                    <a:pt x="1289431" y="1583258"/>
                  </a:lnTo>
                  <a:lnTo>
                    <a:pt x="1262418" y="1547469"/>
                  </a:lnTo>
                  <a:lnTo>
                    <a:pt x="1230782" y="1515833"/>
                  </a:lnTo>
                  <a:lnTo>
                    <a:pt x="1194993" y="1488821"/>
                  </a:lnTo>
                  <a:lnTo>
                    <a:pt x="1155547" y="1466951"/>
                  </a:lnTo>
                  <a:lnTo>
                    <a:pt x="1112964" y="1450721"/>
                  </a:lnTo>
                  <a:lnTo>
                    <a:pt x="1067714" y="1440611"/>
                  </a:lnTo>
                  <a:lnTo>
                    <a:pt x="1020318" y="1437132"/>
                  </a:lnTo>
                  <a:lnTo>
                    <a:pt x="972908" y="1440611"/>
                  </a:lnTo>
                  <a:lnTo>
                    <a:pt x="927658" y="1450721"/>
                  </a:lnTo>
                  <a:lnTo>
                    <a:pt x="885075" y="1466951"/>
                  </a:lnTo>
                  <a:lnTo>
                    <a:pt x="845629" y="1488821"/>
                  </a:lnTo>
                  <a:lnTo>
                    <a:pt x="809840" y="1515833"/>
                  </a:lnTo>
                  <a:lnTo>
                    <a:pt x="778205" y="1547469"/>
                  </a:lnTo>
                  <a:lnTo>
                    <a:pt x="751192" y="1583258"/>
                  </a:lnTo>
                  <a:lnTo>
                    <a:pt x="729322" y="1622704"/>
                  </a:lnTo>
                  <a:lnTo>
                    <a:pt x="713092" y="1665287"/>
                  </a:lnTo>
                  <a:lnTo>
                    <a:pt x="702983" y="1710537"/>
                  </a:lnTo>
                  <a:lnTo>
                    <a:pt x="699516" y="1757934"/>
                  </a:lnTo>
                  <a:lnTo>
                    <a:pt x="702983" y="1805343"/>
                  </a:lnTo>
                  <a:lnTo>
                    <a:pt x="713092" y="1850593"/>
                  </a:lnTo>
                  <a:lnTo>
                    <a:pt x="729322" y="1893176"/>
                  </a:lnTo>
                  <a:lnTo>
                    <a:pt x="751192" y="1932622"/>
                  </a:lnTo>
                  <a:lnTo>
                    <a:pt x="778205" y="1968411"/>
                  </a:lnTo>
                  <a:lnTo>
                    <a:pt x="809840" y="2000046"/>
                  </a:lnTo>
                  <a:lnTo>
                    <a:pt x="845629" y="2027059"/>
                  </a:lnTo>
                  <a:lnTo>
                    <a:pt x="885075" y="2048929"/>
                  </a:lnTo>
                  <a:lnTo>
                    <a:pt x="927658" y="2065159"/>
                  </a:lnTo>
                  <a:lnTo>
                    <a:pt x="972908" y="2075268"/>
                  </a:lnTo>
                  <a:lnTo>
                    <a:pt x="1020318" y="2078736"/>
                  </a:lnTo>
                  <a:lnTo>
                    <a:pt x="1067714" y="2075268"/>
                  </a:lnTo>
                  <a:lnTo>
                    <a:pt x="1112964" y="2065159"/>
                  </a:lnTo>
                  <a:lnTo>
                    <a:pt x="1155547" y="2048929"/>
                  </a:lnTo>
                  <a:lnTo>
                    <a:pt x="1194993" y="2027059"/>
                  </a:lnTo>
                  <a:lnTo>
                    <a:pt x="1230782" y="2000046"/>
                  </a:lnTo>
                  <a:lnTo>
                    <a:pt x="1262418" y="1968411"/>
                  </a:lnTo>
                  <a:lnTo>
                    <a:pt x="1289431" y="1932622"/>
                  </a:lnTo>
                  <a:lnTo>
                    <a:pt x="1311300" y="1893176"/>
                  </a:lnTo>
                  <a:lnTo>
                    <a:pt x="1327531" y="1850593"/>
                  </a:lnTo>
                  <a:lnTo>
                    <a:pt x="1337640" y="1805343"/>
                  </a:lnTo>
                  <a:lnTo>
                    <a:pt x="1341120" y="1757934"/>
                  </a:lnTo>
                  <a:close/>
                </a:path>
              </a:pathLst>
            </a:custGeom>
            <a:solidFill>
              <a:srgbClr val="FD853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7"/>
            <p:cNvSpPr/>
            <p:nvPr/>
          </p:nvSpPr>
          <p:spPr>
            <a:xfrm>
              <a:off x="1091183" y="5500115"/>
              <a:ext cx="137159" cy="137159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1664195" y="4495800"/>
              <a:ext cx="607060" cy="1567180"/>
            </a:xfrm>
            <a:custGeom>
              <a:rect b="b" l="l" r="r" t="t"/>
              <a:pathLst>
                <a:path extrusionOk="0" h="1567179" w="607060">
                  <a:moveTo>
                    <a:pt x="274332" y="1429512"/>
                  </a:moveTo>
                  <a:lnTo>
                    <a:pt x="267322" y="1386166"/>
                  </a:lnTo>
                  <a:lnTo>
                    <a:pt x="247840" y="1348511"/>
                  </a:lnTo>
                  <a:lnTo>
                    <a:pt x="218147" y="1318818"/>
                  </a:lnTo>
                  <a:lnTo>
                    <a:pt x="180492" y="1299349"/>
                  </a:lnTo>
                  <a:lnTo>
                    <a:pt x="137172" y="1292352"/>
                  </a:lnTo>
                  <a:lnTo>
                    <a:pt x="93840" y="1299349"/>
                  </a:lnTo>
                  <a:lnTo>
                    <a:pt x="56184" y="1318818"/>
                  </a:lnTo>
                  <a:lnTo>
                    <a:pt x="26492" y="1348511"/>
                  </a:lnTo>
                  <a:lnTo>
                    <a:pt x="7010" y="1386166"/>
                  </a:lnTo>
                  <a:lnTo>
                    <a:pt x="0" y="1429512"/>
                  </a:lnTo>
                  <a:lnTo>
                    <a:pt x="7010" y="1472869"/>
                  </a:lnTo>
                  <a:lnTo>
                    <a:pt x="26492" y="1510525"/>
                  </a:lnTo>
                  <a:lnTo>
                    <a:pt x="56184" y="1540217"/>
                  </a:lnTo>
                  <a:lnTo>
                    <a:pt x="93840" y="1559687"/>
                  </a:lnTo>
                  <a:lnTo>
                    <a:pt x="137172" y="1566672"/>
                  </a:lnTo>
                  <a:lnTo>
                    <a:pt x="180492" y="1559687"/>
                  </a:lnTo>
                  <a:lnTo>
                    <a:pt x="218147" y="1540217"/>
                  </a:lnTo>
                  <a:lnTo>
                    <a:pt x="247840" y="1510525"/>
                  </a:lnTo>
                  <a:lnTo>
                    <a:pt x="267322" y="1472869"/>
                  </a:lnTo>
                  <a:lnTo>
                    <a:pt x="274332" y="1429512"/>
                  </a:lnTo>
                  <a:close/>
                </a:path>
                <a:path extrusionOk="0" h="1567179" w="607060">
                  <a:moveTo>
                    <a:pt x="606564" y="182880"/>
                  </a:moveTo>
                  <a:lnTo>
                    <a:pt x="600024" y="134277"/>
                  </a:lnTo>
                  <a:lnTo>
                    <a:pt x="581583" y="90601"/>
                  </a:lnTo>
                  <a:lnTo>
                    <a:pt x="552983" y="53581"/>
                  </a:lnTo>
                  <a:lnTo>
                    <a:pt x="515962" y="24980"/>
                  </a:lnTo>
                  <a:lnTo>
                    <a:pt x="472287" y="6540"/>
                  </a:lnTo>
                  <a:lnTo>
                    <a:pt x="423684" y="0"/>
                  </a:lnTo>
                  <a:lnTo>
                    <a:pt x="375069" y="6540"/>
                  </a:lnTo>
                  <a:lnTo>
                    <a:pt x="331393" y="24980"/>
                  </a:lnTo>
                  <a:lnTo>
                    <a:pt x="294373" y="53581"/>
                  </a:lnTo>
                  <a:lnTo>
                    <a:pt x="265772" y="90601"/>
                  </a:lnTo>
                  <a:lnTo>
                    <a:pt x="247332" y="134277"/>
                  </a:lnTo>
                  <a:lnTo>
                    <a:pt x="240804" y="182880"/>
                  </a:lnTo>
                  <a:lnTo>
                    <a:pt x="247332" y="231495"/>
                  </a:lnTo>
                  <a:lnTo>
                    <a:pt x="265772" y="275170"/>
                  </a:lnTo>
                  <a:lnTo>
                    <a:pt x="294373" y="312191"/>
                  </a:lnTo>
                  <a:lnTo>
                    <a:pt x="331393" y="340791"/>
                  </a:lnTo>
                  <a:lnTo>
                    <a:pt x="375069" y="359232"/>
                  </a:lnTo>
                  <a:lnTo>
                    <a:pt x="423684" y="365760"/>
                  </a:lnTo>
                  <a:lnTo>
                    <a:pt x="472287" y="359232"/>
                  </a:lnTo>
                  <a:lnTo>
                    <a:pt x="515962" y="340791"/>
                  </a:lnTo>
                  <a:lnTo>
                    <a:pt x="552983" y="312191"/>
                  </a:lnTo>
                  <a:lnTo>
                    <a:pt x="581583" y="275170"/>
                  </a:lnTo>
                  <a:lnTo>
                    <a:pt x="600024" y="231495"/>
                  </a:lnTo>
                  <a:lnTo>
                    <a:pt x="606564" y="182880"/>
                  </a:lnTo>
                  <a:close/>
                </a:path>
              </a:pathLst>
            </a:custGeom>
            <a:solidFill>
              <a:srgbClr val="FD853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" name="Google Shape;68;p7"/>
          <p:cNvSpPr/>
          <p:nvPr/>
        </p:nvSpPr>
        <p:spPr>
          <a:xfrm>
            <a:off x="2971800" y="3297935"/>
            <a:ext cx="5791200" cy="3560061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7"/>
          <p:cNvSpPr txBox="1"/>
          <p:nvPr>
            <p:ph type="title"/>
          </p:nvPr>
        </p:nvSpPr>
        <p:spPr>
          <a:xfrm>
            <a:off x="2441194" y="2616834"/>
            <a:ext cx="5204460" cy="756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292300"/>
                </a:solidFill>
                <a:latin typeface="Arial"/>
                <a:ea typeface="Arial"/>
                <a:cs typeface="Arial"/>
                <a:sym typeface="Arial"/>
              </a:rPr>
              <a:t>Role of Entrepreneur’s in Economic  Development</a:t>
            </a:r>
            <a:endParaRPr/>
          </a:p>
        </p:txBody>
      </p:sp>
      <p:sp>
        <p:nvSpPr>
          <p:cNvPr id="70" name="Google Shape;70;p7"/>
          <p:cNvSpPr/>
          <p:nvPr/>
        </p:nvSpPr>
        <p:spPr>
          <a:xfrm>
            <a:off x="2089404" y="1871472"/>
            <a:ext cx="6428232" cy="923543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6"/>
          <p:cNvSpPr txBox="1"/>
          <p:nvPr>
            <p:ph type="title"/>
          </p:nvPr>
        </p:nvSpPr>
        <p:spPr>
          <a:xfrm>
            <a:off x="1063307" y="304800"/>
            <a:ext cx="6934200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6. E</a:t>
            </a:r>
            <a:r>
              <a:rPr lang="en-US"/>
              <a:t>XPORTS</a:t>
            </a:r>
            <a:endParaRPr sz="3000"/>
          </a:p>
        </p:txBody>
      </p:sp>
      <p:sp>
        <p:nvSpPr>
          <p:cNvPr id="136" name="Google Shape;136;p16"/>
          <p:cNvSpPr/>
          <p:nvPr/>
        </p:nvSpPr>
        <p:spPr>
          <a:xfrm>
            <a:off x="1295400" y="1981200"/>
            <a:ext cx="6778306" cy="3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/>
          <p:nvPr>
            <p:ph type="title"/>
          </p:nvPr>
        </p:nvSpPr>
        <p:spPr>
          <a:xfrm>
            <a:off x="2265362" y="190108"/>
            <a:ext cx="484187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7. C</a:t>
            </a:r>
            <a:r>
              <a:rPr lang="en-US"/>
              <a:t>OMMUNITY </a:t>
            </a:r>
            <a:r>
              <a:rPr lang="en-US" sz="3000"/>
              <a:t>D</a:t>
            </a:r>
            <a:r>
              <a:rPr lang="en-US"/>
              <a:t>EVELOPMENT</a:t>
            </a:r>
            <a:endParaRPr sz="3000"/>
          </a:p>
        </p:txBody>
      </p:sp>
      <p:pic>
        <p:nvPicPr>
          <p:cNvPr descr="Solar Energy education, training for professional, entrepreneur ..." id="142" name="Google Shape;14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" y="1066800"/>
            <a:ext cx="8077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rporate Social Responsibility in India - Transition from Moral ..." id="147" name="Google Shape;14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0"/>
            <a:ext cx="7848600" cy="655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ndia Inc's traditional CSR may end up in containment - The ..." id="152" name="Google Shape;15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228600"/>
            <a:ext cx="8382000" cy="64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20"/>
          <p:cNvGrpSpPr/>
          <p:nvPr/>
        </p:nvGrpSpPr>
        <p:grpSpPr>
          <a:xfrm>
            <a:off x="0" y="0"/>
            <a:ext cx="9144000" cy="6492240"/>
            <a:chOff x="0" y="0"/>
            <a:chExt cx="9144000" cy="6492240"/>
          </a:xfrm>
        </p:grpSpPr>
        <p:sp>
          <p:nvSpPr>
            <p:cNvPr id="158" name="Google Shape;158;p20"/>
            <p:cNvSpPr/>
            <p:nvPr/>
          </p:nvSpPr>
          <p:spPr>
            <a:xfrm>
              <a:off x="0" y="0"/>
              <a:ext cx="9144000" cy="46482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20"/>
            <p:cNvSpPr/>
            <p:nvPr/>
          </p:nvSpPr>
          <p:spPr>
            <a:xfrm>
              <a:off x="457200" y="3581400"/>
              <a:ext cx="7772400" cy="291084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"/>
          <p:cNvSpPr/>
          <p:nvPr/>
        </p:nvSpPr>
        <p:spPr>
          <a:xfrm>
            <a:off x="838200" y="4190998"/>
            <a:ext cx="7429500" cy="25527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8"/>
          <p:cNvSpPr txBox="1"/>
          <p:nvPr>
            <p:ph type="title"/>
          </p:nvPr>
        </p:nvSpPr>
        <p:spPr>
          <a:xfrm>
            <a:off x="535940" y="769365"/>
            <a:ext cx="4216400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E</a:t>
            </a:r>
            <a:r>
              <a:rPr lang="en-US"/>
              <a:t>CONOMIC </a:t>
            </a:r>
            <a:r>
              <a:rPr lang="en-US" sz="3000"/>
              <a:t>D</a:t>
            </a:r>
            <a:r>
              <a:rPr lang="en-US"/>
              <a:t>EVELOPMENT</a:t>
            </a:r>
            <a:endParaRPr sz="3000"/>
          </a:p>
        </p:txBody>
      </p:sp>
      <p:sp>
        <p:nvSpPr>
          <p:cNvPr id="77" name="Google Shape;77;p8"/>
          <p:cNvSpPr txBox="1"/>
          <p:nvPr/>
        </p:nvSpPr>
        <p:spPr>
          <a:xfrm>
            <a:off x="535940" y="1321053"/>
            <a:ext cx="8067040" cy="18548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74319" lvl="0" marL="286385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537"/>
              </a:buClr>
              <a:buSzPts val="1650"/>
              <a:buFont typeface="Noto Sans Symbols"/>
              <a:buChar char="🞆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Economic Development is a process in which all efforts  are made to increase national income, national output,  per capita income , per capita output and standards of  living of people by exploiting all the available resources of  country.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9"/>
          <p:cNvGrpSpPr/>
          <p:nvPr/>
        </p:nvGrpSpPr>
        <p:grpSpPr>
          <a:xfrm>
            <a:off x="8156447" y="761"/>
            <a:ext cx="607314" cy="6858000"/>
            <a:chOff x="8156447" y="761"/>
            <a:chExt cx="607314" cy="6858000"/>
          </a:xfrm>
        </p:grpSpPr>
        <p:sp>
          <p:nvSpPr>
            <p:cNvPr id="83" name="Google Shape;83;p9"/>
            <p:cNvSpPr/>
            <p:nvPr/>
          </p:nvSpPr>
          <p:spPr>
            <a:xfrm>
              <a:off x="8763761" y="761"/>
              <a:ext cx="0" cy="6858000"/>
            </a:xfrm>
            <a:custGeom>
              <a:rect b="b" l="l" r="r" t="t"/>
              <a:pathLst>
                <a:path extrusionOk="0" h="6858000" w="120000">
                  <a:moveTo>
                    <a:pt x="0" y="0"/>
                  </a:moveTo>
                  <a:lnTo>
                    <a:pt x="0" y="6857999"/>
                  </a:lnTo>
                </a:path>
              </a:pathLst>
            </a:custGeom>
            <a:noFill/>
            <a:ln cap="flat" cmpd="sng" w="38100">
              <a:solidFill>
                <a:srgbClr val="FDC3A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9"/>
            <p:cNvSpPr/>
            <p:nvPr/>
          </p:nvSpPr>
          <p:spPr>
            <a:xfrm>
              <a:off x="8156447" y="5715000"/>
              <a:ext cx="548640" cy="548640"/>
            </a:xfrm>
            <a:custGeom>
              <a:rect b="b" l="l" r="r" t="t"/>
              <a:pathLst>
                <a:path extrusionOk="0" h="548639" w="548640">
                  <a:moveTo>
                    <a:pt x="274320" y="0"/>
                  </a:moveTo>
                  <a:lnTo>
                    <a:pt x="225008" y="4419"/>
                  </a:lnTo>
                  <a:lnTo>
                    <a:pt x="178597" y="17162"/>
                  </a:lnTo>
                  <a:lnTo>
                    <a:pt x="135861" y="37453"/>
                  </a:lnTo>
                  <a:lnTo>
                    <a:pt x="97575" y="64518"/>
                  </a:lnTo>
                  <a:lnTo>
                    <a:pt x="64513" y="97580"/>
                  </a:lnTo>
                  <a:lnTo>
                    <a:pt x="37450" y="135867"/>
                  </a:lnTo>
                  <a:lnTo>
                    <a:pt x="17161" y="178602"/>
                  </a:lnTo>
                  <a:lnTo>
                    <a:pt x="4419" y="225011"/>
                  </a:lnTo>
                  <a:lnTo>
                    <a:pt x="0" y="274319"/>
                  </a:lnTo>
                  <a:lnTo>
                    <a:pt x="4419" y="323628"/>
                  </a:lnTo>
                  <a:lnTo>
                    <a:pt x="17161" y="370037"/>
                  </a:lnTo>
                  <a:lnTo>
                    <a:pt x="37450" y="412772"/>
                  </a:lnTo>
                  <a:lnTo>
                    <a:pt x="64513" y="451059"/>
                  </a:lnTo>
                  <a:lnTo>
                    <a:pt x="97575" y="484121"/>
                  </a:lnTo>
                  <a:lnTo>
                    <a:pt x="135861" y="511186"/>
                  </a:lnTo>
                  <a:lnTo>
                    <a:pt x="178597" y="531477"/>
                  </a:lnTo>
                  <a:lnTo>
                    <a:pt x="225008" y="544220"/>
                  </a:lnTo>
                  <a:lnTo>
                    <a:pt x="274320" y="548640"/>
                  </a:lnTo>
                  <a:lnTo>
                    <a:pt x="323631" y="544220"/>
                  </a:lnTo>
                  <a:lnTo>
                    <a:pt x="370042" y="531477"/>
                  </a:lnTo>
                  <a:lnTo>
                    <a:pt x="412778" y="511186"/>
                  </a:lnTo>
                  <a:lnTo>
                    <a:pt x="451064" y="484121"/>
                  </a:lnTo>
                  <a:lnTo>
                    <a:pt x="484126" y="451059"/>
                  </a:lnTo>
                  <a:lnTo>
                    <a:pt x="511189" y="412772"/>
                  </a:lnTo>
                  <a:lnTo>
                    <a:pt x="531478" y="370037"/>
                  </a:lnTo>
                  <a:lnTo>
                    <a:pt x="544220" y="323628"/>
                  </a:lnTo>
                  <a:lnTo>
                    <a:pt x="548640" y="274319"/>
                  </a:lnTo>
                  <a:lnTo>
                    <a:pt x="544220" y="225011"/>
                  </a:lnTo>
                  <a:lnTo>
                    <a:pt x="531478" y="178602"/>
                  </a:lnTo>
                  <a:lnTo>
                    <a:pt x="511189" y="135867"/>
                  </a:lnTo>
                  <a:lnTo>
                    <a:pt x="484126" y="97580"/>
                  </a:lnTo>
                  <a:lnTo>
                    <a:pt x="451064" y="64518"/>
                  </a:lnTo>
                  <a:lnTo>
                    <a:pt x="412778" y="37453"/>
                  </a:lnTo>
                  <a:lnTo>
                    <a:pt x="370042" y="17162"/>
                  </a:lnTo>
                  <a:lnTo>
                    <a:pt x="323631" y="4419"/>
                  </a:lnTo>
                  <a:lnTo>
                    <a:pt x="274320" y="0"/>
                  </a:lnTo>
                  <a:close/>
                </a:path>
              </a:pathLst>
            </a:custGeom>
            <a:solidFill>
              <a:srgbClr val="FD853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5" name="Google Shape;85;p9"/>
          <p:cNvSpPr/>
          <p:nvPr/>
        </p:nvSpPr>
        <p:spPr>
          <a:xfrm>
            <a:off x="47231" y="0"/>
            <a:ext cx="58419" cy="6858000"/>
          </a:xfrm>
          <a:custGeom>
            <a:rect b="b" l="l" r="r" t="t"/>
            <a:pathLst>
              <a:path extrusionOk="0" h="6858000" w="58419">
                <a:moveTo>
                  <a:pt x="11595" y="0"/>
                </a:moveTo>
                <a:lnTo>
                  <a:pt x="0" y="0"/>
                </a:lnTo>
                <a:lnTo>
                  <a:pt x="12" y="6858000"/>
                </a:lnTo>
                <a:lnTo>
                  <a:pt x="11595" y="6858000"/>
                </a:lnTo>
                <a:lnTo>
                  <a:pt x="11595" y="0"/>
                </a:lnTo>
                <a:close/>
              </a:path>
              <a:path extrusionOk="0" h="6858000" w="58419">
                <a:moveTo>
                  <a:pt x="57924" y="0"/>
                </a:moveTo>
                <a:lnTo>
                  <a:pt x="23177" y="0"/>
                </a:lnTo>
                <a:lnTo>
                  <a:pt x="23177" y="6858000"/>
                </a:lnTo>
                <a:lnTo>
                  <a:pt x="57924" y="6858000"/>
                </a:lnTo>
                <a:lnTo>
                  <a:pt x="57924" y="0"/>
                </a:lnTo>
                <a:close/>
              </a:path>
            </a:pathLst>
          </a:custGeom>
          <a:solidFill>
            <a:srgbClr val="FDC3A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6" name="Google Shape;86;p9"/>
          <p:cNvGrpSpPr/>
          <p:nvPr/>
        </p:nvGrpSpPr>
        <p:grpSpPr>
          <a:xfrm>
            <a:off x="8839200" y="0"/>
            <a:ext cx="304800" cy="6858000"/>
            <a:chOff x="8839200" y="0"/>
            <a:chExt cx="304800" cy="6858000"/>
          </a:xfrm>
        </p:grpSpPr>
        <p:sp>
          <p:nvSpPr>
            <p:cNvPr id="87" name="Google Shape;87;p9"/>
            <p:cNvSpPr/>
            <p:nvPr/>
          </p:nvSpPr>
          <p:spPr>
            <a:xfrm>
              <a:off x="8839200" y="0"/>
              <a:ext cx="304800" cy="6858000"/>
            </a:xfrm>
            <a:custGeom>
              <a:rect b="b" l="l" r="r" t="t"/>
              <a:pathLst>
                <a:path extrusionOk="0" h="6858000" w="304800">
                  <a:moveTo>
                    <a:pt x="3048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04800" y="685800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FDC3AD">
                <a:alpha val="86666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9"/>
            <p:cNvSpPr/>
            <p:nvPr/>
          </p:nvSpPr>
          <p:spPr>
            <a:xfrm>
              <a:off x="8915400" y="0"/>
              <a:ext cx="0" cy="6858000"/>
            </a:xfrm>
            <a:custGeom>
              <a:rect b="b" l="l" r="r" t="t"/>
              <a:pathLst>
                <a:path extrusionOk="0" h="6858000" w="120000">
                  <a:moveTo>
                    <a:pt x="0" y="0"/>
                  </a:moveTo>
                  <a:lnTo>
                    <a:pt x="0" y="6857999"/>
                  </a:lnTo>
                </a:path>
              </a:pathLst>
            </a:custGeom>
            <a:noFill/>
            <a:ln cap="flat" cmpd="sng" w="9525">
              <a:solidFill>
                <a:srgbClr val="FD85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9" name="Google Shape;89;p9"/>
          <p:cNvSpPr txBox="1"/>
          <p:nvPr>
            <p:ph type="title"/>
          </p:nvPr>
        </p:nvSpPr>
        <p:spPr>
          <a:xfrm>
            <a:off x="805181" y="32994"/>
            <a:ext cx="8072119" cy="9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R</a:t>
            </a:r>
            <a:r>
              <a:rPr lang="en-US"/>
              <a:t>OLL OF ENTREPRENEUR IN </a:t>
            </a:r>
            <a:r>
              <a:rPr lang="en-US" sz="3000"/>
              <a:t>E</a:t>
            </a:r>
            <a:r>
              <a:rPr lang="en-US"/>
              <a:t>CONOMIC  </a:t>
            </a:r>
            <a:r>
              <a:rPr lang="en-US" sz="3000"/>
              <a:t>D</a:t>
            </a:r>
            <a:r>
              <a:rPr lang="en-US"/>
              <a:t>EVELOPMENT</a:t>
            </a:r>
            <a:endParaRPr sz="3000"/>
          </a:p>
        </p:txBody>
      </p:sp>
      <p:sp>
        <p:nvSpPr>
          <p:cNvPr descr="7 Roles of Entrepreneurship in Economic Development of a Country ..." id="90" name="Google Shape;90;p9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7 Roles of Entrepreneurship in Economic Development of a Country ..." id="91" name="Google Shape;9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088" y="1066800"/>
            <a:ext cx="8658110" cy="563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"/>
          <p:cNvSpPr txBox="1"/>
          <p:nvPr>
            <p:ph type="title"/>
          </p:nvPr>
        </p:nvSpPr>
        <p:spPr>
          <a:xfrm>
            <a:off x="1226270" y="118198"/>
            <a:ext cx="5758180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1. W</a:t>
            </a:r>
            <a:r>
              <a:rPr lang="en-US"/>
              <a:t>EALTH </a:t>
            </a:r>
            <a:r>
              <a:rPr lang="en-US" sz="3000"/>
              <a:t>C</a:t>
            </a:r>
            <a:r>
              <a:rPr lang="en-US"/>
              <a:t>REATION AND </a:t>
            </a:r>
            <a:r>
              <a:rPr lang="en-US" sz="3000"/>
              <a:t>S</a:t>
            </a:r>
            <a:r>
              <a:rPr lang="en-US"/>
              <a:t>HARING</a:t>
            </a:r>
            <a:endParaRPr sz="3000"/>
          </a:p>
        </p:txBody>
      </p:sp>
      <p:sp>
        <p:nvSpPr>
          <p:cNvPr id="97" name="Google Shape;97;p10"/>
          <p:cNvSpPr/>
          <p:nvPr/>
        </p:nvSpPr>
        <p:spPr>
          <a:xfrm>
            <a:off x="609600" y="1981200"/>
            <a:ext cx="7772400" cy="250088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1"/>
          <p:cNvSpPr txBox="1"/>
          <p:nvPr>
            <p:ph type="title"/>
          </p:nvPr>
        </p:nvSpPr>
        <p:spPr>
          <a:xfrm>
            <a:off x="1219200" y="152400"/>
            <a:ext cx="7330440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2. C</a:t>
            </a:r>
            <a:r>
              <a:rPr lang="en-US"/>
              <a:t>REATE </a:t>
            </a:r>
            <a:r>
              <a:rPr lang="en-US" sz="3000"/>
              <a:t>J</a:t>
            </a:r>
            <a:r>
              <a:rPr lang="en-US"/>
              <a:t>OBS</a:t>
            </a:r>
            <a:endParaRPr sz="3000"/>
          </a:p>
        </p:txBody>
      </p:sp>
      <p:sp>
        <p:nvSpPr>
          <p:cNvPr id="103" name="Google Shape;103;p11"/>
          <p:cNvSpPr/>
          <p:nvPr/>
        </p:nvSpPr>
        <p:spPr>
          <a:xfrm>
            <a:off x="990600" y="2373630"/>
            <a:ext cx="6553200" cy="211074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2"/>
          <p:cNvSpPr txBox="1"/>
          <p:nvPr>
            <p:ph type="title"/>
          </p:nvPr>
        </p:nvSpPr>
        <p:spPr>
          <a:xfrm>
            <a:off x="535940" y="891666"/>
            <a:ext cx="6333490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3. B</a:t>
            </a:r>
            <a:r>
              <a:rPr lang="en-US"/>
              <a:t>ALANCED </a:t>
            </a:r>
            <a:r>
              <a:rPr lang="en-US" sz="3000"/>
              <a:t>R</a:t>
            </a:r>
            <a:r>
              <a:rPr lang="en-US"/>
              <a:t>EGIONAL </a:t>
            </a:r>
            <a:r>
              <a:rPr lang="en-US" sz="3000"/>
              <a:t>D</a:t>
            </a:r>
            <a:r>
              <a:rPr lang="en-US"/>
              <a:t>EVELOPMENT</a:t>
            </a:r>
            <a:endParaRPr sz="3000"/>
          </a:p>
        </p:txBody>
      </p:sp>
      <p:sp>
        <p:nvSpPr>
          <p:cNvPr id="109" name="Google Shape;109;p12"/>
          <p:cNvSpPr/>
          <p:nvPr/>
        </p:nvSpPr>
        <p:spPr>
          <a:xfrm>
            <a:off x="838200" y="2514600"/>
            <a:ext cx="6934200" cy="212474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"/>
          <p:cNvSpPr txBox="1"/>
          <p:nvPr>
            <p:ph type="title"/>
          </p:nvPr>
        </p:nvSpPr>
        <p:spPr>
          <a:xfrm>
            <a:off x="1752600" y="228600"/>
            <a:ext cx="534987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4. GDP </a:t>
            </a:r>
            <a:r>
              <a:rPr lang="en-US"/>
              <a:t>AND </a:t>
            </a:r>
            <a:r>
              <a:rPr lang="en-US" sz="3000"/>
              <a:t>P</a:t>
            </a:r>
            <a:r>
              <a:rPr lang="en-US"/>
              <a:t>ER </a:t>
            </a:r>
            <a:r>
              <a:rPr lang="en-US" sz="3000"/>
              <a:t>C</a:t>
            </a:r>
            <a:r>
              <a:rPr lang="en-US"/>
              <a:t>APITA </a:t>
            </a:r>
            <a:r>
              <a:rPr lang="en-US" sz="3000"/>
              <a:t>I</a:t>
            </a:r>
            <a:r>
              <a:rPr lang="en-US"/>
              <a:t>NCOME</a:t>
            </a:r>
            <a:endParaRPr sz="3000"/>
          </a:p>
        </p:txBody>
      </p:sp>
      <p:pic>
        <p:nvPicPr>
          <p:cNvPr descr="India GDP Annual Growth Rate | 1951-2020 Data | 2021-2022 Forecast ..." id="115" name="Google Shape;11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1600200"/>
            <a:ext cx="822960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4"/>
          <p:cNvSpPr txBox="1"/>
          <p:nvPr>
            <p:ph type="title"/>
          </p:nvPr>
        </p:nvSpPr>
        <p:spPr>
          <a:xfrm>
            <a:off x="1897062" y="304800"/>
            <a:ext cx="534987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sz="3000"/>
              <a:t>P</a:t>
            </a:r>
            <a:r>
              <a:rPr lang="en-US"/>
              <a:t>ER </a:t>
            </a:r>
            <a:r>
              <a:rPr lang="en-US" sz="3000"/>
              <a:t>C</a:t>
            </a:r>
            <a:r>
              <a:rPr lang="en-US"/>
              <a:t>APITA </a:t>
            </a:r>
            <a:r>
              <a:rPr lang="en-US" sz="3000"/>
              <a:t>I</a:t>
            </a:r>
            <a:r>
              <a:rPr lang="en-US"/>
              <a:t>NCOME</a:t>
            </a:r>
            <a:endParaRPr sz="3000"/>
          </a:p>
        </p:txBody>
      </p:sp>
      <p:sp>
        <p:nvSpPr>
          <p:cNvPr descr="India GDP per Capita" id="121" name="Google Shape;121;p14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India GDP per Capita" id="122" name="Google Shape;122;p14"/>
          <p:cNvSpPr/>
          <p:nvPr/>
        </p:nvSpPr>
        <p:spPr>
          <a:xfrm>
            <a:off x="4572000" y="34290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India GDP per Capita [1958 - 2020] [Data &amp; Charts]" id="123" name="Google Shape;123;p14"/>
          <p:cNvSpPr/>
          <p:nvPr/>
        </p:nvSpPr>
        <p:spPr>
          <a:xfrm>
            <a:off x="4724400" y="35814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4"/>
          <p:cNvSpPr txBox="1"/>
          <p:nvPr/>
        </p:nvSpPr>
        <p:spPr>
          <a:xfrm>
            <a:off x="533400" y="1380797"/>
            <a:ext cx="7924800" cy="44012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Char char="⮚"/>
            </a:pPr>
            <a:r>
              <a:rPr b="0" i="0" lang="en-US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The country's per-capita monthly income is estimated to have risen by 6.8 per cent to Rs 11,254 during 2019-20, government data on national income showed on Tuesday.</a:t>
            </a:r>
            <a:br>
              <a:rPr b="0" i="0" lang="en-US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Char char="⮚"/>
            </a:pPr>
            <a:r>
              <a:rPr b="0" i="0" lang="en-US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 2018-19, the monthly per-capita income had stood at Rs 10,534.</a:t>
            </a:r>
            <a:endParaRPr/>
          </a:p>
          <a:p>
            <a:pPr indent="-1079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t/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b="0" i="0" lang="en-US" sz="28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The per-capita income is a crude indicator of the prosperity of a country.</a:t>
            </a:r>
            <a:endParaRPr b="0" i="0" sz="2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5"/>
          <p:cNvSpPr txBox="1"/>
          <p:nvPr>
            <p:ph type="title"/>
          </p:nvPr>
        </p:nvSpPr>
        <p:spPr>
          <a:xfrm>
            <a:off x="2399920" y="279400"/>
            <a:ext cx="4915279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5. S</a:t>
            </a:r>
            <a:r>
              <a:rPr lang="en-US"/>
              <a:t>TANDARD OF </a:t>
            </a:r>
            <a:r>
              <a:rPr lang="en-US" sz="3000"/>
              <a:t>L</a:t>
            </a:r>
            <a:r>
              <a:rPr lang="en-US"/>
              <a:t>IVING</a:t>
            </a:r>
            <a:endParaRPr sz="3000"/>
          </a:p>
        </p:txBody>
      </p:sp>
      <p:sp>
        <p:nvSpPr>
          <p:cNvPr id="130" name="Google Shape;130;p15"/>
          <p:cNvSpPr/>
          <p:nvPr/>
        </p:nvSpPr>
        <p:spPr>
          <a:xfrm>
            <a:off x="685800" y="1828800"/>
            <a:ext cx="7696200" cy="3429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