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317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906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8066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387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658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4844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823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524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396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756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63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95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93E50-F578-46D2-9534-3255052487C2}" type="datetimeFigureOut">
              <a:rPr lang="en-IN" smtClean="0"/>
              <a:t>15-04-2021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C06CB-2B6B-4060-B639-FC0D38CE98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736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randequity.economictimes.indiatimes.com/tag/brightcov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anexpress.com/about/son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843F-76C9-450C-8FD1-09ED410D93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What are OTT Platforms?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65C94-56DE-4A98-BA74-F2FE04CBFD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Divya Narang Tinna</a:t>
            </a:r>
          </a:p>
        </p:txBody>
      </p:sp>
    </p:spTree>
    <p:extLst>
      <p:ext uri="{BB962C8B-B14F-4D97-AF65-F5344CB8AC3E}">
        <p14:creationId xmlns:p14="http://schemas.microsoft.com/office/powerpoint/2010/main" val="971119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9B565-4C2A-4ADF-95DC-4B53CBBDA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93065-C430-46FA-9645-14533A598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fontAlgn="base"/>
            <a:r>
              <a:rPr lang="en-US" b="1" i="0" dirty="0" err="1">
                <a:solidFill>
                  <a:srgbClr val="000000"/>
                </a:solidFill>
                <a:effectLst/>
                <a:latin typeface="Droid Serif"/>
              </a:rPr>
              <a:t>Voot</a:t>
            </a:r>
            <a:endParaRPr lang="en-US" b="1" i="0" dirty="0">
              <a:solidFill>
                <a:srgbClr val="000000"/>
              </a:solidFill>
              <a:effectLst/>
              <a:latin typeface="Droid Serif"/>
            </a:endParaRP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Viacom 18’s streaming platform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Voot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was launched in 2016. </a:t>
            </a:r>
          </a:p>
          <a:p>
            <a:pPr algn="l" fontAlgn="base"/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Voot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has a mix of popular Indian and international series and reality </a:t>
            </a:r>
            <a:r>
              <a:rPr lang="en-US" b="0" i="0">
                <a:solidFill>
                  <a:srgbClr val="3E3E3E"/>
                </a:solidFill>
                <a:effectLst/>
                <a:latin typeface="Droid Serif"/>
              </a:rPr>
              <a:t>shows like 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Roadies, Big Boss etc.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TV shows and news channels on Viacom 18 network can be streamed on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Voot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It also has a different app for children,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Voot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Kids.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subscription for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Voot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can be bought for Rs 99 and Rs 499 for one month and one year respectively.</a:t>
            </a:r>
          </a:p>
        </p:txBody>
      </p:sp>
    </p:spTree>
    <p:extLst>
      <p:ext uri="{BB962C8B-B14F-4D97-AF65-F5344CB8AC3E}">
        <p14:creationId xmlns:p14="http://schemas.microsoft.com/office/powerpoint/2010/main" val="575204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905E-851C-4D8B-9786-E90C2A3D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10858-F53C-4741-82AB-864226A66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OTT, or over-the-top platforms, are audio and video hosting and streaming services </a:t>
            </a:r>
          </a:p>
          <a:p>
            <a:r>
              <a:rPr lang="en-US" dirty="0">
                <a:solidFill>
                  <a:srgbClr val="3E3E3E"/>
                </a:solidFill>
                <a:latin typeface="Droid Serif"/>
              </a:rPr>
              <a:t>These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started out as content hosting platforms, but soon branched out into the production and release of short movies, feature films, documentaries and web-series themselves.</a:t>
            </a:r>
          </a:p>
        </p:txBody>
      </p:sp>
    </p:spTree>
    <p:extLst>
      <p:ext uri="{BB962C8B-B14F-4D97-AF65-F5344CB8AC3E}">
        <p14:creationId xmlns:p14="http://schemas.microsoft.com/office/powerpoint/2010/main" val="279712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DEA2B-0C2C-4566-A60A-D5D306C8C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39D44-9A7C-45C9-A065-B3725F826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Merriweather"/>
              </a:rPr>
              <a:t>25 per cent of Indian respondents want to pay nothing and watch ads as a trade-off to consuming content </a:t>
            </a:r>
          </a:p>
          <a:p>
            <a:r>
              <a:rPr lang="en-US" dirty="0">
                <a:solidFill>
                  <a:srgbClr val="333333"/>
                </a:solidFill>
                <a:latin typeface="Merriweather"/>
              </a:rPr>
              <a:t>W</a:t>
            </a:r>
            <a:r>
              <a:rPr lang="en-US" b="0" i="0" dirty="0">
                <a:solidFill>
                  <a:srgbClr val="333333"/>
                </a:solidFill>
                <a:effectLst/>
                <a:latin typeface="Merriweather"/>
              </a:rPr>
              <a:t>hile 25 per cent selected to pay a lower fee with limited ads,2019 Asia OTT Research Report by </a:t>
            </a:r>
            <a:r>
              <a:rPr lang="en-US" b="0" i="0" u="none" strike="noStrike" dirty="0">
                <a:solidFill>
                  <a:srgbClr val="2B6DAD"/>
                </a:solidFill>
                <a:effectLst/>
                <a:latin typeface="Merriweather"/>
                <a:hlinkClick r:id="rId2"/>
              </a:rPr>
              <a:t>Brightcove</a:t>
            </a:r>
            <a:r>
              <a:rPr lang="en-US" b="0" i="0" dirty="0">
                <a:solidFill>
                  <a:srgbClr val="333333"/>
                </a:solidFill>
                <a:effectLst/>
                <a:latin typeface="Merriweather"/>
              </a:rPr>
              <a:t>, a global provider of cloud services for video</a:t>
            </a:r>
          </a:p>
        </p:txBody>
      </p:sp>
    </p:spTree>
    <p:extLst>
      <p:ext uri="{BB962C8B-B14F-4D97-AF65-F5344CB8AC3E}">
        <p14:creationId xmlns:p14="http://schemas.microsoft.com/office/powerpoint/2010/main" val="238287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D184-2FC0-4C39-8E07-1696C5544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05F47-C60A-4FA6-BA1C-32C4FF8EE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FLYX’s consumer survey with over 500 netizens in India reveals that there has been a spike in both purchase of OTT subscriptions and viewing hours amongst Indian users. </a:t>
            </a:r>
          </a:p>
          <a:p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Over 50% respondents shared that they have purchased new subscriptions during the pandemic</a:t>
            </a:r>
          </a:p>
          <a:p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The survey showcased that while </a:t>
            </a:r>
            <a:r>
              <a:rPr lang="en-US" b="1" i="0" dirty="0">
                <a:solidFill>
                  <a:srgbClr val="111516"/>
                </a:solidFill>
                <a:effectLst/>
                <a:latin typeface="TiemposTextWeb-Regular"/>
              </a:rPr>
              <a:t>Amazon Prime Video </a:t>
            </a:r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was the most subscribed to platform closely followed by </a:t>
            </a:r>
            <a:r>
              <a:rPr lang="en-US" b="1" i="0" dirty="0">
                <a:solidFill>
                  <a:srgbClr val="111516"/>
                </a:solidFill>
                <a:effectLst/>
                <a:latin typeface="TiemposTextWeb-Regular"/>
              </a:rPr>
              <a:t>Netflix</a:t>
            </a:r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 and then </a:t>
            </a:r>
            <a:r>
              <a:rPr lang="en-US" b="1" i="0" dirty="0" err="1">
                <a:solidFill>
                  <a:srgbClr val="111516"/>
                </a:solidFill>
                <a:effectLst/>
                <a:latin typeface="TiemposTextWeb-Regular"/>
              </a:rPr>
              <a:t>Hotstar</a:t>
            </a:r>
            <a:r>
              <a:rPr lang="en-US" b="1" i="0" dirty="0">
                <a:solidFill>
                  <a:srgbClr val="111516"/>
                </a:solidFill>
                <a:effectLst/>
                <a:latin typeface="TiemposTextWeb-Regular"/>
              </a:rPr>
              <a:t> </a:t>
            </a:r>
          </a:p>
          <a:p>
            <a:r>
              <a:rPr lang="en-US" b="1" dirty="0">
                <a:solidFill>
                  <a:srgbClr val="111516"/>
                </a:solidFill>
                <a:latin typeface="TiemposTextWeb-Regular"/>
              </a:rPr>
              <a:t>T</a:t>
            </a:r>
            <a:r>
              <a:rPr lang="en-US" b="0" i="0" dirty="0">
                <a:solidFill>
                  <a:srgbClr val="111516"/>
                </a:solidFill>
                <a:effectLst/>
                <a:latin typeface="TiemposTextWeb-Regular"/>
              </a:rPr>
              <a:t>he most popular platform amongst subscribers was Netflix with a 60% majority.</a:t>
            </a:r>
          </a:p>
          <a:p>
            <a:r>
              <a:rPr lang="en-US" dirty="0">
                <a:solidFill>
                  <a:srgbClr val="111516"/>
                </a:solidFill>
                <a:latin typeface="TiemposTextWeb-Regular"/>
              </a:rPr>
              <a:t>Survey conducted (July and August 2020)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80569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E8C2-665E-429D-A062-E1043A9D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32584CD-791D-4B8C-94A0-B2F8599CF6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810239"/>
              </p:ext>
            </p:extLst>
          </p:nvPr>
        </p:nvGraphicFramePr>
        <p:xfrm>
          <a:off x="838200" y="2011363"/>
          <a:ext cx="1051559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3906697201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185807282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212045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OTT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735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Disney+ </a:t>
                      </a:r>
                      <a:r>
                        <a:rPr lang="en-IN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Hotstar</a:t>
                      </a:r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5.36 million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18.69 million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453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Prime Video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5.83 million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630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ZEE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1.99 million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2.7 million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877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SONY LIV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6.5 lakh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1.81 million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710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VOOT SELECT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5.6 lakh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694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26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C9935-2BEA-4E19-97B1-EE16ADA9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43053-B9A6-4B1C-9539-69AF5BBE5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https://www.financialexpress.com/brandwagon/2020-rise-of-paid-subscribers/2172942/</a:t>
            </a:r>
          </a:p>
        </p:txBody>
      </p:sp>
    </p:spTree>
    <p:extLst>
      <p:ext uri="{BB962C8B-B14F-4D97-AF65-F5344CB8AC3E}">
        <p14:creationId xmlns:p14="http://schemas.microsoft.com/office/powerpoint/2010/main" val="170092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494BF-10C1-462F-8B7B-0870DAF04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5086A-0C97-47B9-A8ED-0F5E4FEA8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fontAlgn="base"/>
            <a:r>
              <a:rPr lang="en-US" b="1" i="0" dirty="0">
                <a:solidFill>
                  <a:srgbClr val="000000"/>
                </a:solidFill>
                <a:effectLst/>
                <a:latin typeface="Droid Serif"/>
              </a:rPr>
              <a:t>Sony LIV</a:t>
            </a:r>
          </a:p>
          <a:p>
            <a:pPr algn="l" fontAlgn="base"/>
            <a:r>
              <a:rPr lang="en-US" b="0" i="0" u="none" strike="noStrike" dirty="0">
                <a:solidFill>
                  <a:srgbClr val="346F99"/>
                </a:solidFill>
                <a:effectLst/>
                <a:latin typeface="Droid Serif"/>
                <a:hlinkClick r:id="rId2"/>
              </a:rPr>
              <a:t>Sony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 LIV was launched in 2013.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There is a wide variety of Indian and international shows/movies available on the Sony LIV app.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You can stream live TV channels, sports events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It also has content available for kids, shows from Sony TV channels and etc.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subscription to consume premium content on the app for one month, six months and one year costs Rs 299, Rs 699 and Rs 999 respectively.</a:t>
            </a:r>
          </a:p>
        </p:txBody>
      </p:sp>
    </p:spTree>
    <p:extLst>
      <p:ext uri="{BB962C8B-B14F-4D97-AF65-F5344CB8AC3E}">
        <p14:creationId xmlns:p14="http://schemas.microsoft.com/office/powerpoint/2010/main" val="491596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CF787-FF49-4CEC-B1F9-2595299E6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DE8AF-D56E-4967-A436-0C54E4483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fontAlgn="base"/>
            <a:r>
              <a:rPr lang="en-US" b="1" i="0" dirty="0">
                <a:solidFill>
                  <a:srgbClr val="000000"/>
                </a:solidFill>
                <a:effectLst/>
                <a:latin typeface="Droid Serif"/>
              </a:rPr>
              <a:t>Zee5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Zee5 was launched in 2015.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app has series and movies in Hindi, Telugu, Bengali, Malayalam, Punjabi and other Indian languages.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platform also has content for kids like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Chotta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</a:t>
            </a:r>
            <a:r>
              <a:rPr lang="en-US" b="0" i="0" dirty="0" err="1">
                <a:solidFill>
                  <a:srgbClr val="3E3E3E"/>
                </a:solidFill>
                <a:effectLst/>
                <a:latin typeface="Droid Serif"/>
              </a:rPr>
              <a:t>Bheem</a:t>
            </a:r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 and The Jungle Book.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It can stream news channels as well.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subscription of Zee5 is the same as Sony LIV, Rs 299, Rs 699 and Rs 999 for one month, six months and one year respectively.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3131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7D9D-B44D-402B-B0D2-BB6DBE97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i="0" dirty="0"/>
              <a:t>OTT PLATFORMS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EF92F-807A-4317-87AC-D199F70BC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fontAlgn="base"/>
            <a:r>
              <a:rPr lang="en-US" b="1" i="0" dirty="0">
                <a:solidFill>
                  <a:srgbClr val="000000"/>
                </a:solidFill>
                <a:effectLst/>
                <a:latin typeface="Droid Serif"/>
              </a:rPr>
              <a:t>Alt Balaji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Alt Balaji, owned by Balaji Telefilms was launched in April 2017.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Alt Balaji may not have a huge number of movies on the platform but it has a wide variety of shows in Indian languages.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Like Zee5, it also has a long list of music videos.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The subscription plans are cheaper for Alt Balaji when compared to other streaming apps. </a:t>
            </a:r>
          </a:p>
          <a:p>
            <a:pPr algn="l" fontAlgn="base"/>
            <a:r>
              <a:rPr lang="en-US" b="0" i="0" dirty="0">
                <a:solidFill>
                  <a:srgbClr val="3E3E3E"/>
                </a:solidFill>
                <a:effectLst/>
                <a:latin typeface="Droid Serif"/>
              </a:rPr>
              <a:t>A three-month subscription is available for Rs 100 whereas Rs 300 is charged for access to the platform for 12 months.</a:t>
            </a:r>
          </a:p>
        </p:txBody>
      </p:sp>
    </p:spTree>
    <p:extLst>
      <p:ext uri="{BB962C8B-B14F-4D97-AF65-F5344CB8AC3E}">
        <p14:creationId xmlns:p14="http://schemas.microsoft.com/office/powerpoint/2010/main" val="1996504236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TM44457448[[fn=Brush]]</Template>
  <TotalTime>64</TotalTime>
  <Words>583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Century Gothic</vt:lpstr>
      <vt:lpstr>Droid Serif</vt:lpstr>
      <vt:lpstr>Elephant</vt:lpstr>
      <vt:lpstr>Merriweather</vt:lpstr>
      <vt:lpstr>TiemposTextWeb-Regular</vt:lpstr>
      <vt:lpstr>BrushVTI</vt:lpstr>
      <vt:lpstr>What are OTT Platforms?</vt:lpstr>
      <vt:lpstr>OTT PLATFORMS</vt:lpstr>
      <vt:lpstr>OTT PLATFORMS</vt:lpstr>
      <vt:lpstr>OTT PLATFORMS</vt:lpstr>
      <vt:lpstr>OTT PLATFORMS</vt:lpstr>
      <vt:lpstr>OTT PLATFORMS</vt:lpstr>
      <vt:lpstr>OTT PLATFORMS</vt:lpstr>
      <vt:lpstr>OTT PLATFORMS</vt:lpstr>
      <vt:lpstr>OTT PLATFORMS</vt:lpstr>
      <vt:lpstr>OTT PLATFORMS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OTT Platforms?</dc:title>
  <dc:creator>Nilit</dc:creator>
  <cp:lastModifiedBy>Nilit</cp:lastModifiedBy>
  <cp:revision>5</cp:revision>
  <dcterms:created xsi:type="dcterms:W3CDTF">2021-04-13T18:03:55Z</dcterms:created>
  <dcterms:modified xsi:type="dcterms:W3CDTF">2021-04-15T06:42:50Z</dcterms:modified>
</cp:coreProperties>
</file>