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87" r:id="rId5"/>
    <p:sldId id="289" r:id="rId6"/>
    <p:sldId id="288" r:id="rId7"/>
    <p:sldId id="286" r:id="rId8"/>
    <p:sldId id="285" r:id="rId9"/>
    <p:sldId id="280" r:id="rId10"/>
    <p:sldId id="271" r:id="rId11"/>
    <p:sldId id="274" r:id="rId12"/>
    <p:sldId id="283" r:id="rId13"/>
    <p:sldId id="281" r:id="rId14"/>
    <p:sldId id="273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BEE091E-BA80-4814-BFD2-FBCB265FBC0D}" type="datetimeFigureOut">
              <a:rPr lang="en-IN" smtClean="0"/>
              <a:t>11-09-2020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D5046CC-2456-46DF-8D87-FB66824D4D33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908720"/>
            <a:ext cx="6777318" cy="2210999"/>
          </a:xfrm>
        </p:spPr>
        <p:txBody>
          <a:bodyPr/>
          <a:lstStyle/>
          <a:p>
            <a:r>
              <a:rPr lang="en-IN" sz="4400" dirty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  <a:t>SECURITY ANALYSIS &amp; PORTFOLIO MANAGEMENT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buClr>
                <a:srgbClr val="31B6FD"/>
              </a:buClr>
              <a:buSzPct val="100000"/>
            </a:pPr>
            <a:r>
              <a:rPr lang="en-IN" sz="4400" dirty="0"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  <a:t>MODULE </a:t>
            </a:r>
            <a:r>
              <a:rPr lang="en-IN" sz="4400" dirty="0" smtClean="0"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endParaRPr lang="en-IN" sz="4400" dirty="0"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269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3" y="2248347"/>
            <a:ext cx="8784976" cy="4493021"/>
          </a:xfrm>
        </p:spPr>
        <p:txBody>
          <a:bodyPr/>
          <a:lstStyle/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Feasible set of portfolio is defined as a possible set of investment chosen from the available alternatives within the limit of the investor’s capital resources, risk tolerance &amp; investment objective.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Each feasible portfolio has its own risk and reward profile and its not necessarily an efficient portfolio. </a:t>
            </a: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FEASIBLE SET OF PORTFOLIO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626469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46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2248347"/>
            <a:ext cx="8856983" cy="3844949"/>
          </a:xfrm>
        </p:spPr>
        <p:txBody>
          <a:bodyPr>
            <a:normAutofit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Markowitz approach determines for the investor the efficient set of portfolio through important variables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return , standard deviation and coefficient correlation.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Through this method the investors can ,with the case of computer , find out the efficient set of portfolio by finding out the trade-off between risk and return.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According to this theory, the effects  of  one security purchase over the effect of the other security purchase  are taken into consideration and then the results are evaluated.</a:t>
            </a:r>
          </a:p>
          <a:p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MARKOWITZ MODEL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69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>
                <a:solidFill>
                  <a:srgbClr val="895D1D"/>
                </a:solidFill>
                <a:latin typeface="Times New Roman" pitchFamily="18" charset="0"/>
                <a:cs typeface="Times New Roman" pitchFamily="18" charset="0"/>
              </a:rPr>
              <a:t>MARKOWITZ MODEL</a:t>
            </a:r>
            <a:endParaRPr lang="en-IN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9036496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548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5" y="2248347"/>
            <a:ext cx="5184576" cy="449302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efficient frontier is the set of optimal portfolios that offers the highest expected return for a defined level of risk or the lowest risk for a given level of expected return.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Portfolio that lie below the efficient frontier are sub-optimal, because they do not provide enough return for the level of risk.</a:t>
            </a:r>
          </a:p>
          <a:p>
            <a:pPr lvl="0" algn="just">
              <a:buClr>
                <a:srgbClr val="873624"/>
              </a:buClr>
            </a:pPr>
            <a:r>
              <a:rPr lang="en-I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Portfolio that cluster to the right of the efficient </a:t>
            </a:r>
            <a:r>
              <a:rPr lang="en-IN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frontier </a:t>
            </a:r>
            <a:r>
              <a:rPr lang="en-I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are also sub-optimal</a:t>
            </a:r>
            <a:r>
              <a:rPr lang="en-IN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, because </a:t>
            </a:r>
            <a:r>
              <a:rPr lang="en-I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they have higher level of risk for the defined rate return.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>
                <a:solidFill>
                  <a:srgbClr val="895D1D"/>
                </a:solidFill>
                <a:latin typeface="Times New Roman" pitchFamily="18" charset="0"/>
                <a:cs typeface="Times New Roman" pitchFamily="18" charset="0"/>
              </a:rPr>
              <a:t>EFFICIENT SET OF PORTFOLIO</a:t>
            </a:r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6"/>
          <a:stretch/>
        </p:blipFill>
        <p:spPr bwMode="auto">
          <a:xfrm>
            <a:off x="5508104" y="3140968"/>
            <a:ext cx="3316287" cy="212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8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2248347"/>
            <a:ext cx="5616624" cy="4493021"/>
          </a:xfrm>
        </p:spPr>
        <p:txBody>
          <a:bodyPr/>
          <a:lstStyle/>
          <a:p>
            <a:pPr algn="just"/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The portfolio selection problem is really the process of delineating the efficient portfolios and then selecting the best portfolio from the set.</a:t>
            </a:r>
          </a:p>
          <a:p>
            <a:pPr algn="just"/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The selection of optimal portfolio depends on the investors risk, aversion, or conversely on his risk tolerance.</a:t>
            </a:r>
          </a:p>
          <a:p>
            <a:pPr algn="just"/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This can be graphically represented through a series of risk return utility curve or indifference curves.</a:t>
            </a:r>
          </a:p>
          <a:p>
            <a:pPr algn="just"/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Each curve represent different combinations of risk and return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SELECTION OF OPTIMAL PORTFOLIO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42545"/>
            <a:ext cx="30598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76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2132856"/>
            <a:ext cx="8640960" cy="387781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LIMITATIONS OF MARKOWITZ MODEL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3999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40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2248347"/>
            <a:ext cx="8784975" cy="4493021"/>
          </a:xfrm>
        </p:spPr>
        <p:txBody>
          <a:bodyPr>
            <a:normAutofit/>
          </a:bodyPr>
          <a:lstStyle/>
          <a:p>
            <a:pPr algn="just"/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363758"/>
          </a:xfrm>
        </p:spPr>
        <p:txBody>
          <a:bodyPr/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MEASURING SECURITY RETURN AND PORTFOLIO RETURN UNDER SINGLE INDEX MODEL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236296" y="35730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5"/>
            <a:ext cx="914400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71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2248347"/>
            <a:ext cx="8712967" cy="4421013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RISK UNDER SINGLE INDEX MODEL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8928992" cy="441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03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2248347"/>
            <a:ext cx="8784975" cy="434900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MULTI INDEX MODEL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9144000" cy="46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363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3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5544616" cy="4680520"/>
          </a:xfrm>
        </p:spPr>
        <p:txBody>
          <a:bodyPr/>
          <a:lstStyle/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 terms of securities, a portfolio analysis is one in which the investment portfolio is checked, in order to optimise the allocation of holdings. 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Portfolio Analysis is the process of reviewing or assessing the elements of the entire portfolio of securities or products in a business.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analysis also helps in proper resource/asset allocation  to different elements  in the portfolio.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219742"/>
          </a:xfrm>
        </p:spPr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PORTFOLIO ANALYSIS- MEANING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20888"/>
            <a:ext cx="309634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79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2248347"/>
            <a:ext cx="8640959" cy="4421013"/>
          </a:xfrm>
        </p:spPr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Return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Risk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Liquidity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Tax benefits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Convenience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Safety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Growth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Marketability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Purchasing power stability</a:t>
            </a: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solidFill>
                  <a:srgbClr val="895D1D"/>
                </a:solidFill>
                <a:latin typeface="Times New Roman" pitchFamily="18" charset="0"/>
                <a:cs typeface="Times New Roman" pitchFamily="18" charset="0"/>
              </a:rPr>
              <a:t>COMPONENTS OF PORTFOLIO ANALYSIS</a:t>
            </a: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352425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8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STANDARD DEVIATION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8820472" cy="4450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36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 calculate the beta of a security, the covariance between the return of the security and return of the market must be known, as well as the variance of the market returns.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Covariance measures how two stocks move together.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Covariance is used to measure the correlation in price moves of two different stocks.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CO-VARIANCE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5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708920"/>
            <a:ext cx="8424935" cy="2592288"/>
          </a:xfrm>
        </p:spPr>
        <p:txBody>
          <a:bodyPr/>
          <a:lstStyle/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Beta is important because it measures the risk of an investment that cannot be reduced by diversification.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 the CAPM beta risk is the only kind of risk for which investors should receive an expected return higher than the risk- free rate of interest.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476672"/>
            <a:ext cx="7756263" cy="1147734"/>
          </a:xfrm>
        </p:spPr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BETA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1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800" dirty="0" smtClean="0">
                <a:latin typeface="Times New Roman" pitchFamily="18" charset="0"/>
                <a:cs typeface="Times New Roman" pitchFamily="18" charset="0"/>
              </a:rPr>
              <a:t>RISK RETURN TRADE OFF</a:t>
            </a:r>
            <a:endParaRPr lang="en-IN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47900"/>
            <a:ext cx="8568952" cy="427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44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isk Return Trade O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71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2060849"/>
            <a:ext cx="8784975" cy="468052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process of finding the optimal portfolio is described as portfolio selection</a:t>
            </a:r>
          </a:p>
          <a:p>
            <a:pPr algn="just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Portfolio selection involves collection of risky assets combined with different weights to provide an acceptable trade-off between return and risk to an investor.</a:t>
            </a:r>
          </a:p>
          <a:p>
            <a:pPr marL="0" indent="0"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PORTFOLIO SELECTION-MEANING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49080"/>
            <a:ext cx="2664296" cy="232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00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734</TotalTime>
  <Words>565</Words>
  <Application>Microsoft Office PowerPoint</Application>
  <PresentationFormat>On-screen Show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Hardcover</vt:lpstr>
      <vt:lpstr>SECURITY ANALYSIS &amp; PORTFOLIO MANAGEMENT</vt:lpstr>
      <vt:lpstr>PORTFOLIO ANALYSIS- MEANING</vt:lpstr>
      <vt:lpstr>COMPONENTS OF PORTFOLIO ANALYSIS</vt:lpstr>
      <vt:lpstr>STANDARD DEVIATION</vt:lpstr>
      <vt:lpstr>CO-VARIANCE</vt:lpstr>
      <vt:lpstr>BETA</vt:lpstr>
      <vt:lpstr>RISK RETURN TRADE OFF</vt:lpstr>
      <vt:lpstr>PowerPoint Presentation</vt:lpstr>
      <vt:lpstr>PORTFOLIO SELECTION-MEANING</vt:lpstr>
      <vt:lpstr>FEASIBLE SET OF PORTFOLIO</vt:lpstr>
      <vt:lpstr>MARKOWITZ MODEL</vt:lpstr>
      <vt:lpstr>MARKOWITZ MODEL</vt:lpstr>
      <vt:lpstr>EFFICIENT SET OF PORTFOLIO</vt:lpstr>
      <vt:lpstr>SELECTION OF OPTIMAL PORTFOLIO</vt:lpstr>
      <vt:lpstr>LIMITATIONS OF MARKOWITZ MODEL</vt:lpstr>
      <vt:lpstr>MEASURING SECURITY RETURN AND PORTFOLIO RETURN UNDER SINGLE INDEX MODEL</vt:lpstr>
      <vt:lpstr>RISK UNDER SINGLE INDEX MODEL</vt:lpstr>
      <vt:lpstr>MULTI INDEX MODEL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ANALYSIS &amp; PORTFOLIO MANAGEMENT</dc:title>
  <dc:creator>Windows User</dc:creator>
  <cp:lastModifiedBy>Dell</cp:lastModifiedBy>
  <cp:revision>52</cp:revision>
  <dcterms:created xsi:type="dcterms:W3CDTF">2020-06-11T13:55:54Z</dcterms:created>
  <dcterms:modified xsi:type="dcterms:W3CDTF">2020-09-11T02:08:48Z</dcterms:modified>
</cp:coreProperties>
</file>