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7" r:id="rId2"/>
    <p:sldId id="310" r:id="rId3"/>
    <p:sldId id="334" r:id="rId4"/>
    <p:sldId id="321" r:id="rId5"/>
    <p:sldId id="322" r:id="rId6"/>
    <p:sldId id="323" r:id="rId7"/>
    <p:sldId id="324" r:id="rId8"/>
    <p:sldId id="325" r:id="rId9"/>
    <p:sldId id="326" r:id="rId10"/>
    <p:sldId id="328" r:id="rId11"/>
    <p:sldId id="329" r:id="rId12"/>
    <p:sldId id="330" r:id="rId13"/>
    <p:sldId id="331" r:id="rId14"/>
    <p:sldId id="332" r:id="rId15"/>
    <p:sldId id="33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27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mit patel" userId="8e998181b28471bb" providerId="LiveId" clId="{A468F56C-38B5-414D-917A-C7F88FD1291C}"/>
    <pc:docChg chg="modSld">
      <pc:chgData name="sumit patel" userId="8e998181b28471bb" providerId="LiveId" clId="{A468F56C-38B5-414D-917A-C7F88FD1291C}" dt="2022-12-28T05:18:19.877" v="0" actId="14100"/>
      <pc:docMkLst>
        <pc:docMk/>
      </pc:docMkLst>
      <pc:sldChg chg="modSp mod">
        <pc:chgData name="sumit patel" userId="8e998181b28471bb" providerId="LiveId" clId="{A468F56C-38B5-414D-917A-C7F88FD1291C}" dt="2022-12-28T05:18:19.877" v="0" actId="14100"/>
        <pc:sldMkLst>
          <pc:docMk/>
          <pc:sldMk cId="2460671868" sldId="333"/>
        </pc:sldMkLst>
        <pc:spChg chg="mod">
          <ac:chgData name="sumit patel" userId="8e998181b28471bb" providerId="LiveId" clId="{A468F56C-38B5-414D-917A-C7F88FD1291C}" dt="2022-12-28T05:18:19.877" v="0" actId="14100"/>
          <ac:spMkLst>
            <pc:docMk/>
            <pc:sldMk cId="2460671868" sldId="333"/>
            <ac:spMk id="4" creationId="{31EA2D52-DF67-6DFB-A2FC-E3A7277ECB8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E16842-9F47-430D-B242-03317EEE6551}"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IN"/>
        </a:p>
      </dgm:t>
    </dgm:pt>
    <dgm:pt modelId="{5FB360E6-BF4B-4962-BD5C-007038CA288B}">
      <dgm:prSet phldrT="[Text]" custT="1"/>
      <dgm:spPr>
        <a:noFill/>
        <a:ln w="28575">
          <a:solidFill>
            <a:srgbClr val="C00000"/>
          </a:solidFill>
        </a:ln>
      </dgm:spPr>
      <dgm:t>
        <a:bodyPr/>
        <a:lstStyle/>
        <a:p>
          <a:r>
            <a:rPr lang="en-US" sz="2400" b="0" cap="none" spc="0" dirty="0">
              <a:ln w="0"/>
              <a:solidFill>
                <a:schemeClr val="tx1"/>
              </a:solidFill>
              <a:effectLst>
                <a:outerShdw blurRad="38100" dist="19050" dir="2700000" algn="tl" rotWithShape="0">
                  <a:schemeClr val="dk1">
                    <a:alpha val="40000"/>
                  </a:schemeClr>
                </a:outerShdw>
              </a:effectLst>
            </a:rPr>
            <a:t>Article 246</a:t>
          </a:r>
          <a:endParaRPr lang="en-IN" sz="2400" b="0" cap="none" spc="0" dirty="0">
            <a:ln w="0"/>
            <a:solidFill>
              <a:schemeClr val="tx1"/>
            </a:solidFill>
            <a:effectLst>
              <a:outerShdw blurRad="38100" dist="19050" dir="2700000" algn="tl" rotWithShape="0">
                <a:schemeClr val="dk1">
                  <a:alpha val="40000"/>
                </a:schemeClr>
              </a:outerShdw>
            </a:effectLst>
          </a:endParaRPr>
        </a:p>
      </dgm:t>
    </dgm:pt>
    <dgm:pt modelId="{0F90E598-EE63-45B3-A5F8-D6AC68C564F1}" type="parTrans" cxnId="{46B72624-B673-4B04-9114-9B2CBA59351C}">
      <dgm:prSet/>
      <dgm:spPr/>
      <dgm:t>
        <a:bodyPr/>
        <a:lstStyle/>
        <a:p>
          <a:endParaRPr lang="en-IN"/>
        </a:p>
      </dgm:t>
    </dgm:pt>
    <dgm:pt modelId="{63F1132E-657B-4689-B703-61F467A71FD7}" type="sibTrans" cxnId="{46B72624-B673-4B04-9114-9B2CBA59351C}">
      <dgm:prSet/>
      <dgm:spPr/>
      <dgm:t>
        <a:bodyPr/>
        <a:lstStyle/>
        <a:p>
          <a:endParaRPr lang="en-IN"/>
        </a:p>
      </dgm:t>
    </dgm:pt>
    <dgm:pt modelId="{7852EB5C-36CE-4550-A0C7-4A583766DFAA}">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Union list</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85008EA0-5331-429B-AC1F-6D13370BA15B}" type="parTrans" cxnId="{ABA911B7-273E-498D-8879-CF9CDB208BBA}">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AD52D57B-E646-433C-AB7B-AEEA9DE00030}" type="sibTrans" cxnId="{ABA911B7-273E-498D-8879-CF9CDB208BBA}">
      <dgm:prSet/>
      <dgm:spPr/>
      <dgm:t>
        <a:bodyPr/>
        <a:lstStyle/>
        <a:p>
          <a:endParaRPr lang="en-IN"/>
        </a:p>
      </dgm:t>
    </dgm:pt>
    <dgm:pt modelId="{E49B4101-B68D-4D71-819B-E81E80A554F5}">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State list</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32D9AB98-A656-4321-AADA-6F13286C2FEF}" type="parTrans" cxnId="{198F531F-517B-44A1-B4F5-14E6542D08CD}">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8DD8C837-4CD6-4334-B5E2-0F63CD6852B8}" type="sibTrans" cxnId="{198F531F-517B-44A1-B4F5-14E6542D08CD}">
      <dgm:prSet/>
      <dgm:spPr/>
      <dgm:t>
        <a:bodyPr/>
        <a:lstStyle/>
        <a:p>
          <a:endParaRPr lang="en-IN"/>
        </a:p>
      </dgm:t>
    </dgm:pt>
    <dgm:pt modelId="{D9110DB3-2155-4AFD-BD98-8006EC41A41F}">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Concurrent list</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1D1C34C6-B43C-4289-B3F2-BAE00D0453BF}" type="parTrans" cxnId="{3CA1D576-518C-4326-8228-785AC8A6CAEF}">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1A3AC7EF-F958-4DC7-BC76-9FD535D949FD}" type="sibTrans" cxnId="{3CA1D576-518C-4326-8228-785AC8A6CAEF}">
      <dgm:prSet/>
      <dgm:spPr/>
      <dgm:t>
        <a:bodyPr/>
        <a:lstStyle/>
        <a:p>
          <a:endParaRPr lang="en-IN"/>
        </a:p>
      </dgm:t>
    </dgm:pt>
    <dgm:pt modelId="{6DD6BCF8-ADA5-428E-A145-AAD6AC5A5D43}">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Central Govt. has power to make law</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FE2D448E-E3D7-474B-82C3-E52FAE058E6D}" type="parTrans" cxnId="{D68A0635-9A51-42C9-A9EA-930BD0B18DB1}">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C82DFD56-E8DD-4C06-8328-D7314CB808AA}" type="sibTrans" cxnId="{D68A0635-9A51-42C9-A9EA-930BD0B18DB1}">
      <dgm:prSet/>
      <dgm:spPr/>
      <dgm:t>
        <a:bodyPr/>
        <a:lstStyle/>
        <a:p>
          <a:endParaRPr lang="en-IN"/>
        </a:p>
      </dgm:t>
    </dgm:pt>
    <dgm:pt modelId="{2E2CEB53-050F-43A4-A1A7-97B4379BBC00}">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Income tax, service tax, custom duty, excise duty, etc.</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AEC6E794-E597-460B-8E7C-3E390B0B5418}" type="parTrans" cxnId="{9AE87149-9D86-49EE-8510-4F6EA24148A9}">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BD343B8D-3C64-4BA5-BDC5-A9DB83472E41}" type="sibTrans" cxnId="{9AE87149-9D86-49EE-8510-4F6EA24148A9}">
      <dgm:prSet/>
      <dgm:spPr/>
      <dgm:t>
        <a:bodyPr/>
        <a:lstStyle/>
        <a:p>
          <a:endParaRPr lang="en-IN"/>
        </a:p>
      </dgm:t>
    </dgm:pt>
    <dgm:pt modelId="{2C6932CD-5180-4534-A434-0DAF716D018E}">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State govt. has power to make law</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98DC732D-64A8-4EBB-8195-ECF7CDC0333E}" type="parTrans" cxnId="{FF117479-B300-4D28-8CFF-FA80463A9A0C}">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D1FE3658-A52D-4B2F-AFF1-A27925F756CF}" type="sibTrans" cxnId="{FF117479-B300-4D28-8CFF-FA80463A9A0C}">
      <dgm:prSet/>
      <dgm:spPr/>
      <dgm:t>
        <a:bodyPr/>
        <a:lstStyle/>
        <a:p>
          <a:endParaRPr lang="en-IN"/>
        </a:p>
      </dgm:t>
    </dgm:pt>
    <dgm:pt modelId="{515D022B-F8BB-4192-BB43-23DD2A7CD1BC}">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Both SG and CG has power to make law</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D185DE46-AF22-4EF0-8165-C6474911C047}" type="parTrans" cxnId="{60A6B21A-31F5-4409-ACCB-180C7DC72079}">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13B433A6-351B-4E1A-919A-4BF3E21511B5}" type="sibTrans" cxnId="{60A6B21A-31F5-4409-ACCB-180C7DC72079}">
      <dgm:prSet/>
      <dgm:spPr/>
      <dgm:t>
        <a:bodyPr/>
        <a:lstStyle/>
        <a:p>
          <a:endParaRPr lang="en-IN"/>
        </a:p>
      </dgm:t>
    </dgm:pt>
    <dgm:pt modelId="{50B7347A-16AE-4330-8193-CF13177D1EF3}">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Profession tax, toll tax, VAT, entertainment tax, etc.</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C80AF674-A709-448B-B3B4-93AD0A8BC5E3}" type="parTrans" cxnId="{B3C960E9-2BDB-4C56-BB2B-07DA42318C7B}">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1F418B08-A61D-4E8D-9D18-452FC01F58B1}" type="sibTrans" cxnId="{B3C960E9-2BDB-4C56-BB2B-07DA42318C7B}">
      <dgm:prSet/>
      <dgm:spPr/>
      <dgm:t>
        <a:bodyPr/>
        <a:lstStyle/>
        <a:p>
          <a:endParaRPr lang="en-IN"/>
        </a:p>
      </dgm:t>
    </dgm:pt>
    <dgm:pt modelId="{FFA070EC-C2DC-40F9-AAA8-A6A0F801C2E3}">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Transfer of property, Registration of deeds &amp; documents, etc.</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5E9CD710-E0E6-45C1-9003-D3ADC396EF3D}" type="parTrans" cxnId="{4BED62B5-F39F-49A6-B307-DF9534839211}">
      <dgm:prSet/>
      <dgm:spPr>
        <a:noFill/>
        <a:ln w="28575">
          <a:solidFill>
            <a:srgbClr val="C00000"/>
          </a:solidFill>
        </a:ln>
      </dgm:spPr>
      <dgm:t>
        <a:bodyPr/>
        <a:lstStyle/>
        <a:p>
          <a:endParaRPr lang="en-IN" sz="1800" b="0" cap="none" spc="0">
            <a:ln w="0"/>
            <a:solidFill>
              <a:schemeClr val="tx1"/>
            </a:solidFill>
            <a:effectLst>
              <a:outerShdw blurRad="38100" dist="19050" dir="2700000" algn="tl" rotWithShape="0">
                <a:schemeClr val="dk1">
                  <a:alpha val="40000"/>
                </a:schemeClr>
              </a:outerShdw>
            </a:effectLst>
          </a:endParaRPr>
        </a:p>
      </dgm:t>
    </dgm:pt>
    <dgm:pt modelId="{D1D09A0F-C425-4E95-9B09-E06B16D3D9C0}" type="sibTrans" cxnId="{4BED62B5-F39F-49A6-B307-DF9534839211}">
      <dgm:prSet/>
      <dgm:spPr/>
      <dgm:t>
        <a:bodyPr/>
        <a:lstStyle/>
        <a:p>
          <a:endParaRPr lang="en-IN"/>
        </a:p>
      </dgm:t>
    </dgm:pt>
    <dgm:pt modelId="{F9F96A11-0DDB-42DD-B056-EF5C9ED8E73D}" type="pres">
      <dgm:prSet presAssocID="{1CE16842-9F47-430D-B242-03317EEE6551}" presName="mainComposite" presStyleCnt="0">
        <dgm:presLayoutVars>
          <dgm:chPref val="1"/>
          <dgm:dir/>
          <dgm:animOne val="branch"/>
          <dgm:animLvl val="lvl"/>
          <dgm:resizeHandles val="exact"/>
        </dgm:presLayoutVars>
      </dgm:prSet>
      <dgm:spPr/>
    </dgm:pt>
    <dgm:pt modelId="{CA2A6EB5-8928-41F2-97C6-9DB966EF8AF9}" type="pres">
      <dgm:prSet presAssocID="{1CE16842-9F47-430D-B242-03317EEE6551}" presName="hierFlow" presStyleCnt="0"/>
      <dgm:spPr/>
    </dgm:pt>
    <dgm:pt modelId="{F8E28890-1531-45BB-A2A4-B8FA40204E10}" type="pres">
      <dgm:prSet presAssocID="{1CE16842-9F47-430D-B242-03317EEE6551}" presName="hierChild1" presStyleCnt="0">
        <dgm:presLayoutVars>
          <dgm:chPref val="1"/>
          <dgm:animOne val="branch"/>
          <dgm:animLvl val="lvl"/>
        </dgm:presLayoutVars>
      </dgm:prSet>
      <dgm:spPr/>
    </dgm:pt>
    <dgm:pt modelId="{11027489-12B3-4FE4-BDF6-F4932C70A89B}" type="pres">
      <dgm:prSet presAssocID="{5FB360E6-BF4B-4962-BD5C-007038CA288B}" presName="Name14" presStyleCnt="0"/>
      <dgm:spPr/>
    </dgm:pt>
    <dgm:pt modelId="{5DCF617E-47DE-48B9-8487-44B127B6C5D8}" type="pres">
      <dgm:prSet presAssocID="{5FB360E6-BF4B-4962-BD5C-007038CA288B}" presName="level1Shape" presStyleLbl="node0" presStyleIdx="0" presStyleCnt="1" custScaleX="92576" custScaleY="37388">
        <dgm:presLayoutVars>
          <dgm:chPref val="3"/>
        </dgm:presLayoutVars>
      </dgm:prSet>
      <dgm:spPr/>
    </dgm:pt>
    <dgm:pt modelId="{86F8C68B-50E8-4741-B653-620EC46B0633}" type="pres">
      <dgm:prSet presAssocID="{5FB360E6-BF4B-4962-BD5C-007038CA288B}" presName="hierChild2" presStyleCnt="0"/>
      <dgm:spPr/>
    </dgm:pt>
    <dgm:pt modelId="{CD2C8FEB-A577-45B7-B6BB-F9E0A1E60F58}" type="pres">
      <dgm:prSet presAssocID="{85008EA0-5331-429B-AC1F-6D13370BA15B}" presName="Name19" presStyleLbl="parChTrans1D2" presStyleIdx="0" presStyleCnt="3"/>
      <dgm:spPr/>
    </dgm:pt>
    <dgm:pt modelId="{DDD0AEA5-5EA9-43F9-BCAF-FE3E6F35B76C}" type="pres">
      <dgm:prSet presAssocID="{7852EB5C-36CE-4550-A0C7-4A583766DFAA}" presName="Name21" presStyleCnt="0"/>
      <dgm:spPr/>
    </dgm:pt>
    <dgm:pt modelId="{5EE2E08D-0D67-4C74-9C98-EB6A6A16405C}" type="pres">
      <dgm:prSet presAssocID="{7852EB5C-36CE-4550-A0C7-4A583766DFAA}" presName="level2Shape" presStyleLbl="node2" presStyleIdx="0" presStyleCnt="3" custScaleX="96483" custScaleY="36014"/>
      <dgm:spPr/>
    </dgm:pt>
    <dgm:pt modelId="{55FACFE4-1396-4FCE-ACF5-D6D5425E5D01}" type="pres">
      <dgm:prSet presAssocID="{7852EB5C-36CE-4550-A0C7-4A583766DFAA}" presName="hierChild3" presStyleCnt="0"/>
      <dgm:spPr/>
    </dgm:pt>
    <dgm:pt modelId="{2BC2FE4C-94CE-4A49-894A-746C48823467}" type="pres">
      <dgm:prSet presAssocID="{FE2D448E-E3D7-474B-82C3-E52FAE058E6D}" presName="Name19" presStyleLbl="parChTrans1D3" presStyleIdx="0" presStyleCnt="3"/>
      <dgm:spPr/>
    </dgm:pt>
    <dgm:pt modelId="{605D50A9-8B12-4CF9-8526-63E560772C54}" type="pres">
      <dgm:prSet presAssocID="{6DD6BCF8-ADA5-428E-A145-AAD6AC5A5D43}" presName="Name21" presStyleCnt="0"/>
      <dgm:spPr/>
    </dgm:pt>
    <dgm:pt modelId="{0BD3A291-B393-4C81-9CAE-E901C64A5611}" type="pres">
      <dgm:prSet presAssocID="{6DD6BCF8-ADA5-428E-A145-AAD6AC5A5D43}" presName="level2Shape" presStyleLbl="node3" presStyleIdx="0" presStyleCnt="3" custScaleX="116351" custScaleY="42016"/>
      <dgm:spPr/>
    </dgm:pt>
    <dgm:pt modelId="{5C400306-4005-479A-B876-233CFB8A81DF}" type="pres">
      <dgm:prSet presAssocID="{6DD6BCF8-ADA5-428E-A145-AAD6AC5A5D43}" presName="hierChild3" presStyleCnt="0"/>
      <dgm:spPr/>
    </dgm:pt>
    <dgm:pt modelId="{6950804A-12EB-43B3-A878-31EE1B52BC63}" type="pres">
      <dgm:prSet presAssocID="{AEC6E794-E597-460B-8E7C-3E390B0B5418}" presName="Name19" presStyleLbl="parChTrans1D4" presStyleIdx="0" presStyleCnt="3"/>
      <dgm:spPr/>
    </dgm:pt>
    <dgm:pt modelId="{80AC55D1-E89F-4F71-B5EE-4D6F9137132D}" type="pres">
      <dgm:prSet presAssocID="{2E2CEB53-050F-43A4-A1A7-97B4379BBC00}" presName="Name21" presStyleCnt="0"/>
      <dgm:spPr/>
    </dgm:pt>
    <dgm:pt modelId="{F62719AC-E41D-4E55-A71A-C41807C0EF7C}" type="pres">
      <dgm:prSet presAssocID="{2E2CEB53-050F-43A4-A1A7-97B4379BBC00}" presName="level2Shape" presStyleLbl="node4" presStyleIdx="0" presStyleCnt="3" custScaleX="110202" custScaleY="49031"/>
      <dgm:spPr/>
    </dgm:pt>
    <dgm:pt modelId="{7246BB34-12F7-47DA-9CBE-9C065D22F2B3}" type="pres">
      <dgm:prSet presAssocID="{2E2CEB53-050F-43A4-A1A7-97B4379BBC00}" presName="hierChild3" presStyleCnt="0"/>
      <dgm:spPr/>
    </dgm:pt>
    <dgm:pt modelId="{8BDFDB6F-4464-413E-8816-28304DE61355}" type="pres">
      <dgm:prSet presAssocID="{32D9AB98-A656-4321-AADA-6F13286C2FEF}" presName="Name19" presStyleLbl="parChTrans1D2" presStyleIdx="1" presStyleCnt="3"/>
      <dgm:spPr/>
    </dgm:pt>
    <dgm:pt modelId="{44496307-BF7C-4A17-86F2-869ABA547A02}" type="pres">
      <dgm:prSet presAssocID="{E49B4101-B68D-4D71-819B-E81E80A554F5}" presName="Name21" presStyleCnt="0"/>
      <dgm:spPr/>
    </dgm:pt>
    <dgm:pt modelId="{B532704C-04DB-43C5-BE69-3E7CE87AE2C7}" type="pres">
      <dgm:prSet presAssocID="{E49B4101-B68D-4D71-819B-E81E80A554F5}" presName="level2Shape" presStyleLbl="node2" presStyleIdx="1" presStyleCnt="3" custScaleX="96483" custScaleY="36014"/>
      <dgm:spPr/>
    </dgm:pt>
    <dgm:pt modelId="{364DEE92-9540-41D0-ABAA-6B248D8E39BD}" type="pres">
      <dgm:prSet presAssocID="{E49B4101-B68D-4D71-819B-E81E80A554F5}" presName="hierChild3" presStyleCnt="0"/>
      <dgm:spPr/>
    </dgm:pt>
    <dgm:pt modelId="{E424D0CF-B775-45D1-8CA7-1A3C49AA0838}" type="pres">
      <dgm:prSet presAssocID="{98DC732D-64A8-4EBB-8195-ECF7CDC0333E}" presName="Name19" presStyleLbl="parChTrans1D3" presStyleIdx="1" presStyleCnt="3"/>
      <dgm:spPr/>
    </dgm:pt>
    <dgm:pt modelId="{84169FFE-F3CA-4674-9796-BABD243B5F08}" type="pres">
      <dgm:prSet presAssocID="{2C6932CD-5180-4534-A434-0DAF716D018E}" presName="Name21" presStyleCnt="0"/>
      <dgm:spPr/>
    </dgm:pt>
    <dgm:pt modelId="{38699AE3-A11F-40AD-8B39-FF9A6BD49BFC}" type="pres">
      <dgm:prSet presAssocID="{2C6932CD-5180-4534-A434-0DAF716D018E}" presName="level2Shape" presStyleLbl="node3" presStyleIdx="1" presStyleCnt="3" custScaleX="116351" custScaleY="42016"/>
      <dgm:spPr/>
    </dgm:pt>
    <dgm:pt modelId="{0F98B406-D573-4D2D-8390-5C7DC94C825E}" type="pres">
      <dgm:prSet presAssocID="{2C6932CD-5180-4534-A434-0DAF716D018E}" presName="hierChild3" presStyleCnt="0"/>
      <dgm:spPr/>
    </dgm:pt>
    <dgm:pt modelId="{90AF354E-92F3-4F06-BAC9-DFC0650B082E}" type="pres">
      <dgm:prSet presAssocID="{C80AF674-A709-448B-B3B4-93AD0A8BC5E3}" presName="Name19" presStyleLbl="parChTrans1D4" presStyleIdx="1" presStyleCnt="3"/>
      <dgm:spPr/>
    </dgm:pt>
    <dgm:pt modelId="{4636634F-B830-465B-B517-A295BBADBFBD}" type="pres">
      <dgm:prSet presAssocID="{50B7347A-16AE-4330-8193-CF13177D1EF3}" presName="Name21" presStyleCnt="0"/>
      <dgm:spPr/>
    </dgm:pt>
    <dgm:pt modelId="{A90D6072-1D85-446D-8834-EBE80C0CE226}" type="pres">
      <dgm:prSet presAssocID="{50B7347A-16AE-4330-8193-CF13177D1EF3}" presName="level2Shape" presStyleLbl="node4" presStyleIdx="1" presStyleCnt="3" custScaleX="110202" custScaleY="49031"/>
      <dgm:spPr/>
    </dgm:pt>
    <dgm:pt modelId="{BD5053D0-E05D-42A7-ACEB-1A437C02FBC8}" type="pres">
      <dgm:prSet presAssocID="{50B7347A-16AE-4330-8193-CF13177D1EF3}" presName="hierChild3" presStyleCnt="0"/>
      <dgm:spPr/>
    </dgm:pt>
    <dgm:pt modelId="{3A321173-7A1B-4C30-8DF2-A6FBB6939E1B}" type="pres">
      <dgm:prSet presAssocID="{1D1C34C6-B43C-4289-B3F2-BAE00D0453BF}" presName="Name19" presStyleLbl="parChTrans1D2" presStyleIdx="2" presStyleCnt="3"/>
      <dgm:spPr/>
    </dgm:pt>
    <dgm:pt modelId="{7AA0C101-5CDD-4445-8AF1-5EA475811031}" type="pres">
      <dgm:prSet presAssocID="{D9110DB3-2155-4AFD-BD98-8006EC41A41F}" presName="Name21" presStyleCnt="0"/>
      <dgm:spPr/>
    </dgm:pt>
    <dgm:pt modelId="{033E9093-2652-4751-AF2E-4B76F57C709A}" type="pres">
      <dgm:prSet presAssocID="{D9110DB3-2155-4AFD-BD98-8006EC41A41F}" presName="level2Shape" presStyleLbl="node2" presStyleIdx="2" presStyleCnt="3" custScaleX="96483" custScaleY="36014"/>
      <dgm:spPr/>
    </dgm:pt>
    <dgm:pt modelId="{C9FDE031-6095-4652-A80A-1B88223D5A63}" type="pres">
      <dgm:prSet presAssocID="{D9110DB3-2155-4AFD-BD98-8006EC41A41F}" presName="hierChild3" presStyleCnt="0"/>
      <dgm:spPr/>
    </dgm:pt>
    <dgm:pt modelId="{EAAA26D5-E487-444C-A605-A9116E3810F3}" type="pres">
      <dgm:prSet presAssocID="{D185DE46-AF22-4EF0-8165-C6474911C047}" presName="Name19" presStyleLbl="parChTrans1D3" presStyleIdx="2" presStyleCnt="3"/>
      <dgm:spPr/>
    </dgm:pt>
    <dgm:pt modelId="{2BF04CF5-0542-4925-999A-27AF2FA8282B}" type="pres">
      <dgm:prSet presAssocID="{515D022B-F8BB-4192-BB43-23DD2A7CD1BC}" presName="Name21" presStyleCnt="0"/>
      <dgm:spPr/>
    </dgm:pt>
    <dgm:pt modelId="{24927DD3-D0DE-4057-B8E4-C4DF0D70B1C9}" type="pres">
      <dgm:prSet presAssocID="{515D022B-F8BB-4192-BB43-23DD2A7CD1BC}" presName="level2Shape" presStyleLbl="node3" presStyleIdx="2" presStyleCnt="3" custScaleX="116351" custScaleY="42016"/>
      <dgm:spPr/>
    </dgm:pt>
    <dgm:pt modelId="{9A626064-14C9-4CE9-8328-69B5D94B08DA}" type="pres">
      <dgm:prSet presAssocID="{515D022B-F8BB-4192-BB43-23DD2A7CD1BC}" presName="hierChild3" presStyleCnt="0"/>
      <dgm:spPr/>
    </dgm:pt>
    <dgm:pt modelId="{D2E7DA42-E246-453E-A08F-262090E40BFB}" type="pres">
      <dgm:prSet presAssocID="{5E9CD710-E0E6-45C1-9003-D3ADC396EF3D}" presName="Name19" presStyleLbl="parChTrans1D4" presStyleIdx="2" presStyleCnt="3"/>
      <dgm:spPr/>
    </dgm:pt>
    <dgm:pt modelId="{F6983CC0-45D2-4DDD-87F8-1B9EF448A931}" type="pres">
      <dgm:prSet presAssocID="{FFA070EC-C2DC-40F9-AAA8-A6A0F801C2E3}" presName="Name21" presStyleCnt="0"/>
      <dgm:spPr/>
    </dgm:pt>
    <dgm:pt modelId="{246F37A4-BCD9-4E51-8A7F-7D592C24DFB8}" type="pres">
      <dgm:prSet presAssocID="{FFA070EC-C2DC-40F9-AAA8-A6A0F801C2E3}" presName="level2Shape" presStyleLbl="node4" presStyleIdx="2" presStyleCnt="3" custScaleX="110202" custScaleY="49031"/>
      <dgm:spPr/>
    </dgm:pt>
    <dgm:pt modelId="{28421EDC-6FBA-4530-8F32-06C550407C65}" type="pres">
      <dgm:prSet presAssocID="{FFA070EC-C2DC-40F9-AAA8-A6A0F801C2E3}" presName="hierChild3" presStyleCnt="0"/>
      <dgm:spPr/>
    </dgm:pt>
    <dgm:pt modelId="{FA3D9047-C5BB-4884-9989-97CB73B0100F}" type="pres">
      <dgm:prSet presAssocID="{1CE16842-9F47-430D-B242-03317EEE6551}" presName="bgShapesFlow" presStyleCnt="0"/>
      <dgm:spPr/>
    </dgm:pt>
  </dgm:ptLst>
  <dgm:cxnLst>
    <dgm:cxn modelId="{E697B30A-92DF-48C3-A4BC-528BC89E32A9}" type="presOf" srcId="{6DD6BCF8-ADA5-428E-A145-AAD6AC5A5D43}" destId="{0BD3A291-B393-4C81-9CAE-E901C64A5611}" srcOrd="0" destOrd="0" presId="urn:microsoft.com/office/officeart/2005/8/layout/hierarchy6"/>
    <dgm:cxn modelId="{638FD214-B504-4977-8798-6FD84719EDD4}" type="presOf" srcId="{5FB360E6-BF4B-4962-BD5C-007038CA288B}" destId="{5DCF617E-47DE-48B9-8487-44B127B6C5D8}" srcOrd="0" destOrd="0" presId="urn:microsoft.com/office/officeart/2005/8/layout/hierarchy6"/>
    <dgm:cxn modelId="{60A6B21A-31F5-4409-ACCB-180C7DC72079}" srcId="{D9110DB3-2155-4AFD-BD98-8006EC41A41F}" destId="{515D022B-F8BB-4192-BB43-23DD2A7CD1BC}" srcOrd="0" destOrd="0" parTransId="{D185DE46-AF22-4EF0-8165-C6474911C047}" sibTransId="{13B433A6-351B-4E1A-919A-4BF3E21511B5}"/>
    <dgm:cxn modelId="{5BADE41A-2E61-4A43-970B-B1E858E0E4CD}" type="presOf" srcId="{50B7347A-16AE-4330-8193-CF13177D1EF3}" destId="{A90D6072-1D85-446D-8834-EBE80C0CE226}" srcOrd="0" destOrd="0" presId="urn:microsoft.com/office/officeart/2005/8/layout/hierarchy6"/>
    <dgm:cxn modelId="{E74E4C1D-585B-4D6E-966A-D751E89E8DD6}" type="presOf" srcId="{515D022B-F8BB-4192-BB43-23DD2A7CD1BC}" destId="{24927DD3-D0DE-4057-B8E4-C4DF0D70B1C9}" srcOrd="0" destOrd="0" presId="urn:microsoft.com/office/officeart/2005/8/layout/hierarchy6"/>
    <dgm:cxn modelId="{198F531F-517B-44A1-B4F5-14E6542D08CD}" srcId="{5FB360E6-BF4B-4962-BD5C-007038CA288B}" destId="{E49B4101-B68D-4D71-819B-E81E80A554F5}" srcOrd="1" destOrd="0" parTransId="{32D9AB98-A656-4321-AADA-6F13286C2FEF}" sibTransId="{8DD8C837-4CD6-4334-B5E2-0F63CD6852B8}"/>
    <dgm:cxn modelId="{46B72624-B673-4B04-9114-9B2CBA59351C}" srcId="{1CE16842-9F47-430D-B242-03317EEE6551}" destId="{5FB360E6-BF4B-4962-BD5C-007038CA288B}" srcOrd="0" destOrd="0" parTransId="{0F90E598-EE63-45B3-A5F8-D6AC68C564F1}" sibTransId="{63F1132E-657B-4689-B703-61F467A71FD7}"/>
    <dgm:cxn modelId="{D68A0635-9A51-42C9-A9EA-930BD0B18DB1}" srcId="{7852EB5C-36CE-4550-A0C7-4A583766DFAA}" destId="{6DD6BCF8-ADA5-428E-A145-AAD6AC5A5D43}" srcOrd="0" destOrd="0" parTransId="{FE2D448E-E3D7-474B-82C3-E52FAE058E6D}" sibTransId="{C82DFD56-E8DD-4C06-8328-D7314CB808AA}"/>
    <dgm:cxn modelId="{CD43513B-17B4-42AE-B72D-5507BBA48612}" type="presOf" srcId="{5E9CD710-E0E6-45C1-9003-D3ADC396EF3D}" destId="{D2E7DA42-E246-453E-A08F-262090E40BFB}" srcOrd="0" destOrd="0" presId="urn:microsoft.com/office/officeart/2005/8/layout/hierarchy6"/>
    <dgm:cxn modelId="{73DFBE5E-15D1-42A6-9F20-C84CA1F9E770}" type="presOf" srcId="{D185DE46-AF22-4EF0-8165-C6474911C047}" destId="{EAAA26D5-E487-444C-A605-A9116E3810F3}" srcOrd="0" destOrd="0" presId="urn:microsoft.com/office/officeart/2005/8/layout/hierarchy6"/>
    <dgm:cxn modelId="{D08FE567-0A09-4C3B-9A93-185A9890EE82}" type="presOf" srcId="{1CE16842-9F47-430D-B242-03317EEE6551}" destId="{F9F96A11-0DDB-42DD-B056-EF5C9ED8E73D}" srcOrd="0" destOrd="0" presId="urn:microsoft.com/office/officeart/2005/8/layout/hierarchy6"/>
    <dgm:cxn modelId="{9AE87149-9D86-49EE-8510-4F6EA24148A9}" srcId="{6DD6BCF8-ADA5-428E-A145-AAD6AC5A5D43}" destId="{2E2CEB53-050F-43A4-A1A7-97B4379BBC00}" srcOrd="0" destOrd="0" parTransId="{AEC6E794-E597-460B-8E7C-3E390B0B5418}" sibTransId="{BD343B8D-3C64-4BA5-BDC5-A9DB83472E41}"/>
    <dgm:cxn modelId="{1AE2C46C-D948-429B-80EA-1B311980B73E}" type="presOf" srcId="{2E2CEB53-050F-43A4-A1A7-97B4379BBC00}" destId="{F62719AC-E41D-4E55-A71A-C41807C0EF7C}" srcOrd="0" destOrd="0" presId="urn:microsoft.com/office/officeart/2005/8/layout/hierarchy6"/>
    <dgm:cxn modelId="{8FFCC54C-747E-4A6A-89FB-DD9F3C97F96C}" type="presOf" srcId="{32D9AB98-A656-4321-AADA-6F13286C2FEF}" destId="{8BDFDB6F-4464-413E-8816-28304DE61355}" srcOrd="0" destOrd="0" presId="urn:microsoft.com/office/officeart/2005/8/layout/hierarchy6"/>
    <dgm:cxn modelId="{DC4FA251-79F1-4B83-8DB9-DB54E50812E4}" type="presOf" srcId="{98DC732D-64A8-4EBB-8195-ECF7CDC0333E}" destId="{E424D0CF-B775-45D1-8CA7-1A3C49AA0838}" srcOrd="0" destOrd="0" presId="urn:microsoft.com/office/officeart/2005/8/layout/hierarchy6"/>
    <dgm:cxn modelId="{68EAFB74-67A2-4FB1-8C65-D047C32D58A4}" type="presOf" srcId="{AEC6E794-E597-460B-8E7C-3E390B0B5418}" destId="{6950804A-12EB-43B3-A878-31EE1B52BC63}" srcOrd="0" destOrd="0" presId="urn:microsoft.com/office/officeart/2005/8/layout/hierarchy6"/>
    <dgm:cxn modelId="{3CA1D576-518C-4326-8228-785AC8A6CAEF}" srcId="{5FB360E6-BF4B-4962-BD5C-007038CA288B}" destId="{D9110DB3-2155-4AFD-BD98-8006EC41A41F}" srcOrd="2" destOrd="0" parTransId="{1D1C34C6-B43C-4289-B3F2-BAE00D0453BF}" sibTransId="{1A3AC7EF-F958-4DC7-BC76-9FD535D949FD}"/>
    <dgm:cxn modelId="{FF117479-B300-4D28-8CFF-FA80463A9A0C}" srcId="{E49B4101-B68D-4D71-819B-E81E80A554F5}" destId="{2C6932CD-5180-4534-A434-0DAF716D018E}" srcOrd="0" destOrd="0" parTransId="{98DC732D-64A8-4EBB-8195-ECF7CDC0333E}" sibTransId="{D1FE3658-A52D-4B2F-AFF1-A27925F756CF}"/>
    <dgm:cxn modelId="{1987AA7B-BA32-43DC-A830-7D8030A61C1F}" type="presOf" srcId="{FE2D448E-E3D7-474B-82C3-E52FAE058E6D}" destId="{2BC2FE4C-94CE-4A49-894A-746C48823467}" srcOrd="0" destOrd="0" presId="urn:microsoft.com/office/officeart/2005/8/layout/hierarchy6"/>
    <dgm:cxn modelId="{34448187-9F70-48C4-AB09-F890A499260D}" type="presOf" srcId="{D9110DB3-2155-4AFD-BD98-8006EC41A41F}" destId="{033E9093-2652-4751-AF2E-4B76F57C709A}" srcOrd="0" destOrd="0" presId="urn:microsoft.com/office/officeart/2005/8/layout/hierarchy6"/>
    <dgm:cxn modelId="{FD086089-D7D9-4430-848E-2404408E447B}" type="presOf" srcId="{FFA070EC-C2DC-40F9-AAA8-A6A0F801C2E3}" destId="{246F37A4-BCD9-4E51-8A7F-7D592C24DFB8}" srcOrd="0" destOrd="0" presId="urn:microsoft.com/office/officeart/2005/8/layout/hierarchy6"/>
    <dgm:cxn modelId="{3E74E990-53F2-42CA-A4CF-646942B09ABA}" type="presOf" srcId="{C80AF674-A709-448B-B3B4-93AD0A8BC5E3}" destId="{90AF354E-92F3-4F06-BAC9-DFC0650B082E}" srcOrd="0" destOrd="0" presId="urn:microsoft.com/office/officeart/2005/8/layout/hierarchy6"/>
    <dgm:cxn modelId="{381F859B-FBEF-4C3B-BDCD-319872610089}" type="presOf" srcId="{E49B4101-B68D-4D71-819B-E81E80A554F5}" destId="{B532704C-04DB-43C5-BE69-3E7CE87AE2C7}" srcOrd="0" destOrd="0" presId="urn:microsoft.com/office/officeart/2005/8/layout/hierarchy6"/>
    <dgm:cxn modelId="{2FBD82AC-F67C-43E8-903F-88A7FE957CB1}" type="presOf" srcId="{85008EA0-5331-429B-AC1F-6D13370BA15B}" destId="{CD2C8FEB-A577-45B7-B6BB-F9E0A1E60F58}" srcOrd="0" destOrd="0" presId="urn:microsoft.com/office/officeart/2005/8/layout/hierarchy6"/>
    <dgm:cxn modelId="{4BED62B5-F39F-49A6-B307-DF9534839211}" srcId="{515D022B-F8BB-4192-BB43-23DD2A7CD1BC}" destId="{FFA070EC-C2DC-40F9-AAA8-A6A0F801C2E3}" srcOrd="0" destOrd="0" parTransId="{5E9CD710-E0E6-45C1-9003-D3ADC396EF3D}" sibTransId="{D1D09A0F-C425-4E95-9B09-E06B16D3D9C0}"/>
    <dgm:cxn modelId="{ABA911B7-273E-498D-8879-CF9CDB208BBA}" srcId="{5FB360E6-BF4B-4962-BD5C-007038CA288B}" destId="{7852EB5C-36CE-4550-A0C7-4A583766DFAA}" srcOrd="0" destOrd="0" parTransId="{85008EA0-5331-429B-AC1F-6D13370BA15B}" sibTransId="{AD52D57B-E646-433C-AB7B-AEEA9DE00030}"/>
    <dgm:cxn modelId="{C03592C7-56F7-4CDD-A4A0-2841DA63B17D}" type="presOf" srcId="{7852EB5C-36CE-4550-A0C7-4A583766DFAA}" destId="{5EE2E08D-0D67-4C74-9C98-EB6A6A16405C}" srcOrd="0" destOrd="0" presId="urn:microsoft.com/office/officeart/2005/8/layout/hierarchy6"/>
    <dgm:cxn modelId="{3A6950D7-92EC-4AB8-9B24-C75339F185F7}" type="presOf" srcId="{2C6932CD-5180-4534-A434-0DAF716D018E}" destId="{38699AE3-A11F-40AD-8B39-FF9A6BD49BFC}" srcOrd="0" destOrd="0" presId="urn:microsoft.com/office/officeart/2005/8/layout/hierarchy6"/>
    <dgm:cxn modelId="{B3C960E9-2BDB-4C56-BB2B-07DA42318C7B}" srcId="{2C6932CD-5180-4534-A434-0DAF716D018E}" destId="{50B7347A-16AE-4330-8193-CF13177D1EF3}" srcOrd="0" destOrd="0" parTransId="{C80AF674-A709-448B-B3B4-93AD0A8BC5E3}" sibTransId="{1F418B08-A61D-4E8D-9D18-452FC01F58B1}"/>
    <dgm:cxn modelId="{4640ACE9-02F3-470F-AAA7-D5AE77ACE31C}" type="presOf" srcId="{1D1C34C6-B43C-4289-B3F2-BAE00D0453BF}" destId="{3A321173-7A1B-4C30-8DF2-A6FBB6939E1B}" srcOrd="0" destOrd="0" presId="urn:microsoft.com/office/officeart/2005/8/layout/hierarchy6"/>
    <dgm:cxn modelId="{E2A814C0-66E2-429E-A9A2-EF7BBFC54917}" type="presParOf" srcId="{F9F96A11-0DDB-42DD-B056-EF5C9ED8E73D}" destId="{CA2A6EB5-8928-41F2-97C6-9DB966EF8AF9}" srcOrd="0" destOrd="0" presId="urn:microsoft.com/office/officeart/2005/8/layout/hierarchy6"/>
    <dgm:cxn modelId="{FDAAD075-A559-45B7-8E96-56BAEDCBFD52}" type="presParOf" srcId="{CA2A6EB5-8928-41F2-97C6-9DB966EF8AF9}" destId="{F8E28890-1531-45BB-A2A4-B8FA40204E10}" srcOrd="0" destOrd="0" presId="urn:microsoft.com/office/officeart/2005/8/layout/hierarchy6"/>
    <dgm:cxn modelId="{D3FB8631-9CF6-471B-89CF-FD30B72C8DA1}" type="presParOf" srcId="{F8E28890-1531-45BB-A2A4-B8FA40204E10}" destId="{11027489-12B3-4FE4-BDF6-F4932C70A89B}" srcOrd="0" destOrd="0" presId="urn:microsoft.com/office/officeart/2005/8/layout/hierarchy6"/>
    <dgm:cxn modelId="{5C5A5EA2-78A9-4CE2-A3FA-CEDFF452AFC6}" type="presParOf" srcId="{11027489-12B3-4FE4-BDF6-F4932C70A89B}" destId="{5DCF617E-47DE-48B9-8487-44B127B6C5D8}" srcOrd="0" destOrd="0" presId="urn:microsoft.com/office/officeart/2005/8/layout/hierarchy6"/>
    <dgm:cxn modelId="{A52FDC2B-1111-4620-8D87-3DCA5A179103}" type="presParOf" srcId="{11027489-12B3-4FE4-BDF6-F4932C70A89B}" destId="{86F8C68B-50E8-4741-B653-620EC46B0633}" srcOrd="1" destOrd="0" presId="urn:microsoft.com/office/officeart/2005/8/layout/hierarchy6"/>
    <dgm:cxn modelId="{DF05814F-4437-412F-A3B7-DE868B709A2F}" type="presParOf" srcId="{86F8C68B-50E8-4741-B653-620EC46B0633}" destId="{CD2C8FEB-A577-45B7-B6BB-F9E0A1E60F58}" srcOrd="0" destOrd="0" presId="urn:microsoft.com/office/officeart/2005/8/layout/hierarchy6"/>
    <dgm:cxn modelId="{4F710A7A-8011-4E60-8324-4B2625CEA930}" type="presParOf" srcId="{86F8C68B-50E8-4741-B653-620EC46B0633}" destId="{DDD0AEA5-5EA9-43F9-BCAF-FE3E6F35B76C}" srcOrd="1" destOrd="0" presId="urn:microsoft.com/office/officeart/2005/8/layout/hierarchy6"/>
    <dgm:cxn modelId="{2E313913-5852-40AC-9800-5A2BB33437DB}" type="presParOf" srcId="{DDD0AEA5-5EA9-43F9-BCAF-FE3E6F35B76C}" destId="{5EE2E08D-0D67-4C74-9C98-EB6A6A16405C}" srcOrd="0" destOrd="0" presId="urn:microsoft.com/office/officeart/2005/8/layout/hierarchy6"/>
    <dgm:cxn modelId="{AF5ED76B-2312-440B-AAC5-FACEDF744693}" type="presParOf" srcId="{DDD0AEA5-5EA9-43F9-BCAF-FE3E6F35B76C}" destId="{55FACFE4-1396-4FCE-ACF5-D6D5425E5D01}" srcOrd="1" destOrd="0" presId="urn:microsoft.com/office/officeart/2005/8/layout/hierarchy6"/>
    <dgm:cxn modelId="{859E6CC8-E021-44CA-9307-5C12BB10B3D2}" type="presParOf" srcId="{55FACFE4-1396-4FCE-ACF5-D6D5425E5D01}" destId="{2BC2FE4C-94CE-4A49-894A-746C48823467}" srcOrd="0" destOrd="0" presId="urn:microsoft.com/office/officeart/2005/8/layout/hierarchy6"/>
    <dgm:cxn modelId="{2673F0C0-8080-41CF-BB67-22755106DD2D}" type="presParOf" srcId="{55FACFE4-1396-4FCE-ACF5-D6D5425E5D01}" destId="{605D50A9-8B12-4CF9-8526-63E560772C54}" srcOrd="1" destOrd="0" presId="urn:microsoft.com/office/officeart/2005/8/layout/hierarchy6"/>
    <dgm:cxn modelId="{3DE4CD23-35B9-400E-8CF8-B63005CD932B}" type="presParOf" srcId="{605D50A9-8B12-4CF9-8526-63E560772C54}" destId="{0BD3A291-B393-4C81-9CAE-E901C64A5611}" srcOrd="0" destOrd="0" presId="urn:microsoft.com/office/officeart/2005/8/layout/hierarchy6"/>
    <dgm:cxn modelId="{79929196-7BA0-41A3-98D6-DB33F51B6DF6}" type="presParOf" srcId="{605D50A9-8B12-4CF9-8526-63E560772C54}" destId="{5C400306-4005-479A-B876-233CFB8A81DF}" srcOrd="1" destOrd="0" presId="urn:microsoft.com/office/officeart/2005/8/layout/hierarchy6"/>
    <dgm:cxn modelId="{19B7E8BC-4FD0-4C6A-AB30-531A95A7BC21}" type="presParOf" srcId="{5C400306-4005-479A-B876-233CFB8A81DF}" destId="{6950804A-12EB-43B3-A878-31EE1B52BC63}" srcOrd="0" destOrd="0" presId="urn:microsoft.com/office/officeart/2005/8/layout/hierarchy6"/>
    <dgm:cxn modelId="{BA1B9533-9392-4996-A922-55ED882916A2}" type="presParOf" srcId="{5C400306-4005-479A-B876-233CFB8A81DF}" destId="{80AC55D1-E89F-4F71-B5EE-4D6F9137132D}" srcOrd="1" destOrd="0" presId="urn:microsoft.com/office/officeart/2005/8/layout/hierarchy6"/>
    <dgm:cxn modelId="{A9615DF5-E8F0-4AAB-94B4-C0DB88D80909}" type="presParOf" srcId="{80AC55D1-E89F-4F71-B5EE-4D6F9137132D}" destId="{F62719AC-E41D-4E55-A71A-C41807C0EF7C}" srcOrd="0" destOrd="0" presId="urn:microsoft.com/office/officeart/2005/8/layout/hierarchy6"/>
    <dgm:cxn modelId="{AC121566-E686-444B-A620-2193BDDD166E}" type="presParOf" srcId="{80AC55D1-E89F-4F71-B5EE-4D6F9137132D}" destId="{7246BB34-12F7-47DA-9CBE-9C065D22F2B3}" srcOrd="1" destOrd="0" presId="urn:microsoft.com/office/officeart/2005/8/layout/hierarchy6"/>
    <dgm:cxn modelId="{B44D4FC0-A59C-48EA-934D-00EDE0809AD1}" type="presParOf" srcId="{86F8C68B-50E8-4741-B653-620EC46B0633}" destId="{8BDFDB6F-4464-413E-8816-28304DE61355}" srcOrd="2" destOrd="0" presId="urn:microsoft.com/office/officeart/2005/8/layout/hierarchy6"/>
    <dgm:cxn modelId="{29DD1BCE-08B2-4404-BA32-101930045261}" type="presParOf" srcId="{86F8C68B-50E8-4741-B653-620EC46B0633}" destId="{44496307-BF7C-4A17-86F2-869ABA547A02}" srcOrd="3" destOrd="0" presId="urn:microsoft.com/office/officeart/2005/8/layout/hierarchy6"/>
    <dgm:cxn modelId="{3E8227D9-109B-411D-A281-9194DA50F813}" type="presParOf" srcId="{44496307-BF7C-4A17-86F2-869ABA547A02}" destId="{B532704C-04DB-43C5-BE69-3E7CE87AE2C7}" srcOrd="0" destOrd="0" presId="urn:microsoft.com/office/officeart/2005/8/layout/hierarchy6"/>
    <dgm:cxn modelId="{E13948C3-F416-4ADD-81B5-020C69B7C71E}" type="presParOf" srcId="{44496307-BF7C-4A17-86F2-869ABA547A02}" destId="{364DEE92-9540-41D0-ABAA-6B248D8E39BD}" srcOrd="1" destOrd="0" presId="urn:microsoft.com/office/officeart/2005/8/layout/hierarchy6"/>
    <dgm:cxn modelId="{B999C29E-CF84-4F4D-8FBD-3BF4B4446D8A}" type="presParOf" srcId="{364DEE92-9540-41D0-ABAA-6B248D8E39BD}" destId="{E424D0CF-B775-45D1-8CA7-1A3C49AA0838}" srcOrd="0" destOrd="0" presId="urn:microsoft.com/office/officeart/2005/8/layout/hierarchy6"/>
    <dgm:cxn modelId="{99F6711D-28D7-4AB2-B2D6-A4F684636782}" type="presParOf" srcId="{364DEE92-9540-41D0-ABAA-6B248D8E39BD}" destId="{84169FFE-F3CA-4674-9796-BABD243B5F08}" srcOrd="1" destOrd="0" presId="urn:microsoft.com/office/officeart/2005/8/layout/hierarchy6"/>
    <dgm:cxn modelId="{D4DFA767-3329-420C-A19C-B4FE9EFCFE3C}" type="presParOf" srcId="{84169FFE-F3CA-4674-9796-BABD243B5F08}" destId="{38699AE3-A11F-40AD-8B39-FF9A6BD49BFC}" srcOrd="0" destOrd="0" presId="urn:microsoft.com/office/officeart/2005/8/layout/hierarchy6"/>
    <dgm:cxn modelId="{AFD7A7C6-23C7-4078-A0FE-899C61B1059C}" type="presParOf" srcId="{84169FFE-F3CA-4674-9796-BABD243B5F08}" destId="{0F98B406-D573-4D2D-8390-5C7DC94C825E}" srcOrd="1" destOrd="0" presId="urn:microsoft.com/office/officeart/2005/8/layout/hierarchy6"/>
    <dgm:cxn modelId="{60BF744E-8867-4F55-AA8A-844C791E8C0A}" type="presParOf" srcId="{0F98B406-D573-4D2D-8390-5C7DC94C825E}" destId="{90AF354E-92F3-4F06-BAC9-DFC0650B082E}" srcOrd="0" destOrd="0" presId="urn:microsoft.com/office/officeart/2005/8/layout/hierarchy6"/>
    <dgm:cxn modelId="{D402B54D-16C9-42D8-A799-7F6AB68B180C}" type="presParOf" srcId="{0F98B406-D573-4D2D-8390-5C7DC94C825E}" destId="{4636634F-B830-465B-B517-A295BBADBFBD}" srcOrd="1" destOrd="0" presId="urn:microsoft.com/office/officeart/2005/8/layout/hierarchy6"/>
    <dgm:cxn modelId="{97A0ADCC-78C2-489A-AAC4-15582E83CEE6}" type="presParOf" srcId="{4636634F-B830-465B-B517-A295BBADBFBD}" destId="{A90D6072-1D85-446D-8834-EBE80C0CE226}" srcOrd="0" destOrd="0" presId="urn:microsoft.com/office/officeart/2005/8/layout/hierarchy6"/>
    <dgm:cxn modelId="{2C7EB6C9-58BB-43A9-B909-4B6A21B4F5F6}" type="presParOf" srcId="{4636634F-B830-465B-B517-A295BBADBFBD}" destId="{BD5053D0-E05D-42A7-ACEB-1A437C02FBC8}" srcOrd="1" destOrd="0" presId="urn:microsoft.com/office/officeart/2005/8/layout/hierarchy6"/>
    <dgm:cxn modelId="{FB477C29-7BA4-46E6-82F0-46BDD59B0AF5}" type="presParOf" srcId="{86F8C68B-50E8-4741-B653-620EC46B0633}" destId="{3A321173-7A1B-4C30-8DF2-A6FBB6939E1B}" srcOrd="4" destOrd="0" presId="urn:microsoft.com/office/officeart/2005/8/layout/hierarchy6"/>
    <dgm:cxn modelId="{8CC49B21-504C-4086-A8DA-E3E6C70EBF0E}" type="presParOf" srcId="{86F8C68B-50E8-4741-B653-620EC46B0633}" destId="{7AA0C101-5CDD-4445-8AF1-5EA475811031}" srcOrd="5" destOrd="0" presId="urn:microsoft.com/office/officeart/2005/8/layout/hierarchy6"/>
    <dgm:cxn modelId="{568C6950-B126-4E44-BFE1-961A49DA2A0E}" type="presParOf" srcId="{7AA0C101-5CDD-4445-8AF1-5EA475811031}" destId="{033E9093-2652-4751-AF2E-4B76F57C709A}" srcOrd="0" destOrd="0" presId="urn:microsoft.com/office/officeart/2005/8/layout/hierarchy6"/>
    <dgm:cxn modelId="{552F35CD-5E39-43B7-A8C1-BE9E776F3374}" type="presParOf" srcId="{7AA0C101-5CDD-4445-8AF1-5EA475811031}" destId="{C9FDE031-6095-4652-A80A-1B88223D5A63}" srcOrd="1" destOrd="0" presId="urn:microsoft.com/office/officeart/2005/8/layout/hierarchy6"/>
    <dgm:cxn modelId="{33BEEEF0-0421-4CC6-8525-952DB894FD1B}" type="presParOf" srcId="{C9FDE031-6095-4652-A80A-1B88223D5A63}" destId="{EAAA26D5-E487-444C-A605-A9116E3810F3}" srcOrd="0" destOrd="0" presId="urn:microsoft.com/office/officeart/2005/8/layout/hierarchy6"/>
    <dgm:cxn modelId="{650B25C6-8C20-46C8-B05A-379C49A8CAD3}" type="presParOf" srcId="{C9FDE031-6095-4652-A80A-1B88223D5A63}" destId="{2BF04CF5-0542-4925-999A-27AF2FA8282B}" srcOrd="1" destOrd="0" presId="urn:microsoft.com/office/officeart/2005/8/layout/hierarchy6"/>
    <dgm:cxn modelId="{8F51D24B-1AD3-4F1E-A663-57A488498CEC}" type="presParOf" srcId="{2BF04CF5-0542-4925-999A-27AF2FA8282B}" destId="{24927DD3-D0DE-4057-B8E4-C4DF0D70B1C9}" srcOrd="0" destOrd="0" presId="urn:microsoft.com/office/officeart/2005/8/layout/hierarchy6"/>
    <dgm:cxn modelId="{A2CED4DD-00A2-494A-ACDF-3943C3ECB8F8}" type="presParOf" srcId="{2BF04CF5-0542-4925-999A-27AF2FA8282B}" destId="{9A626064-14C9-4CE9-8328-69B5D94B08DA}" srcOrd="1" destOrd="0" presId="urn:microsoft.com/office/officeart/2005/8/layout/hierarchy6"/>
    <dgm:cxn modelId="{DEEDC781-FE4B-4EF9-BBB7-E1A72E55A988}" type="presParOf" srcId="{9A626064-14C9-4CE9-8328-69B5D94B08DA}" destId="{D2E7DA42-E246-453E-A08F-262090E40BFB}" srcOrd="0" destOrd="0" presId="urn:microsoft.com/office/officeart/2005/8/layout/hierarchy6"/>
    <dgm:cxn modelId="{589DDCB6-CA2B-4A34-8E43-F27E356C43E5}" type="presParOf" srcId="{9A626064-14C9-4CE9-8328-69B5D94B08DA}" destId="{F6983CC0-45D2-4DDD-87F8-1B9EF448A931}" srcOrd="1" destOrd="0" presId="urn:microsoft.com/office/officeart/2005/8/layout/hierarchy6"/>
    <dgm:cxn modelId="{28FE6619-ABD5-461D-9CD2-CF56FED934B5}" type="presParOf" srcId="{F6983CC0-45D2-4DDD-87F8-1B9EF448A931}" destId="{246F37A4-BCD9-4E51-8A7F-7D592C24DFB8}" srcOrd="0" destOrd="0" presId="urn:microsoft.com/office/officeart/2005/8/layout/hierarchy6"/>
    <dgm:cxn modelId="{7F27EF38-170A-4853-808B-A95BBC23873B}" type="presParOf" srcId="{F6983CC0-45D2-4DDD-87F8-1B9EF448A931}" destId="{28421EDC-6FBA-4530-8F32-06C550407C65}" srcOrd="1" destOrd="0" presId="urn:microsoft.com/office/officeart/2005/8/layout/hierarchy6"/>
    <dgm:cxn modelId="{D42A9433-F2AD-487F-B189-502487142330}" type="presParOf" srcId="{F9F96A11-0DDB-42DD-B056-EF5C9ED8E73D}" destId="{FA3D9047-C5BB-4884-9989-97CB73B0100F}" srcOrd="1" destOrd="0" presId="urn:microsoft.com/office/officeart/2005/8/layout/hierarchy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FFED9B-0F44-4C4A-A108-62CDD2FCF491}"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IN"/>
        </a:p>
      </dgm:t>
    </dgm:pt>
    <dgm:pt modelId="{90848465-F0A4-4F7A-8DD2-BE79EE281A3E}">
      <dgm:prSet phldrT="[Text]" custT="1"/>
      <dgm:spPr>
        <a:noFill/>
        <a:ln w="28575">
          <a:solidFill>
            <a:srgbClr val="C00000"/>
          </a:solidFill>
        </a:ln>
      </dgm:spPr>
      <dgm:t>
        <a:bodyPr/>
        <a:lstStyle/>
        <a:p>
          <a:r>
            <a:rPr lang="en-US" sz="2400" b="0" cap="none" spc="0">
              <a:ln w="0"/>
              <a:solidFill>
                <a:schemeClr val="tx1"/>
              </a:solidFill>
              <a:effectLst>
                <a:outerShdw blurRad="38100" dist="19050" dir="2700000" algn="tl" rotWithShape="0">
                  <a:schemeClr val="dk1">
                    <a:alpha val="40000"/>
                  </a:schemeClr>
                </a:outerShdw>
              </a:effectLst>
            </a:rPr>
            <a:t>Article 246 </a:t>
          </a:r>
          <a:r>
            <a:rPr lang="en-US" sz="2400" b="0" cap="none" spc="0" dirty="0">
              <a:ln w="0"/>
              <a:solidFill>
                <a:schemeClr val="tx1"/>
              </a:solidFill>
              <a:effectLst>
                <a:outerShdw blurRad="38100" dist="19050" dir="2700000" algn="tl" rotWithShape="0">
                  <a:schemeClr val="dk1">
                    <a:alpha val="40000"/>
                  </a:schemeClr>
                </a:outerShdw>
              </a:effectLst>
            </a:rPr>
            <a:t>A</a:t>
          </a:r>
          <a:endParaRPr lang="en-IN" sz="2400" b="0" cap="none" spc="0" dirty="0">
            <a:ln w="0"/>
            <a:solidFill>
              <a:schemeClr val="tx1"/>
            </a:solidFill>
            <a:effectLst>
              <a:outerShdw blurRad="38100" dist="19050" dir="2700000" algn="tl" rotWithShape="0">
                <a:schemeClr val="dk1">
                  <a:alpha val="40000"/>
                </a:schemeClr>
              </a:outerShdw>
            </a:effectLst>
          </a:endParaRPr>
        </a:p>
      </dgm:t>
    </dgm:pt>
    <dgm:pt modelId="{07BE410C-BDF1-42D6-822A-D413BCBD5301}" type="parTrans" cxnId="{B57C043E-81DC-40B2-9D37-699D347A5587}">
      <dgm:prSet/>
      <dgm:spPr/>
      <dgm:t>
        <a:bodyPr/>
        <a:lstStyle/>
        <a:p>
          <a:endParaRPr lang="en-IN"/>
        </a:p>
      </dgm:t>
    </dgm:pt>
    <dgm:pt modelId="{2B12A1B9-9380-4A43-98C1-7142D1E05C1F}" type="sibTrans" cxnId="{B57C043E-81DC-40B2-9D37-699D347A5587}">
      <dgm:prSet/>
      <dgm:spPr/>
      <dgm:t>
        <a:bodyPr/>
        <a:lstStyle/>
        <a:p>
          <a:endParaRPr lang="en-IN"/>
        </a:p>
      </dgm:t>
    </dgm:pt>
    <dgm:pt modelId="{ACB9D90E-08A0-49E9-B8BB-3B351585FD75}">
      <dgm:prSet phldrT="[Text]" custT="1"/>
      <dgm:spPr>
        <a:noFill/>
        <a:ln w="28575">
          <a:solidFill>
            <a:srgbClr val="C00000"/>
          </a:solidFill>
        </a:ln>
      </dgm:spPr>
      <dgm:t>
        <a:bodyPr/>
        <a:lstStyle/>
        <a:p>
          <a:r>
            <a:rPr lang="en-US" sz="1800" b="0" cap="none" spc="0" dirty="0">
              <a:ln w="0"/>
              <a:solidFill>
                <a:schemeClr val="tx1"/>
              </a:solidFill>
              <a:effectLst>
                <a:outerShdw blurRad="38100" dist="19050" dir="2700000" algn="tl" rotWithShape="0">
                  <a:schemeClr val="dk1">
                    <a:alpha val="40000"/>
                  </a:schemeClr>
                </a:outerShdw>
              </a:effectLst>
            </a:rPr>
            <a:t>Supply of goods &amp; services</a:t>
          </a:r>
          <a:endParaRPr lang="en-IN" sz="1800" b="0" cap="none" spc="0" dirty="0">
            <a:ln w="0"/>
            <a:solidFill>
              <a:schemeClr val="tx1"/>
            </a:solidFill>
            <a:effectLst>
              <a:outerShdw blurRad="38100" dist="19050" dir="2700000" algn="tl" rotWithShape="0">
                <a:schemeClr val="dk1">
                  <a:alpha val="40000"/>
                </a:schemeClr>
              </a:outerShdw>
            </a:effectLst>
          </a:endParaRPr>
        </a:p>
      </dgm:t>
    </dgm:pt>
    <dgm:pt modelId="{9C1F3880-E936-46F7-A2A2-CD6F53E4DC22}" type="parTrans" cxnId="{720BAFF2-E942-48C5-967B-C4F6BCBA9AA6}">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789B2A47-57B3-4187-B0C7-9F83A6DD11D0}" type="sibTrans" cxnId="{720BAFF2-E942-48C5-967B-C4F6BCBA9AA6}">
      <dgm:prSet/>
      <dgm:spPr/>
      <dgm:t>
        <a:bodyPr/>
        <a:lstStyle/>
        <a:p>
          <a:endParaRPr lang="en-IN"/>
        </a:p>
      </dgm:t>
    </dgm:pt>
    <dgm:pt modelId="{3CC10C97-1DFD-40F0-9DDF-DCB608970ECC}">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Intra State</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DFE322D6-3C8A-4670-BB82-AD93E0F703DA}" type="parTrans" cxnId="{D8E60217-8257-4FB3-94AD-41952B4720F6}">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B7C919A4-78C4-48E8-8163-C53AE85FBFB5}" type="sibTrans" cxnId="{D8E60217-8257-4FB3-94AD-41952B4720F6}">
      <dgm:prSet/>
      <dgm:spPr/>
      <dgm:t>
        <a:bodyPr/>
        <a:lstStyle/>
        <a:p>
          <a:endParaRPr lang="en-IN"/>
        </a:p>
      </dgm:t>
    </dgm:pt>
    <dgm:pt modelId="{69AD2C60-9D00-4CC6-9D82-57B8CF8115A4}">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CGST</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714EF052-6AED-45F8-8447-7D9E7831B0AB}" type="parTrans" cxnId="{202CAA9B-7150-4E05-9FFA-EABF3C3C55C2}">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433039C5-AFEF-4DD6-94D6-939B4878783F}" type="sibTrans" cxnId="{202CAA9B-7150-4E05-9FFA-EABF3C3C55C2}">
      <dgm:prSet/>
      <dgm:spPr/>
      <dgm:t>
        <a:bodyPr/>
        <a:lstStyle/>
        <a:p>
          <a:endParaRPr lang="en-IN"/>
        </a:p>
      </dgm:t>
    </dgm:pt>
    <dgm:pt modelId="{5D18CD57-D6EE-4852-9E85-021BB186C9AA}">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Payable CG &amp; retained by CG</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70A4B887-9E18-4A1B-82FC-5EEDE2388A28}" type="parTrans" cxnId="{7DC3D4F0-9D8F-4986-871A-A91C96CC428A}">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BDA2A781-B54F-471C-A91E-5CBB72409CF1}" type="sibTrans" cxnId="{7DC3D4F0-9D8F-4986-871A-A91C96CC428A}">
      <dgm:prSet/>
      <dgm:spPr/>
      <dgm:t>
        <a:bodyPr/>
        <a:lstStyle/>
        <a:p>
          <a:endParaRPr lang="en-IN"/>
        </a:p>
      </dgm:t>
    </dgm:pt>
    <dgm:pt modelId="{D5B04E10-A920-4CAB-891B-0D0285E13AF7}">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CGST Act, 2017</a:t>
          </a:r>
          <a:br>
            <a:rPr lang="en-US" sz="1400" b="0" cap="none" spc="0" dirty="0">
              <a:ln w="0"/>
              <a:solidFill>
                <a:schemeClr val="tx1"/>
              </a:solidFill>
              <a:effectLst>
                <a:outerShdw blurRad="38100" dist="19050" dir="2700000" algn="tl" rotWithShape="0">
                  <a:schemeClr val="dk1">
                    <a:alpha val="40000"/>
                  </a:schemeClr>
                </a:outerShdw>
              </a:effectLst>
            </a:rPr>
          </a:br>
          <a:r>
            <a:rPr lang="en-US" sz="1400" b="0" cap="none" spc="0" dirty="0">
              <a:ln w="0"/>
              <a:solidFill>
                <a:schemeClr val="tx1"/>
              </a:solidFill>
              <a:effectLst>
                <a:outerShdw blurRad="38100" dist="19050" dir="2700000" algn="tl" rotWithShape="0">
                  <a:schemeClr val="dk1">
                    <a:alpha val="40000"/>
                  </a:schemeClr>
                </a:outerShdw>
              </a:effectLst>
            </a:rPr>
            <a:t>SEC 1 to 174</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3C257F68-2164-4CB7-A54C-561115D8F755}" type="parTrans" cxnId="{F70B75DB-C2D9-4612-9C50-6EFB0AF5AC90}">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60B04BE0-852D-4ED8-BAF0-2A709FAF39F5}" type="sibTrans" cxnId="{F70B75DB-C2D9-4612-9C50-6EFB0AF5AC90}">
      <dgm:prSet/>
      <dgm:spPr/>
      <dgm:t>
        <a:bodyPr/>
        <a:lstStyle/>
        <a:p>
          <a:endParaRPr lang="en-IN"/>
        </a:p>
      </dgm:t>
    </dgm:pt>
    <dgm:pt modelId="{57F32C22-BC33-4B70-B639-FE5824BC1F3E}">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SGST/UTGST</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634D0D00-DF28-4A5B-9F7E-B43FF1766399}" type="parTrans" cxnId="{87312D8C-AC89-4273-BAA1-DA5ACFE4812A}">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B35F1DF6-93B6-43B5-9132-0CE7C4979D3D}" type="sibTrans" cxnId="{87312D8C-AC89-4273-BAA1-DA5ACFE4812A}">
      <dgm:prSet/>
      <dgm:spPr/>
      <dgm:t>
        <a:bodyPr/>
        <a:lstStyle/>
        <a:p>
          <a:endParaRPr lang="en-IN"/>
        </a:p>
      </dgm:t>
    </dgm:pt>
    <dgm:pt modelId="{983EB6D0-1A0D-44FE-8E60-FDC0F9328541}">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Payable to SG &amp; retained by SG</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DA997E94-427F-4DAA-AB5A-5EB6EE93F44E}" type="parTrans" cxnId="{86F07E95-355E-42D2-AFC4-1423B8092043}">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6288DA64-A80A-4CEA-8B76-FF6213436937}" type="sibTrans" cxnId="{86F07E95-355E-42D2-AFC4-1423B8092043}">
      <dgm:prSet/>
      <dgm:spPr/>
      <dgm:t>
        <a:bodyPr/>
        <a:lstStyle/>
        <a:p>
          <a:endParaRPr lang="en-IN"/>
        </a:p>
      </dgm:t>
    </dgm:pt>
    <dgm:pt modelId="{5C2A562A-055F-44FB-A067-70B8372EC154}">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SGST Act, 2017</a:t>
          </a:r>
          <a:br>
            <a:rPr lang="en-US" sz="1400" b="0" cap="none" spc="0" dirty="0">
              <a:ln w="0"/>
              <a:solidFill>
                <a:schemeClr val="tx1"/>
              </a:solidFill>
              <a:effectLst>
                <a:outerShdw blurRad="38100" dist="19050" dir="2700000" algn="tl" rotWithShape="0">
                  <a:schemeClr val="dk1">
                    <a:alpha val="40000"/>
                  </a:schemeClr>
                </a:outerShdw>
              </a:effectLst>
            </a:rPr>
          </a:br>
          <a:r>
            <a:rPr lang="en-US" sz="1400" b="0" cap="none" spc="0" dirty="0">
              <a:ln w="0"/>
              <a:solidFill>
                <a:schemeClr val="tx1"/>
              </a:solidFill>
              <a:effectLst>
                <a:outerShdw blurRad="38100" dist="19050" dir="2700000" algn="tl" rotWithShape="0">
                  <a:schemeClr val="dk1">
                    <a:alpha val="40000"/>
                  </a:schemeClr>
                </a:outerShdw>
              </a:effectLst>
            </a:rPr>
            <a:t>SEC 1 to 174</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61118D23-BCDD-40CD-B1C0-1F57C517D32A}" type="parTrans" cxnId="{8A463FE2-D158-4200-B79A-D067B843AFE0}">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D5E19D60-0F96-4558-A341-A5BC94774433}" type="sibTrans" cxnId="{8A463FE2-D158-4200-B79A-D067B843AFE0}">
      <dgm:prSet/>
      <dgm:spPr/>
      <dgm:t>
        <a:bodyPr/>
        <a:lstStyle/>
        <a:p>
          <a:endParaRPr lang="en-IN"/>
        </a:p>
      </dgm:t>
    </dgm:pt>
    <dgm:pt modelId="{0BBB32C4-2B6A-44CB-B18D-5CFDB64B4591}">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Payable to CG &amp; retained by CG</a:t>
          </a:r>
        </a:p>
      </dgm:t>
    </dgm:pt>
    <dgm:pt modelId="{111218D1-2E76-45C5-9093-E6FBBE721726}" type="parTrans" cxnId="{30B16216-0C8A-460F-9700-D78F781775AA}">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730ADD98-7E08-4325-81F3-EDA4668858C4}" type="sibTrans" cxnId="{30B16216-0C8A-460F-9700-D78F781775AA}">
      <dgm:prSet/>
      <dgm:spPr/>
      <dgm:t>
        <a:bodyPr/>
        <a:lstStyle/>
        <a:p>
          <a:endParaRPr lang="en-IN"/>
        </a:p>
      </dgm:t>
    </dgm:pt>
    <dgm:pt modelId="{C214B971-481C-4CA8-9D8C-C90B2CEA65CE}">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UTGST Act, 2017</a:t>
          </a:r>
          <a:br>
            <a:rPr lang="en-US" sz="1400" b="0" cap="none" spc="0" dirty="0">
              <a:ln w="0"/>
              <a:solidFill>
                <a:schemeClr val="tx1"/>
              </a:solidFill>
              <a:effectLst>
                <a:outerShdw blurRad="38100" dist="19050" dir="2700000" algn="tl" rotWithShape="0">
                  <a:schemeClr val="dk1">
                    <a:alpha val="40000"/>
                  </a:schemeClr>
                </a:outerShdw>
              </a:effectLst>
            </a:rPr>
          </a:br>
          <a:r>
            <a:rPr lang="en-US" sz="1400" b="0" cap="none" spc="0" dirty="0">
              <a:ln w="0"/>
              <a:solidFill>
                <a:schemeClr val="tx1"/>
              </a:solidFill>
              <a:effectLst>
                <a:outerShdw blurRad="38100" dist="19050" dir="2700000" algn="tl" rotWithShape="0">
                  <a:schemeClr val="dk1">
                    <a:alpha val="40000"/>
                  </a:schemeClr>
                </a:outerShdw>
              </a:effectLst>
            </a:rPr>
            <a:t>SEC 1 to 26</a:t>
          </a:r>
        </a:p>
      </dgm:t>
    </dgm:pt>
    <dgm:pt modelId="{A064D0B2-6DC4-4C0B-8415-74E8A50415EE}" type="parTrans" cxnId="{A992BA54-8A74-45C2-90CA-48910A5B5342}">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F13A8AA6-B308-44CF-9D23-A2F951E87914}" type="sibTrans" cxnId="{A992BA54-8A74-45C2-90CA-48910A5B5342}">
      <dgm:prSet/>
      <dgm:spPr/>
      <dgm:t>
        <a:bodyPr/>
        <a:lstStyle/>
        <a:p>
          <a:endParaRPr lang="en-IN"/>
        </a:p>
      </dgm:t>
    </dgm:pt>
    <dgm:pt modelId="{EB588BF8-F0D0-424D-B520-0256F2DB9463}">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Inter State</a:t>
          </a:r>
        </a:p>
      </dgm:t>
    </dgm:pt>
    <dgm:pt modelId="{DDBBBBAF-5454-4F98-9C01-6D3AA1253A25}" type="parTrans" cxnId="{D78528D6-20EB-41E9-826B-5097A70A6C53}">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2813C1D8-B54A-4E43-BBC3-0D205366948F}" type="sibTrans" cxnId="{D78528D6-20EB-41E9-826B-5097A70A6C53}">
      <dgm:prSet/>
      <dgm:spPr/>
      <dgm:t>
        <a:bodyPr/>
        <a:lstStyle/>
        <a:p>
          <a:endParaRPr lang="en-IN"/>
        </a:p>
      </dgm:t>
    </dgm:pt>
    <dgm:pt modelId="{0240105D-B991-4E27-A373-C3E726B1E9FC}">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IGST</a:t>
          </a:r>
        </a:p>
      </dgm:t>
    </dgm:pt>
    <dgm:pt modelId="{54EEEFB1-71B2-4AE5-BFAF-BBFCAED63DFF}" type="parTrans" cxnId="{568C2402-E67A-4D87-994D-EBC88F420FE3}">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87E56228-5E28-455D-A7B8-C75BB157DE9B}" type="sibTrans" cxnId="{568C2402-E67A-4D87-994D-EBC88F420FE3}">
      <dgm:prSet/>
      <dgm:spPr/>
      <dgm:t>
        <a:bodyPr/>
        <a:lstStyle/>
        <a:p>
          <a:endParaRPr lang="en-IN"/>
        </a:p>
      </dgm:t>
    </dgm:pt>
    <dgm:pt modelId="{D9B505B8-5311-4708-AD0E-CAEEE3A890D5}">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Payable to CG, but 50% retained by CG &amp; 50% retained by destination state</a:t>
          </a:r>
        </a:p>
      </dgm:t>
    </dgm:pt>
    <dgm:pt modelId="{77C68BFB-83DA-4DBD-B421-6BEF4249BF84}" type="parTrans" cxnId="{1512E760-54D8-445F-8D22-4A68775ABDB6}">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38BE3B39-EBC3-4A13-BE21-3FE0910C8D2A}" type="sibTrans" cxnId="{1512E760-54D8-445F-8D22-4A68775ABDB6}">
      <dgm:prSet/>
      <dgm:spPr/>
      <dgm:t>
        <a:bodyPr/>
        <a:lstStyle/>
        <a:p>
          <a:endParaRPr lang="en-IN"/>
        </a:p>
      </dgm:t>
    </dgm:pt>
    <dgm:pt modelId="{B3510595-5357-4107-AACE-5F224A355849}">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IGST Act, 2017</a:t>
          </a:r>
          <a:br>
            <a:rPr lang="en-US" sz="1400" b="0" cap="none" spc="0" dirty="0">
              <a:ln w="0"/>
              <a:solidFill>
                <a:schemeClr val="tx1"/>
              </a:solidFill>
              <a:effectLst>
                <a:outerShdw blurRad="38100" dist="19050" dir="2700000" algn="tl" rotWithShape="0">
                  <a:schemeClr val="dk1">
                    <a:alpha val="40000"/>
                  </a:schemeClr>
                </a:outerShdw>
              </a:effectLst>
            </a:rPr>
          </a:br>
          <a:r>
            <a:rPr lang="en-US" sz="1400" b="0" cap="none" spc="0" dirty="0">
              <a:ln w="0"/>
              <a:solidFill>
                <a:schemeClr val="tx1"/>
              </a:solidFill>
              <a:effectLst>
                <a:outerShdw blurRad="38100" dist="19050" dir="2700000" algn="tl" rotWithShape="0">
                  <a:schemeClr val="dk1">
                    <a:alpha val="40000"/>
                  </a:schemeClr>
                </a:outerShdw>
              </a:effectLst>
            </a:rPr>
            <a:t>SEC 1 to 25</a:t>
          </a:r>
        </a:p>
      </dgm:t>
    </dgm:pt>
    <dgm:pt modelId="{DD3A7C6D-8229-4A3D-BA29-069FB2482F23}" type="parTrans" cxnId="{2BDC9B58-4FBF-4FA7-BD89-69FBF2C167C6}">
      <dgm:prSet/>
      <dgm:spPr>
        <a:noFill/>
        <a:ln w="28575">
          <a:solidFill>
            <a:srgbClr val="C00000"/>
          </a:solidFill>
        </a:ln>
      </dgm:spPr>
      <dgm:t>
        <a:bodyPr/>
        <a:lstStyle/>
        <a:p>
          <a:endParaRPr lang="en-IN" sz="2000" b="0" cap="none" spc="0">
            <a:ln w="0"/>
            <a:solidFill>
              <a:schemeClr val="tx1"/>
            </a:solidFill>
            <a:effectLst>
              <a:outerShdw blurRad="38100" dist="19050" dir="2700000" algn="tl" rotWithShape="0">
                <a:schemeClr val="dk1">
                  <a:alpha val="40000"/>
                </a:schemeClr>
              </a:outerShdw>
            </a:effectLst>
          </a:endParaRPr>
        </a:p>
      </dgm:t>
    </dgm:pt>
    <dgm:pt modelId="{049CC797-63CD-4F63-A21C-28F7107CFCF6}" type="sibTrans" cxnId="{2BDC9B58-4FBF-4FA7-BD89-69FBF2C167C6}">
      <dgm:prSet/>
      <dgm:spPr/>
      <dgm:t>
        <a:bodyPr/>
        <a:lstStyle/>
        <a:p>
          <a:endParaRPr lang="en-IN"/>
        </a:p>
      </dgm:t>
    </dgm:pt>
    <dgm:pt modelId="{19B67811-C2FD-4C41-A2FF-1897AF317674}" type="pres">
      <dgm:prSet presAssocID="{C7FFED9B-0F44-4C4A-A108-62CDD2FCF491}" presName="mainComposite" presStyleCnt="0">
        <dgm:presLayoutVars>
          <dgm:chPref val="1"/>
          <dgm:dir/>
          <dgm:animOne val="branch"/>
          <dgm:animLvl val="lvl"/>
          <dgm:resizeHandles val="exact"/>
        </dgm:presLayoutVars>
      </dgm:prSet>
      <dgm:spPr/>
    </dgm:pt>
    <dgm:pt modelId="{32E551CE-0D22-408C-B272-A18CB667E838}" type="pres">
      <dgm:prSet presAssocID="{C7FFED9B-0F44-4C4A-A108-62CDD2FCF491}" presName="hierFlow" presStyleCnt="0"/>
      <dgm:spPr/>
    </dgm:pt>
    <dgm:pt modelId="{B572BC21-551D-4804-89DB-9A43441481A6}" type="pres">
      <dgm:prSet presAssocID="{C7FFED9B-0F44-4C4A-A108-62CDD2FCF491}" presName="hierChild1" presStyleCnt="0">
        <dgm:presLayoutVars>
          <dgm:chPref val="1"/>
          <dgm:animOne val="branch"/>
          <dgm:animLvl val="lvl"/>
        </dgm:presLayoutVars>
      </dgm:prSet>
      <dgm:spPr/>
    </dgm:pt>
    <dgm:pt modelId="{71788BD0-754A-4D3E-B8F8-ECA4D6581174}" type="pres">
      <dgm:prSet presAssocID="{90848465-F0A4-4F7A-8DD2-BE79EE281A3E}" presName="Name14" presStyleCnt="0"/>
      <dgm:spPr/>
    </dgm:pt>
    <dgm:pt modelId="{56DC31BA-5A5C-4F3D-8438-AEE00D38558E}" type="pres">
      <dgm:prSet presAssocID="{90848465-F0A4-4F7A-8DD2-BE79EE281A3E}" presName="level1Shape" presStyleLbl="node0" presStyleIdx="0" presStyleCnt="1" custScaleX="158133" custScaleY="42314">
        <dgm:presLayoutVars>
          <dgm:chPref val="3"/>
        </dgm:presLayoutVars>
      </dgm:prSet>
      <dgm:spPr/>
    </dgm:pt>
    <dgm:pt modelId="{78A44005-9D1F-4B79-86FE-ACB9D42F505A}" type="pres">
      <dgm:prSet presAssocID="{90848465-F0A4-4F7A-8DD2-BE79EE281A3E}" presName="hierChild2" presStyleCnt="0"/>
      <dgm:spPr/>
    </dgm:pt>
    <dgm:pt modelId="{676DB590-48B2-403A-94FF-2ED9C499A622}" type="pres">
      <dgm:prSet presAssocID="{9C1F3880-E936-46F7-A2A2-CD6F53E4DC22}" presName="Name19" presStyleLbl="parChTrans1D2" presStyleIdx="0" presStyleCnt="1"/>
      <dgm:spPr/>
    </dgm:pt>
    <dgm:pt modelId="{B4ECAFC5-C351-4231-84FE-162F04EBDBF9}" type="pres">
      <dgm:prSet presAssocID="{ACB9D90E-08A0-49E9-B8BB-3B351585FD75}" presName="Name21" presStyleCnt="0"/>
      <dgm:spPr/>
    </dgm:pt>
    <dgm:pt modelId="{1969AE61-730E-4AE2-81F2-D0CF73C87EB2}" type="pres">
      <dgm:prSet presAssocID="{ACB9D90E-08A0-49E9-B8BB-3B351585FD75}" presName="level2Shape" presStyleLbl="node2" presStyleIdx="0" presStyleCnt="1" custScaleX="199793" custScaleY="59502"/>
      <dgm:spPr/>
    </dgm:pt>
    <dgm:pt modelId="{B628E032-6FF8-4C64-80F3-514A17854012}" type="pres">
      <dgm:prSet presAssocID="{ACB9D90E-08A0-49E9-B8BB-3B351585FD75}" presName="hierChild3" presStyleCnt="0"/>
      <dgm:spPr/>
    </dgm:pt>
    <dgm:pt modelId="{03A28F73-28C3-43C3-A2F4-7105C812F6C4}" type="pres">
      <dgm:prSet presAssocID="{DFE322D6-3C8A-4670-BB82-AD93E0F703DA}" presName="Name19" presStyleLbl="parChTrans1D3" presStyleIdx="0" presStyleCnt="2"/>
      <dgm:spPr/>
    </dgm:pt>
    <dgm:pt modelId="{5EEC49A2-5715-4477-90E8-24798C8F67BD}" type="pres">
      <dgm:prSet presAssocID="{3CC10C97-1DFD-40F0-9DDF-DCB608970ECC}" presName="Name21" presStyleCnt="0"/>
      <dgm:spPr/>
    </dgm:pt>
    <dgm:pt modelId="{9F952B0C-C286-4535-9D09-1EB15FF28AE0}" type="pres">
      <dgm:prSet presAssocID="{3CC10C97-1DFD-40F0-9DDF-DCB608970ECC}" presName="level2Shape" presStyleLbl="node3" presStyleIdx="0" presStyleCnt="2" custScaleY="45306"/>
      <dgm:spPr/>
    </dgm:pt>
    <dgm:pt modelId="{2731790B-9E73-48B3-B046-574CDCCD11B5}" type="pres">
      <dgm:prSet presAssocID="{3CC10C97-1DFD-40F0-9DDF-DCB608970ECC}" presName="hierChild3" presStyleCnt="0"/>
      <dgm:spPr/>
    </dgm:pt>
    <dgm:pt modelId="{379EBC2A-54FD-460A-AB41-9450534C9928}" type="pres">
      <dgm:prSet presAssocID="{714EF052-6AED-45F8-8447-7D9E7831B0AB}" presName="Name19" presStyleLbl="parChTrans1D4" presStyleIdx="0" presStyleCnt="11"/>
      <dgm:spPr/>
    </dgm:pt>
    <dgm:pt modelId="{844A3F6B-E54E-4CE2-BA5F-76404930ED9C}" type="pres">
      <dgm:prSet presAssocID="{69AD2C60-9D00-4CC6-9D82-57B8CF8115A4}" presName="Name21" presStyleCnt="0"/>
      <dgm:spPr/>
    </dgm:pt>
    <dgm:pt modelId="{A0E181CA-2EBF-4F95-85A7-B7C30749A1B7}" type="pres">
      <dgm:prSet presAssocID="{69AD2C60-9D00-4CC6-9D82-57B8CF8115A4}" presName="level2Shape" presStyleLbl="node4" presStyleIdx="0" presStyleCnt="11" custScaleY="30799"/>
      <dgm:spPr/>
    </dgm:pt>
    <dgm:pt modelId="{348A5DD1-D88C-4432-913E-E146541616B2}" type="pres">
      <dgm:prSet presAssocID="{69AD2C60-9D00-4CC6-9D82-57B8CF8115A4}" presName="hierChild3" presStyleCnt="0"/>
      <dgm:spPr/>
    </dgm:pt>
    <dgm:pt modelId="{E9C2C9C8-203F-443D-86A8-6DD634AF82B6}" type="pres">
      <dgm:prSet presAssocID="{70A4B887-9E18-4A1B-82FC-5EEDE2388A28}" presName="Name19" presStyleLbl="parChTrans1D4" presStyleIdx="1" presStyleCnt="11"/>
      <dgm:spPr/>
    </dgm:pt>
    <dgm:pt modelId="{F2E6C5F1-23B3-4B1A-83FB-EC6EC8A16C74}" type="pres">
      <dgm:prSet presAssocID="{5D18CD57-D6EE-4852-9E85-021BB186C9AA}" presName="Name21" presStyleCnt="0"/>
      <dgm:spPr/>
    </dgm:pt>
    <dgm:pt modelId="{B4669648-48F8-422A-8907-E4EF7F7416A9}" type="pres">
      <dgm:prSet presAssocID="{5D18CD57-D6EE-4852-9E85-021BB186C9AA}" presName="level2Shape" presStyleLbl="node4" presStyleIdx="1" presStyleCnt="11" custScaleX="169337" custScaleY="96763"/>
      <dgm:spPr/>
    </dgm:pt>
    <dgm:pt modelId="{CCDC0E1D-4307-4F57-A6F4-6B51D33D5F46}" type="pres">
      <dgm:prSet presAssocID="{5D18CD57-D6EE-4852-9E85-021BB186C9AA}" presName="hierChild3" presStyleCnt="0"/>
      <dgm:spPr/>
    </dgm:pt>
    <dgm:pt modelId="{85323E07-9D48-4B1E-A067-F69DE344A733}" type="pres">
      <dgm:prSet presAssocID="{3C257F68-2164-4CB7-A54C-561115D8F755}" presName="Name19" presStyleLbl="parChTrans1D4" presStyleIdx="2" presStyleCnt="11"/>
      <dgm:spPr/>
    </dgm:pt>
    <dgm:pt modelId="{12CB10F3-F5F7-42E8-B6F7-3E0580532746}" type="pres">
      <dgm:prSet presAssocID="{D5B04E10-A920-4CAB-891B-0D0285E13AF7}" presName="Name21" presStyleCnt="0"/>
      <dgm:spPr/>
    </dgm:pt>
    <dgm:pt modelId="{CAB1B0AB-FD81-4547-911B-3E76133397E9}" type="pres">
      <dgm:prSet presAssocID="{D5B04E10-A920-4CAB-891B-0D0285E13AF7}" presName="level2Shape" presStyleLbl="node4" presStyleIdx="2" presStyleCnt="11" custScaleY="67341"/>
      <dgm:spPr/>
    </dgm:pt>
    <dgm:pt modelId="{521C47EA-2C24-4B6C-B130-722F962C7E1D}" type="pres">
      <dgm:prSet presAssocID="{D5B04E10-A920-4CAB-891B-0D0285E13AF7}" presName="hierChild3" presStyleCnt="0"/>
      <dgm:spPr/>
    </dgm:pt>
    <dgm:pt modelId="{9DB377CF-3530-4C8C-9AAA-7965CEF3B6DA}" type="pres">
      <dgm:prSet presAssocID="{634D0D00-DF28-4A5B-9F7E-B43FF1766399}" presName="Name19" presStyleLbl="parChTrans1D4" presStyleIdx="3" presStyleCnt="11"/>
      <dgm:spPr/>
    </dgm:pt>
    <dgm:pt modelId="{7647B33C-FCD3-4C1D-BE7D-1ED89DE271A8}" type="pres">
      <dgm:prSet presAssocID="{57F32C22-BC33-4B70-B639-FE5824BC1F3E}" presName="Name21" presStyleCnt="0"/>
      <dgm:spPr/>
    </dgm:pt>
    <dgm:pt modelId="{6702AE35-3B92-44E5-A2D6-3277A440297E}" type="pres">
      <dgm:prSet presAssocID="{57F32C22-BC33-4B70-B639-FE5824BC1F3E}" presName="level2Shape" presStyleLbl="node4" presStyleIdx="3" presStyleCnt="11" custScaleY="30799"/>
      <dgm:spPr/>
    </dgm:pt>
    <dgm:pt modelId="{54065917-1792-4AD6-84D2-B9C244BE40E0}" type="pres">
      <dgm:prSet presAssocID="{57F32C22-BC33-4B70-B639-FE5824BC1F3E}" presName="hierChild3" presStyleCnt="0"/>
      <dgm:spPr/>
    </dgm:pt>
    <dgm:pt modelId="{53062C52-9BE4-43B1-B55E-DE757FFA76D9}" type="pres">
      <dgm:prSet presAssocID="{DA997E94-427F-4DAA-AB5A-5EB6EE93F44E}" presName="Name19" presStyleLbl="parChTrans1D4" presStyleIdx="4" presStyleCnt="11"/>
      <dgm:spPr/>
    </dgm:pt>
    <dgm:pt modelId="{F67E248A-C65A-4D5F-BCA3-1F9721E217FA}" type="pres">
      <dgm:prSet presAssocID="{983EB6D0-1A0D-44FE-8E60-FDC0F9328541}" presName="Name21" presStyleCnt="0"/>
      <dgm:spPr/>
    </dgm:pt>
    <dgm:pt modelId="{776471A7-A076-4ED1-A0F6-F75D4E04E27E}" type="pres">
      <dgm:prSet presAssocID="{983EB6D0-1A0D-44FE-8E60-FDC0F9328541}" presName="level2Shape" presStyleLbl="node4" presStyleIdx="4" presStyleCnt="11" custScaleX="169337" custScaleY="96763"/>
      <dgm:spPr/>
    </dgm:pt>
    <dgm:pt modelId="{F9B29FD3-6451-4F94-94EC-DF8350F585C3}" type="pres">
      <dgm:prSet presAssocID="{983EB6D0-1A0D-44FE-8E60-FDC0F9328541}" presName="hierChild3" presStyleCnt="0"/>
      <dgm:spPr/>
    </dgm:pt>
    <dgm:pt modelId="{752621A1-70BE-4DBB-9520-7A1BC8582112}" type="pres">
      <dgm:prSet presAssocID="{61118D23-BCDD-40CD-B1C0-1F57C517D32A}" presName="Name19" presStyleLbl="parChTrans1D4" presStyleIdx="5" presStyleCnt="11"/>
      <dgm:spPr/>
    </dgm:pt>
    <dgm:pt modelId="{DC70B63E-FFB3-40A8-8748-529FE987AECC}" type="pres">
      <dgm:prSet presAssocID="{5C2A562A-055F-44FB-A067-70B8372EC154}" presName="Name21" presStyleCnt="0"/>
      <dgm:spPr/>
    </dgm:pt>
    <dgm:pt modelId="{9FA5F4A7-509A-4F4A-B1EC-9E6B85CA82CE}" type="pres">
      <dgm:prSet presAssocID="{5C2A562A-055F-44FB-A067-70B8372EC154}" presName="level2Shape" presStyleLbl="node4" presStyleIdx="5" presStyleCnt="11" custScaleY="67341"/>
      <dgm:spPr/>
    </dgm:pt>
    <dgm:pt modelId="{8C3B09E3-715C-4FE4-901F-3C80CD9923B6}" type="pres">
      <dgm:prSet presAssocID="{5C2A562A-055F-44FB-A067-70B8372EC154}" presName="hierChild3" presStyleCnt="0"/>
      <dgm:spPr/>
    </dgm:pt>
    <dgm:pt modelId="{92C39704-170E-4A27-B2D9-732BBE3E9B3B}" type="pres">
      <dgm:prSet presAssocID="{111218D1-2E76-45C5-9093-E6FBBE721726}" presName="Name19" presStyleLbl="parChTrans1D4" presStyleIdx="6" presStyleCnt="11"/>
      <dgm:spPr/>
    </dgm:pt>
    <dgm:pt modelId="{240D586A-5EFB-4A4F-8F23-3FF49E2153EC}" type="pres">
      <dgm:prSet presAssocID="{0BBB32C4-2B6A-44CB-B18D-5CFDB64B4591}" presName="Name21" presStyleCnt="0"/>
      <dgm:spPr/>
    </dgm:pt>
    <dgm:pt modelId="{2D9D3D2E-461D-4933-A0B0-CF36F0A9598B}" type="pres">
      <dgm:prSet presAssocID="{0BBB32C4-2B6A-44CB-B18D-5CFDB64B4591}" presName="level2Shape" presStyleLbl="node4" presStyleIdx="6" presStyleCnt="11" custScaleX="169337" custScaleY="96763"/>
      <dgm:spPr/>
    </dgm:pt>
    <dgm:pt modelId="{6E7D5228-8655-4CA0-A452-885F9E7981D3}" type="pres">
      <dgm:prSet presAssocID="{0BBB32C4-2B6A-44CB-B18D-5CFDB64B4591}" presName="hierChild3" presStyleCnt="0"/>
      <dgm:spPr/>
    </dgm:pt>
    <dgm:pt modelId="{6E0E83DB-8C15-4F34-9A4E-B3260CD7FB69}" type="pres">
      <dgm:prSet presAssocID="{A064D0B2-6DC4-4C0B-8415-74E8A50415EE}" presName="Name19" presStyleLbl="parChTrans1D4" presStyleIdx="7" presStyleCnt="11"/>
      <dgm:spPr/>
    </dgm:pt>
    <dgm:pt modelId="{94FD8BD9-8E41-445B-BB07-A1C07CA21137}" type="pres">
      <dgm:prSet presAssocID="{C214B971-481C-4CA8-9D8C-C90B2CEA65CE}" presName="Name21" presStyleCnt="0"/>
      <dgm:spPr/>
    </dgm:pt>
    <dgm:pt modelId="{C2580A4A-D612-4580-B4CA-A58DF85C7A94}" type="pres">
      <dgm:prSet presAssocID="{C214B971-481C-4CA8-9D8C-C90B2CEA65CE}" presName="level2Shape" presStyleLbl="node4" presStyleIdx="7" presStyleCnt="11" custScaleY="67341"/>
      <dgm:spPr/>
    </dgm:pt>
    <dgm:pt modelId="{424AC5D7-8C99-41B6-8B78-1FBFBEF9DDA5}" type="pres">
      <dgm:prSet presAssocID="{C214B971-481C-4CA8-9D8C-C90B2CEA65CE}" presName="hierChild3" presStyleCnt="0"/>
      <dgm:spPr/>
    </dgm:pt>
    <dgm:pt modelId="{73C9586D-6C9E-4F9B-811C-99FCFF482015}" type="pres">
      <dgm:prSet presAssocID="{DDBBBBAF-5454-4F98-9C01-6D3AA1253A25}" presName="Name19" presStyleLbl="parChTrans1D3" presStyleIdx="1" presStyleCnt="2"/>
      <dgm:spPr/>
    </dgm:pt>
    <dgm:pt modelId="{695387B0-5EC5-4FE2-AE3E-6AEEE87DE1C2}" type="pres">
      <dgm:prSet presAssocID="{EB588BF8-F0D0-424D-B520-0256F2DB9463}" presName="Name21" presStyleCnt="0"/>
      <dgm:spPr/>
    </dgm:pt>
    <dgm:pt modelId="{93644221-CCBC-41BF-91DC-F8E0038FA9F4}" type="pres">
      <dgm:prSet presAssocID="{EB588BF8-F0D0-424D-B520-0256F2DB9463}" presName="level2Shape" presStyleLbl="node3" presStyleIdx="1" presStyleCnt="2" custScaleY="45306"/>
      <dgm:spPr/>
    </dgm:pt>
    <dgm:pt modelId="{FDCAEB29-A5C3-4666-BB79-3F217175941C}" type="pres">
      <dgm:prSet presAssocID="{EB588BF8-F0D0-424D-B520-0256F2DB9463}" presName="hierChild3" presStyleCnt="0"/>
      <dgm:spPr/>
    </dgm:pt>
    <dgm:pt modelId="{EBF85904-C3E0-4D2C-982C-778FF95C4D75}" type="pres">
      <dgm:prSet presAssocID="{54EEEFB1-71B2-4AE5-BFAF-BBFCAED63DFF}" presName="Name19" presStyleLbl="parChTrans1D4" presStyleIdx="8" presStyleCnt="11"/>
      <dgm:spPr/>
    </dgm:pt>
    <dgm:pt modelId="{66B26E4A-7EBB-4D85-AA9C-1F629CE40023}" type="pres">
      <dgm:prSet presAssocID="{0240105D-B991-4E27-A373-C3E726B1E9FC}" presName="Name21" presStyleCnt="0"/>
      <dgm:spPr/>
    </dgm:pt>
    <dgm:pt modelId="{CF3DA47A-73B5-4CB0-8026-2035A06C1699}" type="pres">
      <dgm:prSet presAssocID="{0240105D-B991-4E27-A373-C3E726B1E9FC}" presName="level2Shape" presStyleLbl="node4" presStyleIdx="8" presStyleCnt="11" custScaleY="30799"/>
      <dgm:spPr/>
    </dgm:pt>
    <dgm:pt modelId="{2833879F-FE39-4126-96E9-C295311434E0}" type="pres">
      <dgm:prSet presAssocID="{0240105D-B991-4E27-A373-C3E726B1E9FC}" presName="hierChild3" presStyleCnt="0"/>
      <dgm:spPr/>
    </dgm:pt>
    <dgm:pt modelId="{8E781021-B80E-42F8-B26B-B8FBF5157842}" type="pres">
      <dgm:prSet presAssocID="{77C68BFB-83DA-4DBD-B421-6BEF4249BF84}" presName="Name19" presStyleLbl="parChTrans1D4" presStyleIdx="9" presStyleCnt="11"/>
      <dgm:spPr/>
    </dgm:pt>
    <dgm:pt modelId="{A1FFD7AC-B1CC-4B4C-A90C-4FBF9FE33C69}" type="pres">
      <dgm:prSet presAssocID="{D9B505B8-5311-4708-AD0E-CAEEE3A890D5}" presName="Name21" presStyleCnt="0"/>
      <dgm:spPr/>
    </dgm:pt>
    <dgm:pt modelId="{D104486B-8DCE-4B84-8813-382BF855326A}" type="pres">
      <dgm:prSet presAssocID="{D9B505B8-5311-4708-AD0E-CAEEE3A890D5}" presName="level2Shape" presStyleLbl="node4" presStyleIdx="9" presStyleCnt="11" custScaleX="169337" custScaleY="96763"/>
      <dgm:spPr/>
    </dgm:pt>
    <dgm:pt modelId="{6F4B9229-A004-4914-A006-917878DC5D9E}" type="pres">
      <dgm:prSet presAssocID="{D9B505B8-5311-4708-AD0E-CAEEE3A890D5}" presName="hierChild3" presStyleCnt="0"/>
      <dgm:spPr/>
    </dgm:pt>
    <dgm:pt modelId="{B219ADFF-88CE-4F4D-9D42-28721E24E0BA}" type="pres">
      <dgm:prSet presAssocID="{DD3A7C6D-8229-4A3D-BA29-069FB2482F23}" presName="Name19" presStyleLbl="parChTrans1D4" presStyleIdx="10" presStyleCnt="11"/>
      <dgm:spPr/>
    </dgm:pt>
    <dgm:pt modelId="{735F62C1-4495-4A0F-90AE-4D76B53A18A9}" type="pres">
      <dgm:prSet presAssocID="{B3510595-5357-4107-AACE-5F224A355849}" presName="Name21" presStyleCnt="0"/>
      <dgm:spPr/>
    </dgm:pt>
    <dgm:pt modelId="{5894EBBC-1645-484C-BD1B-316290FDEC76}" type="pres">
      <dgm:prSet presAssocID="{B3510595-5357-4107-AACE-5F224A355849}" presName="level2Shape" presStyleLbl="node4" presStyleIdx="10" presStyleCnt="11" custScaleY="67341"/>
      <dgm:spPr/>
    </dgm:pt>
    <dgm:pt modelId="{0B9E3D11-8991-47EF-BA4E-A2604D6AAF36}" type="pres">
      <dgm:prSet presAssocID="{B3510595-5357-4107-AACE-5F224A355849}" presName="hierChild3" presStyleCnt="0"/>
      <dgm:spPr/>
    </dgm:pt>
    <dgm:pt modelId="{16D19246-0554-41B6-8FDF-87C5701D1A2B}" type="pres">
      <dgm:prSet presAssocID="{C7FFED9B-0F44-4C4A-A108-62CDD2FCF491}" presName="bgShapesFlow" presStyleCnt="0"/>
      <dgm:spPr/>
    </dgm:pt>
  </dgm:ptLst>
  <dgm:cxnLst>
    <dgm:cxn modelId="{568C2402-E67A-4D87-994D-EBC88F420FE3}" srcId="{EB588BF8-F0D0-424D-B520-0256F2DB9463}" destId="{0240105D-B991-4E27-A373-C3E726B1E9FC}" srcOrd="0" destOrd="0" parTransId="{54EEEFB1-71B2-4AE5-BFAF-BBFCAED63DFF}" sibTransId="{87E56228-5E28-455D-A7B8-C75BB157DE9B}"/>
    <dgm:cxn modelId="{34554509-E98D-4437-8104-214B0E3C9F65}" type="presOf" srcId="{D5B04E10-A920-4CAB-891B-0D0285E13AF7}" destId="{CAB1B0AB-FD81-4547-911B-3E76133397E9}" srcOrd="0" destOrd="0" presId="urn:microsoft.com/office/officeart/2005/8/layout/hierarchy6"/>
    <dgm:cxn modelId="{30B16216-0C8A-460F-9700-D78F781775AA}" srcId="{57F32C22-BC33-4B70-B639-FE5824BC1F3E}" destId="{0BBB32C4-2B6A-44CB-B18D-5CFDB64B4591}" srcOrd="1" destOrd="0" parTransId="{111218D1-2E76-45C5-9093-E6FBBE721726}" sibTransId="{730ADD98-7E08-4325-81F3-EDA4668858C4}"/>
    <dgm:cxn modelId="{D8E60217-8257-4FB3-94AD-41952B4720F6}" srcId="{ACB9D90E-08A0-49E9-B8BB-3B351585FD75}" destId="{3CC10C97-1DFD-40F0-9DDF-DCB608970ECC}" srcOrd="0" destOrd="0" parTransId="{DFE322D6-3C8A-4670-BB82-AD93E0F703DA}" sibTransId="{B7C919A4-78C4-48E8-8163-C53AE85FBFB5}"/>
    <dgm:cxn modelId="{4610E722-DA29-4E67-929D-BB1F4E42F9FB}" type="presOf" srcId="{57F32C22-BC33-4B70-B639-FE5824BC1F3E}" destId="{6702AE35-3B92-44E5-A2D6-3277A440297E}" srcOrd="0" destOrd="0" presId="urn:microsoft.com/office/officeart/2005/8/layout/hierarchy6"/>
    <dgm:cxn modelId="{3A2B3A23-88E9-42A8-A9B7-6C09564373D8}" type="presOf" srcId="{54EEEFB1-71B2-4AE5-BFAF-BBFCAED63DFF}" destId="{EBF85904-C3E0-4D2C-982C-778FF95C4D75}" srcOrd="0" destOrd="0" presId="urn:microsoft.com/office/officeart/2005/8/layout/hierarchy6"/>
    <dgm:cxn modelId="{9AC0D72A-F2CA-46C7-98C4-9ED007F08CE8}" type="presOf" srcId="{DFE322D6-3C8A-4670-BB82-AD93E0F703DA}" destId="{03A28F73-28C3-43C3-A2F4-7105C812F6C4}" srcOrd="0" destOrd="0" presId="urn:microsoft.com/office/officeart/2005/8/layout/hierarchy6"/>
    <dgm:cxn modelId="{FB07FF36-A338-4E38-8B1D-49CFF61E539D}" type="presOf" srcId="{0240105D-B991-4E27-A373-C3E726B1E9FC}" destId="{CF3DA47A-73B5-4CB0-8026-2035A06C1699}" srcOrd="0" destOrd="0" presId="urn:microsoft.com/office/officeart/2005/8/layout/hierarchy6"/>
    <dgm:cxn modelId="{3C484039-5A24-46B0-986F-CDEB94BBCA19}" type="presOf" srcId="{0BBB32C4-2B6A-44CB-B18D-5CFDB64B4591}" destId="{2D9D3D2E-461D-4933-A0B0-CF36F0A9598B}" srcOrd="0" destOrd="0" presId="urn:microsoft.com/office/officeart/2005/8/layout/hierarchy6"/>
    <dgm:cxn modelId="{B57C043E-81DC-40B2-9D37-699D347A5587}" srcId="{C7FFED9B-0F44-4C4A-A108-62CDD2FCF491}" destId="{90848465-F0A4-4F7A-8DD2-BE79EE281A3E}" srcOrd="0" destOrd="0" parTransId="{07BE410C-BDF1-42D6-822A-D413BCBD5301}" sibTransId="{2B12A1B9-9380-4A43-98C1-7142D1E05C1F}"/>
    <dgm:cxn modelId="{72AFEE5D-3F97-4CC7-BF4C-E79AC07BC2BB}" type="presOf" srcId="{90848465-F0A4-4F7A-8DD2-BE79EE281A3E}" destId="{56DC31BA-5A5C-4F3D-8438-AEE00D38558E}" srcOrd="0" destOrd="0" presId="urn:microsoft.com/office/officeart/2005/8/layout/hierarchy6"/>
    <dgm:cxn modelId="{1512E760-54D8-445F-8D22-4A68775ABDB6}" srcId="{0240105D-B991-4E27-A373-C3E726B1E9FC}" destId="{D9B505B8-5311-4708-AD0E-CAEEE3A890D5}" srcOrd="0" destOrd="0" parTransId="{77C68BFB-83DA-4DBD-B421-6BEF4249BF84}" sibTransId="{38BE3B39-EBC3-4A13-BE21-3FE0910C8D2A}"/>
    <dgm:cxn modelId="{DB8E6661-E890-4F5F-98E6-EA9747A69001}" type="presOf" srcId="{70A4B887-9E18-4A1B-82FC-5EEDE2388A28}" destId="{E9C2C9C8-203F-443D-86A8-6DD634AF82B6}" srcOrd="0" destOrd="0" presId="urn:microsoft.com/office/officeart/2005/8/layout/hierarchy6"/>
    <dgm:cxn modelId="{F6D6A342-20D3-47B3-A25F-69893DDC1F5A}" type="presOf" srcId="{C7FFED9B-0F44-4C4A-A108-62CDD2FCF491}" destId="{19B67811-C2FD-4C41-A2FF-1897AF317674}" srcOrd="0" destOrd="0" presId="urn:microsoft.com/office/officeart/2005/8/layout/hierarchy6"/>
    <dgm:cxn modelId="{F9973844-2CD4-4DD3-9AF4-79D777863A4B}" type="presOf" srcId="{DDBBBBAF-5454-4F98-9C01-6D3AA1253A25}" destId="{73C9586D-6C9E-4F9B-811C-99FCFF482015}" srcOrd="0" destOrd="0" presId="urn:microsoft.com/office/officeart/2005/8/layout/hierarchy6"/>
    <dgm:cxn modelId="{9F3AAF71-E42F-4D07-BB81-0B62C710FA53}" type="presOf" srcId="{69AD2C60-9D00-4CC6-9D82-57B8CF8115A4}" destId="{A0E181CA-2EBF-4F95-85A7-B7C30749A1B7}" srcOrd="0" destOrd="0" presId="urn:microsoft.com/office/officeart/2005/8/layout/hierarchy6"/>
    <dgm:cxn modelId="{A992BA54-8A74-45C2-90CA-48910A5B5342}" srcId="{0BBB32C4-2B6A-44CB-B18D-5CFDB64B4591}" destId="{C214B971-481C-4CA8-9D8C-C90B2CEA65CE}" srcOrd="0" destOrd="0" parTransId="{A064D0B2-6DC4-4C0B-8415-74E8A50415EE}" sibTransId="{F13A8AA6-B308-44CF-9D23-A2F951E87914}"/>
    <dgm:cxn modelId="{9EFC8458-FF2C-4E48-96F6-9A6E7CF42E70}" type="presOf" srcId="{9C1F3880-E936-46F7-A2A2-CD6F53E4DC22}" destId="{676DB590-48B2-403A-94FF-2ED9C499A622}" srcOrd="0" destOrd="0" presId="urn:microsoft.com/office/officeart/2005/8/layout/hierarchy6"/>
    <dgm:cxn modelId="{2BDC9B58-4FBF-4FA7-BD89-69FBF2C167C6}" srcId="{D9B505B8-5311-4708-AD0E-CAEEE3A890D5}" destId="{B3510595-5357-4107-AACE-5F224A355849}" srcOrd="0" destOrd="0" parTransId="{DD3A7C6D-8229-4A3D-BA29-069FB2482F23}" sibTransId="{049CC797-63CD-4F63-A21C-28F7107CFCF6}"/>
    <dgm:cxn modelId="{C1FC0389-5BD9-4209-8546-A61CC5CC330E}" type="presOf" srcId="{634D0D00-DF28-4A5B-9F7E-B43FF1766399}" destId="{9DB377CF-3530-4C8C-9AAA-7965CEF3B6DA}" srcOrd="0" destOrd="0" presId="urn:microsoft.com/office/officeart/2005/8/layout/hierarchy6"/>
    <dgm:cxn modelId="{87312D8C-AC89-4273-BAA1-DA5ACFE4812A}" srcId="{3CC10C97-1DFD-40F0-9DDF-DCB608970ECC}" destId="{57F32C22-BC33-4B70-B639-FE5824BC1F3E}" srcOrd="1" destOrd="0" parTransId="{634D0D00-DF28-4A5B-9F7E-B43FF1766399}" sibTransId="{B35F1DF6-93B6-43B5-9132-0CE7C4979D3D}"/>
    <dgm:cxn modelId="{86F07E95-355E-42D2-AFC4-1423B8092043}" srcId="{57F32C22-BC33-4B70-B639-FE5824BC1F3E}" destId="{983EB6D0-1A0D-44FE-8E60-FDC0F9328541}" srcOrd="0" destOrd="0" parTransId="{DA997E94-427F-4DAA-AB5A-5EB6EE93F44E}" sibTransId="{6288DA64-A80A-4CEA-8B76-FF6213436937}"/>
    <dgm:cxn modelId="{D0F44C96-8DF8-41F7-8339-870E6810C29C}" type="presOf" srcId="{C214B971-481C-4CA8-9D8C-C90B2CEA65CE}" destId="{C2580A4A-D612-4580-B4CA-A58DF85C7A94}" srcOrd="0" destOrd="0" presId="urn:microsoft.com/office/officeart/2005/8/layout/hierarchy6"/>
    <dgm:cxn modelId="{202CAA9B-7150-4E05-9FFA-EABF3C3C55C2}" srcId="{3CC10C97-1DFD-40F0-9DDF-DCB608970ECC}" destId="{69AD2C60-9D00-4CC6-9D82-57B8CF8115A4}" srcOrd="0" destOrd="0" parTransId="{714EF052-6AED-45F8-8447-7D9E7831B0AB}" sibTransId="{433039C5-AFEF-4DD6-94D6-939B4878783F}"/>
    <dgm:cxn modelId="{729F2D9C-1B22-46ED-8E08-280983CE84A3}" type="presOf" srcId="{D9B505B8-5311-4708-AD0E-CAEEE3A890D5}" destId="{D104486B-8DCE-4B84-8813-382BF855326A}" srcOrd="0" destOrd="0" presId="urn:microsoft.com/office/officeart/2005/8/layout/hierarchy6"/>
    <dgm:cxn modelId="{8B7A4C9E-6A7E-4B75-814E-C65EB516C2A1}" type="presOf" srcId="{3C257F68-2164-4CB7-A54C-561115D8F755}" destId="{85323E07-9D48-4B1E-A067-F69DE344A733}" srcOrd="0" destOrd="0" presId="urn:microsoft.com/office/officeart/2005/8/layout/hierarchy6"/>
    <dgm:cxn modelId="{341552A4-13F7-4393-B451-43B1033CC4A2}" type="presOf" srcId="{DD3A7C6D-8229-4A3D-BA29-069FB2482F23}" destId="{B219ADFF-88CE-4F4D-9D42-28721E24E0BA}" srcOrd="0" destOrd="0" presId="urn:microsoft.com/office/officeart/2005/8/layout/hierarchy6"/>
    <dgm:cxn modelId="{B97D70A5-DE32-4FFE-AB3F-705ECD670822}" type="presOf" srcId="{714EF052-6AED-45F8-8447-7D9E7831B0AB}" destId="{379EBC2A-54FD-460A-AB41-9450534C9928}" srcOrd="0" destOrd="0" presId="urn:microsoft.com/office/officeart/2005/8/layout/hierarchy6"/>
    <dgm:cxn modelId="{A2514BAE-3641-48D1-B9A1-5524C56C0319}" type="presOf" srcId="{DA997E94-427F-4DAA-AB5A-5EB6EE93F44E}" destId="{53062C52-9BE4-43B1-B55E-DE757FFA76D9}" srcOrd="0" destOrd="0" presId="urn:microsoft.com/office/officeart/2005/8/layout/hierarchy6"/>
    <dgm:cxn modelId="{ECFE42BB-F2D3-4FF5-882E-2B50784338FF}" type="presOf" srcId="{EB588BF8-F0D0-424D-B520-0256F2DB9463}" destId="{93644221-CCBC-41BF-91DC-F8E0038FA9F4}" srcOrd="0" destOrd="0" presId="urn:microsoft.com/office/officeart/2005/8/layout/hierarchy6"/>
    <dgm:cxn modelId="{2F9599BC-FE58-4C0F-A122-CDDE7A27F386}" type="presOf" srcId="{ACB9D90E-08A0-49E9-B8BB-3B351585FD75}" destId="{1969AE61-730E-4AE2-81F2-D0CF73C87EB2}" srcOrd="0" destOrd="0" presId="urn:microsoft.com/office/officeart/2005/8/layout/hierarchy6"/>
    <dgm:cxn modelId="{7BD371C4-87CF-45DA-AB85-FDB914794FEC}" type="presOf" srcId="{77C68BFB-83DA-4DBD-B421-6BEF4249BF84}" destId="{8E781021-B80E-42F8-B26B-B8FBF5157842}" srcOrd="0" destOrd="0" presId="urn:microsoft.com/office/officeart/2005/8/layout/hierarchy6"/>
    <dgm:cxn modelId="{51D192C5-B5E5-45DD-84C9-810A44C0F6C8}" type="presOf" srcId="{A064D0B2-6DC4-4C0B-8415-74E8A50415EE}" destId="{6E0E83DB-8C15-4F34-9A4E-B3260CD7FB69}" srcOrd="0" destOrd="0" presId="urn:microsoft.com/office/officeart/2005/8/layout/hierarchy6"/>
    <dgm:cxn modelId="{551BE1C8-22A4-4FCB-AA2D-0D0FDD987A81}" type="presOf" srcId="{61118D23-BCDD-40CD-B1C0-1F57C517D32A}" destId="{752621A1-70BE-4DBB-9520-7A1BC8582112}" srcOrd="0" destOrd="0" presId="urn:microsoft.com/office/officeart/2005/8/layout/hierarchy6"/>
    <dgm:cxn modelId="{CC22A1CA-361A-4E92-96DC-ED79EFBA11A5}" type="presOf" srcId="{5C2A562A-055F-44FB-A067-70B8372EC154}" destId="{9FA5F4A7-509A-4F4A-B1EC-9E6B85CA82CE}" srcOrd="0" destOrd="0" presId="urn:microsoft.com/office/officeart/2005/8/layout/hierarchy6"/>
    <dgm:cxn modelId="{D78528D6-20EB-41E9-826B-5097A70A6C53}" srcId="{ACB9D90E-08A0-49E9-B8BB-3B351585FD75}" destId="{EB588BF8-F0D0-424D-B520-0256F2DB9463}" srcOrd="1" destOrd="0" parTransId="{DDBBBBAF-5454-4F98-9C01-6D3AA1253A25}" sibTransId="{2813C1D8-B54A-4E43-BBC3-0D205366948F}"/>
    <dgm:cxn modelId="{F70B75DB-C2D9-4612-9C50-6EFB0AF5AC90}" srcId="{5D18CD57-D6EE-4852-9E85-021BB186C9AA}" destId="{D5B04E10-A920-4CAB-891B-0D0285E13AF7}" srcOrd="0" destOrd="0" parTransId="{3C257F68-2164-4CB7-A54C-561115D8F755}" sibTransId="{60B04BE0-852D-4ED8-BAF0-2A709FAF39F5}"/>
    <dgm:cxn modelId="{8DC3C1E1-0192-41AE-A5FA-8ABAB33F6E9D}" type="presOf" srcId="{3CC10C97-1DFD-40F0-9DDF-DCB608970ECC}" destId="{9F952B0C-C286-4535-9D09-1EB15FF28AE0}" srcOrd="0" destOrd="0" presId="urn:microsoft.com/office/officeart/2005/8/layout/hierarchy6"/>
    <dgm:cxn modelId="{8A463FE2-D158-4200-B79A-D067B843AFE0}" srcId="{983EB6D0-1A0D-44FE-8E60-FDC0F9328541}" destId="{5C2A562A-055F-44FB-A067-70B8372EC154}" srcOrd="0" destOrd="0" parTransId="{61118D23-BCDD-40CD-B1C0-1F57C517D32A}" sibTransId="{D5E19D60-0F96-4558-A341-A5BC94774433}"/>
    <dgm:cxn modelId="{27EC24EB-A86F-4573-8C05-7FAEEE82E7E6}" type="presOf" srcId="{5D18CD57-D6EE-4852-9E85-021BB186C9AA}" destId="{B4669648-48F8-422A-8907-E4EF7F7416A9}" srcOrd="0" destOrd="0" presId="urn:microsoft.com/office/officeart/2005/8/layout/hierarchy6"/>
    <dgm:cxn modelId="{7DC3D4F0-9D8F-4986-871A-A91C96CC428A}" srcId="{69AD2C60-9D00-4CC6-9D82-57B8CF8115A4}" destId="{5D18CD57-D6EE-4852-9E85-021BB186C9AA}" srcOrd="0" destOrd="0" parTransId="{70A4B887-9E18-4A1B-82FC-5EEDE2388A28}" sibTransId="{BDA2A781-B54F-471C-A91E-5CBB72409CF1}"/>
    <dgm:cxn modelId="{021BF7F1-2DC2-41B2-A767-F452C39DB8AA}" type="presOf" srcId="{B3510595-5357-4107-AACE-5F224A355849}" destId="{5894EBBC-1645-484C-BD1B-316290FDEC76}" srcOrd="0" destOrd="0" presId="urn:microsoft.com/office/officeart/2005/8/layout/hierarchy6"/>
    <dgm:cxn modelId="{55B544F2-6368-43E8-AC5A-83B5D1EC7EA2}" type="presOf" srcId="{111218D1-2E76-45C5-9093-E6FBBE721726}" destId="{92C39704-170E-4A27-B2D9-732BBE3E9B3B}" srcOrd="0" destOrd="0" presId="urn:microsoft.com/office/officeart/2005/8/layout/hierarchy6"/>
    <dgm:cxn modelId="{720BAFF2-E942-48C5-967B-C4F6BCBA9AA6}" srcId="{90848465-F0A4-4F7A-8DD2-BE79EE281A3E}" destId="{ACB9D90E-08A0-49E9-B8BB-3B351585FD75}" srcOrd="0" destOrd="0" parTransId="{9C1F3880-E936-46F7-A2A2-CD6F53E4DC22}" sibTransId="{789B2A47-57B3-4187-B0C7-9F83A6DD11D0}"/>
    <dgm:cxn modelId="{18B3EEF9-FB1A-4664-AE84-09042FAAF96B}" type="presOf" srcId="{983EB6D0-1A0D-44FE-8E60-FDC0F9328541}" destId="{776471A7-A076-4ED1-A0F6-F75D4E04E27E}" srcOrd="0" destOrd="0" presId="urn:microsoft.com/office/officeart/2005/8/layout/hierarchy6"/>
    <dgm:cxn modelId="{DF4E7CCF-FC76-4806-A9A5-15C6D63FDBE9}" type="presParOf" srcId="{19B67811-C2FD-4C41-A2FF-1897AF317674}" destId="{32E551CE-0D22-408C-B272-A18CB667E838}" srcOrd="0" destOrd="0" presId="urn:microsoft.com/office/officeart/2005/8/layout/hierarchy6"/>
    <dgm:cxn modelId="{5796BC33-3A37-4F9E-8499-82BD89901860}" type="presParOf" srcId="{32E551CE-0D22-408C-B272-A18CB667E838}" destId="{B572BC21-551D-4804-89DB-9A43441481A6}" srcOrd="0" destOrd="0" presId="urn:microsoft.com/office/officeart/2005/8/layout/hierarchy6"/>
    <dgm:cxn modelId="{050ECB60-C92D-4170-A236-18AAAAB4B314}" type="presParOf" srcId="{B572BC21-551D-4804-89DB-9A43441481A6}" destId="{71788BD0-754A-4D3E-B8F8-ECA4D6581174}" srcOrd="0" destOrd="0" presId="urn:microsoft.com/office/officeart/2005/8/layout/hierarchy6"/>
    <dgm:cxn modelId="{6710F824-2804-4228-9F7F-3C710EA0C89C}" type="presParOf" srcId="{71788BD0-754A-4D3E-B8F8-ECA4D6581174}" destId="{56DC31BA-5A5C-4F3D-8438-AEE00D38558E}" srcOrd="0" destOrd="0" presId="urn:microsoft.com/office/officeart/2005/8/layout/hierarchy6"/>
    <dgm:cxn modelId="{25208212-8312-4D18-8303-C679877957A4}" type="presParOf" srcId="{71788BD0-754A-4D3E-B8F8-ECA4D6581174}" destId="{78A44005-9D1F-4B79-86FE-ACB9D42F505A}" srcOrd="1" destOrd="0" presId="urn:microsoft.com/office/officeart/2005/8/layout/hierarchy6"/>
    <dgm:cxn modelId="{5A5437C2-1C02-4340-9F11-CF8D7B339798}" type="presParOf" srcId="{78A44005-9D1F-4B79-86FE-ACB9D42F505A}" destId="{676DB590-48B2-403A-94FF-2ED9C499A622}" srcOrd="0" destOrd="0" presId="urn:microsoft.com/office/officeart/2005/8/layout/hierarchy6"/>
    <dgm:cxn modelId="{FD8477F7-3306-4514-B02A-91C43017C346}" type="presParOf" srcId="{78A44005-9D1F-4B79-86FE-ACB9D42F505A}" destId="{B4ECAFC5-C351-4231-84FE-162F04EBDBF9}" srcOrd="1" destOrd="0" presId="urn:microsoft.com/office/officeart/2005/8/layout/hierarchy6"/>
    <dgm:cxn modelId="{C3222C76-7D34-4FEF-BA09-1362C547B245}" type="presParOf" srcId="{B4ECAFC5-C351-4231-84FE-162F04EBDBF9}" destId="{1969AE61-730E-4AE2-81F2-D0CF73C87EB2}" srcOrd="0" destOrd="0" presId="urn:microsoft.com/office/officeart/2005/8/layout/hierarchy6"/>
    <dgm:cxn modelId="{8B092D6B-6E6B-41D4-B7BC-87ED5F5C6D7B}" type="presParOf" srcId="{B4ECAFC5-C351-4231-84FE-162F04EBDBF9}" destId="{B628E032-6FF8-4C64-80F3-514A17854012}" srcOrd="1" destOrd="0" presId="urn:microsoft.com/office/officeart/2005/8/layout/hierarchy6"/>
    <dgm:cxn modelId="{9B208C6D-86E2-4171-860A-398B8101F79C}" type="presParOf" srcId="{B628E032-6FF8-4C64-80F3-514A17854012}" destId="{03A28F73-28C3-43C3-A2F4-7105C812F6C4}" srcOrd="0" destOrd="0" presId="urn:microsoft.com/office/officeart/2005/8/layout/hierarchy6"/>
    <dgm:cxn modelId="{8D5AC4AE-FC88-469A-A755-640CF3651372}" type="presParOf" srcId="{B628E032-6FF8-4C64-80F3-514A17854012}" destId="{5EEC49A2-5715-4477-90E8-24798C8F67BD}" srcOrd="1" destOrd="0" presId="urn:microsoft.com/office/officeart/2005/8/layout/hierarchy6"/>
    <dgm:cxn modelId="{C53D2F96-D9CA-4A55-8B23-CA7E17007C7C}" type="presParOf" srcId="{5EEC49A2-5715-4477-90E8-24798C8F67BD}" destId="{9F952B0C-C286-4535-9D09-1EB15FF28AE0}" srcOrd="0" destOrd="0" presId="urn:microsoft.com/office/officeart/2005/8/layout/hierarchy6"/>
    <dgm:cxn modelId="{912708C5-69B4-4C3C-A2E6-0A6C16FE38C6}" type="presParOf" srcId="{5EEC49A2-5715-4477-90E8-24798C8F67BD}" destId="{2731790B-9E73-48B3-B046-574CDCCD11B5}" srcOrd="1" destOrd="0" presId="urn:microsoft.com/office/officeart/2005/8/layout/hierarchy6"/>
    <dgm:cxn modelId="{676F8DE0-19CF-499A-990F-129F44B50EF1}" type="presParOf" srcId="{2731790B-9E73-48B3-B046-574CDCCD11B5}" destId="{379EBC2A-54FD-460A-AB41-9450534C9928}" srcOrd="0" destOrd="0" presId="urn:microsoft.com/office/officeart/2005/8/layout/hierarchy6"/>
    <dgm:cxn modelId="{31D28EE0-909E-4C1B-AE76-26DA868EFDCD}" type="presParOf" srcId="{2731790B-9E73-48B3-B046-574CDCCD11B5}" destId="{844A3F6B-E54E-4CE2-BA5F-76404930ED9C}" srcOrd="1" destOrd="0" presId="urn:microsoft.com/office/officeart/2005/8/layout/hierarchy6"/>
    <dgm:cxn modelId="{D146DE1A-0416-455A-B42D-30BB4F31B830}" type="presParOf" srcId="{844A3F6B-E54E-4CE2-BA5F-76404930ED9C}" destId="{A0E181CA-2EBF-4F95-85A7-B7C30749A1B7}" srcOrd="0" destOrd="0" presId="urn:microsoft.com/office/officeart/2005/8/layout/hierarchy6"/>
    <dgm:cxn modelId="{45AFDDD5-698E-4948-8BDE-3B23AC8838CB}" type="presParOf" srcId="{844A3F6B-E54E-4CE2-BA5F-76404930ED9C}" destId="{348A5DD1-D88C-4432-913E-E146541616B2}" srcOrd="1" destOrd="0" presId="urn:microsoft.com/office/officeart/2005/8/layout/hierarchy6"/>
    <dgm:cxn modelId="{E0DF71E0-315A-4C80-8768-02CB3F1DD8B3}" type="presParOf" srcId="{348A5DD1-D88C-4432-913E-E146541616B2}" destId="{E9C2C9C8-203F-443D-86A8-6DD634AF82B6}" srcOrd="0" destOrd="0" presId="urn:microsoft.com/office/officeart/2005/8/layout/hierarchy6"/>
    <dgm:cxn modelId="{ED0570D4-0A3B-49DA-B9C1-E2F720290885}" type="presParOf" srcId="{348A5DD1-D88C-4432-913E-E146541616B2}" destId="{F2E6C5F1-23B3-4B1A-83FB-EC6EC8A16C74}" srcOrd="1" destOrd="0" presId="urn:microsoft.com/office/officeart/2005/8/layout/hierarchy6"/>
    <dgm:cxn modelId="{A5A5C805-FC94-48C5-BF99-B94153E15EA3}" type="presParOf" srcId="{F2E6C5F1-23B3-4B1A-83FB-EC6EC8A16C74}" destId="{B4669648-48F8-422A-8907-E4EF7F7416A9}" srcOrd="0" destOrd="0" presId="urn:microsoft.com/office/officeart/2005/8/layout/hierarchy6"/>
    <dgm:cxn modelId="{C0CB7435-D820-45FB-BB1E-095BA621F57B}" type="presParOf" srcId="{F2E6C5F1-23B3-4B1A-83FB-EC6EC8A16C74}" destId="{CCDC0E1D-4307-4F57-A6F4-6B51D33D5F46}" srcOrd="1" destOrd="0" presId="urn:microsoft.com/office/officeart/2005/8/layout/hierarchy6"/>
    <dgm:cxn modelId="{77EC9451-C0A5-451B-A6BE-312FC9550568}" type="presParOf" srcId="{CCDC0E1D-4307-4F57-A6F4-6B51D33D5F46}" destId="{85323E07-9D48-4B1E-A067-F69DE344A733}" srcOrd="0" destOrd="0" presId="urn:microsoft.com/office/officeart/2005/8/layout/hierarchy6"/>
    <dgm:cxn modelId="{FA5932CF-7A0F-4F3E-BCB6-4C8D86992006}" type="presParOf" srcId="{CCDC0E1D-4307-4F57-A6F4-6B51D33D5F46}" destId="{12CB10F3-F5F7-42E8-B6F7-3E0580532746}" srcOrd="1" destOrd="0" presId="urn:microsoft.com/office/officeart/2005/8/layout/hierarchy6"/>
    <dgm:cxn modelId="{B5596F12-01CD-44F0-BE86-6E5A1E49A9EF}" type="presParOf" srcId="{12CB10F3-F5F7-42E8-B6F7-3E0580532746}" destId="{CAB1B0AB-FD81-4547-911B-3E76133397E9}" srcOrd="0" destOrd="0" presId="urn:microsoft.com/office/officeart/2005/8/layout/hierarchy6"/>
    <dgm:cxn modelId="{50CC8445-5367-4E0F-8723-98C0D15E371E}" type="presParOf" srcId="{12CB10F3-F5F7-42E8-B6F7-3E0580532746}" destId="{521C47EA-2C24-4B6C-B130-722F962C7E1D}" srcOrd="1" destOrd="0" presId="urn:microsoft.com/office/officeart/2005/8/layout/hierarchy6"/>
    <dgm:cxn modelId="{FE6CC928-6F93-4DCA-BB4F-305190850983}" type="presParOf" srcId="{2731790B-9E73-48B3-B046-574CDCCD11B5}" destId="{9DB377CF-3530-4C8C-9AAA-7965CEF3B6DA}" srcOrd="2" destOrd="0" presId="urn:microsoft.com/office/officeart/2005/8/layout/hierarchy6"/>
    <dgm:cxn modelId="{AAA5CDC1-B03F-4736-91DC-925886B7527F}" type="presParOf" srcId="{2731790B-9E73-48B3-B046-574CDCCD11B5}" destId="{7647B33C-FCD3-4C1D-BE7D-1ED89DE271A8}" srcOrd="3" destOrd="0" presId="urn:microsoft.com/office/officeart/2005/8/layout/hierarchy6"/>
    <dgm:cxn modelId="{5B3EAF2D-7E24-405C-93FE-64C76E4862E3}" type="presParOf" srcId="{7647B33C-FCD3-4C1D-BE7D-1ED89DE271A8}" destId="{6702AE35-3B92-44E5-A2D6-3277A440297E}" srcOrd="0" destOrd="0" presId="urn:microsoft.com/office/officeart/2005/8/layout/hierarchy6"/>
    <dgm:cxn modelId="{8FD203BC-161F-4918-9AC0-C6E1EAC577F4}" type="presParOf" srcId="{7647B33C-FCD3-4C1D-BE7D-1ED89DE271A8}" destId="{54065917-1792-4AD6-84D2-B9C244BE40E0}" srcOrd="1" destOrd="0" presId="urn:microsoft.com/office/officeart/2005/8/layout/hierarchy6"/>
    <dgm:cxn modelId="{779ECED2-176C-4F4A-870A-69CE8DDFE3D5}" type="presParOf" srcId="{54065917-1792-4AD6-84D2-B9C244BE40E0}" destId="{53062C52-9BE4-43B1-B55E-DE757FFA76D9}" srcOrd="0" destOrd="0" presId="urn:microsoft.com/office/officeart/2005/8/layout/hierarchy6"/>
    <dgm:cxn modelId="{DDC2B50E-503B-4A34-AE61-87DF41E8EDDA}" type="presParOf" srcId="{54065917-1792-4AD6-84D2-B9C244BE40E0}" destId="{F67E248A-C65A-4D5F-BCA3-1F9721E217FA}" srcOrd="1" destOrd="0" presId="urn:microsoft.com/office/officeart/2005/8/layout/hierarchy6"/>
    <dgm:cxn modelId="{4E435246-63E6-45D5-8EBD-002DF5038FBE}" type="presParOf" srcId="{F67E248A-C65A-4D5F-BCA3-1F9721E217FA}" destId="{776471A7-A076-4ED1-A0F6-F75D4E04E27E}" srcOrd="0" destOrd="0" presId="urn:microsoft.com/office/officeart/2005/8/layout/hierarchy6"/>
    <dgm:cxn modelId="{427A5658-9396-4F4C-B6D9-915EF985B8E9}" type="presParOf" srcId="{F67E248A-C65A-4D5F-BCA3-1F9721E217FA}" destId="{F9B29FD3-6451-4F94-94EC-DF8350F585C3}" srcOrd="1" destOrd="0" presId="urn:microsoft.com/office/officeart/2005/8/layout/hierarchy6"/>
    <dgm:cxn modelId="{9147AF6A-E6E4-4D6E-B4D4-9FCC1E130C97}" type="presParOf" srcId="{F9B29FD3-6451-4F94-94EC-DF8350F585C3}" destId="{752621A1-70BE-4DBB-9520-7A1BC8582112}" srcOrd="0" destOrd="0" presId="urn:microsoft.com/office/officeart/2005/8/layout/hierarchy6"/>
    <dgm:cxn modelId="{D256E87F-33A3-4EA6-92E3-D8698CA9D53C}" type="presParOf" srcId="{F9B29FD3-6451-4F94-94EC-DF8350F585C3}" destId="{DC70B63E-FFB3-40A8-8748-529FE987AECC}" srcOrd="1" destOrd="0" presId="urn:microsoft.com/office/officeart/2005/8/layout/hierarchy6"/>
    <dgm:cxn modelId="{957DBA09-29E2-4368-81C9-97B4147E6DCE}" type="presParOf" srcId="{DC70B63E-FFB3-40A8-8748-529FE987AECC}" destId="{9FA5F4A7-509A-4F4A-B1EC-9E6B85CA82CE}" srcOrd="0" destOrd="0" presId="urn:microsoft.com/office/officeart/2005/8/layout/hierarchy6"/>
    <dgm:cxn modelId="{6B6B29A1-EE73-43F7-AAB0-E566D3B0329E}" type="presParOf" srcId="{DC70B63E-FFB3-40A8-8748-529FE987AECC}" destId="{8C3B09E3-715C-4FE4-901F-3C80CD9923B6}" srcOrd="1" destOrd="0" presId="urn:microsoft.com/office/officeart/2005/8/layout/hierarchy6"/>
    <dgm:cxn modelId="{60AA3762-9A6E-4963-8CCD-8FD1917C4F22}" type="presParOf" srcId="{54065917-1792-4AD6-84D2-B9C244BE40E0}" destId="{92C39704-170E-4A27-B2D9-732BBE3E9B3B}" srcOrd="2" destOrd="0" presId="urn:microsoft.com/office/officeart/2005/8/layout/hierarchy6"/>
    <dgm:cxn modelId="{78CAC53D-CA82-4BC4-8BF5-AF3D3BA27B6C}" type="presParOf" srcId="{54065917-1792-4AD6-84D2-B9C244BE40E0}" destId="{240D586A-5EFB-4A4F-8F23-3FF49E2153EC}" srcOrd="3" destOrd="0" presId="urn:microsoft.com/office/officeart/2005/8/layout/hierarchy6"/>
    <dgm:cxn modelId="{C1EB9773-79CE-4264-A745-6C8A7C626818}" type="presParOf" srcId="{240D586A-5EFB-4A4F-8F23-3FF49E2153EC}" destId="{2D9D3D2E-461D-4933-A0B0-CF36F0A9598B}" srcOrd="0" destOrd="0" presId="urn:microsoft.com/office/officeart/2005/8/layout/hierarchy6"/>
    <dgm:cxn modelId="{C460E680-0097-452E-B666-AC8A86F637A5}" type="presParOf" srcId="{240D586A-5EFB-4A4F-8F23-3FF49E2153EC}" destId="{6E7D5228-8655-4CA0-A452-885F9E7981D3}" srcOrd="1" destOrd="0" presId="urn:microsoft.com/office/officeart/2005/8/layout/hierarchy6"/>
    <dgm:cxn modelId="{55555A33-962F-4BD4-AA01-980CBA985D33}" type="presParOf" srcId="{6E7D5228-8655-4CA0-A452-885F9E7981D3}" destId="{6E0E83DB-8C15-4F34-9A4E-B3260CD7FB69}" srcOrd="0" destOrd="0" presId="urn:microsoft.com/office/officeart/2005/8/layout/hierarchy6"/>
    <dgm:cxn modelId="{C1E0E646-53CA-4FE6-AD97-91B43BB6F9D2}" type="presParOf" srcId="{6E7D5228-8655-4CA0-A452-885F9E7981D3}" destId="{94FD8BD9-8E41-445B-BB07-A1C07CA21137}" srcOrd="1" destOrd="0" presId="urn:microsoft.com/office/officeart/2005/8/layout/hierarchy6"/>
    <dgm:cxn modelId="{1708DADF-A099-4306-A2C2-E046397A6A3C}" type="presParOf" srcId="{94FD8BD9-8E41-445B-BB07-A1C07CA21137}" destId="{C2580A4A-D612-4580-B4CA-A58DF85C7A94}" srcOrd="0" destOrd="0" presId="urn:microsoft.com/office/officeart/2005/8/layout/hierarchy6"/>
    <dgm:cxn modelId="{A992DC84-1FA5-4716-8169-D329E9EE1770}" type="presParOf" srcId="{94FD8BD9-8E41-445B-BB07-A1C07CA21137}" destId="{424AC5D7-8C99-41B6-8B78-1FBFBEF9DDA5}" srcOrd="1" destOrd="0" presId="urn:microsoft.com/office/officeart/2005/8/layout/hierarchy6"/>
    <dgm:cxn modelId="{A499E82E-31D0-4227-9EC0-DEE8262D1F7E}" type="presParOf" srcId="{B628E032-6FF8-4C64-80F3-514A17854012}" destId="{73C9586D-6C9E-4F9B-811C-99FCFF482015}" srcOrd="2" destOrd="0" presId="urn:microsoft.com/office/officeart/2005/8/layout/hierarchy6"/>
    <dgm:cxn modelId="{FAE441A9-6239-4D65-852F-E0D7355FACB5}" type="presParOf" srcId="{B628E032-6FF8-4C64-80F3-514A17854012}" destId="{695387B0-5EC5-4FE2-AE3E-6AEEE87DE1C2}" srcOrd="3" destOrd="0" presId="urn:microsoft.com/office/officeart/2005/8/layout/hierarchy6"/>
    <dgm:cxn modelId="{0CB12604-D107-4940-A7E5-138D66665217}" type="presParOf" srcId="{695387B0-5EC5-4FE2-AE3E-6AEEE87DE1C2}" destId="{93644221-CCBC-41BF-91DC-F8E0038FA9F4}" srcOrd="0" destOrd="0" presId="urn:microsoft.com/office/officeart/2005/8/layout/hierarchy6"/>
    <dgm:cxn modelId="{9D91D745-007C-4111-B776-A37AAF3A44FF}" type="presParOf" srcId="{695387B0-5EC5-4FE2-AE3E-6AEEE87DE1C2}" destId="{FDCAEB29-A5C3-4666-BB79-3F217175941C}" srcOrd="1" destOrd="0" presId="urn:microsoft.com/office/officeart/2005/8/layout/hierarchy6"/>
    <dgm:cxn modelId="{76AF19EB-5990-4D1F-AB90-D0CF3DF0EA75}" type="presParOf" srcId="{FDCAEB29-A5C3-4666-BB79-3F217175941C}" destId="{EBF85904-C3E0-4D2C-982C-778FF95C4D75}" srcOrd="0" destOrd="0" presId="urn:microsoft.com/office/officeart/2005/8/layout/hierarchy6"/>
    <dgm:cxn modelId="{A48EA55A-7C63-4323-A2AE-C2BE0A146A48}" type="presParOf" srcId="{FDCAEB29-A5C3-4666-BB79-3F217175941C}" destId="{66B26E4A-7EBB-4D85-AA9C-1F629CE40023}" srcOrd="1" destOrd="0" presId="urn:microsoft.com/office/officeart/2005/8/layout/hierarchy6"/>
    <dgm:cxn modelId="{E64BB106-B7DA-48A2-BF66-1E14539EA278}" type="presParOf" srcId="{66B26E4A-7EBB-4D85-AA9C-1F629CE40023}" destId="{CF3DA47A-73B5-4CB0-8026-2035A06C1699}" srcOrd="0" destOrd="0" presId="urn:microsoft.com/office/officeart/2005/8/layout/hierarchy6"/>
    <dgm:cxn modelId="{26534E58-9944-491B-9442-3661A94FBD62}" type="presParOf" srcId="{66B26E4A-7EBB-4D85-AA9C-1F629CE40023}" destId="{2833879F-FE39-4126-96E9-C295311434E0}" srcOrd="1" destOrd="0" presId="urn:microsoft.com/office/officeart/2005/8/layout/hierarchy6"/>
    <dgm:cxn modelId="{BCEA80BF-5B60-4EAD-B52D-E315AB5311A3}" type="presParOf" srcId="{2833879F-FE39-4126-96E9-C295311434E0}" destId="{8E781021-B80E-42F8-B26B-B8FBF5157842}" srcOrd="0" destOrd="0" presId="urn:microsoft.com/office/officeart/2005/8/layout/hierarchy6"/>
    <dgm:cxn modelId="{BB86C3A7-F57A-4790-AE7C-F2EF46A517F0}" type="presParOf" srcId="{2833879F-FE39-4126-96E9-C295311434E0}" destId="{A1FFD7AC-B1CC-4B4C-A90C-4FBF9FE33C69}" srcOrd="1" destOrd="0" presId="urn:microsoft.com/office/officeart/2005/8/layout/hierarchy6"/>
    <dgm:cxn modelId="{D24D35D5-4683-4063-802A-CCC1F97A94AF}" type="presParOf" srcId="{A1FFD7AC-B1CC-4B4C-A90C-4FBF9FE33C69}" destId="{D104486B-8DCE-4B84-8813-382BF855326A}" srcOrd="0" destOrd="0" presId="urn:microsoft.com/office/officeart/2005/8/layout/hierarchy6"/>
    <dgm:cxn modelId="{AE2F82F8-01DC-416B-AA5A-46709127FC55}" type="presParOf" srcId="{A1FFD7AC-B1CC-4B4C-A90C-4FBF9FE33C69}" destId="{6F4B9229-A004-4914-A006-917878DC5D9E}" srcOrd="1" destOrd="0" presId="urn:microsoft.com/office/officeart/2005/8/layout/hierarchy6"/>
    <dgm:cxn modelId="{C03DE654-5659-4435-8D45-B96688ACEA7D}" type="presParOf" srcId="{6F4B9229-A004-4914-A006-917878DC5D9E}" destId="{B219ADFF-88CE-4F4D-9D42-28721E24E0BA}" srcOrd="0" destOrd="0" presId="urn:microsoft.com/office/officeart/2005/8/layout/hierarchy6"/>
    <dgm:cxn modelId="{2DFC9687-300F-420B-9CF5-AFCA37F91043}" type="presParOf" srcId="{6F4B9229-A004-4914-A006-917878DC5D9E}" destId="{735F62C1-4495-4A0F-90AE-4D76B53A18A9}" srcOrd="1" destOrd="0" presId="urn:microsoft.com/office/officeart/2005/8/layout/hierarchy6"/>
    <dgm:cxn modelId="{7B7E6F40-61E1-450F-90B3-FC207EAF3A11}" type="presParOf" srcId="{735F62C1-4495-4A0F-90AE-4D76B53A18A9}" destId="{5894EBBC-1645-484C-BD1B-316290FDEC76}" srcOrd="0" destOrd="0" presId="urn:microsoft.com/office/officeart/2005/8/layout/hierarchy6"/>
    <dgm:cxn modelId="{3227F2DC-0285-4A66-80DD-A292619A14B0}" type="presParOf" srcId="{735F62C1-4495-4A0F-90AE-4D76B53A18A9}" destId="{0B9E3D11-8991-47EF-BA4E-A2604D6AAF36}" srcOrd="1" destOrd="0" presId="urn:microsoft.com/office/officeart/2005/8/layout/hierarchy6"/>
    <dgm:cxn modelId="{B0CCDD03-7705-4220-B1BA-FDD8ECFB3335}" type="presParOf" srcId="{19B67811-C2FD-4C41-A2FF-1897AF317674}" destId="{16D19246-0554-41B6-8FDF-87C5701D1A2B}"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581328-BC47-41D3-96D2-A0A2C8704F91}"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IN"/>
        </a:p>
      </dgm:t>
    </dgm:pt>
    <dgm:pt modelId="{D74D0D72-8DEF-484C-9D74-8139990AC688}">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Am I dealing in goods and/or services?</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E82132C9-5BEA-4803-A424-C5AAA2AD9EC3}" type="parTrans" cxnId="{2A5318B5-B85A-4973-B3AF-6F9E72B0B8D9}">
      <dgm:prSet/>
      <dgm:spPr/>
      <dgm:t>
        <a:bodyPr/>
        <a:lstStyle/>
        <a:p>
          <a:endParaRPr lang="en-IN"/>
        </a:p>
      </dgm:t>
    </dgm:pt>
    <dgm:pt modelId="{7051EC1C-F83F-45EE-A97F-F9DA4F1001F1}" type="sibTrans" cxnId="{2A5318B5-B85A-4973-B3AF-6F9E72B0B8D9}">
      <dgm:prSet/>
      <dgm:spPr/>
      <dgm:t>
        <a:bodyPr/>
        <a:lstStyle/>
        <a:p>
          <a:endParaRPr lang="en-IN"/>
        </a:p>
      </dgm:t>
    </dgm:pt>
    <dgm:pt modelId="{160A5F02-6994-4E99-8D4D-323F5063F83F}">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Have I supplied goods and/or services?</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98CE6E16-2685-4505-B067-A8145BF9F189}" type="parTrans" cxnId="{12BE365C-30D5-493B-8545-4450FD9CFA7A}">
      <dgm:prSet/>
      <dgm:spPr>
        <a:noFill/>
        <a:ln w="28575">
          <a:solidFill>
            <a:srgbClr val="C00000"/>
          </a:solidFill>
        </a:ln>
      </dgm:spPr>
      <dgm:t>
        <a:bodyPr/>
        <a:lstStyle/>
        <a:p>
          <a:endParaRPr lang="en-IN" b="0" cap="none" spc="0">
            <a:ln w="0"/>
            <a:solidFill>
              <a:schemeClr val="tx1"/>
            </a:solidFill>
            <a:effectLst>
              <a:outerShdw blurRad="38100" dist="19050" dir="2700000" algn="tl" rotWithShape="0">
                <a:schemeClr val="dk1">
                  <a:alpha val="40000"/>
                </a:schemeClr>
              </a:outerShdw>
            </a:effectLst>
          </a:endParaRPr>
        </a:p>
      </dgm:t>
    </dgm:pt>
    <dgm:pt modelId="{74EBC1A6-C171-45BA-A127-0D89EF204394}" type="sibTrans" cxnId="{12BE365C-30D5-493B-8545-4450FD9CFA7A}">
      <dgm:prSet/>
      <dgm:spPr/>
      <dgm:t>
        <a:bodyPr/>
        <a:lstStyle/>
        <a:p>
          <a:endParaRPr lang="en-IN"/>
        </a:p>
      </dgm:t>
    </dgm:pt>
    <dgm:pt modelId="{0C88C763-6B96-430C-9FDB-6B92E2804A07}">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Have I supplied goods and/or services in taxable territory?</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B754BD00-5C9E-4315-9777-ADAED56A8210}" type="parTrans" cxnId="{F8C1897A-5FB5-4076-8652-A0FEEC1FA096}">
      <dgm:prSet/>
      <dgm:spPr>
        <a:noFill/>
        <a:ln w="28575">
          <a:solidFill>
            <a:srgbClr val="C00000"/>
          </a:solidFill>
        </a:ln>
      </dgm:spPr>
      <dgm:t>
        <a:bodyPr/>
        <a:lstStyle/>
        <a:p>
          <a:endParaRPr lang="en-IN" b="0" cap="none" spc="0">
            <a:ln w="0"/>
            <a:solidFill>
              <a:schemeClr val="tx1"/>
            </a:solidFill>
            <a:effectLst>
              <a:outerShdw blurRad="38100" dist="19050" dir="2700000" algn="tl" rotWithShape="0">
                <a:schemeClr val="dk1">
                  <a:alpha val="40000"/>
                </a:schemeClr>
              </a:outerShdw>
            </a:effectLst>
          </a:endParaRPr>
        </a:p>
      </dgm:t>
    </dgm:pt>
    <dgm:pt modelId="{A65DCDBB-8963-4D01-B673-653A0D5C2C43}" type="sibTrans" cxnId="{F8C1897A-5FB5-4076-8652-A0FEEC1FA096}">
      <dgm:prSet/>
      <dgm:spPr/>
      <dgm:t>
        <a:bodyPr/>
        <a:lstStyle/>
        <a:p>
          <a:endParaRPr lang="en-IN"/>
        </a:p>
      </dgm:t>
    </dgm:pt>
    <dgm:pt modelId="{8C27844B-443F-4ABF-AEC9-AD2227785C9D}">
      <dgm:prSet phldrT="[Text]" custT="1"/>
      <dgm:spPr>
        <a:noFill/>
        <a:ln w="28575">
          <a:solidFill>
            <a:srgbClr val="C00000"/>
          </a:solidFill>
        </a:ln>
      </dgm:spPr>
      <dgm:t>
        <a:bodyPr/>
        <a:lstStyle/>
        <a:p>
          <a:r>
            <a:rPr lang="en-US" sz="1400" b="0" cap="none" spc="0" dirty="0">
              <a:ln w="0"/>
              <a:solidFill>
                <a:schemeClr val="tx1"/>
              </a:solidFill>
              <a:effectLst>
                <a:outerShdw blurRad="38100" dist="19050" dir="2700000" algn="tl" rotWithShape="0">
                  <a:schemeClr val="dk1">
                    <a:alpha val="40000"/>
                  </a:schemeClr>
                </a:outerShdw>
              </a:effectLst>
            </a:rPr>
            <a:t>Am I a taxable person?</a:t>
          </a:r>
          <a:endParaRPr lang="en-IN" sz="1400" b="0" cap="none" spc="0" dirty="0">
            <a:ln w="0"/>
            <a:solidFill>
              <a:schemeClr val="tx1"/>
            </a:solidFill>
            <a:effectLst>
              <a:outerShdw blurRad="38100" dist="19050" dir="2700000" algn="tl" rotWithShape="0">
                <a:schemeClr val="dk1">
                  <a:alpha val="40000"/>
                </a:schemeClr>
              </a:outerShdw>
            </a:effectLst>
          </a:endParaRPr>
        </a:p>
      </dgm:t>
    </dgm:pt>
    <dgm:pt modelId="{23A04F39-42AB-463E-AA5A-ECDD5E64E766}" type="parTrans" cxnId="{39155B87-E48D-4988-A91A-C4ED342CD554}">
      <dgm:prSet/>
      <dgm:spPr>
        <a:noFill/>
        <a:ln w="28575">
          <a:solidFill>
            <a:srgbClr val="C00000"/>
          </a:solidFill>
        </a:ln>
      </dgm:spPr>
      <dgm:t>
        <a:bodyPr/>
        <a:lstStyle/>
        <a:p>
          <a:endParaRPr lang="en-IN" b="0" cap="none" spc="0">
            <a:ln w="0"/>
            <a:solidFill>
              <a:schemeClr val="tx1"/>
            </a:solidFill>
            <a:effectLst>
              <a:outerShdw blurRad="38100" dist="19050" dir="2700000" algn="tl" rotWithShape="0">
                <a:schemeClr val="dk1">
                  <a:alpha val="40000"/>
                </a:schemeClr>
              </a:outerShdw>
            </a:effectLst>
          </a:endParaRPr>
        </a:p>
      </dgm:t>
    </dgm:pt>
    <dgm:pt modelId="{7DE83A64-F6B0-42B3-BC24-CD939EFA55CB}" type="sibTrans" cxnId="{39155B87-E48D-4988-A91A-C4ED342CD554}">
      <dgm:prSet/>
      <dgm:spPr/>
      <dgm:t>
        <a:bodyPr/>
        <a:lstStyle/>
        <a:p>
          <a:endParaRPr lang="en-IN"/>
        </a:p>
      </dgm:t>
    </dgm:pt>
    <dgm:pt modelId="{460A4C95-B8BF-4E77-8558-5C86F4DA40B0}">
      <dgm:prSet phldrT="[Text]" custT="1"/>
      <dgm:spPr>
        <a:noFill/>
        <a:ln w="28575">
          <a:solidFill>
            <a:srgbClr val="C00000"/>
          </a:solidFill>
        </a:ln>
      </dgm:spPr>
      <dgm:t>
        <a:bodyPr/>
        <a:lstStyle/>
        <a:p>
          <a:r>
            <a:rPr lang="en-US" sz="1200" b="0" cap="none" spc="0" dirty="0">
              <a:ln w="0"/>
              <a:solidFill>
                <a:schemeClr val="tx1"/>
              </a:solidFill>
              <a:effectLst>
                <a:outerShdw blurRad="38100" dist="19050" dir="2700000" algn="tl" rotWithShape="0">
                  <a:schemeClr val="dk1">
                    <a:alpha val="40000"/>
                  </a:schemeClr>
                </a:outerShdw>
              </a:effectLst>
            </a:rPr>
            <a:t>Whether G/S supplied is covered under exemption list?</a:t>
          </a:r>
          <a:endParaRPr lang="en-IN" sz="1200" b="0" cap="none" spc="0" dirty="0">
            <a:ln w="0"/>
            <a:solidFill>
              <a:schemeClr val="tx1"/>
            </a:solidFill>
            <a:effectLst>
              <a:outerShdw blurRad="38100" dist="19050" dir="2700000" algn="tl" rotWithShape="0">
                <a:schemeClr val="dk1">
                  <a:alpha val="40000"/>
                </a:schemeClr>
              </a:outerShdw>
            </a:effectLst>
          </a:endParaRPr>
        </a:p>
      </dgm:t>
    </dgm:pt>
    <dgm:pt modelId="{E94FE84D-BB41-46F2-BDB5-852322B86FDB}" type="parTrans" cxnId="{D857A04C-47C1-4441-B615-8138F6FE31B7}">
      <dgm:prSet/>
      <dgm:spPr>
        <a:noFill/>
        <a:ln w="28575">
          <a:solidFill>
            <a:srgbClr val="C00000"/>
          </a:solidFill>
        </a:ln>
      </dgm:spPr>
      <dgm:t>
        <a:bodyPr/>
        <a:lstStyle/>
        <a:p>
          <a:endParaRPr lang="en-IN" b="0" cap="none" spc="0">
            <a:ln w="0"/>
            <a:solidFill>
              <a:schemeClr val="tx1"/>
            </a:solidFill>
            <a:effectLst>
              <a:outerShdw blurRad="38100" dist="19050" dir="2700000" algn="tl" rotWithShape="0">
                <a:schemeClr val="dk1">
                  <a:alpha val="40000"/>
                </a:schemeClr>
              </a:outerShdw>
            </a:effectLst>
          </a:endParaRPr>
        </a:p>
      </dgm:t>
    </dgm:pt>
    <dgm:pt modelId="{2666F7B8-529B-4A2E-A2CE-FEA9FB927BC3}" type="sibTrans" cxnId="{D857A04C-47C1-4441-B615-8138F6FE31B7}">
      <dgm:prSet/>
      <dgm:spPr/>
      <dgm:t>
        <a:bodyPr/>
        <a:lstStyle/>
        <a:p>
          <a:endParaRPr lang="en-IN"/>
        </a:p>
      </dgm:t>
    </dgm:pt>
    <dgm:pt modelId="{20C76F61-C7B1-4206-A5D8-434B11721507}">
      <dgm:prSet phldrT="[Text]" custT="1"/>
      <dgm:spPr>
        <a:noFill/>
        <a:ln w="28575">
          <a:solidFill>
            <a:srgbClr val="C00000"/>
          </a:solidFill>
        </a:ln>
      </dgm:spPr>
      <dgm:t>
        <a:bodyPr/>
        <a:lstStyle/>
        <a:p>
          <a:r>
            <a:rPr lang="en-US" sz="1600" b="0" cap="none" spc="0" dirty="0">
              <a:ln w="0"/>
              <a:solidFill>
                <a:schemeClr val="tx1"/>
              </a:solidFill>
              <a:effectLst>
                <a:outerShdw blurRad="38100" dist="19050" dir="2700000" algn="tl" rotWithShape="0">
                  <a:schemeClr val="dk1">
                    <a:alpha val="40000"/>
                  </a:schemeClr>
                </a:outerShdw>
              </a:effectLst>
            </a:rPr>
            <a:t>Pay GST</a:t>
          </a:r>
          <a:endParaRPr lang="en-IN" sz="1600" b="0" cap="none" spc="0" dirty="0">
            <a:ln w="0"/>
            <a:solidFill>
              <a:schemeClr val="tx1"/>
            </a:solidFill>
            <a:effectLst>
              <a:outerShdw blurRad="38100" dist="19050" dir="2700000" algn="tl" rotWithShape="0">
                <a:schemeClr val="dk1">
                  <a:alpha val="40000"/>
                </a:schemeClr>
              </a:outerShdw>
            </a:effectLst>
          </a:endParaRPr>
        </a:p>
      </dgm:t>
    </dgm:pt>
    <dgm:pt modelId="{F5A8DC7A-D0D7-454D-8490-F4939128BD1B}" type="parTrans" cxnId="{E5988E04-91B7-4D2B-B249-41001AD76578}">
      <dgm:prSet/>
      <dgm:spPr>
        <a:ln w="28575">
          <a:solidFill>
            <a:srgbClr val="C00000"/>
          </a:solidFill>
        </a:ln>
      </dgm:spPr>
      <dgm:t>
        <a:bodyPr/>
        <a:lstStyle/>
        <a:p>
          <a:endParaRPr lang="en-IN"/>
        </a:p>
      </dgm:t>
    </dgm:pt>
    <dgm:pt modelId="{B3CF6A92-308E-4A88-8D06-DF262780163D}" type="sibTrans" cxnId="{E5988E04-91B7-4D2B-B249-41001AD76578}">
      <dgm:prSet/>
      <dgm:spPr/>
      <dgm:t>
        <a:bodyPr/>
        <a:lstStyle/>
        <a:p>
          <a:endParaRPr lang="en-IN"/>
        </a:p>
      </dgm:t>
    </dgm:pt>
    <dgm:pt modelId="{B42F5F6D-DBD1-4E96-98DA-D8C9A324A4D0}" type="pres">
      <dgm:prSet presAssocID="{1D581328-BC47-41D3-96D2-A0A2C8704F91}" presName="mainComposite" presStyleCnt="0">
        <dgm:presLayoutVars>
          <dgm:chPref val="1"/>
          <dgm:dir/>
          <dgm:animOne val="branch"/>
          <dgm:animLvl val="lvl"/>
          <dgm:resizeHandles val="exact"/>
        </dgm:presLayoutVars>
      </dgm:prSet>
      <dgm:spPr/>
    </dgm:pt>
    <dgm:pt modelId="{16DC3BA3-9DDC-44BA-B9A6-3D4180B673B7}" type="pres">
      <dgm:prSet presAssocID="{1D581328-BC47-41D3-96D2-A0A2C8704F91}" presName="hierFlow" presStyleCnt="0"/>
      <dgm:spPr/>
    </dgm:pt>
    <dgm:pt modelId="{230F0527-643B-4918-93E2-830E125A913B}" type="pres">
      <dgm:prSet presAssocID="{1D581328-BC47-41D3-96D2-A0A2C8704F91}" presName="hierChild1" presStyleCnt="0">
        <dgm:presLayoutVars>
          <dgm:chPref val="1"/>
          <dgm:animOne val="branch"/>
          <dgm:animLvl val="lvl"/>
        </dgm:presLayoutVars>
      </dgm:prSet>
      <dgm:spPr/>
    </dgm:pt>
    <dgm:pt modelId="{76FEC65D-5DB5-490C-B078-66B42DDF76EE}" type="pres">
      <dgm:prSet presAssocID="{D74D0D72-8DEF-484C-9D74-8139990AC688}" presName="Name14" presStyleCnt="0"/>
      <dgm:spPr/>
    </dgm:pt>
    <dgm:pt modelId="{14B1F559-E60B-4340-9094-AF4EFAC2C3A8}" type="pres">
      <dgm:prSet presAssocID="{D74D0D72-8DEF-484C-9D74-8139990AC688}" presName="level1Shape" presStyleLbl="node0" presStyleIdx="0" presStyleCnt="1" custScaleX="293902" custScaleY="94946" custLinFactX="-100000" custLinFactNeighborX="-181081">
        <dgm:presLayoutVars>
          <dgm:chPref val="3"/>
        </dgm:presLayoutVars>
      </dgm:prSet>
      <dgm:spPr>
        <a:prstGeom prst="flowChartDecision">
          <a:avLst/>
        </a:prstGeom>
      </dgm:spPr>
    </dgm:pt>
    <dgm:pt modelId="{72D059C7-FCF4-48AD-83AD-4F8BCC29AD5F}" type="pres">
      <dgm:prSet presAssocID="{D74D0D72-8DEF-484C-9D74-8139990AC688}" presName="hierChild2" presStyleCnt="0"/>
      <dgm:spPr/>
    </dgm:pt>
    <dgm:pt modelId="{3867A647-8D9F-4CD2-B9D7-A56D8DFAAC69}" type="pres">
      <dgm:prSet presAssocID="{98CE6E16-2685-4505-B067-A8145BF9F189}" presName="Name19" presStyleLbl="parChTrans1D2" presStyleIdx="0" presStyleCnt="1" custScaleX="2000000"/>
      <dgm:spPr/>
    </dgm:pt>
    <dgm:pt modelId="{DAFD4A53-A05F-436B-930B-0A3C1E309F7C}" type="pres">
      <dgm:prSet presAssocID="{160A5F02-6994-4E99-8D4D-323F5063F83F}" presName="Name21" presStyleCnt="0"/>
      <dgm:spPr/>
    </dgm:pt>
    <dgm:pt modelId="{CD203A7E-94FE-469A-B6AF-EC0247F0031B}" type="pres">
      <dgm:prSet presAssocID="{160A5F02-6994-4E99-8D4D-323F5063F83F}" presName="level2Shape" presStyleLbl="node2" presStyleIdx="0" presStyleCnt="1" custScaleX="293902" custScaleY="94946" custLinFactX="-100000" custLinFactNeighborX="-181081"/>
      <dgm:spPr>
        <a:prstGeom prst="flowChartDecision">
          <a:avLst/>
        </a:prstGeom>
      </dgm:spPr>
    </dgm:pt>
    <dgm:pt modelId="{650DDEBB-F33E-47D5-A346-A71F70EF3DF3}" type="pres">
      <dgm:prSet presAssocID="{160A5F02-6994-4E99-8D4D-323F5063F83F}" presName="hierChild3" presStyleCnt="0"/>
      <dgm:spPr/>
    </dgm:pt>
    <dgm:pt modelId="{E89B2FD5-FC5C-4245-A9E6-C4287AD76F8D}" type="pres">
      <dgm:prSet presAssocID="{B754BD00-5C9E-4315-9777-ADAED56A8210}" presName="Name19" presStyleLbl="parChTrans1D3" presStyleIdx="0" presStyleCnt="1" custScaleX="2000000"/>
      <dgm:spPr/>
    </dgm:pt>
    <dgm:pt modelId="{AD37872D-4FE2-4126-B809-62B68ECF4136}" type="pres">
      <dgm:prSet presAssocID="{0C88C763-6B96-430C-9FDB-6B92E2804A07}" presName="Name21" presStyleCnt="0"/>
      <dgm:spPr/>
    </dgm:pt>
    <dgm:pt modelId="{B88A6BC3-4430-4835-A0B2-5E87EE5B2D43}" type="pres">
      <dgm:prSet presAssocID="{0C88C763-6B96-430C-9FDB-6B92E2804A07}" presName="level2Shape" presStyleLbl="node3" presStyleIdx="0" presStyleCnt="1" custScaleX="293902" custScaleY="94946" custLinFactX="-100000" custLinFactNeighborX="-181081"/>
      <dgm:spPr>
        <a:prstGeom prst="flowChartDecision">
          <a:avLst/>
        </a:prstGeom>
      </dgm:spPr>
    </dgm:pt>
    <dgm:pt modelId="{EFCD367B-6FAA-4D37-BF01-BAECAC6CB7F9}" type="pres">
      <dgm:prSet presAssocID="{0C88C763-6B96-430C-9FDB-6B92E2804A07}" presName="hierChild3" presStyleCnt="0"/>
      <dgm:spPr/>
    </dgm:pt>
    <dgm:pt modelId="{167A595B-B76A-4358-971B-AD3EDB0B652F}" type="pres">
      <dgm:prSet presAssocID="{23A04F39-42AB-463E-AA5A-ECDD5E64E766}" presName="Name19" presStyleLbl="parChTrans1D4" presStyleIdx="0" presStyleCnt="3" custScaleX="2000000"/>
      <dgm:spPr/>
    </dgm:pt>
    <dgm:pt modelId="{FACAC9E9-EA97-47A3-B08A-8CC6F0D6D9FE}" type="pres">
      <dgm:prSet presAssocID="{8C27844B-443F-4ABF-AEC9-AD2227785C9D}" presName="Name21" presStyleCnt="0"/>
      <dgm:spPr/>
    </dgm:pt>
    <dgm:pt modelId="{87E429CC-72DA-42A5-A55F-3035C4C82AE3}" type="pres">
      <dgm:prSet presAssocID="{8C27844B-443F-4ABF-AEC9-AD2227785C9D}" presName="level2Shape" presStyleLbl="node4" presStyleIdx="0" presStyleCnt="3" custScaleX="293902" custScaleY="94946" custLinFactX="-100000" custLinFactNeighborX="-181081"/>
      <dgm:spPr>
        <a:prstGeom prst="flowChartDecision">
          <a:avLst/>
        </a:prstGeom>
      </dgm:spPr>
    </dgm:pt>
    <dgm:pt modelId="{B325D7EC-477D-4980-9098-8CE9CDB1F1D5}" type="pres">
      <dgm:prSet presAssocID="{8C27844B-443F-4ABF-AEC9-AD2227785C9D}" presName="hierChild3" presStyleCnt="0"/>
      <dgm:spPr/>
    </dgm:pt>
    <dgm:pt modelId="{281A1370-70F7-4CDA-B0BA-7312CCEE90E0}" type="pres">
      <dgm:prSet presAssocID="{E94FE84D-BB41-46F2-BDB5-852322B86FDB}" presName="Name19" presStyleLbl="parChTrans1D4" presStyleIdx="1" presStyleCnt="3" custScaleX="2000000"/>
      <dgm:spPr/>
    </dgm:pt>
    <dgm:pt modelId="{BB5D5BC6-6FF2-440B-BF44-93FF8D078E6C}" type="pres">
      <dgm:prSet presAssocID="{460A4C95-B8BF-4E77-8558-5C86F4DA40B0}" presName="Name21" presStyleCnt="0"/>
      <dgm:spPr/>
    </dgm:pt>
    <dgm:pt modelId="{2FF34ECF-42E1-4640-A35C-1B5139B3883E}" type="pres">
      <dgm:prSet presAssocID="{460A4C95-B8BF-4E77-8558-5C86F4DA40B0}" presName="level2Shape" presStyleLbl="node4" presStyleIdx="1" presStyleCnt="3" custScaleX="293902" custScaleY="94946" custLinFactX="-100000" custLinFactNeighborX="-181081"/>
      <dgm:spPr>
        <a:prstGeom prst="flowChartDecision">
          <a:avLst/>
        </a:prstGeom>
      </dgm:spPr>
    </dgm:pt>
    <dgm:pt modelId="{77495AF3-8F1B-4298-B6D1-A3CD23871E1E}" type="pres">
      <dgm:prSet presAssocID="{460A4C95-B8BF-4E77-8558-5C86F4DA40B0}" presName="hierChild3" presStyleCnt="0"/>
      <dgm:spPr/>
    </dgm:pt>
    <dgm:pt modelId="{C0D93142-8C15-4CFF-AB31-8C2AD72E4111}" type="pres">
      <dgm:prSet presAssocID="{F5A8DC7A-D0D7-454D-8490-F4939128BD1B}" presName="Name19" presStyleLbl="parChTrans1D4" presStyleIdx="2" presStyleCnt="3"/>
      <dgm:spPr/>
    </dgm:pt>
    <dgm:pt modelId="{19BBAAB9-FF4E-401F-8C04-940EE4AE7B7E}" type="pres">
      <dgm:prSet presAssocID="{20C76F61-C7B1-4206-A5D8-434B11721507}" presName="Name21" presStyleCnt="0"/>
      <dgm:spPr/>
    </dgm:pt>
    <dgm:pt modelId="{E6C7A837-175D-4902-A37A-07DDE88D1B89}" type="pres">
      <dgm:prSet presAssocID="{20C76F61-C7B1-4206-A5D8-434B11721507}" presName="level2Shape" presStyleLbl="node4" presStyleIdx="2" presStyleCnt="3" custScaleX="75844" custScaleY="33199" custLinFactX="-100000" custLinFactNeighborX="-128622"/>
      <dgm:spPr/>
    </dgm:pt>
    <dgm:pt modelId="{74038F57-3983-4F5F-B516-80BFD9FB1F91}" type="pres">
      <dgm:prSet presAssocID="{20C76F61-C7B1-4206-A5D8-434B11721507}" presName="hierChild3" presStyleCnt="0"/>
      <dgm:spPr/>
    </dgm:pt>
    <dgm:pt modelId="{53B2933C-2F4C-4714-9B99-5DB289AC4EC9}" type="pres">
      <dgm:prSet presAssocID="{1D581328-BC47-41D3-96D2-A0A2C8704F91}" presName="bgShapesFlow" presStyleCnt="0"/>
      <dgm:spPr/>
    </dgm:pt>
  </dgm:ptLst>
  <dgm:cxnLst>
    <dgm:cxn modelId="{E5988E04-91B7-4D2B-B249-41001AD76578}" srcId="{460A4C95-B8BF-4E77-8558-5C86F4DA40B0}" destId="{20C76F61-C7B1-4206-A5D8-434B11721507}" srcOrd="0" destOrd="0" parTransId="{F5A8DC7A-D0D7-454D-8490-F4939128BD1B}" sibTransId="{B3CF6A92-308E-4A88-8D06-DF262780163D}"/>
    <dgm:cxn modelId="{9DB35F2E-ED04-4A55-A4BE-E97527AA3993}" type="presOf" srcId="{460A4C95-B8BF-4E77-8558-5C86F4DA40B0}" destId="{2FF34ECF-42E1-4640-A35C-1B5139B3883E}" srcOrd="0" destOrd="0" presId="urn:microsoft.com/office/officeart/2005/8/layout/hierarchy6"/>
    <dgm:cxn modelId="{12BE365C-30D5-493B-8545-4450FD9CFA7A}" srcId="{D74D0D72-8DEF-484C-9D74-8139990AC688}" destId="{160A5F02-6994-4E99-8D4D-323F5063F83F}" srcOrd="0" destOrd="0" parTransId="{98CE6E16-2685-4505-B067-A8145BF9F189}" sibTransId="{74EBC1A6-C171-45BA-A127-0D89EF204394}"/>
    <dgm:cxn modelId="{2C4D8E5E-E7C0-4FA3-B9EC-39542E2A6BE1}" type="presOf" srcId="{160A5F02-6994-4E99-8D4D-323F5063F83F}" destId="{CD203A7E-94FE-469A-B6AF-EC0247F0031B}" srcOrd="0" destOrd="0" presId="urn:microsoft.com/office/officeart/2005/8/layout/hierarchy6"/>
    <dgm:cxn modelId="{68C01A6C-BE09-4AD0-9409-B14F64A96BA9}" type="presOf" srcId="{0C88C763-6B96-430C-9FDB-6B92E2804A07}" destId="{B88A6BC3-4430-4835-A0B2-5E87EE5B2D43}" srcOrd="0" destOrd="0" presId="urn:microsoft.com/office/officeart/2005/8/layout/hierarchy6"/>
    <dgm:cxn modelId="{D857A04C-47C1-4441-B615-8138F6FE31B7}" srcId="{8C27844B-443F-4ABF-AEC9-AD2227785C9D}" destId="{460A4C95-B8BF-4E77-8558-5C86F4DA40B0}" srcOrd="0" destOrd="0" parTransId="{E94FE84D-BB41-46F2-BDB5-852322B86FDB}" sibTransId="{2666F7B8-529B-4A2E-A2CE-FEA9FB927BC3}"/>
    <dgm:cxn modelId="{2BD8744F-E20F-4638-82CA-EF45ACD80B62}" type="presOf" srcId="{20C76F61-C7B1-4206-A5D8-434B11721507}" destId="{E6C7A837-175D-4902-A37A-07DDE88D1B89}" srcOrd="0" destOrd="0" presId="urn:microsoft.com/office/officeart/2005/8/layout/hierarchy6"/>
    <dgm:cxn modelId="{A5ACD151-B641-4DB6-986F-94B094AA0FD5}" type="presOf" srcId="{98CE6E16-2685-4505-B067-A8145BF9F189}" destId="{3867A647-8D9F-4CD2-B9D7-A56D8DFAAC69}" srcOrd="0" destOrd="0" presId="urn:microsoft.com/office/officeart/2005/8/layout/hierarchy6"/>
    <dgm:cxn modelId="{EC802F57-1BA2-4042-8769-0CDD2EF848AF}" type="presOf" srcId="{1D581328-BC47-41D3-96D2-A0A2C8704F91}" destId="{B42F5F6D-DBD1-4E96-98DA-D8C9A324A4D0}" srcOrd="0" destOrd="0" presId="urn:microsoft.com/office/officeart/2005/8/layout/hierarchy6"/>
    <dgm:cxn modelId="{F8C1897A-5FB5-4076-8652-A0FEEC1FA096}" srcId="{160A5F02-6994-4E99-8D4D-323F5063F83F}" destId="{0C88C763-6B96-430C-9FDB-6B92E2804A07}" srcOrd="0" destOrd="0" parTransId="{B754BD00-5C9E-4315-9777-ADAED56A8210}" sibTransId="{A65DCDBB-8963-4D01-B673-653A0D5C2C43}"/>
    <dgm:cxn modelId="{3FE7167B-FA18-48B2-9C0C-2FCB3D8E6A8E}" type="presOf" srcId="{8C27844B-443F-4ABF-AEC9-AD2227785C9D}" destId="{87E429CC-72DA-42A5-A55F-3035C4C82AE3}" srcOrd="0" destOrd="0" presId="urn:microsoft.com/office/officeart/2005/8/layout/hierarchy6"/>
    <dgm:cxn modelId="{39155B87-E48D-4988-A91A-C4ED342CD554}" srcId="{0C88C763-6B96-430C-9FDB-6B92E2804A07}" destId="{8C27844B-443F-4ABF-AEC9-AD2227785C9D}" srcOrd="0" destOrd="0" parTransId="{23A04F39-42AB-463E-AA5A-ECDD5E64E766}" sibTransId="{7DE83A64-F6B0-42B3-BC24-CD939EFA55CB}"/>
    <dgm:cxn modelId="{058F97AD-42F4-4E0B-A2BC-030FA18BA5F7}" type="presOf" srcId="{F5A8DC7A-D0D7-454D-8490-F4939128BD1B}" destId="{C0D93142-8C15-4CFF-AB31-8C2AD72E4111}" srcOrd="0" destOrd="0" presId="urn:microsoft.com/office/officeart/2005/8/layout/hierarchy6"/>
    <dgm:cxn modelId="{2A5318B5-B85A-4973-B3AF-6F9E72B0B8D9}" srcId="{1D581328-BC47-41D3-96D2-A0A2C8704F91}" destId="{D74D0D72-8DEF-484C-9D74-8139990AC688}" srcOrd="0" destOrd="0" parTransId="{E82132C9-5BEA-4803-A424-C5AAA2AD9EC3}" sibTransId="{7051EC1C-F83F-45EE-A97F-F9DA4F1001F1}"/>
    <dgm:cxn modelId="{214261C1-670A-44AC-8E7D-B7C1500EEFC5}" type="presOf" srcId="{B754BD00-5C9E-4315-9777-ADAED56A8210}" destId="{E89B2FD5-FC5C-4245-A9E6-C4287AD76F8D}" srcOrd="0" destOrd="0" presId="urn:microsoft.com/office/officeart/2005/8/layout/hierarchy6"/>
    <dgm:cxn modelId="{8A72C7C3-F13A-41DA-A964-AFAE4E1E6FDC}" type="presOf" srcId="{23A04F39-42AB-463E-AA5A-ECDD5E64E766}" destId="{167A595B-B76A-4358-971B-AD3EDB0B652F}" srcOrd="0" destOrd="0" presId="urn:microsoft.com/office/officeart/2005/8/layout/hierarchy6"/>
    <dgm:cxn modelId="{D5A03FC5-EA58-4845-A259-289A187C6F1A}" type="presOf" srcId="{D74D0D72-8DEF-484C-9D74-8139990AC688}" destId="{14B1F559-E60B-4340-9094-AF4EFAC2C3A8}" srcOrd="0" destOrd="0" presId="urn:microsoft.com/office/officeart/2005/8/layout/hierarchy6"/>
    <dgm:cxn modelId="{4D2F8FE2-A25D-4532-84E5-21C4CE9412CF}" type="presOf" srcId="{E94FE84D-BB41-46F2-BDB5-852322B86FDB}" destId="{281A1370-70F7-4CDA-B0BA-7312CCEE90E0}" srcOrd="0" destOrd="0" presId="urn:microsoft.com/office/officeart/2005/8/layout/hierarchy6"/>
    <dgm:cxn modelId="{8F92B51A-C341-443A-9FDA-F56B407715F5}" type="presParOf" srcId="{B42F5F6D-DBD1-4E96-98DA-D8C9A324A4D0}" destId="{16DC3BA3-9DDC-44BA-B9A6-3D4180B673B7}" srcOrd="0" destOrd="0" presId="urn:microsoft.com/office/officeart/2005/8/layout/hierarchy6"/>
    <dgm:cxn modelId="{6195B5A4-7B5D-444B-B38D-F71D42E4BE84}" type="presParOf" srcId="{16DC3BA3-9DDC-44BA-B9A6-3D4180B673B7}" destId="{230F0527-643B-4918-93E2-830E125A913B}" srcOrd="0" destOrd="0" presId="urn:microsoft.com/office/officeart/2005/8/layout/hierarchy6"/>
    <dgm:cxn modelId="{8C265D84-C0D7-48EE-860D-B7B05B6E9E08}" type="presParOf" srcId="{230F0527-643B-4918-93E2-830E125A913B}" destId="{76FEC65D-5DB5-490C-B078-66B42DDF76EE}" srcOrd="0" destOrd="0" presId="urn:microsoft.com/office/officeart/2005/8/layout/hierarchy6"/>
    <dgm:cxn modelId="{91E8B085-9B44-4B3E-978E-1D1F4B40BCCB}" type="presParOf" srcId="{76FEC65D-5DB5-490C-B078-66B42DDF76EE}" destId="{14B1F559-E60B-4340-9094-AF4EFAC2C3A8}" srcOrd="0" destOrd="0" presId="urn:microsoft.com/office/officeart/2005/8/layout/hierarchy6"/>
    <dgm:cxn modelId="{3F0F8B34-13C0-43AE-9BC0-08593539B631}" type="presParOf" srcId="{76FEC65D-5DB5-490C-B078-66B42DDF76EE}" destId="{72D059C7-FCF4-48AD-83AD-4F8BCC29AD5F}" srcOrd="1" destOrd="0" presId="urn:microsoft.com/office/officeart/2005/8/layout/hierarchy6"/>
    <dgm:cxn modelId="{345DD0E3-DED7-4014-A5D7-0EE9857AFC77}" type="presParOf" srcId="{72D059C7-FCF4-48AD-83AD-4F8BCC29AD5F}" destId="{3867A647-8D9F-4CD2-B9D7-A56D8DFAAC69}" srcOrd="0" destOrd="0" presId="urn:microsoft.com/office/officeart/2005/8/layout/hierarchy6"/>
    <dgm:cxn modelId="{2800C4DE-DA5D-48EF-A781-F853E3180880}" type="presParOf" srcId="{72D059C7-FCF4-48AD-83AD-4F8BCC29AD5F}" destId="{DAFD4A53-A05F-436B-930B-0A3C1E309F7C}" srcOrd="1" destOrd="0" presId="urn:microsoft.com/office/officeart/2005/8/layout/hierarchy6"/>
    <dgm:cxn modelId="{7E33FC0D-9240-4232-88BB-F9A195A33235}" type="presParOf" srcId="{DAFD4A53-A05F-436B-930B-0A3C1E309F7C}" destId="{CD203A7E-94FE-469A-B6AF-EC0247F0031B}" srcOrd="0" destOrd="0" presId="urn:microsoft.com/office/officeart/2005/8/layout/hierarchy6"/>
    <dgm:cxn modelId="{D06E9146-FC94-45EF-9E96-793D86648CA0}" type="presParOf" srcId="{DAFD4A53-A05F-436B-930B-0A3C1E309F7C}" destId="{650DDEBB-F33E-47D5-A346-A71F70EF3DF3}" srcOrd="1" destOrd="0" presId="urn:microsoft.com/office/officeart/2005/8/layout/hierarchy6"/>
    <dgm:cxn modelId="{95B6F77A-9F3F-4DD4-AD8C-298678AEB1E8}" type="presParOf" srcId="{650DDEBB-F33E-47D5-A346-A71F70EF3DF3}" destId="{E89B2FD5-FC5C-4245-A9E6-C4287AD76F8D}" srcOrd="0" destOrd="0" presId="urn:microsoft.com/office/officeart/2005/8/layout/hierarchy6"/>
    <dgm:cxn modelId="{1F40E046-FDFF-4B32-8B65-3947AFF43757}" type="presParOf" srcId="{650DDEBB-F33E-47D5-A346-A71F70EF3DF3}" destId="{AD37872D-4FE2-4126-B809-62B68ECF4136}" srcOrd="1" destOrd="0" presId="urn:microsoft.com/office/officeart/2005/8/layout/hierarchy6"/>
    <dgm:cxn modelId="{884E6ECF-80DF-4B19-A36C-1AD3C1E385F6}" type="presParOf" srcId="{AD37872D-4FE2-4126-B809-62B68ECF4136}" destId="{B88A6BC3-4430-4835-A0B2-5E87EE5B2D43}" srcOrd="0" destOrd="0" presId="urn:microsoft.com/office/officeart/2005/8/layout/hierarchy6"/>
    <dgm:cxn modelId="{28CF06C3-D6FB-43A6-B88D-7D303A5696B3}" type="presParOf" srcId="{AD37872D-4FE2-4126-B809-62B68ECF4136}" destId="{EFCD367B-6FAA-4D37-BF01-BAECAC6CB7F9}" srcOrd="1" destOrd="0" presId="urn:microsoft.com/office/officeart/2005/8/layout/hierarchy6"/>
    <dgm:cxn modelId="{6D7D20B4-4EEF-4CE2-9268-F32A76649B89}" type="presParOf" srcId="{EFCD367B-6FAA-4D37-BF01-BAECAC6CB7F9}" destId="{167A595B-B76A-4358-971B-AD3EDB0B652F}" srcOrd="0" destOrd="0" presId="urn:microsoft.com/office/officeart/2005/8/layout/hierarchy6"/>
    <dgm:cxn modelId="{D34CE82F-8938-41FF-8C00-2600071DDFC8}" type="presParOf" srcId="{EFCD367B-6FAA-4D37-BF01-BAECAC6CB7F9}" destId="{FACAC9E9-EA97-47A3-B08A-8CC6F0D6D9FE}" srcOrd="1" destOrd="0" presId="urn:microsoft.com/office/officeart/2005/8/layout/hierarchy6"/>
    <dgm:cxn modelId="{F351F9DF-9067-4741-B2BB-7DD4C8F46EF1}" type="presParOf" srcId="{FACAC9E9-EA97-47A3-B08A-8CC6F0D6D9FE}" destId="{87E429CC-72DA-42A5-A55F-3035C4C82AE3}" srcOrd="0" destOrd="0" presId="urn:microsoft.com/office/officeart/2005/8/layout/hierarchy6"/>
    <dgm:cxn modelId="{A442528B-CBB1-4560-B857-7F29949B6336}" type="presParOf" srcId="{FACAC9E9-EA97-47A3-B08A-8CC6F0D6D9FE}" destId="{B325D7EC-477D-4980-9098-8CE9CDB1F1D5}" srcOrd="1" destOrd="0" presId="urn:microsoft.com/office/officeart/2005/8/layout/hierarchy6"/>
    <dgm:cxn modelId="{0DA45035-FF9D-467C-837A-A33415B6BAA0}" type="presParOf" srcId="{B325D7EC-477D-4980-9098-8CE9CDB1F1D5}" destId="{281A1370-70F7-4CDA-B0BA-7312CCEE90E0}" srcOrd="0" destOrd="0" presId="urn:microsoft.com/office/officeart/2005/8/layout/hierarchy6"/>
    <dgm:cxn modelId="{24BBA522-B1EF-4F5E-96CF-24ACC28F9AA5}" type="presParOf" srcId="{B325D7EC-477D-4980-9098-8CE9CDB1F1D5}" destId="{BB5D5BC6-6FF2-440B-BF44-93FF8D078E6C}" srcOrd="1" destOrd="0" presId="urn:microsoft.com/office/officeart/2005/8/layout/hierarchy6"/>
    <dgm:cxn modelId="{09D6EAB1-EEEE-448C-994E-5D2D25ACC974}" type="presParOf" srcId="{BB5D5BC6-6FF2-440B-BF44-93FF8D078E6C}" destId="{2FF34ECF-42E1-4640-A35C-1B5139B3883E}" srcOrd="0" destOrd="0" presId="urn:microsoft.com/office/officeart/2005/8/layout/hierarchy6"/>
    <dgm:cxn modelId="{1B93E212-4D2F-4A50-BE41-2F53DE0A7B7F}" type="presParOf" srcId="{BB5D5BC6-6FF2-440B-BF44-93FF8D078E6C}" destId="{77495AF3-8F1B-4298-B6D1-A3CD23871E1E}" srcOrd="1" destOrd="0" presId="urn:microsoft.com/office/officeart/2005/8/layout/hierarchy6"/>
    <dgm:cxn modelId="{D75E58E1-28ED-423A-AD93-CB0F83921441}" type="presParOf" srcId="{77495AF3-8F1B-4298-B6D1-A3CD23871E1E}" destId="{C0D93142-8C15-4CFF-AB31-8C2AD72E4111}" srcOrd="0" destOrd="0" presId="urn:microsoft.com/office/officeart/2005/8/layout/hierarchy6"/>
    <dgm:cxn modelId="{63682621-7BFA-423F-AC3E-1D9A024D02C9}" type="presParOf" srcId="{77495AF3-8F1B-4298-B6D1-A3CD23871E1E}" destId="{19BBAAB9-FF4E-401F-8C04-940EE4AE7B7E}" srcOrd="1" destOrd="0" presId="urn:microsoft.com/office/officeart/2005/8/layout/hierarchy6"/>
    <dgm:cxn modelId="{E29ABC10-DF79-417E-8924-BD23DBFDEE64}" type="presParOf" srcId="{19BBAAB9-FF4E-401F-8C04-940EE4AE7B7E}" destId="{E6C7A837-175D-4902-A37A-07DDE88D1B89}" srcOrd="0" destOrd="0" presId="urn:microsoft.com/office/officeart/2005/8/layout/hierarchy6"/>
    <dgm:cxn modelId="{5C4039B9-1F2E-4078-967C-F7B96BE3613A}" type="presParOf" srcId="{19BBAAB9-FF4E-401F-8C04-940EE4AE7B7E}" destId="{74038F57-3983-4F5F-B516-80BFD9FB1F91}" srcOrd="1" destOrd="0" presId="urn:microsoft.com/office/officeart/2005/8/layout/hierarchy6"/>
    <dgm:cxn modelId="{3FD1FEB3-D411-4A56-9DD0-EA8E498D7D32}" type="presParOf" srcId="{B42F5F6D-DBD1-4E96-98DA-D8C9A324A4D0}" destId="{53B2933C-2F4C-4714-9B99-5DB289AC4EC9}" srcOrd="1" destOrd="0" presId="urn:microsoft.com/office/officeart/2005/8/layout/hierarchy6"/>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2F7B95-3246-474A-97AC-0B8F804CD26F}"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IN"/>
        </a:p>
      </dgm:t>
    </dgm:pt>
    <dgm:pt modelId="{F6768D17-618E-475F-B56E-9E754AEFD256}">
      <dgm:prSet phldrT="[Text]" custT="1"/>
      <dgm:spPr>
        <a:noFill/>
        <a:ln w="38100">
          <a:solidFill>
            <a:srgbClr val="C00000"/>
          </a:solidFill>
        </a:ln>
      </dgm:spPr>
      <dgm:t>
        <a:bodyPr/>
        <a:lstStyle/>
        <a:p>
          <a:r>
            <a:rPr lang="en-US" sz="2000" dirty="0">
              <a:solidFill>
                <a:sysClr val="windowText" lastClr="000000"/>
              </a:solidFill>
            </a:rPr>
            <a:t>Scope of Supply</a:t>
          </a:r>
          <a:endParaRPr lang="en-IN" sz="2000" dirty="0">
            <a:solidFill>
              <a:sysClr val="windowText" lastClr="000000"/>
            </a:solidFill>
          </a:endParaRPr>
        </a:p>
      </dgm:t>
    </dgm:pt>
    <dgm:pt modelId="{A5DA6F04-CA7D-4699-BA80-36FF3F51BF4E}" type="parTrans" cxnId="{1F081CCA-8CA5-402B-B1AB-EB4AF95155AA}">
      <dgm:prSet/>
      <dgm:spPr/>
      <dgm:t>
        <a:bodyPr/>
        <a:lstStyle/>
        <a:p>
          <a:endParaRPr lang="en-IN"/>
        </a:p>
      </dgm:t>
    </dgm:pt>
    <dgm:pt modelId="{EC793EF5-3019-43B8-A20F-0AB6DE2B724F}" type="sibTrans" cxnId="{1F081CCA-8CA5-402B-B1AB-EB4AF95155AA}">
      <dgm:prSet/>
      <dgm:spPr/>
      <dgm:t>
        <a:bodyPr/>
        <a:lstStyle/>
        <a:p>
          <a:endParaRPr lang="en-IN"/>
        </a:p>
      </dgm:t>
    </dgm:pt>
    <dgm:pt modelId="{05337643-9C8A-438F-A603-6567ABCD91AF}">
      <dgm:prSet phldrT="[Text]" custT="1"/>
      <dgm:spPr>
        <a:noFill/>
        <a:ln w="38100">
          <a:solidFill>
            <a:srgbClr val="C00000"/>
          </a:solidFill>
        </a:ln>
      </dgm:spPr>
      <dgm:t>
        <a:bodyPr/>
        <a:lstStyle/>
        <a:p>
          <a:r>
            <a:rPr lang="en-US" sz="1600" dirty="0">
              <a:solidFill>
                <a:sysClr val="windowText" lastClr="000000"/>
              </a:solidFill>
            </a:rPr>
            <a:t>Includes </a:t>
          </a:r>
          <a:endParaRPr lang="en-IN" sz="1600" dirty="0">
            <a:solidFill>
              <a:sysClr val="windowText" lastClr="000000"/>
            </a:solidFill>
          </a:endParaRPr>
        </a:p>
      </dgm:t>
    </dgm:pt>
    <dgm:pt modelId="{6091B879-5378-4B24-A753-B4E2C3E2CC0C}" type="parTrans" cxnId="{C95BCFBC-393C-409E-B16F-12A7303EC460}">
      <dgm:prSet/>
      <dgm:spPr>
        <a:noFill/>
        <a:ln w="38100">
          <a:solidFill>
            <a:srgbClr val="C00000"/>
          </a:solidFill>
        </a:ln>
      </dgm:spPr>
      <dgm:t>
        <a:bodyPr/>
        <a:lstStyle/>
        <a:p>
          <a:endParaRPr lang="en-IN" sz="1600">
            <a:solidFill>
              <a:sysClr val="windowText" lastClr="000000"/>
            </a:solidFill>
          </a:endParaRPr>
        </a:p>
      </dgm:t>
    </dgm:pt>
    <dgm:pt modelId="{F09954D7-9991-4F02-8B8F-3CD0888ED4CA}" type="sibTrans" cxnId="{C95BCFBC-393C-409E-B16F-12A7303EC460}">
      <dgm:prSet/>
      <dgm:spPr/>
      <dgm:t>
        <a:bodyPr/>
        <a:lstStyle/>
        <a:p>
          <a:endParaRPr lang="en-IN"/>
        </a:p>
      </dgm:t>
    </dgm:pt>
    <dgm:pt modelId="{D11E9A9C-2E3C-44DE-AE54-46D6ED9C374E}">
      <dgm:prSet phldrT="[Text]" custT="1"/>
      <dgm:spPr>
        <a:noFill/>
        <a:ln w="38100">
          <a:solidFill>
            <a:srgbClr val="C00000"/>
          </a:solidFill>
        </a:ln>
      </dgm:spPr>
      <dgm:t>
        <a:bodyPr/>
        <a:lstStyle/>
        <a:p>
          <a:r>
            <a:rPr lang="en-US" sz="1600" dirty="0">
              <a:solidFill>
                <a:sysClr val="windowText" lastClr="000000"/>
              </a:solidFill>
            </a:rPr>
            <a:t>Excludes</a:t>
          </a:r>
          <a:endParaRPr lang="en-IN" sz="1600" dirty="0">
            <a:solidFill>
              <a:sysClr val="windowText" lastClr="000000"/>
            </a:solidFill>
          </a:endParaRPr>
        </a:p>
      </dgm:t>
    </dgm:pt>
    <dgm:pt modelId="{E8FE4B12-0533-4BAD-AB0F-26259CEA50DF}" type="parTrans" cxnId="{491082AD-8019-47BE-B704-F632746CF471}">
      <dgm:prSet/>
      <dgm:spPr>
        <a:noFill/>
        <a:ln w="38100">
          <a:solidFill>
            <a:srgbClr val="C00000"/>
          </a:solidFill>
        </a:ln>
      </dgm:spPr>
      <dgm:t>
        <a:bodyPr/>
        <a:lstStyle/>
        <a:p>
          <a:endParaRPr lang="en-IN" sz="1600">
            <a:solidFill>
              <a:sysClr val="windowText" lastClr="000000"/>
            </a:solidFill>
          </a:endParaRPr>
        </a:p>
      </dgm:t>
    </dgm:pt>
    <dgm:pt modelId="{722CE3E9-8157-40A6-960C-55129BAF82AE}" type="sibTrans" cxnId="{491082AD-8019-47BE-B704-F632746CF471}">
      <dgm:prSet/>
      <dgm:spPr/>
      <dgm:t>
        <a:bodyPr/>
        <a:lstStyle/>
        <a:p>
          <a:endParaRPr lang="en-IN"/>
        </a:p>
      </dgm:t>
    </dgm:pt>
    <dgm:pt modelId="{1853E6B7-2082-4BD2-A688-7AD247389AAA}">
      <dgm:prSet phldrT="[Text]" custT="1"/>
      <dgm:spPr>
        <a:noFill/>
        <a:ln w="38100">
          <a:solidFill>
            <a:srgbClr val="C00000"/>
          </a:solidFill>
        </a:ln>
      </dgm:spPr>
      <dgm:t>
        <a:bodyPr/>
        <a:lstStyle/>
        <a:p>
          <a:r>
            <a:rPr lang="en-US" sz="1600" dirty="0">
              <a:solidFill>
                <a:sysClr val="windowText" lastClr="000000"/>
              </a:solidFill>
            </a:rPr>
            <a:t>Sec 7 (1)(a)</a:t>
          </a:r>
          <a:endParaRPr lang="en-IN" sz="1600" dirty="0">
            <a:solidFill>
              <a:sysClr val="windowText" lastClr="000000"/>
            </a:solidFill>
          </a:endParaRPr>
        </a:p>
      </dgm:t>
    </dgm:pt>
    <dgm:pt modelId="{12D62EEA-960E-4165-A10D-11DD2B5CC461}" type="parTrans" cxnId="{BB680509-7B41-4941-B9F5-6C03A614EC1A}">
      <dgm:prSet/>
      <dgm:spPr>
        <a:noFill/>
        <a:ln w="38100">
          <a:solidFill>
            <a:srgbClr val="C00000"/>
          </a:solidFill>
        </a:ln>
      </dgm:spPr>
      <dgm:t>
        <a:bodyPr/>
        <a:lstStyle/>
        <a:p>
          <a:endParaRPr lang="en-IN" sz="1600">
            <a:solidFill>
              <a:sysClr val="windowText" lastClr="000000"/>
            </a:solidFill>
          </a:endParaRPr>
        </a:p>
      </dgm:t>
    </dgm:pt>
    <dgm:pt modelId="{532F9A99-5011-4FC6-AAA8-9A0D919F8AE3}" type="sibTrans" cxnId="{BB680509-7B41-4941-B9F5-6C03A614EC1A}">
      <dgm:prSet/>
      <dgm:spPr/>
      <dgm:t>
        <a:bodyPr/>
        <a:lstStyle/>
        <a:p>
          <a:endParaRPr lang="en-IN"/>
        </a:p>
      </dgm:t>
    </dgm:pt>
    <dgm:pt modelId="{792C0528-C637-4258-BDFE-7F6D17BC3FAB}">
      <dgm:prSet phldrT="[Text]" custT="1"/>
      <dgm:spPr>
        <a:noFill/>
        <a:ln w="38100">
          <a:solidFill>
            <a:srgbClr val="C00000"/>
          </a:solidFill>
        </a:ln>
      </dgm:spPr>
      <dgm:t>
        <a:bodyPr/>
        <a:lstStyle/>
        <a:p>
          <a:r>
            <a:rPr lang="en-US" sz="1600" dirty="0">
              <a:solidFill>
                <a:sysClr val="windowText" lastClr="000000"/>
              </a:solidFill>
            </a:rPr>
            <a:t>Sec 7 (1)(b)</a:t>
          </a:r>
          <a:endParaRPr lang="en-IN" sz="1600" dirty="0">
            <a:solidFill>
              <a:sysClr val="windowText" lastClr="000000"/>
            </a:solidFill>
          </a:endParaRPr>
        </a:p>
      </dgm:t>
    </dgm:pt>
    <dgm:pt modelId="{9B9E2D8D-F9A5-4148-8038-E5281DF95973}" type="parTrans" cxnId="{7B362FAE-4DB7-4DC7-85CB-398726F8515D}">
      <dgm:prSet/>
      <dgm:spPr>
        <a:noFill/>
        <a:ln w="38100">
          <a:solidFill>
            <a:srgbClr val="C00000"/>
          </a:solidFill>
        </a:ln>
      </dgm:spPr>
      <dgm:t>
        <a:bodyPr/>
        <a:lstStyle/>
        <a:p>
          <a:endParaRPr lang="en-IN" sz="1600">
            <a:solidFill>
              <a:sysClr val="windowText" lastClr="000000"/>
            </a:solidFill>
          </a:endParaRPr>
        </a:p>
      </dgm:t>
    </dgm:pt>
    <dgm:pt modelId="{A2598955-F18E-4248-BF92-0124F39A33BE}" type="sibTrans" cxnId="{7B362FAE-4DB7-4DC7-85CB-398726F8515D}">
      <dgm:prSet/>
      <dgm:spPr/>
      <dgm:t>
        <a:bodyPr/>
        <a:lstStyle/>
        <a:p>
          <a:endParaRPr lang="en-IN"/>
        </a:p>
      </dgm:t>
    </dgm:pt>
    <dgm:pt modelId="{F6CDCBB4-6CD3-49E7-9528-EFF7167F3C50}">
      <dgm:prSet phldrT="[Text]" custT="1"/>
      <dgm:spPr>
        <a:noFill/>
        <a:ln w="38100">
          <a:solidFill>
            <a:srgbClr val="C00000"/>
          </a:solidFill>
        </a:ln>
      </dgm:spPr>
      <dgm:t>
        <a:bodyPr/>
        <a:lstStyle/>
        <a:p>
          <a:r>
            <a:rPr lang="en-US" sz="1600" dirty="0">
              <a:solidFill>
                <a:sysClr val="windowText" lastClr="000000"/>
              </a:solidFill>
            </a:rPr>
            <a:t>Sec 7 (1)(c)</a:t>
          </a:r>
          <a:br>
            <a:rPr lang="en-US" sz="1600" dirty="0">
              <a:solidFill>
                <a:sysClr val="windowText" lastClr="000000"/>
              </a:solidFill>
            </a:rPr>
          </a:br>
          <a:r>
            <a:rPr lang="en-US" sz="1600" dirty="0">
              <a:solidFill>
                <a:sysClr val="windowText" lastClr="000000"/>
              </a:solidFill>
            </a:rPr>
            <a:t>+</a:t>
          </a:r>
          <a:br>
            <a:rPr lang="en-US" sz="1600" dirty="0">
              <a:solidFill>
                <a:sysClr val="windowText" lastClr="000000"/>
              </a:solidFill>
            </a:rPr>
          </a:br>
          <a:r>
            <a:rPr lang="en-US" sz="1600" dirty="0">
              <a:solidFill>
                <a:sysClr val="windowText" lastClr="000000"/>
              </a:solidFill>
            </a:rPr>
            <a:t>Sch I</a:t>
          </a:r>
          <a:endParaRPr lang="en-IN" sz="1600" dirty="0">
            <a:solidFill>
              <a:sysClr val="windowText" lastClr="000000"/>
            </a:solidFill>
          </a:endParaRPr>
        </a:p>
      </dgm:t>
    </dgm:pt>
    <dgm:pt modelId="{EF3D7AB2-9826-4D92-9C20-D07C92BD661F}" type="parTrans" cxnId="{24A605A7-5A94-4E65-B1E0-2BC09E80AFCD}">
      <dgm:prSet/>
      <dgm:spPr>
        <a:noFill/>
        <a:ln w="38100">
          <a:solidFill>
            <a:srgbClr val="C00000"/>
          </a:solidFill>
        </a:ln>
      </dgm:spPr>
      <dgm:t>
        <a:bodyPr/>
        <a:lstStyle/>
        <a:p>
          <a:endParaRPr lang="en-IN" sz="1600">
            <a:solidFill>
              <a:sysClr val="windowText" lastClr="000000"/>
            </a:solidFill>
          </a:endParaRPr>
        </a:p>
      </dgm:t>
    </dgm:pt>
    <dgm:pt modelId="{FB1EAFFC-1213-40A9-8235-9C336A9A40FC}" type="sibTrans" cxnId="{24A605A7-5A94-4E65-B1E0-2BC09E80AFCD}">
      <dgm:prSet/>
      <dgm:spPr/>
      <dgm:t>
        <a:bodyPr/>
        <a:lstStyle/>
        <a:p>
          <a:endParaRPr lang="en-IN"/>
        </a:p>
      </dgm:t>
    </dgm:pt>
    <dgm:pt modelId="{BDD2EF02-43CE-400F-8274-7998213949FD}">
      <dgm:prSet phldrT="[Text]" custT="1"/>
      <dgm:spPr>
        <a:noFill/>
        <a:ln w="38100">
          <a:solidFill>
            <a:srgbClr val="C00000"/>
          </a:solidFill>
        </a:ln>
      </dgm:spPr>
      <dgm:t>
        <a:bodyPr/>
        <a:lstStyle/>
        <a:p>
          <a:r>
            <a:rPr lang="en-US" sz="1600" dirty="0">
              <a:solidFill>
                <a:sysClr val="windowText" lastClr="000000"/>
              </a:solidFill>
            </a:rPr>
            <a:t>Sec 7 (1A)</a:t>
          </a:r>
          <a:br>
            <a:rPr lang="en-US" sz="1600" dirty="0">
              <a:solidFill>
                <a:sysClr val="windowText" lastClr="000000"/>
              </a:solidFill>
            </a:rPr>
          </a:br>
          <a:r>
            <a:rPr lang="en-US" sz="1600" dirty="0">
              <a:solidFill>
                <a:sysClr val="windowText" lastClr="000000"/>
              </a:solidFill>
            </a:rPr>
            <a:t>+</a:t>
          </a:r>
          <a:br>
            <a:rPr lang="en-US" sz="1600" dirty="0">
              <a:solidFill>
                <a:sysClr val="windowText" lastClr="000000"/>
              </a:solidFill>
            </a:rPr>
          </a:br>
          <a:r>
            <a:rPr lang="en-US" sz="1600" dirty="0">
              <a:solidFill>
                <a:sysClr val="windowText" lastClr="000000"/>
              </a:solidFill>
            </a:rPr>
            <a:t>Sch II</a:t>
          </a:r>
          <a:endParaRPr lang="en-IN" sz="1600" dirty="0">
            <a:solidFill>
              <a:sysClr val="windowText" lastClr="000000"/>
            </a:solidFill>
          </a:endParaRPr>
        </a:p>
      </dgm:t>
    </dgm:pt>
    <dgm:pt modelId="{B7FA3981-28B4-42C1-BA79-C9F85F3C7AD7}" type="parTrans" cxnId="{40C623C9-BB6E-4B83-AE4F-79E7DF9A48B2}">
      <dgm:prSet/>
      <dgm:spPr>
        <a:noFill/>
        <a:ln w="38100">
          <a:solidFill>
            <a:srgbClr val="C00000"/>
          </a:solidFill>
        </a:ln>
      </dgm:spPr>
      <dgm:t>
        <a:bodyPr/>
        <a:lstStyle/>
        <a:p>
          <a:endParaRPr lang="en-IN" sz="1600">
            <a:solidFill>
              <a:sysClr val="windowText" lastClr="000000"/>
            </a:solidFill>
          </a:endParaRPr>
        </a:p>
      </dgm:t>
    </dgm:pt>
    <dgm:pt modelId="{93F41919-0837-480B-A55D-81FAFD6409DB}" type="sibTrans" cxnId="{40C623C9-BB6E-4B83-AE4F-79E7DF9A48B2}">
      <dgm:prSet/>
      <dgm:spPr/>
      <dgm:t>
        <a:bodyPr/>
        <a:lstStyle/>
        <a:p>
          <a:endParaRPr lang="en-IN"/>
        </a:p>
      </dgm:t>
    </dgm:pt>
    <dgm:pt modelId="{ACBDB8BF-A9EE-4C5F-A06C-52EBE335A8D5}">
      <dgm:prSet phldrT="[Text]" custT="1"/>
      <dgm:spPr>
        <a:noFill/>
        <a:ln w="38100">
          <a:solidFill>
            <a:srgbClr val="C00000"/>
          </a:solidFill>
        </a:ln>
      </dgm:spPr>
      <dgm:t>
        <a:bodyPr/>
        <a:lstStyle/>
        <a:p>
          <a:r>
            <a:rPr lang="en-US" sz="1600" dirty="0">
              <a:solidFill>
                <a:sysClr val="windowText" lastClr="000000"/>
              </a:solidFill>
            </a:rPr>
            <a:t>Sec 7(2)</a:t>
          </a:r>
          <a:br>
            <a:rPr lang="en-US" sz="1600" dirty="0">
              <a:solidFill>
                <a:sysClr val="windowText" lastClr="000000"/>
              </a:solidFill>
            </a:rPr>
          </a:br>
          <a:r>
            <a:rPr lang="en-US" sz="1600" dirty="0">
              <a:solidFill>
                <a:sysClr val="windowText" lastClr="000000"/>
              </a:solidFill>
            </a:rPr>
            <a:t>+</a:t>
          </a:r>
          <a:br>
            <a:rPr lang="en-US" sz="1600" dirty="0">
              <a:solidFill>
                <a:sysClr val="windowText" lastClr="000000"/>
              </a:solidFill>
            </a:rPr>
          </a:br>
          <a:r>
            <a:rPr lang="en-US" sz="1600" dirty="0">
              <a:solidFill>
                <a:sysClr val="windowText" lastClr="000000"/>
              </a:solidFill>
            </a:rPr>
            <a:t>Sch III</a:t>
          </a:r>
          <a:endParaRPr lang="en-IN" sz="1600" dirty="0">
            <a:solidFill>
              <a:sysClr val="windowText" lastClr="000000"/>
            </a:solidFill>
          </a:endParaRPr>
        </a:p>
      </dgm:t>
    </dgm:pt>
    <dgm:pt modelId="{5BB29626-8D6A-4221-BC39-D536A1967233}" type="parTrans" cxnId="{7185BC9A-DFC7-4C54-9CB3-5E79DE9670F9}">
      <dgm:prSet/>
      <dgm:spPr>
        <a:noFill/>
        <a:ln w="38100">
          <a:solidFill>
            <a:srgbClr val="C00000"/>
          </a:solidFill>
        </a:ln>
      </dgm:spPr>
      <dgm:t>
        <a:bodyPr/>
        <a:lstStyle/>
        <a:p>
          <a:endParaRPr lang="en-IN" sz="1600">
            <a:solidFill>
              <a:sysClr val="windowText" lastClr="000000"/>
            </a:solidFill>
          </a:endParaRPr>
        </a:p>
      </dgm:t>
    </dgm:pt>
    <dgm:pt modelId="{0B971C61-D353-4577-A339-9DD9FD7B5E0F}" type="sibTrans" cxnId="{7185BC9A-DFC7-4C54-9CB3-5E79DE9670F9}">
      <dgm:prSet/>
      <dgm:spPr/>
      <dgm:t>
        <a:bodyPr/>
        <a:lstStyle/>
        <a:p>
          <a:endParaRPr lang="en-IN"/>
        </a:p>
      </dgm:t>
    </dgm:pt>
    <dgm:pt modelId="{6B81AB26-D13E-4219-8395-4BD3911842A1}">
      <dgm:prSet phldrT="[Text]" custT="1"/>
      <dgm:spPr>
        <a:noFill/>
        <a:ln w="38100">
          <a:solidFill>
            <a:srgbClr val="C00000"/>
          </a:solidFill>
        </a:ln>
      </dgm:spPr>
      <dgm:t>
        <a:bodyPr/>
        <a:lstStyle/>
        <a:p>
          <a:r>
            <a:rPr lang="en-US" sz="1600" dirty="0">
              <a:solidFill>
                <a:sysClr val="windowText" lastClr="000000"/>
              </a:solidFill>
            </a:rPr>
            <a:t>Supply of goods or services for consideration in course or furtherance of business</a:t>
          </a:r>
          <a:endParaRPr lang="en-IN" sz="1600" dirty="0">
            <a:solidFill>
              <a:sysClr val="windowText" lastClr="000000"/>
            </a:solidFill>
          </a:endParaRPr>
        </a:p>
      </dgm:t>
    </dgm:pt>
    <dgm:pt modelId="{DD5E0921-429E-42E2-8B59-C902789A8006}" type="parTrans" cxnId="{0F8AD40A-AD6A-4CD8-87AE-4CA58BF84CED}">
      <dgm:prSet/>
      <dgm:spPr>
        <a:noFill/>
        <a:ln w="38100">
          <a:solidFill>
            <a:srgbClr val="C00000"/>
          </a:solidFill>
        </a:ln>
      </dgm:spPr>
      <dgm:t>
        <a:bodyPr/>
        <a:lstStyle/>
        <a:p>
          <a:endParaRPr lang="en-IN" sz="1600">
            <a:solidFill>
              <a:sysClr val="windowText" lastClr="000000"/>
            </a:solidFill>
          </a:endParaRPr>
        </a:p>
      </dgm:t>
    </dgm:pt>
    <dgm:pt modelId="{4AB19008-AF27-458B-A31D-5E5B146F1C3B}" type="sibTrans" cxnId="{0F8AD40A-AD6A-4CD8-87AE-4CA58BF84CED}">
      <dgm:prSet/>
      <dgm:spPr/>
      <dgm:t>
        <a:bodyPr/>
        <a:lstStyle/>
        <a:p>
          <a:endParaRPr lang="en-IN"/>
        </a:p>
      </dgm:t>
    </dgm:pt>
    <dgm:pt modelId="{7FF13685-D340-4E7A-92F8-65C79135349E}">
      <dgm:prSet phldrT="[Text]" custT="1"/>
      <dgm:spPr>
        <a:noFill/>
        <a:ln w="38100">
          <a:solidFill>
            <a:srgbClr val="C00000"/>
          </a:solidFill>
        </a:ln>
      </dgm:spPr>
      <dgm:t>
        <a:bodyPr/>
        <a:lstStyle/>
        <a:p>
          <a:r>
            <a:rPr lang="en-US" sz="1600" dirty="0">
              <a:solidFill>
                <a:sysClr val="windowText" lastClr="000000"/>
              </a:solidFill>
            </a:rPr>
            <a:t>Import of services for consideration whether or not in ordinary course  or furtherance of business</a:t>
          </a:r>
          <a:endParaRPr lang="en-IN" sz="1600" dirty="0">
            <a:solidFill>
              <a:sysClr val="windowText" lastClr="000000"/>
            </a:solidFill>
          </a:endParaRPr>
        </a:p>
      </dgm:t>
    </dgm:pt>
    <dgm:pt modelId="{0A3D0EC7-4863-44F9-B005-7EDD5B5F28AA}" type="parTrans" cxnId="{5B67FD6E-4CED-452E-8AF7-18B6C4C5F68E}">
      <dgm:prSet/>
      <dgm:spPr>
        <a:noFill/>
        <a:ln w="38100">
          <a:solidFill>
            <a:srgbClr val="C00000"/>
          </a:solidFill>
        </a:ln>
      </dgm:spPr>
      <dgm:t>
        <a:bodyPr/>
        <a:lstStyle/>
        <a:p>
          <a:endParaRPr lang="en-IN" sz="1600">
            <a:solidFill>
              <a:sysClr val="windowText" lastClr="000000"/>
            </a:solidFill>
          </a:endParaRPr>
        </a:p>
      </dgm:t>
    </dgm:pt>
    <dgm:pt modelId="{A0A8909A-E546-4931-9B9A-2EFDB9FB2535}" type="sibTrans" cxnId="{5B67FD6E-4CED-452E-8AF7-18B6C4C5F68E}">
      <dgm:prSet/>
      <dgm:spPr/>
      <dgm:t>
        <a:bodyPr/>
        <a:lstStyle/>
        <a:p>
          <a:endParaRPr lang="en-IN"/>
        </a:p>
      </dgm:t>
    </dgm:pt>
    <dgm:pt modelId="{5AA0F244-F13D-4DF5-B396-D4C835D24344}">
      <dgm:prSet phldrT="[Text]" custT="1"/>
      <dgm:spPr>
        <a:noFill/>
        <a:ln w="38100">
          <a:solidFill>
            <a:srgbClr val="C00000"/>
          </a:solidFill>
        </a:ln>
      </dgm:spPr>
      <dgm:t>
        <a:bodyPr/>
        <a:lstStyle/>
        <a:p>
          <a:r>
            <a:rPr lang="en-US" sz="1600" dirty="0">
              <a:solidFill>
                <a:sysClr val="windowText" lastClr="000000"/>
              </a:solidFill>
            </a:rPr>
            <a:t>Supply of goods or services without consideration</a:t>
          </a:r>
          <a:br>
            <a:rPr lang="en-US" sz="1600" dirty="0">
              <a:solidFill>
                <a:sysClr val="windowText" lastClr="000000"/>
              </a:solidFill>
            </a:rPr>
          </a:br>
          <a:r>
            <a:rPr lang="en-US" sz="1600" dirty="0">
              <a:solidFill>
                <a:sysClr val="windowText" lastClr="000000"/>
              </a:solidFill>
            </a:rPr>
            <a:t>(Deemed Supply)</a:t>
          </a:r>
          <a:endParaRPr lang="en-IN" sz="1600" dirty="0">
            <a:solidFill>
              <a:sysClr val="windowText" lastClr="000000"/>
            </a:solidFill>
          </a:endParaRPr>
        </a:p>
      </dgm:t>
    </dgm:pt>
    <dgm:pt modelId="{A20903E9-C523-4E67-A772-364783D031C1}" type="parTrans" cxnId="{945A1484-E2AC-433E-AB62-232E01259240}">
      <dgm:prSet/>
      <dgm:spPr>
        <a:noFill/>
        <a:ln w="38100">
          <a:solidFill>
            <a:srgbClr val="C00000"/>
          </a:solidFill>
        </a:ln>
      </dgm:spPr>
      <dgm:t>
        <a:bodyPr/>
        <a:lstStyle/>
        <a:p>
          <a:endParaRPr lang="en-IN" sz="1600">
            <a:solidFill>
              <a:sysClr val="windowText" lastClr="000000"/>
            </a:solidFill>
          </a:endParaRPr>
        </a:p>
      </dgm:t>
    </dgm:pt>
    <dgm:pt modelId="{4CCED20B-2938-4079-882D-023591B24D30}" type="sibTrans" cxnId="{945A1484-E2AC-433E-AB62-232E01259240}">
      <dgm:prSet/>
      <dgm:spPr/>
      <dgm:t>
        <a:bodyPr/>
        <a:lstStyle/>
        <a:p>
          <a:endParaRPr lang="en-IN"/>
        </a:p>
      </dgm:t>
    </dgm:pt>
    <dgm:pt modelId="{50DF0D62-466D-43D2-8408-D29A4937667C}">
      <dgm:prSet phldrT="[Text]" custT="1"/>
      <dgm:spPr>
        <a:noFill/>
        <a:ln w="38100">
          <a:solidFill>
            <a:srgbClr val="C00000"/>
          </a:solidFill>
        </a:ln>
      </dgm:spPr>
      <dgm:t>
        <a:bodyPr/>
        <a:lstStyle/>
        <a:p>
          <a:r>
            <a:rPr lang="en-US" sz="1600" dirty="0">
              <a:solidFill>
                <a:sysClr val="windowText" lastClr="000000"/>
              </a:solidFill>
            </a:rPr>
            <a:t>Activities to be treated as supply of goods or supply of service ?</a:t>
          </a:r>
          <a:endParaRPr lang="en-IN" sz="1600" dirty="0">
            <a:solidFill>
              <a:sysClr val="windowText" lastClr="000000"/>
            </a:solidFill>
          </a:endParaRPr>
        </a:p>
      </dgm:t>
    </dgm:pt>
    <dgm:pt modelId="{7428D812-824A-47B4-98B5-B38CAB4FC5D1}" type="parTrans" cxnId="{8BD8DFA1-3463-4669-9C1E-D9EA029F1364}">
      <dgm:prSet/>
      <dgm:spPr>
        <a:noFill/>
        <a:ln w="38100">
          <a:solidFill>
            <a:srgbClr val="C00000"/>
          </a:solidFill>
        </a:ln>
      </dgm:spPr>
      <dgm:t>
        <a:bodyPr/>
        <a:lstStyle/>
        <a:p>
          <a:endParaRPr lang="en-IN" sz="1600">
            <a:solidFill>
              <a:sysClr val="windowText" lastClr="000000"/>
            </a:solidFill>
          </a:endParaRPr>
        </a:p>
      </dgm:t>
    </dgm:pt>
    <dgm:pt modelId="{819F3414-7CEF-4653-8DD9-C216212052CC}" type="sibTrans" cxnId="{8BD8DFA1-3463-4669-9C1E-D9EA029F1364}">
      <dgm:prSet/>
      <dgm:spPr/>
      <dgm:t>
        <a:bodyPr/>
        <a:lstStyle/>
        <a:p>
          <a:endParaRPr lang="en-IN"/>
        </a:p>
      </dgm:t>
    </dgm:pt>
    <dgm:pt modelId="{FB931437-8997-453D-BB7E-45CA939B897E}">
      <dgm:prSet phldrT="[Text]" custT="1"/>
      <dgm:spPr>
        <a:noFill/>
        <a:ln w="38100">
          <a:solidFill>
            <a:srgbClr val="C00000"/>
          </a:solidFill>
        </a:ln>
      </dgm:spPr>
      <dgm:t>
        <a:bodyPr/>
        <a:lstStyle/>
        <a:p>
          <a:r>
            <a:rPr lang="en-US" sz="1600" dirty="0">
              <a:solidFill>
                <a:sysClr val="windowText" lastClr="000000"/>
              </a:solidFill>
            </a:rPr>
            <a:t>Activities not to be treated as supply </a:t>
          </a:r>
          <a:br>
            <a:rPr lang="en-US" sz="1600" dirty="0">
              <a:solidFill>
                <a:sysClr val="windowText" lastClr="000000"/>
              </a:solidFill>
            </a:rPr>
          </a:br>
          <a:r>
            <a:rPr lang="en-US" sz="1600" dirty="0">
              <a:solidFill>
                <a:sysClr val="windowText" lastClr="000000"/>
              </a:solidFill>
            </a:rPr>
            <a:t>(Negative list)</a:t>
          </a:r>
          <a:endParaRPr lang="en-IN" sz="1600" dirty="0">
            <a:solidFill>
              <a:sysClr val="windowText" lastClr="000000"/>
            </a:solidFill>
          </a:endParaRPr>
        </a:p>
      </dgm:t>
    </dgm:pt>
    <dgm:pt modelId="{B5C79D87-C022-4EF1-B264-0C61E5EA67E0}" type="parTrans" cxnId="{7DED6BEC-AC29-4ABA-B963-36136B7D64AC}">
      <dgm:prSet/>
      <dgm:spPr>
        <a:noFill/>
        <a:ln w="38100">
          <a:solidFill>
            <a:srgbClr val="C00000"/>
          </a:solidFill>
        </a:ln>
      </dgm:spPr>
      <dgm:t>
        <a:bodyPr/>
        <a:lstStyle/>
        <a:p>
          <a:endParaRPr lang="en-IN" sz="1600">
            <a:solidFill>
              <a:sysClr val="windowText" lastClr="000000"/>
            </a:solidFill>
          </a:endParaRPr>
        </a:p>
      </dgm:t>
    </dgm:pt>
    <dgm:pt modelId="{7A41CC43-3199-4177-8E92-955679C94153}" type="sibTrans" cxnId="{7DED6BEC-AC29-4ABA-B963-36136B7D64AC}">
      <dgm:prSet/>
      <dgm:spPr/>
      <dgm:t>
        <a:bodyPr/>
        <a:lstStyle/>
        <a:p>
          <a:endParaRPr lang="en-IN"/>
        </a:p>
      </dgm:t>
    </dgm:pt>
    <dgm:pt modelId="{F78F37AD-1A7A-466C-A689-40F05F85F480}" type="pres">
      <dgm:prSet presAssocID="{2E2F7B95-3246-474A-97AC-0B8F804CD26F}" presName="mainComposite" presStyleCnt="0">
        <dgm:presLayoutVars>
          <dgm:chPref val="1"/>
          <dgm:dir/>
          <dgm:animOne val="branch"/>
          <dgm:animLvl val="lvl"/>
          <dgm:resizeHandles val="exact"/>
        </dgm:presLayoutVars>
      </dgm:prSet>
      <dgm:spPr/>
    </dgm:pt>
    <dgm:pt modelId="{F42B303B-9B81-40FD-B7E7-2585626B5833}" type="pres">
      <dgm:prSet presAssocID="{2E2F7B95-3246-474A-97AC-0B8F804CD26F}" presName="hierFlow" presStyleCnt="0"/>
      <dgm:spPr/>
    </dgm:pt>
    <dgm:pt modelId="{C2B8A8D7-8451-459D-91F5-A98BDF8205DC}" type="pres">
      <dgm:prSet presAssocID="{2E2F7B95-3246-474A-97AC-0B8F804CD26F}" presName="hierChild1" presStyleCnt="0">
        <dgm:presLayoutVars>
          <dgm:chPref val="1"/>
          <dgm:animOne val="branch"/>
          <dgm:animLvl val="lvl"/>
        </dgm:presLayoutVars>
      </dgm:prSet>
      <dgm:spPr/>
    </dgm:pt>
    <dgm:pt modelId="{C5BDC03E-D291-4735-9A14-44F35EB6FCC8}" type="pres">
      <dgm:prSet presAssocID="{F6768D17-618E-475F-B56E-9E754AEFD256}" presName="Name14" presStyleCnt="0"/>
      <dgm:spPr/>
    </dgm:pt>
    <dgm:pt modelId="{ED032BAA-3462-4DEF-B9EF-AF4B9E0F1DDF}" type="pres">
      <dgm:prSet presAssocID="{F6768D17-618E-475F-B56E-9E754AEFD256}" presName="level1Shape" presStyleLbl="node0" presStyleIdx="0" presStyleCnt="1" custScaleX="124807" custScaleY="61982" custLinFactNeighborX="-97025" custLinFactNeighborY="-10738">
        <dgm:presLayoutVars>
          <dgm:chPref val="3"/>
        </dgm:presLayoutVars>
      </dgm:prSet>
      <dgm:spPr/>
    </dgm:pt>
    <dgm:pt modelId="{282AE178-9E02-4F80-B28F-8D5B514D8060}" type="pres">
      <dgm:prSet presAssocID="{F6768D17-618E-475F-B56E-9E754AEFD256}" presName="hierChild2" presStyleCnt="0"/>
      <dgm:spPr/>
    </dgm:pt>
    <dgm:pt modelId="{1088D829-C0AC-4C96-9A75-CF61FEC3A3C9}" type="pres">
      <dgm:prSet presAssocID="{6091B879-5378-4B24-A753-B4E2C3E2CC0C}" presName="Name19" presStyleLbl="parChTrans1D2" presStyleIdx="0" presStyleCnt="2"/>
      <dgm:spPr/>
    </dgm:pt>
    <dgm:pt modelId="{7A8203E4-E3B8-4362-A139-8E6EB316C964}" type="pres">
      <dgm:prSet presAssocID="{05337643-9C8A-438F-A603-6567ABCD91AF}" presName="Name21" presStyleCnt="0"/>
      <dgm:spPr/>
    </dgm:pt>
    <dgm:pt modelId="{34FD1877-B2B1-4C89-BA48-5B2187A0F714}" type="pres">
      <dgm:prSet presAssocID="{05337643-9C8A-438F-A603-6567ABCD91AF}" presName="level2Shape" presStyleLbl="node2" presStyleIdx="0" presStyleCnt="2" custScaleY="46094"/>
      <dgm:spPr/>
    </dgm:pt>
    <dgm:pt modelId="{E1E425A5-2A2E-4E07-8574-69E3A4683E2C}" type="pres">
      <dgm:prSet presAssocID="{05337643-9C8A-438F-A603-6567ABCD91AF}" presName="hierChild3" presStyleCnt="0"/>
      <dgm:spPr/>
    </dgm:pt>
    <dgm:pt modelId="{A4A40188-56F0-4FD2-B1C8-1BA785219FB9}" type="pres">
      <dgm:prSet presAssocID="{12D62EEA-960E-4165-A10D-11DD2B5CC461}" presName="Name19" presStyleLbl="parChTrans1D3" presStyleIdx="0" presStyleCnt="5"/>
      <dgm:spPr/>
    </dgm:pt>
    <dgm:pt modelId="{47790EBE-58DC-46B3-A64D-084A9940CDD6}" type="pres">
      <dgm:prSet presAssocID="{1853E6B7-2082-4BD2-A688-7AD247389AAA}" presName="Name21" presStyleCnt="0"/>
      <dgm:spPr/>
    </dgm:pt>
    <dgm:pt modelId="{73CFB124-662C-4878-AC6B-85B6213F9B35}" type="pres">
      <dgm:prSet presAssocID="{1853E6B7-2082-4BD2-A688-7AD247389AAA}" presName="level2Shape" presStyleLbl="node3" presStyleIdx="0" presStyleCnt="5" custScaleY="84990"/>
      <dgm:spPr/>
    </dgm:pt>
    <dgm:pt modelId="{C4A72626-30A7-486B-90F0-F95C2AC5B6CA}" type="pres">
      <dgm:prSet presAssocID="{1853E6B7-2082-4BD2-A688-7AD247389AAA}" presName="hierChild3" presStyleCnt="0"/>
      <dgm:spPr/>
    </dgm:pt>
    <dgm:pt modelId="{40C8F188-031D-4BAE-9DD6-0732B57D662E}" type="pres">
      <dgm:prSet presAssocID="{DD5E0921-429E-42E2-8B59-C902789A8006}" presName="Name19" presStyleLbl="parChTrans1D4" presStyleIdx="0" presStyleCnt="5"/>
      <dgm:spPr/>
    </dgm:pt>
    <dgm:pt modelId="{C479A75F-0660-47BB-86D3-DEF75A3361D6}" type="pres">
      <dgm:prSet presAssocID="{6B81AB26-D13E-4219-8395-4BD3911842A1}" presName="Name21" presStyleCnt="0"/>
      <dgm:spPr/>
    </dgm:pt>
    <dgm:pt modelId="{60D7EC47-1EB3-4296-B532-26B6DE71BC78}" type="pres">
      <dgm:prSet presAssocID="{6B81AB26-D13E-4219-8395-4BD3911842A1}" presName="level2Shape" presStyleLbl="node4" presStyleIdx="0" presStyleCnt="5" custScaleY="127850"/>
      <dgm:spPr/>
    </dgm:pt>
    <dgm:pt modelId="{78EF9098-3444-4EBC-B2E4-6D0D552EF356}" type="pres">
      <dgm:prSet presAssocID="{6B81AB26-D13E-4219-8395-4BD3911842A1}" presName="hierChild3" presStyleCnt="0"/>
      <dgm:spPr/>
    </dgm:pt>
    <dgm:pt modelId="{8BD4C633-7808-4109-A66A-5026CB6B15F8}" type="pres">
      <dgm:prSet presAssocID="{9B9E2D8D-F9A5-4148-8038-E5281DF95973}" presName="Name19" presStyleLbl="parChTrans1D3" presStyleIdx="1" presStyleCnt="5"/>
      <dgm:spPr/>
    </dgm:pt>
    <dgm:pt modelId="{D9D787F0-E001-4A2F-B69E-4705DEF7F803}" type="pres">
      <dgm:prSet presAssocID="{792C0528-C637-4258-BDFE-7F6D17BC3FAB}" presName="Name21" presStyleCnt="0"/>
      <dgm:spPr/>
    </dgm:pt>
    <dgm:pt modelId="{A920824B-C42D-4E28-8DA4-DADDDD880AEB}" type="pres">
      <dgm:prSet presAssocID="{792C0528-C637-4258-BDFE-7F6D17BC3FAB}" presName="level2Shape" presStyleLbl="node3" presStyleIdx="1" presStyleCnt="5" custScaleY="84990" custLinFactNeighborX="0" custLinFactNeighborY="-465"/>
      <dgm:spPr/>
    </dgm:pt>
    <dgm:pt modelId="{E2E04E56-F57F-48D5-9657-FF98C6090F27}" type="pres">
      <dgm:prSet presAssocID="{792C0528-C637-4258-BDFE-7F6D17BC3FAB}" presName="hierChild3" presStyleCnt="0"/>
      <dgm:spPr/>
    </dgm:pt>
    <dgm:pt modelId="{8061F726-00B3-4451-A204-A774D47429CC}" type="pres">
      <dgm:prSet presAssocID="{0A3D0EC7-4863-44F9-B005-7EDD5B5F28AA}" presName="Name19" presStyleLbl="parChTrans1D4" presStyleIdx="1" presStyleCnt="5"/>
      <dgm:spPr/>
    </dgm:pt>
    <dgm:pt modelId="{21548CAF-E480-4CA7-9E0B-683588B04521}" type="pres">
      <dgm:prSet presAssocID="{7FF13685-D340-4E7A-92F8-65C79135349E}" presName="Name21" presStyleCnt="0"/>
      <dgm:spPr/>
    </dgm:pt>
    <dgm:pt modelId="{737A61B1-0E81-474C-831F-ED5D43FC6628}" type="pres">
      <dgm:prSet presAssocID="{7FF13685-D340-4E7A-92F8-65C79135349E}" presName="level2Shape" presStyleLbl="node4" presStyleIdx="1" presStyleCnt="5" custScaleY="127850"/>
      <dgm:spPr/>
    </dgm:pt>
    <dgm:pt modelId="{2C7EBD39-076D-4030-9706-89045D1147F3}" type="pres">
      <dgm:prSet presAssocID="{7FF13685-D340-4E7A-92F8-65C79135349E}" presName="hierChild3" presStyleCnt="0"/>
      <dgm:spPr/>
    </dgm:pt>
    <dgm:pt modelId="{561D4B78-B98D-4451-85D0-E8D818C140FC}" type="pres">
      <dgm:prSet presAssocID="{EF3D7AB2-9826-4D92-9C20-D07C92BD661F}" presName="Name19" presStyleLbl="parChTrans1D3" presStyleIdx="2" presStyleCnt="5"/>
      <dgm:spPr/>
    </dgm:pt>
    <dgm:pt modelId="{20FE9172-9143-4149-B69C-A1B835AC0603}" type="pres">
      <dgm:prSet presAssocID="{F6CDCBB4-6CD3-49E7-9528-EFF7167F3C50}" presName="Name21" presStyleCnt="0"/>
      <dgm:spPr/>
    </dgm:pt>
    <dgm:pt modelId="{614FAF27-4B91-4C50-B215-2920E95E8F78}" type="pres">
      <dgm:prSet presAssocID="{F6CDCBB4-6CD3-49E7-9528-EFF7167F3C50}" presName="level2Shape" presStyleLbl="node3" presStyleIdx="2" presStyleCnt="5" custScaleY="84990" custLinFactNeighborX="0" custLinFactNeighborY="-465"/>
      <dgm:spPr/>
    </dgm:pt>
    <dgm:pt modelId="{0963DB7B-0B64-4A13-9DAE-5CF82FFEEB09}" type="pres">
      <dgm:prSet presAssocID="{F6CDCBB4-6CD3-49E7-9528-EFF7167F3C50}" presName="hierChild3" presStyleCnt="0"/>
      <dgm:spPr/>
    </dgm:pt>
    <dgm:pt modelId="{5DEE71D4-8FAB-4ACD-A651-13742A82F598}" type="pres">
      <dgm:prSet presAssocID="{A20903E9-C523-4E67-A772-364783D031C1}" presName="Name19" presStyleLbl="parChTrans1D4" presStyleIdx="2" presStyleCnt="5"/>
      <dgm:spPr/>
    </dgm:pt>
    <dgm:pt modelId="{B9DA955F-3720-4155-A4CD-CE0472DC1ED1}" type="pres">
      <dgm:prSet presAssocID="{5AA0F244-F13D-4DF5-B396-D4C835D24344}" presName="Name21" presStyleCnt="0"/>
      <dgm:spPr/>
    </dgm:pt>
    <dgm:pt modelId="{30D71117-2814-4F22-8122-0120F9C7C2A0}" type="pres">
      <dgm:prSet presAssocID="{5AA0F244-F13D-4DF5-B396-D4C835D24344}" presName="level2Shape" presStyleLbl="node4" presStyleIdx="2" presStyleCnt="5" custScaleY="127850"/>
      <dgm:spPr/>
    </dgm:pt>
    <dgm:pt modelId="{6F3A07B5-7769-4FA3-A5AE-AFDD9243E952}" type="pres">
      <dgm:prSet presAssocID="{5AA0F244-F13D-4DF5-B396-D4C835D24344}" presName="hierChild3" presStyleCnt="0"/>
      <dgm:spPr/>
    </dgm:pt>
    <dgm:pt modelId="{594E1F91-01C0-43C3-90A7-7C15B69B4499}" type="pres">
      <dgm:prSet presAssocID="{B7FA3981-28B4-42C1-BA79-C9F85F3C7AD7}" presName="Name19" presStyleLbl="parChTrans1D3" presStyleIdx="3" presStyleCnt="5"/>
      <dgm:spPr/>
    </dgm:pt>
    <dgm:pt modelId="{88320D1A-A4A9-40AF-A834-05370435EA98}" type="pres">
      <dgm:prSet presAssocID="{BDD2EF02-43CE-400F-8274-7998213949FD}" presName="Name21" presStyleCnt="0"/>
      <dgm:spPr/>
    </dgm:pt>
    <dgm:pt modelId="{5692668E-F3AE-4064-9C34-1FAAB6B3F04B}" type="pres">
      <dgm:prSet presAssocID="{BDD2EF02-43CE-400F-8274-7998213949FD}" presName="level2Shape" presStyleLbl="node3" presStyleIdx="3" presStyleCnt="5" custScaleY="84990" custLinFactNeighborX="303" custLinFactNeighborY="-465"/>
      <dgm:spPr/>
    </dgm:pt>
    <dgm:pt modelId="{5E35A83F-D986-41B4-8BBD-41C1A20A3CA1}" type="pres">
      <dgm:prSet presAssocID="{BDD2EF02-43CE-400F-8274-7998213949FD}" presName="hierChild3" presStyleCnt="0"/>
      <dgm:spPr/>
    </dgm:pt>
    <dgm:pt modelId="{83E3A4E9-10FB-4806-A399-F3F9595C6DDA}" type="pres">
      <dgm:prSet presAssocID="{7428D812-824A-47B4-98B5-B38CAB4FC5D1}" presName="Name19" presStyleLbl="parChTrans1D4" presStyleIdx="3" presStyleCnt="5"/>
      <dgm:spPr/>
    </dgm:pt>
    <dgm:pt modelId="{2B8A177E-0183-4BBA-ACE5-2351D0A749CD}" type="pres">
      <dgm:prSet presAssocID="{50DF0D62-466D-43D2-8408-D29A4937667C}" presName="Name21" presStyleCnt="0"/>
      <dgm:spPr/>
    </dgm:pt>
    <dgm:pt modelId="{5F837206-31C0-44F8-874C-BC897B49DA96}" type="pres">
      <dgm:prSet presAssocID="{50DF0D62-466D-43D2-8408-D29A4937667C}" presName="level2Shape" presStyleLbl="node4" presStyleIdx="3" presStyleCnt="5" custScaleY="127850"/>
      <dgm:spPr/>
    </dgm:pt>
    <dgm:pt modelId="{D6EDD6F8-CEBE-45AB-92DD-506E5AFE5898}" type="pres">
      <dgm:prSet presAssocID="{50DF0D62-466D-43D2-8408-D29A4937667C}" presName="hierChild3" presStyleCnt="0"/>
      <dgm:spPr/>
    </dgm:pt>
    <dgm:pt modelId="{F714AD0D-4D06-40B1-AAA0-70A7A12E7940}" type="pres">
      <dgm:prSet presAssocID="{E8FE4B12-0533-4BAD-AB0F-26259CEA50DF}" presName="Name19" presStyleLbl="parChTrans1D2" presStyleIdx="1" presStyleCnt="2"/>
      <dgm:spPr/>
    </dgm:pt>
    <dgm:pt modelId="{717861F5-9D8F-42F4-9AAF-D503564D2890}" type="pres">
      <dgm:prSet presAssocID="{D11E9A9C-2E3C-44DE-AE54-46D6ED9C374E}" presName="Name21" presStyleCnt="0"/>
      <dgm:spPr/>
    </dgm:pt>
    <dgm:pt modelId="{0F3FE4AA-C30B-4DB7-B4BA-C36FD7982F57}" type="pres">
      <dgm:prSet presAssocID="{D11E9A9C-2E3C-44DE-AE54-46D6ED9C374E}" presName="level2Shape" presStyleLbl="node2" presStyleIdx="1" presStyleCnt="2" custScaleY="46094"/>
      <dgm:spPr/>
    </dgm:pt>
    <dgm:pt modelId="{6B039B7A-0175-4AF5-89A1-03BE0F827E9A}" type="pres">
      <dgm:prSet presAssocID="{D11E9A9C-2E3C-44DE-AE54-46D6ED9C374E}" presName="hierChild3" presStyleCnt="0"/>
      <dgm:spPr/>
    </dgm:pt>
    <dgm:pt modelId="{85F78419-D774-4B33-BFFB-4C86EED9D471}" type="pres">
      <dgm:prSet presAssocID="{5BB29626-8D6A-4221-BC39-D536A1967233}" presName="Name19" presStyleLbl="parChTrans1D3" presStyleIdx="4" presStyleCnt="5"/>
      <dgm:spPr/>
    </dgm:pt>
    <dgm:pt modelId="{26810A28-1A51-4600-A9C1-5D3F99BE0393}" type="pres">
      <dgm:prSet presAssocID="{ACBDB8BF-A9EE-4C5F-A06C-52EBE335A8D5}" presName="Name21" presStyleCnt="0"/>
      <dgm:spPr/>
    </dgm:pt>
    <dgm:pt modelId="{59D78FA6-3342-4174-8FE9-B442EC5C142D}" type="pres">
      <dgm:prSet presAssocID="{ACBDB8BF-A9EE-4C5F-A06C-52EBE335A8D5}" presName="level2Shape" presStyleLbl="node3" presStyleIdx="4" presStyleCnt="5" custScaleY="84990" custLinFactNeighborX="303" custLinFactNeighborY="-465"/>
      <dgm:spPr/>
    </dgm:pt>
    <dgm:pt modelId="{D2C0F617-D2EC-4DCA-8048-E3B68FDA19EB}" type="pres">
      <dgm:prSet presAssocID="{ACBDB8BF-A9EE-4C5F-A06C-52EBE335A8D5}" presName="hierChild3" presStyleCnt="0"/>
      <dgm:spPr/>
    </dgm:pt>
    <dgm:pt modelId="{F913E2AD-1E3F-4912-8CCF-63631A50FAB1}" type="pres">
      <dgm:prSet presAssocID="{B5C79D87-C022-4EF1-B264-0C61E5EA67E0}" presName="Name19" presStyleLbl="parChTrans1D4" presStyleIdx="4" presStyleCnt="5"/>
      <dgm:spPr/>
    </dgm:pt>
    <dgm:pt modelId="{18968F42-4255-4E05-B53F-B1DA857F879E}" type="pres">
      <dgm:prSet presAssocID="{FB931437-8997-453D-BB7E-45CA939B897E}" presName="Name21" presStyleCnt="0"/>
      <dgm:spPr/>
    </dgm:pt>
    <dgm:pt modelId="{D50A9B47-7F0B-48DA-9E8A-684B62C56429}" type="pres">
      <dgm:prSet presAssocID="{FB931437-8997-453D-BB7E-45CA939B897E}" presName="level2Shape" presStyleLbl="node4" presStyleIdx="4" presStyleCnt="5" custScaleY="127850"/>
      <dgm:spPr/>
    </dgm:pt>
    <dgm:pt modelId="{A9E0BE19-4E45-45F6-A043-23B5F94DF5A8}" type="pres">
      <dgm:prSet presAssocID="{FB931437-8997-453D-BB7E-45CA939B897E}" presName="hierChild3" presStyleCnt="0"/>
      <dgm:spPr/>
    </dgm:pt>
    <dgm:pt modelId="{CD61E39F-72ED-43DC-B778-433D00BEFC60}" type="pres">
      <dgm:prSet presAssocID="{2E2F7B95-3246-474A-97AC-0B8F804CD26F}" presName="bgShapesFlow" presStyleCnt="0"/>
      <dgm:spPr/>
    </dgm:pt>
  </dgm:ptLst>
  <dgm:cxnLst>
    <dgm:cxn modelId="{B484D002-CAF3-42F1-AC00-720029624289}" type="presOf" srcId="{0A3D0EC7-4863-44F9-B005-7EDD5B5F28AA}" destId="{8061F726-00B3-4451-A204-A774D47429CC}" srcOrd="0" destOrd="0" presId="urn:microsoft.com/office/officeart/2005/8/layout/hierarchy6"/>
    <dgm:cxn modelId="{BB680509-7B41-4941-B9F5-6C03A614EC1A}" srcId="{05337643-9C8A-438F-A603-6567ABCD91AF}" destId="{1853E6B7-2082-4BD2-A688-7AD247389AAA}" srcOrd="0" destOrd="0" parTransId="{12D62EEA-960E-4165-A10D-11DD2B5CC461}" sibTransId="{532F9A99-5011-4FC6-AAA8-9A0D919F8AE3}"/>
    <dgm:cxn modelId="{0F8AD40A-AD6A-4CD8-87AE-4CA58BF84CED}" srcId="{1853E6B7-2082-4BD2-A688-7AD247389AAA}" destId="{6B81AB26-D13E-4219-8395-4BD3911842A1}" srcOrd="0" destOrd="0" parTransId="{DD5E0921-429E-42E2-8B59-C902789A8006}" sibTransId="{4AB19008-AF27-458B-A31D-5E5B146F1C3B}"/>
    <dgm:cxn modelId="{9B27891E-B43E-4FF1-9133-091BBBB9C3B2}" type="presOf" srcId="{50DF0D62-466D-43D2-8408-D29A4937667C}" destId="{5F837206-31C0-44F8-874C-BC897B49DA96}" srcOrd="0" destOrd="0" presId="urn:microsoft.com/office/officeart/2005/8/layout/hierarchy6"/>
    <dgm:cxn modelId="{DA622025-3EE7-4383-9589-EE36D7433ACF}" type="presOf" srcId="{E8FE4B12-0533-4BAD-AB0F-26259CEA50DF}" destId="{F714AD0D-4D06-40B1-AAA0-70A7A12E7940}" srcOrd="0" destOrd="0" presId="urn:microsoft.com/office/officeart/2005/8/layout/hierarchy6"/>
    <dgm:cxn modelId="{A4CB1726-8CDE-4712-8637-C055D7F4580F}" type="presOf" srcId="{BDD2EF02-43CE-400F-8274-7998213949FD}" destId="{5692668E-F3AE-4064-9C34-1FAAB6B3F04B}" srcOrd="0" destOrd="0" presId="urn:microsoft.com/office/officeart/2005/8/layout/hierarchy6"/>
    <dgm:cxn modelId="{8ADD852A-4BA7-4808-B1DE-988F7FBD182E}" type="presOf" srcId="{2E2F7B95-3246-474A-97AC-0B8F804CD26F}" destId="{F78F37AD-1A7A-466C-A689-40F05F85F480}" srcOrd="0" destOrd="0" presId="urn:microsoft.com/office/officeart/2005/8/layout/hierarchy6"/>
    <dgm:cxn modelId="{0192A138-B89C-4CE7-AB09-8860EFF817C7}" type="presOf" srcId="{5AA0F244-F13D-4DF5-B396-D4C835D24344}" destId="{30D71117-2814-4F22-8122-0120F9C7C2A0}" srcOrd="0" destOrd="0" presId="urn:microsoft.com/office/officeart/2005/8/layout/hierarchy6"/>
    <dgm:cxn modelId="{92B8A63C-6771-45F4-BE80-BACC54859557}" type="presOf" srcId="{12D62EEA-960E-4165-A10D-11DD2B5CC461}" destId="{A4A40188-56F0-4FD2-B1C8-1BA785219FB9}" srcOrd="0" destOrd="0" presId="urn:microsoft.com/office/officeart/2005/8/layout/hierarchy6"/>
    <dgm:cxn modelId="{1247F25C-62E0-4FA2-B3D7-F978B6C3A3D5}" type="presOf" srcId="{ACBDB8BF-A9EE-4C5F-A06C-52EBE335A8D5}" destId="{59D78FA6-3342-4174-8FE9-B442EC5C142D}" srcOrd="0" destOrd="0" presId="urn:microsoft.com/office/officeart/2005/8/layout/hierarchy6"/>
    <dgm:cxn modelId="{AB8D4B43-F532-425D-B3B9-E180CD928E26}" type="presOf" srcId="{9B9E2D8D-F9A5-4148-8038-E5281DF95973}" destId="{8BD4C633-7808-4109-A66A-5026CB6B15F8}" srcOrd="0" destOrd="0" presId="urn:microsoft.com/office/officeart/2005/8/layout/hierarchy6"/>
    <dgm:cxn modelId="{33DB024C-8B6B-43AF-8F97-5F2315792B9E}" type="presOf" srcId="{7FF13685-D340-4E7A-92F8-65C79135349E}" destId="{737A61B1-0E81-474C-831F-ED5D43FC6628}" srcOrd="0" destOrd="0" presId="urn:microsoft.com/office/officeart/2005/8/layout/hierarchy6"/>
    <dgm:cxn modelId="{CDD8916C-DBB2-4380-8CE2-596638D0B886}" type="presOf" srcId="{5BB29626-8D6A-4221-BC39-D536A1967233}" destId="{85F78419-D774-4B33-BFFB-4C86EED9D471}" srcOrd="0" destOrd="0" presId="urn:microsoft.com/office/officeart/2005/8/layout/hierarchy6"/>
    <dgm:cxn modelId="{9D8AA14D-30DB-4ACD-91A4-2788D52DDAF8}" type="presOf" srcId="{792C0528-C637-4258-BDFE-7F6D17BC3FAB}" destId="{A920824B-C42D-4E28-8DA4-DADDDD880AEB}" srcOrd="0" destOrd="0" presId="urn:microsoft.com/office/officeart/2005/8/layout/hierarchy6"/>
    <dgm:cxn modelId="{6330D46E-BB8C-4274-86ED-F0FB601297C1}" type="presOf" srcId="{B5C79D87-C022-4EF1-B264-0C61E5EA67E0}" destId="{F913E2AD-1E3F-4912-8CCF-63631A50FAB1}" srcOrd="0" destOrd="0" presId="urn:microsoft.com/office/officeart/2005/8/layout/hierarchy6"/>
    <dgm:cxn modelId="{5B67FD6E-4CED-452E-8AF7-18B6C4C5F68E}" srcId="{792C0528-C637-4258-BDFE-7F6D17BC3FAB}" destId="{7FF13685-D340-4E7A-92F8-65C79135349E}" srcOrd="0" destOrd="0" parTransId="{0A3D0EC7-4863-44F9-B005-7EDD5B5F28AA}" sibTransId="{A0A8909A-E546-4931-9B9A-2EFDB9FB2535}"/>
    <dgm:cxn modelId="{509B4651-6705-4948-B06D-F420AA30AB12}" type="presOf" srcId="{DD5E0921-429E-42E2-8B59-C902789A8006}" destId="{40C8F188-031D-4BAE-9DD6-0732B57D662E}" srcOrd="0" destOrd="0" presId="urn:microsoft.com/office/officeart/2005/8/layout/hierarchy6"/>
    <dgm:cxn modelId="{746DD272-B5F0-490E-861D-73F9C02A640D}" type="presOf" srcId="{7428D812-824A-47B4-98B5-B38CAB4FC5D1}" destId="{83E3A4E9-10FB-4806-A399-F3F9595C6DDA}" srcOrd="0" destOrd="0" presId="urn:microsoft.com/office/officeart/2005/8/layout/hierarchy6"/>
    <dgm:cxn modelId="{3528CB73-B1B1-49B2-A367-10E80C4D4D04}" type="presOf" srcId="{A20903E9-C523-4E67-A772-364783D031C1}" destId="{5DEE71D4-8FAB-4ACD-A651-13742A82F598}" srcOrd="0" destOrd="0" presId="urn:microsoft.com/office/officeart/2005/8/layout/hierarchy6"/>
    <dgm:cxn modelId="{CB036578-94BE-440A-84AA-E7FCE8798C96}" type="presOf" srcId="{D11E9A9C-2E3C-44DE-AE54-46D6ED9C374E}" destId="{0F3FE4AA-C30B-4DB7-B4BA-C36FD7982F57}" srcOrd="0" destOrd="0" presId="urn:microsoft.com/office/officeart/2005/8/layout/hierarchy6"/>
    <dgm:cxn modelId="{1F811A7A-2444-441D-B24B-C585C9A7ABA0}" type="presOf" srcId="{05337643-9C8A-438F-A603-6567ABCD91AF}" destId="{34FD1877-B2B1-4C89-BA48-5B2187A0F714}" srcOrd="0" destOrd="0" presId="urn:microsoft.com/office/officeart/2005/8/layout/hierarchy6"/>
    <dgm:cxn modelId="{B9956581-A149-4CB2-96C2-4DE287B7B188}" type="presOf" srcId="{FB931437-8997-453D-BB7E-45CA939B897E}" destId="{D50A9B47-7F0B-48DA-9E8A-684B62C56429}" srcOrd="0" destOrd="0" presId="urn:microsoft.com/office/officeart/2005/8/layout/hierarchy6"/>
    <dgm:cxn modelId="{945A1484-E2AC-433E-AB62-232E01259240}" srcId="{F6CDCBB4-6CD3-49E7-9528-EFF7167F3C50}" destId="{5AA0F244-F13D-4DF5-B396-D4C835D24344}" srcOrd="0" destOrd="0" parTransId="{A20903E9-C523-4E67-A772-364783D031C1}" sibTransId="{4CCED20B-2938-4079-882D-023591B24D30}"/>
    <dgm:cxn modelId="{7185BC9A-DFC7-4C54-9CB3-5E79DE9670F9}" srcId="{D11E9A9C-2E3C-44DE-AE54-46D6ED9C374E}" destId="{ACBDB8BF-A9EE-4C5F-A06C-52EBE335A8D5}" srcOrd="0" destOrd="0" parTransId="{5BB29626-8D6A-4221-BC39-D536A1967233}" sibTransId="{0B971C61-D353-4577-A339-9DD9FD7B5E0F}"/>
    <dgm:cxn modelId="{5946969C-9EE3-4B52-A260-A9D9171C2F58}" type="presOf" srcId="{B7FA3981-28B4-42C1-BA79-C9F85F3C7AD7}" destId="{594E1F91-01C0-43C3-90A7-7C15B69B4499}" srcOrd="0" destOrd="0" presId="urn:microsoft.com/office/officeart/2005/8/layout/hierarchy6"/>
    <dgm:cxn modelId="{4638FE9F-D2E6-44FB-857C-BED55371EF9F}" type="presOf" srcId="{6B81AB26-D13E-4219-8395-4BD3911842A1}" destId="{60D7EC47-1EB3-4296-B532-26B6DE71BC78}" srcOrd="0" destOrd="0" presId="urn:microsoft.com/office/officeart/2005/8/layout/hierarchy6"/>
    <dgm:cxn modelId="{8BD8DFA1-3463-4669-9C1E-D9EA029F1364}" srcId="{BDD2EF02-43CE-400F-8274-7998213949FD}" destId="{50DF0D62-466D-43D2-8408-D29A4937667C}" srcOrd="0" destOrd="0" parTransId="{7428D812-824A-47B4-98B5-B38CAB4FC5D1}" sibTransId="{819F3414-7CEF-4653-8DD9-C216212052CC}"/>
    <dgm:cxn modelId="{24A605A7-5A94-4E65-B1E0-2BC09E80AFCD}" srcId="{05337643-9C8A-438F-A603-6567ABCD91AF}" destId="{F6CDCBB4-6CD3-49E7-9528-EFF7167F3C50}" srcOrd="2" destOrd="0" parTransId="{EF3D7AB2-9826-4D92-9C20-D07C92BD661F}" sibTransId="{FB1EAFFC-1213-40A9-8235-9C336A9A40FC}"/>
    <dgm:cxn modelId="{491082AD-8019-47BE-B704-F632746CF471}" srcId="{F6768D17-618E-475F-B56E-9E754AEFD256}" destId="{D11E9A9C-2E3C-44DE-AE54-46D6ED9C374E}" srcOrd="1" destOrd="0" parTransId="{E8FE4B12-0533-4BAD-AB0F-26259CEA50DF}" sibTransId="{722CE3E9-8157-40A6-960C-55129BAF82AE}"/>
    <dgm:cxn modelId="{7B362FAE-4DB7-4DC7-85CB-398726F8515D}" srcId="{05337643-9C8A-438F-A603-6567ABCD91AF}" destId="{792C0528-C637-4258-BDFE-7F6D17BC3FAB}" srcOrd="1" destOrd="0" parTransId="{9B9E2D8D-F9A5-4148-8038-E5281DF95973}" sibTransId="{A2598955-F18E-4248-BF92-0124F39A33BE}"/>
    <dgm:cxn modelId="{C95BCFBC-393C-409E-B16F-12A7303EC460}" srcId="{F6768D17-618E-475F-B56E-9E754AEFD256}" destId="{05337643-9C8A-438F-A603-6567ABCD91AF}" srcOrd="0" destOrd="0" parTransId="{6091B879-5378-4B24-A753-B4E2C3E2CC0C}" sibTransId="{F09954D7-9991-4F02-8B8F-3CD0888ED4CA}"/>
    <dgm:cxn modelId="{FBDDCAC8-5C01-42DF-8FB0-AD241466947F}" type="presOf" srcId="{F6768D17-618E-475F-B56E-9E754AEFD256}" destId="{ED032BAA-3462-4DEF-B9EF-AF4B9E0F1DDF}" srcOrd="0" destOrd="0" presId="urn:microsoft.com/office/officeart/2005/8/layout/hierarchy6"/>
    <dgm:cxn modelId="{40C623C9-BB6E-4B83-AE4F-79E7DF9A48B2}" srcId="{05337643-9C8A-438F-A603-6567ABCD91AF}" destId="{BDD2EF02-43CE-400F-8274-7998213949FD}" srcOrd="3" destOrd="0" parTransId="{B7FA3981-28B4-42C1-BA79-C9F85F3C7AD7}" sibTransId="{93F41919-0837-480B-A55D-81FAFD6409DB}"/>
    <dgm:cxn modelId="{1F081CCA-8CA5-402B-B1AB-EB4AF95155AA}" srcId="{2E2F7B95-3246-474A-97AC-0B8F804CD26F}" destId="{F6768D17-618E-475F-B56E-9E754AEFD256}" srcOrd="0" destOrd="0" parTransId="{A5DA6F04-CA7D-4699-BA80-36FF3F51BF4E}" sibTransId="{EC793EF5-3019-43B8-A20F-0AB6DE2B724F}"/>
    <dgm:cxn modelId="{784C84CE-6D40-4DFE-849B-A43DB5AF114B}" type="presOf" srcId="{1853E6B7-2082-4BD2-A688-7AD247389AAA}" destId="{73CFB124-662C-4878-AC6B-85B6213F9B35}" srcOrd="0" destOrd="0" presId="urn:microsoft.com/office/officeart/2005/8/layout/hierarchy6"/>
    <dgm:cxn modelId="{EF1B41D0-C15D-44C5-9578-1A8935254553}" type="presOf" srcId="{6091B879-5378-4B24-A753-B4E2C3E2CC0C}" destId="{1088D829-C0AC-4C96-9A75-CF61FEC3A3C9}" srcOrd="0" destOrd="0" presId="urn:microsoft.com/office/officeart/2005/8/layout/hierarchy6"/>
    <dgm:cxn modelId="{0CBE65D4-A861-4C76-B5D1-FCF7485E08D4}" type="presOf" srcId="{F6CDCBB4-6CD3-49E7-9528-EFF7167F3C50}" destId="{614FAF27-4B91-4C50-B215-2920E95E8F78}" srcOrd="0" destOrd="0" presId="urn:microsoft.com/office/officeart/2005/8/layout/hierarchy6"/>
    <dgm:cxn modelId="{7DED6BEC-AC29-4ABA-B963-36136B7D64AC}" srcId="{ACBDB8BF-A9EE-4C5F-A06C-52EBE335A8D5}" destId="{FB931437-8997-453D-BB7E-45CA939B897E}" srcOrd="0" destOrd="0" parTransId="{B5C79D87-C022-4EF1-B264-0C61E5EA67E0}" sibTransId="{7A41CC43-3199-4177-8E92-955679C94153}"/>
    <dgm:cxn modelId="{DD3DC8F4-5EA2-40C6-AC29-B0ADE6709E70}" type="presOf" srcId="{EF3D7AB2-9826-4D92-9C20-D07C92BD661F}" destId="{561D4B78-B98D-4451-85D0-E8D818C140FC}" srcOrd="0" destOrd="0" presId="urn:microsoft.com/office/officeart/2005/8/layout/hierarchy6"/>
    <dgm:cxn modelId="{E947F922-264C-4AA8-86F1-718B643E9B2A}" type="presParOf" srcId="{F78F37AD-1A7A-466C-A689-40F05F85F480}" destId="{F42B303B-9B81-40FD-B7E7-2585626B5833}" srcOrd="0" destOrd="0" presId="urn:microsoft.com/office/officeart/2005/8/layout/hierarchy6"/>
    <dgm:cxn modelId="{07539289-6DB0-4E37-B404-B541843D35C3}" type="presParOf" srcId="{F42B303B-9B81-40FD-B7E7-2585626B5833}" destId="{C2B8A8D7-8451-459D-91F5-A98BDF8205DC}" srcOrd="0" destOrd="0" presId="urn:microsoft.com/office/officeart/2005/8/layout/hierarchy6"/>
    <dgm:cxn modelId="{35C1D321-C4B0-45DB-A37C-4E6653BB48AD}" type="presParOf" srcId="{C2B8A8D7-8451-459D-91F5-A98BDF8205DC}" destId="{C5BDC03E-D291-4735-9A14-44F35EB6FCC8}" srcOrd="0" destOrd="0" presId="urn:microsoft.com/office/officeart/2005/8/layout/hierarchy6"/>
    <dgm:cxn modelId="{E44117CD-4123-4A58-A2BC-1E447DB4F21F}" type="presParOf" srcId="{C5BDC03E-D291-4735-9A14-44F35EB6FCC8}" destId="{ED032BAA-3462-4DEF-B9EF-AF4B9E0F1DDF}" srcOrd="0" destOrd="0" presId="urn:microsoft.com/office/officeart/2005/8/layout/hierarchy6"/>
    <dgm:cxn modelId="{B86C84E5-0281-4EEA-8EA3-9EFE4E20F0BD}" type="presParOf" srcId="{C5BDC03E-D291-4735-9A14-44F35EB6FCC8}" destId="{282AE178-9E02-4F80-B28F-8D5B514D8060}" srcOrd="1" destOrd="0" presId="urn:microsoft.com/office/officeart/2005/8/layout/hierarchy6"/>
    <dgm:cxn modelId="{1D241A36-34E5-4830-B0F2-E7B3AF6A57E9}" type="presParOf" srcId="{282AE178-9E02-4F80-B28F-8D5B514D8060}" destId="{1088D829-C0AC-4C96-9A75-CF61FEC3A3C9}" srcOrd="0" destOrd="0" presId="urn:microsoft.com/office/officeart/2005/8/layout/hierarchy6"/>
    <dgm:cxn modelId="{35B48C9C-07AE-47FC-A1C5-EBAF3DD219C2}" type="presParOf" srcId="{282AE178-9E02-4F80-B28F-8D5B514D8060}" destId="{7A8203E4-E3B8-4362-A139-8E6EB316C964}" srcOrd="1" destOrd="0" presId="urn:microsoft.com/office/officeart/2005/8/layout/hierarchy6"/>
    <dgm:cxn modelId="{F34655C5-A488-47FB-BAEB-B580D688F78D}" type="presParOf" srcId="{7A8203E4-E3B8-4362-A139-8E6EB316C964}" destId="{34FD1877-B2B1-4C89-BA48-5B2187A0F714}" srcOrd="0" destOrd="0" presId="urn:microsoft.com/office/officeart/2005/8/layout/hierarchy6"/>
    <dgm:cxn modelId="{1FA64CC6-89C3-4EE8-950D-6FDF4D2FDCD0}" type="presParOf" srcId="{7A8203E4-E3B8-4362-A139-8E6EB316C964}" destId="{E1E425A5-2A2E-4E07-8574-69E3A4683E2C}" srcOrd="1" destOrd="0" presId="urn:microsoft.com/office/officeart/2005/8/layout/hierarchy6"/>
    <dgm:cxn modelId="{777F71CC-6286-41A4-AE69-7C2CE16E4D9C}" type="presParOf" srcId="{E1E425A5-2A2E-4E07-8574-69E3A4683E2C}" destId="{A4A40188-56F0-4FD2-B1C8-1BA785219FB9}" srcOrd="0" destOrd="0" presId="urn:microsoft.com/office/officeart/2005/8/layout/hierarchy6"/>
    <dgm:cxn modelId="{9A5E47E9-CC28-4AD3-BA4A-556D3636F2A1}" type="presParOf" srcId="{E1E425A5-2A2E-4E07-8574-69E3A4683E2C}" destId="{47790EBE-58DC-46B3-A64D-084A9940CDD6}" srcOrd="1" destOrd="0" presId="urn:microsoft.com/office/officeart/2005/8/layout/hierarchy6"/>
    <dgm:cxn modelId="{E6481BBD-57ED-4E88-9B95-068528E2809A}" type="presParOf" srcId="{47790EBE-58DC-46B3-A64D-084A9940CDD6}" destId="{73CFB124-662C-4878-AC6B-85B6213F9B35}" srcOrd="0" destOrd="0" presId="urn:microsoft.com/office/officeart/2005/8/layout/hierarchy6"/>
    <dgm:cxn modelId="{D8FEBA76-E1E4-4DDF-9B12-C62729D643E1}" type="presParOf" srcId="{47790EBE-58DC-46B3-A64D-084A9940CDD6}" destId="{C4A72626-30A7-486B-90F0-F95C2AC5B6CA}" srcOrd="1" destOrd="0" presId="urn:microsoft.com/office/officeart/2005/8/layout/hierarchy6"/>
    <dgm:cxn modelId="{8FF20432-8C64-44B0-9F91-A2366C6AF01F}" type="presParOf" srcId="{C4A72626-30A7-486B-90F0-F95C2AC5B6CA}" destId="{40C8F188-031D-4BAE-9DD6-0732B57D662E}" srcOrd="0" destOrd="0" presId="urn:microsoft.com/office/officeart/2005/8/layout/hierarchy6"/>
    <dgm:cxn modelId="{61DA9211-A9AE-422E-9A1D-59AC62A13C04}" type="presParOf" srcId="{C4A72626-30A7-486B-90F0-F95C2AC5B6CA}" destId="{C479A75F-0660-47BB-86D3-DEF75A3361D6}" srcOrd="1" destOrd="0" presId="urn:microsoft.com/office/officeart/2005/8/layout/hierarchy6"/>
    <dgm:cxn modelId="{CA7E3F96-525F-4048-90D4-ACDB66A8CC47}" type="presParOf" srcId="{C479A75F-0660-47BB-86D3-DEF75A3361D6}" destId="{60D7EC47-1EB3-4296-B532-26B6DE71BC78}" srcOrd="0" destOrd="0" presId="urn:microsoft.com/office/officeart/2005/8/layout/hierarchy6"/>
    <dgm:cxn modelId="{EF9B3D1C-9B43-46A0-AC44-7A2B9B73E04A}" type="presParOf" srcId="{C479A75F-0660-47BB-86D3-DEF75A3361D6}" destId="{78EF9098-3444-4EBC-B2E4-6D0D552EF356}" srcOrd="1" destOrd="0" presId="urn:microsoft.com/office/officeart/2005/8/layout/hierarchy6"/>
    <dgm:cxn modelId="{6877CB36-86AF-47DE-9666-58D0473EAA37}" type="presParOf" srcId="{E1E425A5-2A2E-4E07-8574-69E3A4683E2C}" destId="{8BD4C633-7808-4109-A66A-5026CB6B15F8}" srcOrd="2" destOrd="0" presId="urn:microsoft.com/office/officeart/2005/8/layout/hierarchy6"/>
    <dgm:cxn modelId="{EBC25B1B-75E5-452C-89D3-7B1CF8C436D6}" type="presParOf" srcId="{E1E425A5-2A2E-4E07-8574-69E3A4683E2C}" destId="{D9D787F0-E001-4A2F-B69E-4705DEF7F803}" srcOrd="3" destOrd="0" presId="urn:microsoft.com/office/officeart/2005/8/layout/hierarchy6"/>
    <dgm:cxn modelId="{BE58C100-F837-42E4-A4B7-168A0B0B988B}" type="presParOf" srcId="{D9D787F0-E001-4A2F-B69E-4705DEF7F803}" destId="{A920824B-C42D-4E28-8DA4-DADDDD880AEB}" srcOrd="0" destOrd="0" presId="urn:microsoft.com/office/officeart/2005/8/layout/hierarchy6"/>
    <dgm:cxn modelId="{3F70A8A8-4831-4BF6-9FD9-70A1C50AE428}" type="presParOf" srcId="{D9D787F0-E001-4A2F-B69E-4705DEF7F803}" destId="{E2E04E56-F57F-48D5-9657-FF98C6090F27}" srcOrd="1" destOrd="0" presId="urn:microsoft.com/office/officeart/2005/8/layout/hierarchy6"/>
    <dgm:cxn modelId="{4E4A13F7-CCB2-43AF-9F61-B50F48085C27}" type="presParOf" srcId="{E2E04E56-F57F-48D5-9657-FF98C6090F27}" destId="{8061F726-00B3-4451-A204-A774D47429CC}" srcOrd="0" destOrd="0" presId="urn:microsoft.com/office/officeart/2005/8/layout/hierarchy6"/>
    <dgm:cxn modelId="{7DFFB33C-DBA9-41B7-9885-19D4833A181D}" type="presParOf" srcId="{E2E04E56-F57F-48D5-9657-FF98C6090F27}" destId="{21548CAF-E480-4CA7-9E0B-683588B04521}" srcOrd="1" destOrd="0" presId="urn:microsoft.com/office/officeart/2005/8/layout/hierarchy6"/>
    <dgm:cxn modelId="{0C89AE72-CDA1-4BA2-8602-681955F9DA72}" type="presParOf" srcId="{21548CAF-E480-4CA7-9E0B-683588B04521}" destId="{737A61B1-0E81-474C-831F-ED5D43FC6628}" srcOrd="0" destOrd="0" presId="urn:microsoft.com/office/officeart/2005/8/layout/hierarchy6"/>
    <dgm:cxn modelId="{EE61C706-44DA-4DC7-9E74-2B8E69221C6A}" type="presParOf" srcId="{21548CAF-E480-4CA7-9E0B-683588B04521}" destId="{2C7EBD39-076D-4030-9706-89045D1147F3}" srcOrd="1" destOrd="0" presId="urn:microsoft.com/office/officeart/2005/8/layout/hierarchy6"/>
    <dgm:cxn modelId="{0089D9D7-0605-4235-BB67-451F185859B4}" type="presParOf" srcId="{E1E425A5-2A2E-4E07-8574-69E3A4683E2C}" destId="{561D4B78-B98D-4451-85D0-E8D818C140FC}" srcOrd="4" destOrd="0" presId="urn:microsoft.com/office/officeart/2005/8/layout/hierarchy6"/>
    <dgm:cxn modelId="{B48D66A5-612B-4FC7-84E0-0DFF61EBC1B8}" type="presParOf" srcId="{E1E425A5-2A2E-4E07-8574-69E3A4683E2C}" destId="{20FE9172-9143-4149-B69C-A1B835AC0603}" srcOrd="5" destOrd="0" presId="urn:microsoft.com/office/officeart/2005/8/layout/hierarchy6"/>
    <dgm:cxn modelId="{6FE828CE-C7A8-43C0-8F16-A924FE2739C7}" type="presParOf" srcId="{20FE9172-9143-4149-B69C-A1B835AC0603}" destId="{614FAF27-4B91-4C50-B215-2920E95E8F78}" srcOrd="0" destOrd="0" presId="urn:microsoft.com/office/officeart/2005/8/layout/hierarchy6"/>
    <dgm:cxn modelId="{0EBB4485-5B81-41D3-8AAB-D1D861262B52}" type="presParOf" srcId="{20FE9172-9143-4149-B69C-A1B835AC0603}" destId="{0963DB7B-0B64-4A13-9DAE-5CF82FFEEB09}" srcOrd="1" destOrd="0" presId="urn:microsoft.com/office/officeart/2005/8/layout/hierarchy6"/>
    <dgm:cxn modelId="{23B0449B-6EF6-464B-A22F-6458F90A7386}" type="presParOf" srcId="{0963DB7B-0B64-4A13-9DAE-5CF82FFEEB09}" destId="{5DEE71D4-8FAB-4ACD-A651-13742A82F598}" srcOrd="0" destOrd="0" presId="urn:microsoft.com/office/officeart/2005/8/layout/hierarchy6"/>
    <dgm:cxn modelId="{BA8A2582-CF19-4790-AF79-FF686F44B1CA}" type="presParOf" srcId="{0963DB7B-0B64-4A13-9DAE-5CF82FFEEB09}" destId="{B9DA955F-3720-4155-A4CD-CE0472DC1ED1}" srcOrd="1" destOrd="0" presId="urn:microsoft.com/office/officeart/2005/8/layout/hierarchy6"/>
    <dgm:cxn modelId="{5ACA0CB6-4D55-433D-8F65-D0B6111B9DD5}" type="presParOf" srcId="{B9DA955F-3720-4155-A4CD-CE0472DC1ED1}" destId="{30D71117-2814-4F22-8122-0120F9C7C2A0}" srcOrd="0" destOrd="0" presId="urn:microsoft.com/office/officeart/2005/8/layout/hierarchy6"/>
    <dgm:cxn modelId="{2C7AD331-4E65-4F61-9DCE-C88A7090E723}" type="presParOf" srcId="{B9DA955F-3720-4155-A4CD-CE0472DC1ED1}" destId="{6F3A07B5-7769-4FA3-A5AE-AFDD9243E952}" srcOrd="1" destOrd="0" presId="urn:microsoft.com/office/officeart/2005/8/layout/hierarchy6"/>
    <dgm:cxn modelId="{71F38651-271A-43BD-AE61-9D6AC9886560}" type="presParOf" srcId="{E1E425A5-2A2E-4E07-8574-69E3A4683E2C}" destId="{594E1F91-01C0-43C3-90A7-7C15B69B4499}" srcOrd="6" destOrd="0" presId="urn:microsoft.com/office/officeart/2005/8/layout/hierarchy6"/>
    <dgm:cxn modelId="{D9F64927-F361-48C9-8A58-2DE408675304}" type="presParOf" srcId="{E1E425A5-2A2E-4E07-8574-69E3A4683E2C}" destId="{88320D1A-A4A9-40AF-A834-05370435EA98}" srcOrd="7" destOrd="0" presId="urn:microsoft.com/office/officeart/2005/8/layout/hierarchy6"/>
    <dgm:cxn modelId="{E94CAD60-2ADC-4E2D-8B0D-C25B4120BEF6}" type="presParOf" srcId="{88320D1A-A4A9-40AF-A834-05370435EA98}" destId="{5692668E-F3AE-4064-9C34-1FAAB6B3F04B}" srcOrd="0" destOrd="0" presId="urn:microsoft.com/office/officeart/2005/8/layout/hierarchy6"/>
    <dgm:cxn modelId="{B039D934-BA43-4345-8CF2-9E4E1A3BF69A}" type="presParOf" srcId="{88320D1A-A4A9-40AF-A834-05370435EA98}" destId="{5E35A83F-D986-41B4-8BBD-41C1A20A3CA1}" srcOrd="1" destOrd="0" presId="urn:microsoft.com/office/officeart/2005/8/layout/hierarchy6"/>
    <dgm:cxn modelId="{DA578E52-D453-4B44-BD1C-9B6B0FC8FD4D}" type="presParOf" srcId="{5E35A83F-D986-41B4-8BBD-41C1A20A3CA1}" destId="{83E3A4E9-10FB-4806-A399-F3F9595C6DDA}" srcOrd="0" destOrd="0" presId="urn:microsoft.com/office/officeart/2005/8/layout/hierarchy6"/>
    <dgm:cxn modelId="{5F6102DC-A952-4DF9-8C61-AAB528C74174}" type="presParOf" srcId="{5E35A83F-D986-41B4-8BBD-41C1A20A3CA1}" destId="{2B8A177E-0183-4BBA-ACE5-2351D0A749CD}" srcOrd="1" destOrd="0" presId="urn:microsoft.com/office/officeart/2005/8/layout/hierarchy6"/>
    <dgm:cxn modelId="{97FDCECA-764D-4E85-854C-4C7802F8BD12}" type="presParOf" srcId="{2B8A177E-0183-4BBA-ACE5-2351D0A749CD}" destId="{5F837206-31C0-44F8-874C-BC897B49DA96}" srcOrd="0" destOrd="0" presId="urn:microsoft.com/office/officeart/2005/8/layout/hierarchy6"/>
    <dgm:cxn modelId="{6615F556-C1FD-4E14-B33E-5375092CE3D6}" type="presParOf" srcId="{2B8A177E-0183-4BBA-ACE5-2351D0A749CD}" destId="{D6EDD6F8-CEBE-45AB-92DD-506E5AFE5898}" srcOrd="1" destOrd="0" presId="urn:microsoft.com/office/officeart/2005/8/layout/hierarchy6"/>
    <dgm:cxn modelId="{08B61989-72CA-48B2-A1F7-3016E09A8513}" type="presParOf" srcId="{282AE178-9E02-4F80-B28F-8D5B514D8060}" destId="{F714AD0D-4D06-40B1-AAA0-70A7A12E7940}" srcOrd="2" destOrd="0" presId="urn:microsoft.com/office/officeart/2005/8/layout/hierarchy6"/>
    <dgm:cxn modelId="{77BFD63F-6EE3-4263-9340-5969848F0D64}" type="presParOf" srcId="{282AE178-9E02-4F80-B28F-8D5B514D8060}" destId="{717861F5-9D8F-42F4-9AAF-D503564D2890}" srcOrd="3" destOrd="0" presId="urn:microsoft.com/office/officeart/2005/8/layout/hierarchy6"/>
    <dgm:cxn modelId="{784CD461-F448-4FE2-A397-F1921023E384}" type="presParOf" srcId="{717861F5-9D8F-42F4-9AAF-D503564D2890}" destId="{0F3FE4AA-C30B-4DB7-B4BA-C36FD7982F57}" srcOrd="0" destOrd="0" presId="urn:microsoft.com/office/officeart/2005/8/layout/hierarchy6"/>
    <dgm:cxn modelId="{EB579121-BE41-4827-B59B-010B36A162DC}" type="presParOf" srcId="{717861F5-9D8F-42F4-9AAF-D503564D2890}" destId="{6B039B7A-0175-4AF5-89A1-03BE0F827E9A}" srcOrd="1" destOrd="0" presId="urn:microsoft.com/office/officeart/2005/8/layout/hierarchy6"/>
    <dgm:cxn modelId="{D1D70445-DDDF-4525-9B69-F67ACC566761}" type="presParOf" srcId="{6B039B7A-0175-4AF5-89A1-03BE0F827E9A}" destId="{85F78419-D774-4B33-BFFB-4C86EED9D471}" srcOrd="0" destOrd="0" presId="urn:microsoft.com/office/officeart/2005/8/layout/hierarchy6"/>
    <dgm:cxn modelId="{39A7244A-E57B-43D5-BAB4-6E5430CDD5EC}" type="presParOf" srcId="{6B039B7A-0175-4AF5-89A1-03BE0F827E9A}" destId="{26810A28-1A51-4600-A9C1-5D3F99BE0393}" srcOrd="1" destOrd="0" presId="urn:microsoft.com/office/officeart/2005/8/layout/hierarchy6"/>
    <dgm:cxn modelId="{86139823-6B14-4F92-A228-C6B3E9CDC78A}" type="presParOf" srcId="{26810A28-1A51-4600-A9C1-5D3F99BE0393}" destId="{59D78FA6-3342-4174-8FE9-B442EC5C142D}" srcOrd="0" destOrd="0" presId="urn:microsoft.com/office/officeart/2005/8/layout/hierarchy6"/>
    <dgm:cxn modelId="{7533A852-DB91-48E8-9646-4BE57D23A388}" type="presParOf" srcId="{26810A28-1A51-4600-A9C1-5D3F99BE0393}" destId="{D2C0F617-D2EC-4DCA-8048-E3B68FDA19EB}" srcOrd="1" destOrd="0" presId="urn:microsoft.com/office/officeart/2005/8/layout/hierarchy6"/>
    <dgm:cxn modelId="{E41B1D9F-3646-462C-840C-F75EB884DE08}" type="presParOf" srcId="{D2C0F617-D2EC-4DCA-8048-E3B68FDA19EB}" destId="{F913E2AD-1E3F-4912-8CCF-63631A50FAB1}" srcOrd="0" destOrd="0" presId="urn:microsoft.com/office/officeart/2005/8/layout/hierarchy6"/>
    <dgm:cxn modelId="{D8E57955-AA50-43E0-A6BE-CF325362F506}" type="presParOf" srcId="{D2C0F617-D2EC-4DCA-8048-E3B68FDA19EB}" destId="{18968F42-4255-4E05-B53F-B1DA857F879E}" srcOrd="1" destOrd="0" presId="urn:microsoft.com/office/officeart/2005/8/layout/hierarchy6"/>
    <dgm:cxn modelId="{B188011F-2F1F-4B33-82C1-04093192D242}" type="presParOf" srcId="{18968F42-4255-4E05-B53F-B1DA857F879E}" destId="{D50A9B47-7F0B-48DA-9E8A-684B62C56429}" srcOrd="0" destOrd="0" presId="urn:microsoft.com/office/officeart/2005/8/layout/hierarchy6"/>
    <dgm:cxn modelId="{FB0858E4-7B17-4B0E-AFD3-879E1A4F10C4}" type="presParOf" srcId="{18968F42-4255-4E05-B53F-B1DA857F879E}" destId="{A9E0BE19-4E45-45F6-A043-23B5F94DF5A8}" srcOrd="1" destOrd="0" presId="urn:microsoft.com/office/officeart/2005/8/layout/hierarchy6"/>
    <dgm:cxn modelId="{ACBE377B-46FF-4492-A415-F340D7DEA61D}" type="presParOf" srcId="{F78F37AD-1A7A-466C-A689-40F05F85F480}" destId="{CD61E39F-72ED-43DC-B778-433D00BEFC60}"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CF617E-47DE-48B9-8487-44B127B6C5D8}">
      <dsp:nvSpPr>
        <dsp:cNvPr id="0" name=""/>
        <dsp:cNvSpPr/>
      </dsp:nvSpPr>
      <dsp:spPr>
        <a:xfrm>
          <a:off x="4608265" y="342485"/>
          <a:ext cx="2507382" cy="675092"/>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0" kern="1200" cap="none" spc="0" dirty="0">
              <a:ln w="0"/>
              <a:solidFill>
                <a:schemeClr val="tx1"/>
              </a:solidFill>
              <a:effectLst>
                <a:outerShdw blurRad="38100" dist="19050" dir="2700000" algn="tl" rotWithShape="0">
                  <a:schemeClr val="dk1">
                    <a:alpha val="40000"/>
                  </a:schemeClr>
                </a:outerShdw>
              </a:effectLst>
            </a:rPr>
            <a:t>Article 246</a:t>
          </a:r>
          <a:endParaRPr lang="en-IN" sz="2400" b="0" kern="1200" cap="none" spc="0" dirty="0">
            <a:ln w="0"/>
            <a:solidFill>
              <a:schemeClr val="tx1"/>
            </a:solidFill>
            <a:effectLst>
              <a:outerShdw blurRad="38100" dist="19050" dir="2700000" algn="tl" rotWithShape="0">
                <a:schemeClr val="dk1">
                  <a:alpha val="40000"/>
                </a:schemeClr>
              </a:outerShdw>
            </a:effectLst>
          </a:endParaRPr>
        </a:p>
      </dsp:txBody>
      <dsp:txXfrm>
        <a:off x="4628038" y="362258"/>
        <a:ext cx="2467836" cy="635546"/>
      </dsp:txXfrm>
    </dsp:sp>
    <dsp:sp modelId="{CD2C8FEB-A577-45B7-B6BB-F9E0A1E60F58}">
      <dsp:nvSpPr>
        <dsp:cNvPr id="0" name=""/>
        <dsp:cNvSpPr/>
      </dsp:nvSpPr>
      <dsp:spPr>
        <a:xfrm>
          <a:off x="1898101" y="1017577"/>
          <a:ext cx="3963855" cy="722255"/>
        </a:xfrm>
        <a:custGeom>
          <a:avLst/>
          <a:gdLst/>
          <a:ahLst/>
          <a:cxnLst/>
          <a:rect l="0" t="0" r="0" b="0"/>
          <a:pathLst>
            <a:path>
              <a:moveTo>
                <a:pt x="3963855" y="0"/>
              </a:moveTo>
              <a:lnTo>
                <a:pt x="3963855" y="361127"/>
              </a:lnTo>
              <a:lnTo>
                <a:pt x="0" y="361127"/>
              </a:lnTo>
              <a:lnTo>
                <a:pt x="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5EE2E08D-0D67-4C74-9C98-EB6A6A16405C}">
      <dsp:nvSpPr>
        <dsp:cNvPr id="0" name=""/>
        <dsp:cNvSpPr/>
      </dsp:nvSpPr>
      <dsp:spPr>
        <a:xfrm>
          <a:off x="591500" y="1739833"/>
          <a:ext cx="2613201" cy="650282"/>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Union list</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610546" y="1758879"/>
        <a:ext cx="2575109" cy="612190"/>
      </dsp:txXfrm>
    </dsp:sp>
    <dsp:sp modelId="{2BC2FE4C-94CE-4A49-894A-746C48823467}">
      <dsp:nvSpPr>
        <dsp:cNvPr id="0" name=""/>
        <dsp:cNvSpPr/>
      </dsp:nvSpPr>
      <dsp:spPr>
        <a:xfrm>
          <a:off x="1852381" y="2390116"/>
          <a:ext cx="91440" cy="722255"/>
        </a:xfrm>
        <a:custGeom>
          <a:avLst/>
          <a:gdLst/>
          <a:ahLst/>
          <a:cxnLst/>
          <a:rect l="0" t="0" r="0" b="0"/>
          <a:pathLst>
            <a:path>
              <a:moveTo>
                <a:pt x="45720" y="0"/>
              </a:moveTo>
              <a:lnTo>
                <a:pt x="4572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0BD3A291-B393-4C81-9CAE-E901C64A5611}">
      <dsp:nvSpPr>
        <dsp:cNvPr id="0" name=""/>
        <dsp:cNvSpPr/>
      </dsp:nvSpPr>
      <dsp:spPr>
        <a:xfrm>
          <a:off x="322442" y="3112371"/>
          <a:ext cx="3151318" cy="758657"/>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Central Govt. has power to make law</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344662" y="3134591"/>
        <a:ext cx="3106878" cy="714217"/>
      </dsp:txXfrm>
    </dsp:sp>
    <dsp:sp modelId="{6950804A-12EB-43B3-A878-31EE1B52BC63}">
      <dsp:nvSpPr>
        <dsp:cNvPr id="0" name=""/>
        <dsp:cNvSpPr/>
      </dsp:nvSpPr>
      <dsp:spPr>
        <a:xfrm>
          <a:off x="1852381" y="3871029"/>
          <a:ext cx="91440" cy="722255"/>
        </a:xfrm>
        <a:custGeom>
          <a:avLst/>
          <a:gdLst/>
          <a:ahLst/>
          <a:cxnLst/>
          <a:rect l="0" t="0" r="0" b="0"/>
          <a:pathLst>
            <a:path>
              <a:moveTo>
                <a:pt x="45720" y="0"/>
              </a:moveTo>
              <a:lnTo>
                <a:pt x="4572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F62719AC-E41D-4E55-A71A-C41807C0EF7C}">
      <dsp:nvSpPr>
        <dsp:cNvPr id="0" name=""/>
        <dsp:cNvSpPr/>
      </dsp:nvSpPr>
      <dsp:spPr>
        <a:xfrm>
          <a:off x="405713" y="4593284"/>
          <a:ext cx="2984775" cy="885322"/>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Income tax, service tax, custom duty, excise duty, etc.</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431643" y="4619214"/>
        <a:ext cx="2932915" cy="833462"/>
      </dsp:txXfrm>
    </dsp:sp>
    <dsp:sp modelId="{8BDFDB6F-4464-413E-8816-28304DE61355}">
      <dsp:nvSpPr>
        <dsp:cNvPr id="0" name=""/>
        <dsp:cNvSpPr/>
      </dsp:nvSpPr>
      <dsp:spPr>
        <a:xfrm>
          <a:off x="5816237" y="1017577"/>
          <a:ext cx="91440" cy="722255"/>
        </a:xfrm>
        <a:custGeom>
          <a:avLst/>
          <a:gdLst/>
          <a:ahLst/>
          <a:cxnLst/>
          <a:rect l="0" t="0" r="0" b="0"/>
          <a:pathLst>
            <a:path>
              <a:moveTo>
                <a:pt x="45720" y="0"/>
              </a:moveTo>
              <a:lnTo>
                <a:pt x="4572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B532704C-04DB-43C5-BE69-3E7CE87AE2C7}">
      <dsp:nvSpPr>
        <dsp:cNvPr id="0" name=""/>
        <dsp:cNvSpPr/>
      </dsp:nvSpPr>
      <dsp:spPr>
        <a:xfrm>
          <a:off x="4555356" y="1739833"/>
          <a:ext cx="2613201" cy="650282"/>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State list</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4574402" y="1758879"/>
        <a:ext cx="2575109" cy="612190"/>
      </dsp:txXfrm>
    </dsp:sp>
    <dsp:sp modelId="{E424D0CF-B775-45D1-8CA7-1A3C49AA0838}">
      <dsp:nvSpPr>
        <dsp:cNvPr id="0" name=""/>
        <dsp:cNvSpPr/>
      </dsp:nvSpPr>
      <dsp:spPr>
        <a:xfrm>
          <a:off x="5816237" y="2390116"/>
          <a:ext cx="91440" cy="722255"/>
        </a:xfrm>
        <a:custGeom>
          <a:avLst/>
          <a:gdLst/>
          <a:ahLst/>
          <a:cxnLst/>
          <a:rect l="0" t="0" r="0" b="0"/>
          <a:pathLst>
            <a:path>
              <a:moveTo>
                <a:pt x="45720" y="0"/>
              </a:moveTo>
              <a:lnTo>
                <a:pt x="4572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38699AE3-A11F-40AD-8B39-FF9A6BD49BFC}">
      <dsp:nvSpPr>
        <dsp:cNvPr id="0" name=""/>
        <dsp:cNvSpPr/>
      </dsp:nvSpPr>
      <dsp:spPr>
        <a:xfrm>
          <a:off x="4286297" y="3112371"/>
          <a:ext cx="3151318" cy="758657"/>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State govt. has power to make law</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4308517" y="3134591"/>
        <a:ext cx="3106878" cy="714217"/>
      </dsp:txXfrm>
    </dsp:sp>
    <dsp:sp modelId="{90AF354E-92F3-4F06-BAC9-DFC0650B082E}">
      <dsp:nvSpPr>
        <dsp:cNvPr id="0" name=""/>
        <dsp:cNvSpPr/>
      </dsp:nvSpPr>
      <dsp:spPr>
        <a:xfrm>
          <a:off x="5816237" y="3871029"/>
          <a:ext cx="91440" cy="722255"/>
        </a:xfrm>
        <a:custGeom>
          <a:avLst/>
          <a:gdLst/>
          <a:ahLst/>
          <a:cxnLst/>
          <a:rect l="0" t="0" r="0" b="0"/>
          <a:pathLst>
            <a:path>
              <a:moveTo>
                <a:pt x="45720" y="0"/>
              </a:moveTo>
              <a:lnTo>
                <a:pt x="4572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A90D6072-1D85-446D-8834-EBE80C0CE226}">
      <dsp:nvSpPr>
        <dsp:cNvPr id="0" name=""/>
        <dsp:cNvSpPr/>
      </dsp:nvSpPr>
      <dsp:spPr>
        <a:xfrm>
          <a:off x="4369569" y="4593284"/>
          <a:ext cx="2984775" cy="885322"/>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Profession tax, toll tax, VAT, entertainment tax, etc.</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4395499" y="4619214"/>
        <a:ext cx="2932915" cy="833462"/>
      </dsp:txXfrm>
    </dsp:sp>
    <dsp:sp modelId="{3A321173-7A1B-4C30-8DF2-A6FBB6939E1B}">
      <dsp:nvSpPr>
        <dsp:cNvPr id="0" name=""/>
        <dsp:cNvSpPr/>
      </dsp:nvSpPr>
      <dsp:spPr>
        <a:xfrm>
          <a:off x="5861957" y="1017577"/>
          <a:ext cx="3963855" cy="722255"/>
        </a:xfrm>
        <a:custGeom>
          <a:avLst/>
          <a:gdLst/>
          <a:ahLst/>
          <a:cxnLst/>
          <a:rect l="0" t="0" r="0" b="0"/>
          <a:pathLst>
            <a:path>
              <a:moveTo>
                <a:pt x="0" y="0"/>
              </a:moveTo>
              <a:lnTo>
                <a:pt x="0" y="361127"/>
              </a:lnTo>
              <a:lnTo>
                <a:pt x="3963855" y="361127"/>
              </a:lnTo>
              <a:lnTo>
                <a:pt x="3963855"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033E9093-2652-4751-AF2E-4B76F57C709A}">
      <dsp:nvSpPr>
        <dsp:cNvPr id="0" name=""/>
        <dsp:cNvSpPr/>
      </dsp:nvSpPr>
      <dsp:spPr>
        <a:xfrm>
          <a:off x="8519211" y="1739833"/>
          <a:ext cx="2613201" cy="650282"/>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Concurrent list</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8538257" y="1758879"/>
        <a:ext cx="2575109" cy="612190"/>
      </dsp:txXfrm>
    </dsp:sp>
    <dsp:sp modelId="{EAAA26D5-E487-444C-A605-A9116E3810F3}">
      <dsp:nvSpPr>
        <dsp:cNvPr id="0" name=""/>
        <dsp:cNvSpPr/>
      </dsp:nvSpPr>
      <dsp:spPr>
        <a:xfrm>
          <a:off x="9780092" y="2390116"/>
          <a:ext cx="91440" cy="722255"/>
        </a:xfrm>
        <a:custGeom>
          <a:avLst/>
          <a:gdLst/>
          <a:ahLst/>
          <a:cxnLst/>
          <a:rect l="0" t="0" r="0" b="0"/>
          <a:pathLst>
            <a:path>
              <a:moveTo>
                <a:pt x="45720" y="0"/>
              </a:moveTo>
              <a:lnTo>
                <a:pt x="4572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24927DD3-D0DE-4057-B8E4-C4DF0D70B1C9}">
      <dsp:nvSpPr>
        <dsp:cNvPr id="0" name=""/>
        <dsp:cNvSpPr/>
      </dsp:nvSpPr>
      <dsp:spPr>
        <a:xfrm>
          <a:off x="8250153" y="3112371"/>
          <a:ext cx="3151318" cy="758657"/>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Both SG and CG has power to make law</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8272373" y="3134591"/>
        <a:ext cx="3106878" cy="714217"/>
      </dsp:txXfrm>
    </dsp:sp>
    <dsp:sp modelId="{D2E7DA42-E246-453E-A08F-262090E40BFB}">
      <dsp:nvSpPr>
        <dsp:cNvPr id="0" name=""/>
        <dsp:cNvSpPr/>
      </dsp:nvSpPr>
      <dsp:spPr>
        <a:xfrm>
          <a:off x="9780092" y="3871029"/>
          <a:ext cx="91440" cy="722255"/>
        </a:xfrm>
        <a:custGeom>
          <a:avLst/>
          <a:gdLst/>
          <a:ahLst/>
          <a:cxnLst/>
          <a:rect l="0" t="0" r="0" b="0"/>
          <a:pathLst>
            <a:path>
              <a:moveTo>
                <a:pt x="45720" y="0"/>
              </a:moveTo>
              <a:lnTo>
                <a:pt x="45720" y="72225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246F37A4-BCD9-4E51-8A7F-7D592C24DFB8}">
      <dsp:nvSpPr>
        <dsp:cNvPr id="0" name=""/>
        <dsp:cNvSpPr/>
      </dsp:nvSpPr>
      <dsp:spPr>
        <a:xfrm>
          <a:off x="8333425" y="4593284"/>
          <a:ext cx="2984775" cy="885322"/>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Transfer of property, Registration of deeds &amp; documents, etc.</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8359355" y="4619214"/>
        <a:ext cx="2932915" cy="833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DC31BA-5A5C-4F3D-8438-AEE00D38558E}">
      <dsp:nvSpPr>
        <dsp:cNvPr id="0" name=""/>
        <dsp:cNvSpPr/>
      </dsp:nvSpPr>
      <dsp:spPr>
        <a:xfrm>
          <a:off x="5723088" y="175523"/>
          <a:ext cx="2382072" cy="424937"/>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0" kern="1200" cap="none" spc="0">
              <a:ln w="0"/>
              <a:solidFill>
                <a:schemeClr val="tx1"/>
              </a:solidFill>
              <a:effectLst>
                <a:outerShdw blurRad="38100" dist="19050" dir="2700000" algn="tl" rotWithShape="0">
                  <a:schemeClr val="dk1">
                    <a:alpha val="40000"/>
                  </a:schemeClr>
                </a:outerShdw>
              </a:effectLst>
            </a:rPr>
            <a:t>Article 246 </a:t>
          </a:r>
          <a:r>
            <a:rPr lang="en-US" sz="2400" b="0" kern="1200" cap="none" spc="0" dirty="0">
              <a:ln w="0"/>
              <a:solidFill>
                <a:schemeClr val="tx1"/>
              </a:solidFill>
              <a:effectLst>
                <a:outerShdw blurRad="38100" dist="19050" dir="2700000" algn="tl" rotWithShape="0">
                  <a:schemeClr val="dk1">
                    <a:alpha val="40000"/>
                  </a:schemeClr>
                </a:outerShdw>
              </a:effectLst>
            </a:rPr>
            <a:t>A</a:t>
          </a:r>
          <a:endParaRPr lang="en-IN" sz="2400" b="0" kern="1200" cap="none" spc="0" dirty="0">
            <a:ln w="0"/>
            <a:solidFill>
              <a:schemeClr val="tx1"/>
            </a:solidFill>
            <a:effectLst>
              <a:outerShdw blurRad="38100" dist="19050" dir="2700000" algn="tl" rotWithShape="0">
                <a:schemeClr val="dk1">
                  <a:alpha val="40000"/>
                </a:schemeClr>
              </a:outerShdw>
            </a:effectLst>
          </a:endParaRPr>
        </a:p>
      </dsp:txBody>
      <dsp:txXfrm>
        <a:off x="5735534" y="187969"/>
        <a:ext cx="2357180" cy="400045"/>
      </dsp:txXfrm>
    </dsp:sp>
    <dsp:sp modelId="{676DB590-48B2-403A-94FF-2ED9C499A622}">
      <dsp:nvSpPr>
        <dsp:cNvPr id="0" name=""/>
        <dsp:cNvSpPr/>
      </dsp:nvSpPr>
      <dsp:spPr>
        <a:xfrm>
          <a:off x="6868404" y="600461"/>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1969AE61-730E-4AE2-81F2-D0CF73C87EB2}">
      <dsp:nvSpPr>
        <dsp:cNvPr id="0" name=""/>
        <dsp:cNvSpPr/>
      </dsp:nvSpPr>
      <dsp:spPr>
        <a:xfrm>
          <a:off x="5409310" y="1002160"/>
          <a:ext cx="3009627" cy="597548"/>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cap="none" spc="0" dirty="0">
              <a:ln w="0"/>
              <a:solidFill>
                <a:schemeClr val="tx1"/>
              </a:solidFill>
              <a:effectLst>
                <a:outerShdw blurRad="38100" dist="19050" dir="2700000" algn="tl" rotWithShape="0">
                  <a:schemeClr val="dk1">
                    <a:alpha val="40000"/>
                  </a:schemeClr>
                </a:outerShdw>
              </a:effectLst>
            </a:rPr>
            <a:t>Supply of goods &amp; services</a:t>
          </a:r>
          <a:endParaRPr lang="en-IN" sz="1800" b="0" kern="1200" cap="none" spc="0" dirty="0">
            <a:ln w="0"/>
            <a:solidFill>
              <a:schemeClr val="tx1"/>
            </a:solidFill>
            <a:effectLst>
              <a:outerShdw blurRad="38100" dist="19050" dir="2700000" algn="tl" rotWithShape="0">
                <a:schemeClr val="dk1">
                  <a:alpha val="40000"/>
                </a:schemeClr>
              </a:outerShdw>
            </a:effectLst>
          </a:endParaRPr>
        </a:p>
      </dsp:txBody>
      <dsp:txXfrm>
        <a:off x="5426812" y="1019662"/>
        <a:ext cx="2974623" cy="562544"/>
      </dsp:txXfrm>
    </dsp:sp>
    <dsp:sp modelId="{03A28F73-28C3-43C3-A2F4-7105C812F6C4}">
      <dsp:nvSpPr>
        <dsp:cNvPr id="0" name=""/>
        <dsp:cNvSpPr/>
      </dsp:nvSpPr>
      <dsp:spPr>
        <a:xfrm>
          <a:off x="3536020" y="1599708"/>
          <a:ext cx="3378103" cy="401699"/>
        </a:xfrm>
        <a:custGeom>
          <a:avLst/>
          <a:gdLst/>
          <a:ahLst/>
          <a:cxnLst/>
          <a:rect l="0" t="0" r="0" b="0"/>
          <a:pathLst>
            <a:path>
              <a:moveTo>
                <a:pt x="3378103" y="0"/>
              </a:moveTo>
              <a:lnTo>
                <a:pt x="3378103" y="200849"/>
              </a:lnTo>
              <a:lnTo>
                <a:pt x="0" y="200849"/>
              </a:lnTo>
              <a:lnTo>
                <a:pt x="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9F952B0C-C286-4535-9D09-1EB15FF28AE0}">
      <dsp:nvSpPr>
        <dsp:cNvPr id="0" name=""/>
        <dsp:cNvSpPr/>
      </dsp:nvSpPr>
      <dsp:spPr>
        <a:xfrm>
          <a:off x="2782834" y="2001408"/>
          <a:ext cx="1506373" cy="454984"/>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Intra State</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2796160" y="2014734"/>
        <a:ext cx="1479721" cy="428332"/>
      </dsp:txXfrm>
    </dsp:sp>
    <dsp:sp modelId="{379EBC2A-54FD-460A-AB41-9450534C9928}">
      <dsp:nvSpPr>
        <dsp:cNvPr id="0" name=""/>
        <dsp:cNvSpPr/>
      </dsp:nvSpPr>
      <dsp:spPr>
        <a:xfrm>
          <a:off x="1283951" y="2456393"/>
          <a:ext cx="2252069" cy="401699"/>
        </a:xfrm>
        <a:custGeom>
          <a:avLst/>
          <a:gdLst/>
          <a:ahLst/>
          <a:cxnLst/>
          <a:rect l="0" t="0" r="0" b="0"/>
          <a:pathLst>
            <a:path>
              <a:moveTo>
                <a:pt x="2252069" y="0"/>
              </a:moveTo>
              <a:lnTo>
                <a:pt x="2252069" y="200849"/>
              </a:lnTo>
              <a:lnTo>
                <a:pt x="0" y="200849"/>
              </a:lnTo>
              <a:lnTo>
                <a:pt x="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A0E181CA-2EBF-4F95-85A7-B7C30749A1B7}">
      <dsp:nvSpPr>
        <dsp:cNvPr id="0" name=""/>
        <dsp:cNvSpPr/>
      </dsp:nvSpPr>
      <dsp:spPr>
        <a:xfrm>
          <a:off x="530765" y="2858092"/>
          <a:ext cx="1506373" cy="309298"/>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CGST</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539824" y="2867151"/>
        <a:ext cx="1488255" cy="291180"/>
      </dsp:txXfrm>
    </dsp:sp>
    <dsp:sp modelId="{E9C2C9C8-203F-443D-86A8-6DD634AF82B6}">
      <dsp:nvSpPr>
        <dsp:cNvPr id="0" name=""/>
        <dsp:cNvSpPr/>
      </dsp:nvSpPr>
      <dsp:spPr>
        <a:xfrm>
          <a:off x="1238231" y="3167391"/>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B4669648-48F8-422A-8907-E4EF7F7416A9}">
      <dsp:nvSpPr>
        <dsp:cNvPr id="0" name=""/>
        <dsp:cNvSpPr/>
      </dsp:nvSpPr>
      <dsp:spPr>
        <a:xfrm>
          <a:off x="8528" y="3569090"/>
          <a:ext cx="2550846" cy="97174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Payable CG &amp; retained by CG</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36989" y="3597551"/>
        <a:ext cx="2493924" cy="914819"/>
      </dsp:txXfrm>
    </dsp:sp>
    <dsp:sp modelId="{85323E07-9D48-4B1E-A067-F69DE344A733}">
      <dsp:nvSpPr>
        <dsp:cNvPr id="0" name=""/>
        <dsp:cNvSpPr/>
      </dsp:nvSpPr>
      <dsp:spPr>
        <a:xfrm>
          <a:off x="1238231" y="4540831"/>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CAB1B0AB-FD81-4547-911B-3E76133397E9}">
      <dsp:nvSpPr>
        <dsp:cNvPr id="0" name=""/>
        <dsp:cNvSpPr/>
      </dsp:nvSpPr>
      <dsp:spPr>
        <a:xfrm>
          <a:off x="530765" y="4942531"/>
          <a:ext cx="1506373" cy="67627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CGST Act, 2017</a:t>
          </a:r>
          <a:br>
            <a:rPr lang="en-US" sz="1400" b="0" kern="1200" cap="none" spc="0" dirty="0">
              <a:ln w="0"/>
              <a:solidFill>
                <a:schemeClr val="tx1"/>
              </a:solidFill>
              <a:effectLst>
                <a:outerShdw blurRad="38100" dist="19050" dir="2700000" algn="tl" rotWithShape="0">
                  <a:schemeClr val="dk1">
                    <a:alpha val="40000"/>
                  </a:schemeClr>
                </a:outerShdw>
              </a:effectLst>
            </a:rPr>
          </a:br>
          <a:r>
            <a:rPr lang="en-US" sz="1400" b="0" kern="1200" cap="none" spc="0" dirty="0">
              <a:ln w="0"/>
              <a:solidFill>
                <a:schemeClr val="tx1"/>
              </a:solidFill>
              <a:effectLst>
                <a:outerShdw blurRad="38100" dist="19050" dir="2700000" algn="tl" rotWithShape="0">
                  <a:schemeClr val="dk1">
                    <a:alpha val="40000"/>
                  </a:schemeClr>
                </a:outerShdw>
              </a:effectLst>
            </a:rPr>
            <a:t>SEC 1 to 174</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550572" y="4962338"/>
        <a:ext cx="1466759" cy="636657"/>
      </dsp:txXfrm>
    </dsp:sp>
    <dsp:sp modelId="{9DB377CF-3530-4C8C-9AAA-7965CEF3B6DA}">
      <dsp:nvSpPr>
        <dsp:cNvPr id="0" name=""/>
        <dsp:cNvSpPr/>
      </dsp:nvSpPr>
      <dsp:spPr>
        <a:xfrm>
          <a:off x="3536020" y="2456393"/>
          <a:ext cx="2252069" cy="401699"/>
        </a:xfrm>
        <a:custGeom>
          <a:avLst/>
          <a:gdLst/>
          <a:ahLst/>
          <a:cxnLst/>
          <a:rect l="0" t="0" r="0" b="0"/>
          <a:pathLst>
            <a:path>
              <a:moveTo>
                <a:pt x="0" y="0"/>
              </a:moveTo>
              <a:lnTo>
                <a:pt x="0" y="200849"/>
              </a:lnTo>
              <a:lnTo>
                <a:pt x="2252069" y="200849"/>
              </a:lnTo>
              <a:lnTo>
                <a:pt x="2252069"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6702AE35-3B92-44E5-A2D6-3277A440297E}">
      <dsp:nvSpPr>
        <dsp:cNvPr id="0" name=""/>
        <dsp:cNvSpPr/>
      </dsp:nvSpPr>
      <dsp:spPr>
        <a:xfrm>
          <a:off x="5034903" y="2858092"/>
          <a:ext cx="1506373" cy="309298"/>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SGST/UTGST</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5043962" y="2867151"/>
        <a:ext cx="1488255" cy="291180"/>
      </dsp:txXfrm>
    </dsp:sp>
    <dsp:sp modelId="{53062C52-9BE4-43B1-B55E-DE757FFA76D9}">
      <dsp:nvSpPr>
        <dsp:cNvPr id="0" name=""/>
        <dsp:cNvSpPr/>
      </dsp:nvSpPr>
      <dsp:spPr>
        <a:xfrm>
          <a:off x="4286710" y="3167391"/>
          <a:ext cx="1501379" cy="401699"/>
        </a:xfrm>
        <a:custGeom>
          <a:avLst/>
          <a:gdLst/>
          <a:ahLst/>
          <a:cxnLst/>
          <a:rect l="0" t="0" r="0" b="0"/>
          <a:pathLst>
            <a:path>
              <a:moveTo>
                <a:pt x="1501379" y="0"/>
              </a:moveTo>
              <a:lnTo>
                <a:pt x="1501379" y="200849"/>
              </a:lnTo>
              <a:lnTo>
                <a:pt x="0" y="200849"/>
              </a:lnTo>
              <a:lnTo>
                <a:pt x="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776471A7-A076-4ED1-A0F6-F75D4E04E27E}">
      <dsp:nvSpPr>
        <dsp:cNvPr id="0" name=""/>
        <dsp:cNvSpPr/>
      </dsp:nvSpPr>
      <dsp:spPr>
        <a:xfrm>
          <a:off x="3011287" y="3569090"/>
          <a:ext cx="2550846" cy="97174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Payable to SG &amp; retained by SG</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3039748" y="3597551"/>
        <a:ext cx="2493924" cy="914819"/>
      </dsp:txXfrm>
    </dsp:sp>
    <dsp:sp modelId="{752621A1-70BE-4DBB-9520-7A1BC8582112}">
      <dsp:nvSpPr>
        <dsp:cNvPr id="0" name=""/>
        <dsp:cNvSpPr/>
      </dsp:nvSpPr>
      <dsp:spPr>
        <a:xfrm>
          <a:off x="4240990" y="4540831"/>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9FA5F4A7-509A-4F4A-B1EC-9E6B85CA82CE}">
      <dsp:nvSpPr>
        <dsp:cNvPr id="0" name=""/>
        <dsp:cNvSpPr/>
      </dsp:nvSpPr>
      <dsp:spPr>
        <a:xfrm>
          <a:off x="3533524" y="4942531"/>
          <a:ext cx="1506373" cy="67627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SGST Act, 2017</a:t>
          </a:r>
          <a:br>
            <a:rPr lang="en-US" sz="1400" b="0" kern="1200" cap="none" spc="0" dirty="0">
              <a:ln w="0"/>
              <a:solidFill>
                <a:schemeClr val="tx1"/>
              </a:solidFill>
              <a:effectLst>
                <a:outerShdw blurRad="38100" dist="19050" dir="2700000" algn="tl" rotWithShape="0">
                  <a:schemeClr val="dk1">
                    <a:alpha val="40000"/>
                  </a:schemeClr>
                </a:outerShdw>
              </a:effectLst>
            </a:rPr>
          </a:br>
          <a:r>
            <a:rPr lang="en-US" sz="1400" b="0" kern="1200" cap="none" spc="0" dirty="0">
              <a:ln w="0"/>
              <a:solidFill>
                <a:schemeClr val="tx1"/>
              </a:solidFill>
              <a:effectLst>
                <a:outerShdw blurRad="38100" dist="19050" dir="2700000" algn="tl" rotWithShape="0">
                  <a:schemeClr val="dk1">
                    <a:alpha val="40000"/>
                  </a:schemeClr>
                </a:outerShdw>
              </a:effectLst>
            </a:rPr>
            <a:t>SEC 1 to 174</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3553331" y="4962338"/>
        <a:ext cx="1466759" cy="636657"/>
      </dsp:txXfrm>
    </dsp:sp>
    <dsp:sp modelId="{92C39704-170E-4A27-B2D9-732BBE3E9B3B}">
      <dsp:nvSpPr>
        <dsp:cNvPr id="0" name=""/>
        <dsp:cNvSpPr/>
      </dsp:nvSpPr>
      <dsp:spPr>
        <a:xfrm>
          <a:off x="5788090" y="3167391"/>
          <a:ext cx="1501379" cy="401699"/>
        </a:xfrm>
        <a:custGeom>
          <a:avLst/>
          <a:gdLst/>
          <a:ahLst/>
          <a:cxnLst/>
          <a:rect l="0" t="0" r="0" b="0"/>
          <a:pathLst>
            <a:path>
              <a:moveTo>
                <a:pt x="0" y="0"/>
              </a:moveTo>
              <a:lnTo>
                <a:pt x="0" y="200849"/>
              </a:lnTo>
              <a:lnTo>
                <a:pt x="1501379" y="200849"/>
              </a:lnTo>
              <a:lnTo>
                <a:pt x="1501379"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2D9D3D2E-461D-4933-A0B0-CF36F0A9598B}">
      <dsp:nvSpPr>
        <dsp:cNvPr id="0" name=""/>
        <dsp:cNvSpPr/>
      </dsp:nvSpPr>
      <dsp:spPr>
        <a:xfrm>
          <a:off x="6014045" y="3569090"/>
          <a:ext cx="2550846" cy="97174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Payable to CG &amp; retained by CG</a:t>
          </a:r>
        </a:p>
      </dsp:txBody>
      <dsp:txXfrm>
        <a:off x="6042506" y="3597551"/>
        <a:ext cx="2493924" cy="914819"/>
      </dsp:txXfrm>
    </dsp:sp>
    <dsp:sp modelId="{6E0E83DB-8C15-4F34-9A4E-B3260CD7FB69}">
      <dsp:nvSpPr>
        <dsp:cNvPr id="0" name=""/>
        <dsp:cNvSpPr/>
      </dsp:nvSpPr>
      <dsp:spPr>
        <a:xfrm>
          <a:off x="7243749" y="4540831"/>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C2580A4A-D612-4580-B4CA-A58DF85C7A94}">
      <dsp:nvSpPr>
        <dsp:cNvPr id="0" name=""/>
        <dsp:cNvSpPr/>
      </dsp:nvSpPr>
      <dsp:spPr>
        <a:xfrm>
          <a:off x="6536282" y="4942531"/>
          <a:ext cx="1506373" cy="67627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UTGST Act, 2017</a:t>
          </a:r>
          <a:br>
            <a:rPr lang="en-US" sz="1400" b="0" kern="1200" cap="none" spc="0" dirty="0">
              <a:ln w="0"/>
              <a:solidFill>
                <a:schemeClr val="tx1"/>
              </a:solidFill>
              <a:effectLst>
                <a:outerShdw blurRad="38100" dist="19050" dir="2700000" algn="tl" rotWithShape="0">
                  <a:schemeClr val="dk1">
                    <a:alpha val="40000"/>
                  </a:schemeClr>
                </a:outerShdw>
              </a:effectLst>
            </a:rPr>
          </a:br>
          <a:r>
            <a:rPr lang="en-US" sz="1400" b="0" kern="1200" cap="none" spc="0" dirty="0">
              <a:ln w="0"/>
              <a:solidFill>
                <a:schemeClr val="tx1"/>
              </a:solidFill>
              <a:effectLst>
                <a:outerShdw blurRad="38100" dist="19050" dir="2700000" algn="tl" rotWithShape="0">
                  <a:schemeClr val="dk1">
                    <a:alpha val="40000"/>
                  </a:schemeClr>
                </a:outerShdw>
              </a:effectLst>
            </a:rPr>
            <a:t>SEC 1 to 26</a:t>
          </a:r>
        </a:p>
      </dsp:txBody>
      <dsp:txXfrm>
        <a:off x="6556089" y="4962338"/>
        <a:ext cx="1466759" cy="636657"/>
      </dsp:txXfrm>
    </dsp:sp>
    <dsp:sp modelId="{73C9586D-6C9E-4F9B-811C-99FCFF482015}">
      <dsp:nvSpPr>
        <dsp:cNvPr id="0" name=""/>
        <dsp:cNvSpPr/>
      </dsp:nvSpPr>
      <dsp:spPr>
        <a:xfrm>
          <a:off x="6914124" y="1599708"/>
          <a:ext cx="3378103" cy="401699"/>
        </a:xfrm>
        <a:custGeom>
          <a:avLst/>
          <a:gdLst/>
          <a:ahLst/>
          <a:cxnLst/>
          <a:rect l="0" t="0" r="0" b="0"/>
          <a:pathLst>
            <a:path>
              <a:moveTo>
                <a:pt x="0" y="0"/>
              </a:moveTo>
              <a:lnTo>
                <a:pt x="0" y="200849"/>
              </a:lnTo>
              <a:lnTo>
                <a:pt x="3378103" y="200849"/>
              </a:lnTo>
              <a:lnTo>
                <a:pt x="3378103"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93644221-CCBC-41BF-91DC-F8E0038FA9F4}">
      <dsp:nvSpPr>
        <dsp:cNvPr id="0" name=""/>
        <dsp:cNvSpPr/>
      </dsp:nvSpPr>
      <dsp:spPr>
        <a:xfrm>
          <a:off x="9539041" y="2001408"/>
          <a:ext cx="1506373" cy="454984"/>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Inter State</a:t>
          </a:r>
        </a:p>
      </dsp:txBody>
      <dsp:txXfrm>
        <a:off x="9552367" y="2014734"/>
        <a:ext cx="1479721" cy="428332"/>
      </dsp:txXfrm>
    </dsp:sp>
    <dsp:sp modelId="{EBF85904-C3E0-4D2C-982C-778FF95C4D75}">
      <dsp:nvSpPr>
        <dsp:cNvPr id="0" name=""/>
        <dsp:cNvSpPr/>
      </dsp:nvSpPr>
      <dsp:spPr>
        <a:xfrm>
          <a:off x="10246508" y="2456393"/>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CF3DA47A-73B5-4CB0-8026-2035A06C1699}">
      <dsp:nvSpPr>
        <dsp:cNvPr id="0" name=""/>
        <dsp:cNvSpPr/>
      </dsp:nvSpPr>
      <dsp:spPr>
        <a:xfrm>
          <a:off x="9539041" y="2858092"/>
          <a:ext cx="1506373" cy="309298"/>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IGST</a:t>
          </a:r>
        </a:p>
      </dsp:txBody>
      <dsp:txXfrm>
        <a:off x="9548100" y="2867151"/>
        <a:ext cx="1488255" cy="291180"/>
      </dsp:txXfrm>
    </dsp:sp>
    <dsp:sp modelId="{8E781021-B80E-42F8-B26B-B8FBF5157842}">
      <dsp:nvSpPr>
        <dsp:cNvPr id="0" name=""/>
        <dsp:cNvSpPr/>
      </dsp:nvSpPr>
      <dsp:spPr>
        <a:xfrm>
          <a:off x="10246508" y="3167391"/>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D104486B-8DCE-4B84-8813-382BF855326A}">
      <dsp:nvSpPr>
        <dsp:cNvPr id="0" name=""/>
        <dsp:cNvSpPr/>
      </dsp:nvSpPr>
      <dsp:spPr>
        <a:xfrm>
          <a:off x="9016804" y="3569090"/>
          <a:ext cx="2550846" cy="97174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Payable to CG, but 50% retained by CG &amp; 50% retained by destination state</a:t>
          </a:r>
        </a:p>
      </dsp:txBody>
      <dsp:txXfrm>
        <a:off x="9045265" y="3597551"/>
        <a:ext cx="2493924" cy="914819"/>
      </dsp:txXfrm>
    </dsp:sp>
    <dsp:sp modelId="{B219ADFF-88CE-4F4D-9D42-28721E24E0BA}">
      <dsp:nvSpPr>
        <dsp:cNvPr id="0" name=""/>
        <dsp:cNvSpPr/>
      </dsp:nvSpPr>
      <dsp:spPr>
        <a:xfrm>
          <a:off x="10246508" y="4540831"/>
          <a:ext cx="91440" cy="401699"/>
        </a:xfrm>
        <a:custGeom>
          <a:avLst/>
          <a:gdLst/>
          <a:ahLst/>
          <a:cxnLst/>
          <a:rect l="0" t="0" r="0" b="0"/>
          <a:pathLst>
            <a:path>
              <a:moveTo>
                <a:pt x="45720" y="0"/>
              </a:moveTo>
              <a:lnTo>
                <a:pt x="45720" y="401699"/>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5894EBBC-1645-484C-BD1B-316290FDEC76}">
      <dsp:nvSpPr>
        <dsp:cNvPr id="0" name=""/>
        <dsp:cNvSpPr/>
      </dsp:nvSpPr>
      <dsp:spPr>
        <a:xfrm>
          <a:off x="9539041" y="4942531"/>
          <a:ext cx="1506373" cy="676271"/>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IGST Act, 2017</a:t>
          </a:r>
          <a:br>
            <a:rPr lang="en-US" sz="1400" b="0" kern="1200" cap="none" spc="0" dirty="0">
              <a:ln w="0"/>
              <a:solidFill>
                <a:schemeClr val="tx1"/>
              </a:solidFill>
              <a:effectLst>
                <a:outerShdw blurRad="38100" dist="19050" dir="2700000" algn="tl" rotWithShape="0">
                  <a:schemeClr val="dk1">
                    <a:alpha val="40000"/>
                  </a:schemeClr>
                </a:outerShdw>
              </a:effectLst>
            </a:rPr>
          </a:br>
          <a:r>
            <a:rPr lang="en-US" sz="1400" b="0" kern="1200" cap="none" spc="0" dirty="0">
              <a:ln w="0"/>
              <a:solidFill>
                <a:schemeClr val="tx1"/>
              </a:solidFill>
              <a:effectLst>
                <a:outerShdw blurRad="38100" dist="19050" dir="2700000" algn="tl" rotWithShape="0">
                  <a:schemeClr val="dk1">
                    <a:alpha val="40000"/>
                  </a:schemeClr>
                </a:outerShdw>
              </a:effectLst>
            </a:rPr>
            <a:t>SEC 1 to 25</a:t>
          </a:r>
        </a:p>
      </dsp:txBody>
      <dsp:txXfrm>
        <a:off x="9558848" y="4962338"/>
        <a:ext cx="1466759" cy="6366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1F559-E60B-4340-9094-AF4EFAC2C3A8}">
      <dsp:nvSpPr>
        <dsp:cNvPr id="0" name=""/>
        <dsp:cNvSpPr/>
      </dsp:nvSpPr>
      <dsp:spPr>
        <a:xfrm>
          <a:off x="0" y="28782"/>
          <a:ext cx="3803615" cy="819180"/>
        </a:xfrm>
        <a:prstGeom prst="flowChartDecision">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Am I dealing in goods and/or services?</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950904" y="233577"/>
        <a:ext cx="1901807" cy="409590"/>
      </dsp:txXfrm>
    </dsp:sp>
    <dsp:sp modelId="{3867A647-8D9F-4CD2-B9D7-A56D8DFAAC69}">
      <dsp:nvSpPr>
        <dsp:cNvPr id="0" name=""/>
        <dsp:cNvSpPr/>
      </dsp:nvSpPr>
      <dsp:spPr>
        <a:xfrm>
          <a:off x="1856087" y="847962"/>
          <a:ext cx="91440" cy="345114"/>
        </a:xfrm>
        <a:custGeom>
          <a:avLst/>
          <a:gdLst/>
          <a:ahLst/>
          <a:cxnLst/>
          <a:rect l="0" t="0" r="0" b="0"/>
          <a:pathLst>
            <a:path>
              <a:moveTo>
                <a:pt x="45720" y="0"/>
              </a:moveTo>
              <a:lnTo>
                <a:pt x="45720" y="345114"/>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CD203A7E-94FE-469A-B6AF-EC0247F0031B}">
      <dsp:nvSpPr>
        <dsp:cNvPr id="0" name=""/>
        <dsp:cNvSpPr/>
      </dsp:nvSpPr>
      <dsp:spPr>
        <a:xfrm>
          <a:off x="0" y="1193076"/>
          <a:ext cx="3803615" cy="819180"/>
        </a:xfrm>
        <a:prstGeom prst="flowChartDecision">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Have I supplied goods and/or services?</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950904" y="1397871"/>
        <a:ext cx="1901807" cy="409590"/>
      </dsp:txXfrm>
    </dsp:sp>
    <dsp:sp modelId="{E89B2FD5-FC5C-4245-A9E6-C4287AD76F8D}">
      <dsp:nvSpPr>
        <dsp:cNvPr id="0" name=""/>
        <dsp:cNvSpPr/>
      </dsp:nvSpPr>
      <dsp:spPr>
        <a:xfrm>
          <a:off x="1856087" y="2012256"/>
          <a:ext cx="91440" cy="345114"/>
        </a:xfrm>
        <a:custGeom>
          <a:avLst/>
          <a:gdLst/>
          <a:ahLst/>
          <a:cxnLst/>
          <a:rect l="0" t="0" r="0" b="0"/>
          <a:pathLst>
            <a:path>
              <a:moveTo>
                <a:pt x="45720" y="0"/>
              </a:moveTo>
              <a:lnTo>
                <a:pt x="45720" y="345114"/>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B88A6BC3-4430-4835-A0B2-5E87EE5B2D43}">
      <dsp:nvSpPr>
        <dsp:cNvPr id="0" name=""/>
        <dsp:cNvSpPr/>
      </dsp:nvSpPr>
      <dsp:spPr>
        <a:xfrm>
          <a:off x="0" y="2357370"/>
          <a:ext cx="3803615" cy="819180"/>
        </a:xfrm>
        <a:prstGeom prst="flowChartDecision">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Have I supplied goods and/or services in taxable territory?</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950904" y="2562165"/>
        <a:ext cx="1901807" cy="409590"/>
      </dsp:txXfrm>
    </dsp:sp>
    <dsp:sp modelId="{167A595B-B76A-4358-971B-AD3EDB0B652F}">
      <dsp:nvSpPr>
        <dsp:cNvPr id="0" name=""/>
        <dsp:cNvSpPr/>
      </dsp:nvSpPr>
      <dsp:spPr>
        <a:xfrm>
          <a:off x="1856087" y="3176550"/>
          <a:ext cx="91440" cy="345114"/>
        </a:xfrm>
        <a:custGeom>
          <a:avLst/>
          <a:gdLst/>
          <a:ahLst/>
          <a:cxnLst/>
          <a:rect l="0" t="0" r="0" b="0"/>
          <a:pathLst>
            <a:path>
              <a:moveTo>
                <a:pt x="45720" y="0"/>
              </a:moveTo>
              <a:lnTo>
                <a:pt x="45720" y="345114"/>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87E429CC-72DA-42A5-A55F-3035C4C82AE3}">
      <dsp:nvSpPr>
        <dsp:cNvPr id="0" name=""/>
        <dsp:cNvSpPr/>
      </dsp:nvSpPr>
      <dsp:spPr>
        <a:xfrm>
          <a:off x="0" y="3521665"/>
          <a:ext cx="3803615" cy="819180"/>
        </a:xfrm>
        <a:prstGeom prst="flowChartDecision">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cap="none" spc="0" dirty="0">
              <a:ln w="0"/>
              <a:solidFill>
                <a:schemeClr val="tx1"/>
              </a:solidFill>
              <a:effectLst>
                <a:outerShdw blurRad="38100" dist="19050" dir="2700000" algn="tl" rotWithShape="0">
                  <a:schemeClr val="dk1">
                    <a:alpha val="40000"/>
                  </a:schemeClr>
                </a:outerShdw>
              </a:effectLst>
            </a:rPr>
            <a:t>Am I a taxable person?</a:t>
          </a:r>
          <a:endParaRPr lang="en-IN" sz="1400" b="0" kern="1200" cap="none" spc="0" dirty="0">
            <a:ln w="0"/>
            <a:solidFill>
              <a:schemeClr val="tx1"/>
            </a:solidFill>
            <a:effectLst>
              <a:outerShdw blurRad="38100" dist="19050" dir="2700000" algn="tl" rotWithShape="0">
                <a:schemeClr val="dk1">
                  <a:alpha val="40000"/>
                </a:schemeClr>
              </a:outerShdw>
            </a:effectLst>
          </a:endParaRPr>
        </a:p>
      </dsp:txBody>
      <dsp:txXfrm>
        <a:off x="950904" y="3726460"/>
        <a:ext cx="1901807" cy="409590"/>
      </dsp:txXfrm>
    </dsp:sp>
    <dsp:sp modelId="{281A1370-70F7-4CDA-B0BA-7312CCEE90E0}">
      <dsp:nvSpPr>
        <dsp:cNvPr id="0" name=""/>
        <dsp:cNvSpPr/>
      </dsp:nvSpPr>
      <dsp:spPr>
        <a:xfrm>
          <a:off x="1856087" y="4340845"/>
          <a:ext cx="91440" cy="345114"/>
        </a:xfrm>
        <a:custGeom>
          <a:avLst/>
          <a:gdLst/>
          <a:ahLst/>
          <a:cxnLst/>
          <a:rect l="0" t="0" r="0" b="0"/>
          <a:pathLst>
            <a:path>
              <a:moveTo>
                <a:pt x="45720" y="0"/>
              </a:moveTo>
              <a:lnTo>
                <a:pt x="45720" y="345114"/>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2FF34ECF-42E1-4640-A35C-1B5139B3883E}">
      <dsp:nvSpPr>
        <dsp:cNvPr id="0" name=""/>
        <dsp:cNvSpPr/>
      </dsp:nvSpPr>
      <dsp:spPr>
        <a:xfrm>
          <a:off x="0" y="4685959"/>
          <a:ext cx="3803615" cy="819180"/>
        </a:xfrm>
        <a:prstGeom prst="flowChartDecision">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kern="1200" cap="none" spc="0" dirty="0">
              <a:ln w="0"/>
              <a:solidFill>
                <a:schemeClr val="tx1"/>
              </a:solidFill>
              <a:effectLst>
                <a:outerShdw blurRad="38100" dist="19050" dir="2700000" algn="tl" rotWithShape="0">
                  <a:schemeClr val="dk1">
                    <a:alpha val="40000"/>
                  </a:schemeClr>
                </a:outerShdw>
              </a:effectLst>
            </a:rPr>
            <a:t>Whether G/S supplied is covered under exemption list?</a:t>
          </a:r>
          <a:endParaRPr lang="en-IN" sz="1200" b="0" kern="1200" cap="none" spc="0" dirty="0">
            <a:ln w="0"/>
            <a:solidFill>
              <a:schemeClr val="tx1"/>
            </a:solidFill>
            <a:effectLst>
              <a:outerShdw blurRad="38100" dist="19050" dir="2700000" algn="tl" rotWithShape="0">
                <a:schemeClr val="dk1">
                  <a:alpha val="40000"/>
                </a:schemeClr>
              </a:outerShdw>
            </a:effectLst>
          </a:endParaRPr>
        </a:p>
      </dsp:txBody>
      <dsp:txXfrm>
        <a:off x="950904" y="4890754"/>
        <a:ext cx="1901807" cy="409590"/>
      </dsp:txXfrm>
    </dsp:sp>
    <dsp:sp modelId="{C0D93142-8C15-4CFF-AB31-8C2AD72E4111}">
      <dsp:nvSpPr>
        <dsp:cNvPr id="0" name=""/>
        <dsp:cNvSpPr/>
      </dsp:nvSpPr>
      <dsp:spPr>
        <a:xfrm>
          <a:off x="1848459" y="5505139"/>
          <a:ext cx="91440" cy="345114"/>
        </a:xfrm>
        <a:custGeom>
          <a:avLst/>
          <a:gdLst/>
          <a:ahLst/>
          <a:cxnLst/>
          <a:rect l="0" t="0" r="0" b="0"/>
          <a:pathLst>
            <a:path>
              <a:moveTo>
                <a:pt x="53347" y="0"/>
              </a:moveTo>
              <a:lnTo>
                <a:pt x="53347" y="172557"/>
              </a:lnTo>
              <a:lnTo>
                <a:pt x="45720" y="172557"/>
              </a:lnTo>
              <a:lnTo>
                <a:pt x="45720" y="345114"/>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E6C7A837-175D-4902-A37A-07DDE88D1B89}">
      <dsp:nvSpPr>
        <dsp:cNvPr id="0" name=""/>
        <dsp:cNvSpPr/>
      </dsp:nvSpPr>
      <dsp:spPr>
        <a:xfrm>
          <a:off x="1403401" y="5850253"/>
          <a:ext cx="981556" cy="286436"/>
        </a:xfrm>
        <a:prstGeom prst="roundRect">
          <a:avLst>
            <a:gd name="adj" fmla="val 10000"/>
          </a:avLst>
        </a:prstGeom>
        <a:noFill/>
        <a:ln w="28575"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kern="1200" cap="none" spc="0" dirty="0">
              <a:ln w="0"/>
              <a:solidFill>
                <a:schemeClr val="tx1"/>
              </a:solidFill>
              <a:effectLst>
                <a:outerShdw blurRad="38100" dist="19050" dir="2700000" algn="tl" rotWithShape="0">
                  <a:schemeClr val="dk1">
                    <a:alpha val="40000"/>
                  </a:schemeClr>
                </a:outerShdw>
              </a:effectLst>
            </a:rPr>
            <a:t>Pay GST</a:t>
          </a:r>
          <a:endParaRPr lang="en-IN" sz="1600" b="0" kern="1200" cap="none" spc="0" dirty="0">
            <a:ln w="0"/>
            <a:solidFill>
              <a:schemeClr val="tx1"/>
            </a:solidFill>
            <a:effectLst>
              <a:outerShdw blurRad="38100" dist="19050" dir="2700000" algn="tl" rotWithShape="0">
                <a:schemeClr val="dk1">
                  <a:alpha val="40000"/>
                </a:schemeClr>
              </a:outerShdw>
            </a:effectLst>
          </a:endParaRPr>
        </a:p>
      </dsp:txBody>
      <dsp:txXfrm>
        <a:off x="1411790" y="5858642"/>
        <a:ext cx="964778" cy="2696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32BAA-3462-4DEF-B9EF-AF4B9E0F1DDF}">
      <dsp:nvSpPr>
        <dsp:cNvPr id="0" name=""/>
        <dsp:cNvSpPr/>
      </dsp:nvSpPr>
      <dsp:spPr>
        <a:xfrm>
          <a:off x="4533356" y="298550"/>
          <a:ext cx="2277989" cy="754201"/>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Text" lastClr="000000"/>
              </a:solidFill>
            </a:rPr>
            <a:t>Scope of Supply</a:t>
          </a:r>
          <a:endParaRPr lang="en-IN" sz="2000" kern="1200" dirty="0">
            <a:solidFill>
              <a:sysClr val="windowText" lastClr="000000"/>
            </a:solidFill>
          </a:endParaRPr>
        </a:p>
      </dsp:txBody>
      <dsp:txXfrm>
        <a:off x="4555446" y="320640"/>
        <a:ext cx="2233809" cy="710021"/>
      </dsp:txXfrm>
    </dsp:sp>
    <dsp:sp modelId="{1088D829-C0AC-4C96-9A75-CF61FEC3A3C9}">
      <dsp:nvSpPr>
        <dsp:cNvPr id="0" name=""/>
        <dsp:cNvSpPr/>
      </dsp:nvSpPr>
      <dsp:spPr>
        <a:xfrm>
          <a:off x="4477295" y="1052751"/>
          <a:ext cx="1195056" cy="617383"/>
        </a:xfrm>
        <a:custGeom>
          <a:avLst/>
          <a:gdLst/>
          <a:ahLst/>
          <a:cxnLst/>
          <a:rect l="0" t="0" r="0" b="0"/>
          <a:pathLst>
            <a:path>
              <a:moveTo>
                <a:pt x="1195056" y="0"/>
              </a:moveTo>
              <a:lnTo>
                <a:pt x="1195056" y="308691"/>
              </a:lnTo>
              <a:lnTo>
                <a:pt x="0" y="308691"/>
              </a:lnTo>
              <a:lnTo>
                <a:pt x="0" y="617383"/>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34FD1877-B2B1-4C89-BA48-5B2187A0F714}">
      <dsp:nvSpPr>
        <dsp:cNvPr id="0" name=""/>
        <dsp:cNvSpPr/>
      </dsp:nvSpPr>
      <dsp:spPr>
        <a:xfrm>
          <a:off x="3564690" y="1670135"/>
          <a:ext cx="1825210" cy="560874"/>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Includes </a:t>
          </a:r>
          <a:endParaRPr lang="en-IN" sz="1600" kern="1200" dirty="0">
            <a:solidFill>
              <a:sysClr val="windowText" lastClr="000000"/>
            </a:solidFill>
          </a:endParaRPr>
        </a:p>
      </dsp:txBody>
      <dsp:txXfrm>
        <a:off x="3581117" y="1686562"/>
        <a:ext cx="1792356" cy="528020"/>
      </dsp:txXfrm>
    </dsp:sp>
    <dsp:sp modelId="{A4A40188-56F0-4FD2-B1C8-1BA785219FB9}">
      <dsp:nvSpPr>
        <dsp:cNvPr id="0" name=""/>
        <dsp:cNvSpPr/>
      </dsp:nvSpPr>
      <dsp:spPr>
        <a:xfrm>
          <a:off x="918135" y="2231009"/>
          <a:ext cx="3559159" cy="486722"/>
        </a:xfrm>
        <a:custGeom>
          <a:avLst/>
          <a:gdLst/>
          <a:ahLst/>
          <a:cxnLst/>
          <a:rect l="0" t="0" r="0" b="0"/>
          <a:pathLst>
            <a:path>
              <a:moveTo>
                <a:pt x="3559159" y="0"/>
              </a:moveTo>
              <a:lnTo>
                <a:pt x="3559159" y="243361"/>
              </a:lnTo>
              <a:lnTo>
                <a:pt x="0" y="243361"/>
              </a:lnTo>
              <a:lnTo>
                <a:pt x="0" y="486722"/>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73CFB124-662C-4878-AC6B-85B6213F9B35}">
      <dsp:nvSpPr>
        <dsp:cNvPr id="0" name=""/>
        <dsp:cNvSpPr/>
      </dsp:nvSpPr>
      <dsp:spPr>
        <a:xfrm>
          <a:off x="5530" y="2717732"/>
          <a:ext cx="1825210" cy="1034163"/>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Sec 7 (1)(a)</a:t>
          </a:r>
          <a:endParaRPr lang="en-IN" sz="1600" kern="1200" dirty="0">
            <a:solidFill>
              <a:sysClr val="windowText" lastClr="000000"/>
            </a:solidFill>
          </a:endParaRPr>
        </a:p>
      </dsp:txBody>
      <dsp:txXfrm>
        <a:off x="35820" y="2748022"/>
        <a:ext cx="1764630" cy="973583"/>
      </dsp:txXfrm>
    </dsp:sp>
    <dsp:sp modelId="{40C8F188-031D-4BAE-9DD6-0732B57D662E}">
      <dsp:nvSpPr>
        <dsp:cNvPr id="0" name=""/>
        <dsp:cNvSpPr/>
      </dsp:nvSpPr>
      <dsp:spPr>
        <a:xfrm>
          <a:off x="872415" y="3751896"/>
          <a:ext cx="91440" cy="486722"/>
        </a:xfrm>
        <a:custGeom>
          <a:avLst/>
          <a:gdLst/>
          <a:ahLst/>
          <a:cxnLst/>
          <a:rect l="0" t="0" r="0" b="0"/>
          <a:pathLst>
            <a:path>
              <a:moveTo>
                <a:pt x="45720" y="0"/>
              </a:moveTo>
              <a:lnTo>
                <a:pt x="45720" y="486722"/>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60D7EC47-1EB3-4296-B532-26B6DE71BC78}">
      <dsp:nvSpPr>
        <dsp:cNvPr id="0" name=""/>
        <dsp:cNvSpPr/>
      </dsp:nvSpPr>
      <dsp:spPr>
        <a:xfrm>
          <a:off x="5530" y="4238619"/>
          <a:ext cx="1825210" cy="1555687"/>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Supply of goods or services for consideration in course or furtherance of business</a:t>
          </a:r>
          <a:endParaRPr lang="en-IN" sz="1600" kern="1200" dirty="0">
            <a:solidFill>
              <a:sysClr val="windowText" lastClr="000000"/>
            </a:solidFill>
          </a:endParaRPr>
        </a:p>
      </dsp:txBody>
      <dsp:txXfrm>
        <a:off x="51095" y="4284184"/>
        <a:ext cx="1734080" cy="1464557"/>
      </dsp:txXfrm>
    </dsp:sp>
    <dsp:sp modelId="{8BD4C633-7808-4109-A66A-5026CB6B15F8}">
      <dsp:nvSpPr>
        <dsp:cNvPr id="0" name=""/>
        <dsp:cNvSpPr/>
      </dsp:nvSpPr>
      <dsp:spPr>
        <a:xfrm>
          <a:off x="3290908" y="2231009"/>
          <a:ext cx="1186386" cy="481064"/>
        </a:xfrm>
        <a:custGeom>
          <a:avLst/>
          <a:gdLst/>
          <a:ahLst/>
          <a:cxnLst/>
          <a:rect l="0" t="0" r="0" b="0"/>
          <a:pathLst>
            <a:path>
              <a:moveTo>
                <a:pt x="1186386" y="0"/>
              </a:moveTo>
              <a:lnTo>
                <a:pt x="1186386" y="240532"/>
              </a:lnTo>
              <a:lnTo>
                <a:pt x="0" y="240532"/>
              </a:lnTo>
              <a:lnTo>
                <a:pt x="0" y="481064"/>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A920824B-C42D-4E28-8DA4-DADDDD880AEB}">
      <dsp:nvSpPr>
        <dsp:cNvPr id="0" name=""/>
        <dsp:cNvSpPr/>
      </dsp:nvSpPr>
      <dsp:spPr>
        <a:xfrm>
          <a:off x="2378303" y="2712074"/>
          <a:ext cx="1825210" cy="1034163"/>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Sec 7 (1)(b)</a:t>
          </a:r>
          <a:endParaRPr lang="en-IN" sz="1600" kern="1200" dirty="0">
            <a:solidFill>
              <a:sysClr val="windowText" lastClr="000000"/>
            </a:solidFill>
          </a:endParaRPr>
        </a:p>
      </dsp:txBody>
      <dsp:txXfrm>
        <a:off x="2408593" y="2742364"/>
        <a:ext cx="1764630" cy="973583"/>
      </dsp:txXfrm>
    </dsp:sp>
    <dsp:sp modelId="{8061F726-00B3-4451-A204-A774D47429CC}">
      <dsp:nvSpPr>
        <dsp:cNvPr id="0" name=""/>
        <dsp:cNvSpPr/>
      </dsp:nvSpPr>
      <dsp:spPr>
        <a:xfrm>
          <a:off x="3245188" y="3746238"/>
          <a:ext cx="91440" cy="492380"/>
        </a:xfrm>
        <a:custGeom>
          <a:avLst/>
          <a:gdLst/>
          <a:ahLst/>
          <a:cxnLst/>
          <a:rect l="0" t="0" r="0" b="0"/>
          <a:pathLst>
            <a:path>
              <a:moveTo>
                <a:pt x="45720" y="0"/>
              </a:moveTo>
              <a:lnTo>
                <a:pt x="45720" y="492380"/>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737A61B1-0E81-474C-831F-ED5D43FC6628}">
      <dsp:nvSpPr>
        <dsp:cNvPr id="0" name=""/>
        <dsp:cNvSpPr/>
      </dsp:nvSpPr>
      <dsp:spPr>
        <a:xfrm>
          <a:off x="2378303" y="4238619"/>
          <a:ext cx="1825210" cy="1555687"/>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Import of services for consideration whether or not in ordinary course  or furtherance of business</a:t>
          </a:r>
          <a:endParaRPr lang="en-IN" sz="1600" kern="1200" dirty="0">
            <a:solidFill>
              <a:sysClr val="windowText" lastClr="000000"/>
            </a:solidFill>
          </a:endParaRPr>
        </a:p>
      </dsp:txBody>
      <dsp:txXfrm>
        <a:off x="2423868" y="4284184"/>
        <a:ext cx="1734080" cy="1464557"/>
      </dsp:txXfrm>
    </dsp:sp>
    <dsp:sp modelId="{561D4B78-B98D-4451-85D0-E8D818C140FC}">
      <dsp:nvSpPr>
        <dsp:cNvPr id="0" name=""/>
        <dsp:cNvSpPr/>
      </dsp:nvSpPr>
      <dsp:spPr>
        <a:xfrm>
          <a:off x="4477295" y="2231009"/>
          <a:ext cx="1186386" cy="481064"/>
        </a:xfrm>
        <a:custGeom>
          <a:avLst/>
          <a:gdLst/>
          <a:ahLst/>
          <a:cxnLst/>
          <a:rect l="0" t="0" r="0" b="0"/>
          <a:pathLst>
            <a:path>
              <a:moveTo>
                <a:pt x="0" y="0"/>
              </a:moveTo>
              <a:lnTo>
                <a:pt x="0" y="240532"/>
              </a:lnTo>
              <a:lnTo>
                <a:pt x="1186386" y="240532"/>
              </a:lnTo>
              <a:lnTo>
                <a:pt x="1186386" y="481064"/>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614FAF27-4B91-4C50-B215-2920E95E8F78}">
      <dsp:nvSpPr>
        <dsp:cNvPr id="0" name=""/>
        <dsp:cNvSpPr/>
      </dsp:nvSpPr>
      <dsp:spPr>
        <a:xfrm>
          <a:off x="4751076" y="2712074"/>
          <a:ext cx="1825210" cy="1034163"/>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Sec 7 (1)(c)</a:t>
          </a:r>
          <a:br>
            <a:rPr lang="en-US" sz="1600" kern="1200" dirty="0">
              <a:solidFill>
                <a:sysClr val="windowText" lastClr="000000"/>
              </a:solidFill>
            </a:rPr>
          </a:br>
          <a:r>
            <a:rPr lang="en-US" sz="1600" kern="1200" dirty="0">
              <a:solidFill>
                <a:sysClr val="windowText" lastClr="000000"/>
              </a:solidFill>
            </a:rPr>
            <a:t>+</a:t>
          </a:r>
          <a:br>
            <a:rPr lang="en-US" sz="1600" kern="1200" dirty="0">
              <a:solidFill>
                <a:sysClr val="windowText" lastClr="000000"/>
              </a:solidFill>
            </a:rPr>
          </a:br>
          <a:r>
            <a:rPr lang="en-US" sz="1600" kern="1200" dirty="0">
              <a:solidFill>
                <a:sysClr val="windowText" lastClr="000000"/>
              </a:solidFill>
            </a:rPr>
            <a:t>Sch I</a:t>
          </a:r>
          <a:endParaRPr lang="en-IN" sz="1600" kern="1200" dirty="0">
            <a:solidFill>
              <a:sysClr val="windowText" lastClr="000000"/>
            </a:solidFill>
          </a:endParaRPr>
        </a:p>
      </dsp:txBody>
      <dsp:txXfrm>
        <a:off x="4781366" y="2742364"/>
        <a:ext cx="1764630" cy="973583"/>
      </dsp:txXfrm>
    </dsp:sp>
    <dsp:sp modelId="{5DEE71D4-8FAB-4ACD-A651-13742A82F598}">
      <dsp:nvSpPr>
        <dsp:cNvPr id="0" name=""/>
        <dsp:cNvSpPr/>
      </dsp:nvSpPr>
      <dsp:spPr>
        <a:xfrm>
          <a:off x="5617962" y="3746238"/>
          <a:ext cx="91440" cy="492380"/>
        </a:xfrm>
        <a:custGeom>
          <a:avLst/>
          <a:gdLst/>
          <a:ahLst/>
          <a:cxnLst/>
          <a:rect l="0" t="0" r="0" b="0"/>
          <a:pathLst>
            <a:path>
              <a:moveTo>
                <a:pt x="45720" y="0"/>
              </a:moveTo>
              <a:lnTo>
                <a:pt x="45720" y="492380"/>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30D71117-2814-4F22-8122-0120F9C7C2A0}">
      <dsp:nvSpPr>
        <dsp:cNvPr id="0" name=""/>
        <dsp:cNvSpPr/>
      </dsp:nvSpPr>
      <dsp:spPr>
        <a:xfrm>
          <a:off x="4751076" y="4238619"/>
          <a:ext cx="1825210" cy="1555687"/>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Supply of goods or services without consideration</a:t>
          </a:r>
          <a:br>
            <a:rPr lang="en-US" sz="1600" kern="1200" dirty="0">
              <a:solidFill>
                <a:sysClr val="windowText" lastClr="000000"/>
              </a:solidFill>
            </a:rPr>
          </a:br>
          <a:r>
            <a:rPr lang="en-US" sz="1600" kern="1200" dirty="0">
              <a:solidFill>
                <a:sysClr val="windowText" lastClr="000000"/>
              </a:solidFill>
            </a:rPr>
            <a:t>(Deemed Supply)</a:t>
          </a:r>
          <a:endParaRPr lang="en-IN" sz="1600" kern="1200" dirty="0">
            <a:solidFill>
              <a:sysClr val="windowText" lastClr="000000"/>
            </a:solidFill>
          </a:endParaRPr>
        </a:p>
      </dsp:txBody>
      <dsp:txXfrm>
        <a:off x="4796641" y="4284184"/>
        <a:ext cx="1734080" cy="1464557"/>
      </dsp:txXfrm>
    </dsp:sp>
    <dsp:sp modelId="{594E1F91-01C0-43C3-90A7-7C15B69B4499}">
      <dsp:nvSpPr>
        <dsp:cNvPr id="0" name=""/>
        <dsp:cNvSpPr/>
      </dsp:nvSpPr>
      <dsp:spPr>
        <a:xfrm>
          <a:off x="4477295" y="2231009"/>
          <a:ext cx="3564689" cy="481064"/>
        </a:xfrm>
        <a:custGeom>
          <a:avLst/>
          <a:gdLst/>
          <a:ahLst/>
          <a:cxnLst/>
          <a:rect l="0" t="0" r="0" b="0"/>
          <a:pathLst>
            <a:path>
              <a:moveTo>
                <a:pt x="0" y="0"/>
              </a:moveTo>
              <a:lnTo>
                <a:pt x="0" y="240532"/>
              </a:lnTo>
              <a:lnTo>
                <a:pt x="3564689" y="240532"/>
              </a:lnTo>
              <a:lnTo>
                <a:pt x="3564689" y="481064"/>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5692668E-F3AE-4064-9C34-1FAAB6B3F04B}">
      <dsp:nvSpPr>
        <dsp:cNvPr id="0" name=""/>
        <dsp:cNvSpPr/>
      </dsp:nvSpPr>
      <dsp:spPr>
        <a:xfrm>
          <a:off x="7129380" y="2712074"/>
          <a:ext cx="1825210" cy="1034163"/>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Sec 7 (1A)</a:t>
          </a:r>
          <a:br>
            <a:rPr lang="en-US" sz="1600" kern="1200" dirty="0">
              <a:solidFill>
                <a:sysClr val="windowText" lastClr="000000"/>
              </a:solidFill>
            </a:rPr>
          </a:br>
          <a:r>
            <a:rPr lang="en-US" sz="1600" kern="1200" dirty="0">
              <a:solidFill>
                <a:sysClr val="windowText" lastClr="000000"/>
              </a:solidFill>
            </a:rPr>
            <a:t>+</a:t>
          </a:r>
          <a:br>
            <a:rPr lang="en-US" sz="1600" kern="1200" dirty="0">
              <a:solidFill>
                <a:sysClr val="windowText" lastClr="000000"/>
              </a:solidFill>
            </a:rPr>
          </a:br>
          <a:r>
            <a:rPr lang="en-US" sz="1600" kern="1200" dirty="0">
              <a:solidFill>
                <a:sysClr val="windowText" lastClr="000000"/>
              </a:solidFill>
            </a:rPr>
            <a:t>Sch II</a:t>
          </a:r>
          <a:endParaRPr lang="en-IN" sz="1600" kern="1200" dirty="0">
            <a:solidFill>
              <a:sysClr val="windowText" lastClr="000000"/>
            </a:solidFill>
          </a:endParaRPr>
        </a:p>
      </dsp:txBody>
      <dsp:txXfrm>
        <a:off x="7159670" y="2742364"/>
        <a:ext cx="1764630" cy="973583"/>
      </dsp:txXfrm>
    </dsp:sp>
    <dsp:sp modelId="{83E3A4E9-10FB-4806-A399-F3F9595C6DDA}">
      <dsp:nvSpPr>
        <dsp:cNvPr id="0" name=""/>
        <dsp:cNvSpPr/>
      </dsp:nvSpPr>
      <dsp:spPr>
        <a:xfrm>
          <a:off x="7990735" y="3746238"/>
          <a:ext cx="91440" cy="492380"/>
        </a:xfrm>
        <a:custGeom>
          <a:avLst/>
          <a:gdLst/>
          <a:ahLst/>
          <a:cxnLst/>
          <a:rect l="0" t="0" r="0" b="0"/>
          <a:pathLst>
            <a:path>
              <a:moveTo>
                <a:pt x="51250" y="0"/>
              </a:moveTo>
              <a:lnTo>
                <a:pt x="51250" y="246190"/>
              </a:lnTo>
              <a:lnTo>
                <a:pt x="45720" y="246190"/>
              </a:lnTo>
              <a:lnTo>
                <a:pt x="45720" y="492380"/>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5F837206-31C0-44F8-874C-BC897B49DA96}">
      <dsp:nvSpPr>
        <dsp:cNvPr id="0" name=""/>
        <dsp:cNvSpPr/>
      </dsp:nvSpPr>
      <dsp:spPr>
        <a:xfrm>
          <a:off x="7123850" y="4238619"/>
          <a:ext cx="1825210" cy="1555687"/>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Activities to be treated as supply of goods or supply of service ?</a:t>
          </a:r>
          <a:endParaRPr lang="en-IN" sz="1600" kern="1200" dirty="0">
            <a:solidFill>
              <a:sysClr val="windowText" lastClr="000000"/>
            </a:solidFill>
          </a:endParaRPr>
        </a:p>
      </dsp:txBody>
      <dsp:txXfrm>
        <a:off x="7169415" y="4284184"/>
        <a:ext cx="1734080" cy="1464557"/>
      </dsp:txXfrm>
    </dsp:sp>
    <dsp:sp modelId="{F714AD0D-4D06-40B1-AAA0-70A7A12E7940}">
      <dsp:nvSpPr>
        <dsp:cNvPr id="0" name=""/>
        <dsp:cNvSpPr/>
      </dsp:nvSpPr>
      <dsp:spPr>
        <a:xfrm>
          <a:off x="5672351" y="1052751"/>
          <a:ext cx="4736876" cy="617383"/>
        </a:xfrm>
        <a:custGeom>
          <a:avLst/>
          <a:gdLst/>
          <a:ahLst/>
          <a:cxnLst/>
          <a:rect l="0" t="0" r="0" b="0"/>
          <a:pathLst>
            <a:path>
              <a:moveTo>
                <a:pt x="0" y="0"/>
              </a:moveTo>
              <a:lnTo>
                <a:pt x="0" y="308691"/>
              </a:lnTo>
              <a:lnTo>
                <a:pt x="4736876" y="308691"/>
              </a:lnTo>
              <a:lnTo>
                <a:pt x="4736876" y="617383"/>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0F3FE4AA-C30B-4DB7-B4BA-C36FD7982F57}">
      <dsp:nvSpPr>
        <dsp:cNvPr id="0" name=""/>
        <dsp:cNvSpPr/>
      </dsp:nvSpPr>
      <dsp:spPr>
        <a:xfrm>
          <a:off x="9496623" y="1670135"/>
          <a:ext cx="1825210" cy="560874"/>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Excludes</a:t>
          </a:r>
          <a:endParaRPr lang="en-IN" sz="1600" kern="1200" dirty="0">
            <a:solidFill>
              <a:sysClr val="windowText" lastClr="000000"/>
            </a:solidFill>
          </a:endParaRPr>
        </a:p>
      </dsp:txBody>
      <dsp:txXfrm>
        <a:off x="9513050" y="1686562"/>
        <a:ext cx="1792356" cy="528020"/>
      </dsp:txXfrm>
    </dsp:sp>
    <dsp:sp modelId="{85F78419-D774-4B33-BFFB-4C86EED9D471}">
      <dsp:nvSpPr>
        <dsp:cNvPr id="0" name=""/>
        <dsp:cNvSpPr/>
      </dsp:nvSpPr>
      <dsp:spPr>
        <a:xfrm>
          <a:off x="10363508" y="2231009"/>
          <a:ext cx="91440" cy="481064"/>
        </a:xfrm>
        <a:custGeom>
          <a:avLst/>
          <a:gdLst/>
          <a:ahLst/>
          <a:cxnLst/>
          <a:rect l="0" t="0" r="0" b="0"/>
          <a:pathLst>
            <a:path>
              <a:moveTo>
                <a:pt x="45720" y="0"/>
              </a:moveTo>
              <a:lnTo>
                <a:pt x="45720" y="240532"/>
              </a:lnTo>
              <a:lnTo>
                <a:pt x="51250" y="240532"/>
              </a:lnTo>
              <a:lnTo>
                <a:pt x="51250" y="481064"/>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59D78FA6-3342-4174-8FE9-B442EC5C142D}">
      <dsp:nvSpPr>
        <dsp:cNvPr id="0" name=""/>
        <dsp:cNvSpPr/>
      </dsp:nvSpPr>
      <dsp:spPr>
        <a:xfrm>
          <a:off x="9502153" y="2712074"/>
          <a:ext cx="1825210" cy="1034163"/>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Sec 7(2)</a:t>
          </a:r>
          <a:br>
            <a:rPr lang="en-US" sz="1600" kern="1200" dirty="0">
              <a:solidFill>
                <a:sysClr val="windowText" lastClr="000000"/>
              </a:solidFill>
            </a:rPr>
          </a:br>
          <a:r>
            <a:rPr lang="en-US" sz="1600" kern="1200" dirty="0">
              <a:solidFill>
                <a:sysClr val="windowText" lastClr="000000"/>
              </a:solidFill>
            </a:rPr>
            <a:t>+</a:t>
          </a:r>
          <a:br>
            <a:rPr lang="en-US" sz="1600" kern="1200" dirty="0">
              <a:solidFill>
                <a:sysClr val="windowText" lastClr="000000"/>
              </a:solidFill>
            </a:rPr>
          </a:br>
          <a:r>
            <a:rPr lang="en-US" sz="1600" kern="1200" dirty="0">
              <a:solidFill>
                <a:sysClr val="windowText" lastClr="000000"/>
              </a:solidFill>
            </a:rPr>
            <a:t>Sch III</a:t>
          </a:r>
          <a:endParaRPr lang="en-IN" sz="1600" kern="1200" dirty="0">
            <a:solidFill>
              <a:sysClr val="windowText" lastClr="000000"/>
            </a:solidFill>
          </a:endParaRPr>
        </a:p>
      </dsp:txBody>
      <dsp:txXfrm>
        <a:off x="9532443" y="2742364"/>
        <a:ext cx="1764630" cy="973583"/>
      </dsp:txXfrm>
    </dsp:sp>
    <dsp:sp modelId="{F913E2AD-1E3F-4912-8CCF-63631A50FAB1}">
      <dsp:nvSpPr>
        <dsp:cNvPr id="0" name=""/>
        <dsp:cNvSpPr/>
      </dsp:nvSpPr>
      <dsp:spPr>
        <a:xfrm>
          <a:off x="10363508" y="3746238"/>
          <a:ext cx="91440" cy="492380"/>
        </a:xfrm>
        <a:custGeom>
          <a:avLst/>
          <a:gdLst/>
          <a:ahLst/>
          <a:cxnLst/>
          <a:rect l="0" t="0" r="0" b="0"/>
          <a:pathLst>
            <a:path>
              <a:moveTo>
                <a:pt x="51250" y="0"/>
              </a:moveTo>
              <a:lnTo>
                <a:pt x="51250" y="246190"/>
              </a:lnTo>
              <a:lnTo>
                <a:pt x="45720" y="246190"/>
              </a:lnTo>
              <a:lnTo>
                <a:pt x="45720" y="492380"/>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sp>
    <dsp:sp modelId="{D50A9B47-7F0B-48DA-9E8A-684B62C56429}">
      <dsp:nvSpPr>
        <dsp:cNvPr id="0" name=""/>
        <dsp:cNvSpPr/>
      </dsp:nvSpPr>
      <dsp:spPr>
        <a:xfrm>
          <a:off x="9496623" y="4238619"/>
          <a:ext cx="1825210" cy="1555687"/>
        </a:xfrm>
        <a:prstGeom prst="roundRect">
          <a:avLst>
            <a:gd name="adj" fmla="val 10000"/>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rPr>
            <a:t>Activities not to be treated as supply </a:t>
          </a:r>
          <a:br>
            <a:rPr lang="en-US" sz="1600" kern="1200" dirty="0">
              <a:solidFill>
                <a:sysClr val="windowText" lastClr="000000"/>
              </a:solidFill>
            </a:rPr>
          </a:br>
          <a:r>
            <a:rPr lang="en-US" sz="1600" kern="1200" dirty="0">
              <a:solidFill>
                <a:sysClr val="windowText" lastClr="000000"/>
              </a:solidFill>
            </a:rPr>
            <a:t>(Negative list)</a:t>
          </a:r>
          <a:endParaRPr lang="en-IN" sz="1600" kern="1200" dirty="0">
            <a:solidFill>
              <a:sysClr val="windowText" lastClr="000000"/>
            </a:solidFill>
          </a:endParaRPr>
        </a:p>
      </dsp:txBody>
      <dsp:txXfrm>
        <a:off x="9542188" y="4284184"/>
        <a:ext cx="1734080" cy="14645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66D4EF-3888-4F37-A3A8-E5AEAB9469A7}" type="datetimeFigureOut">
              <a:rPr lang="en-IN" smtClean="0"/>
              <a:t>30-12-2022</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EB2253-E5D8-4145-9E54-A4D489DF126F}" type="slidenum">
              <a:rPr lang="en-IN" smtClean="0"/>
              <a:t>‹#›</a:t>
            </a:fld>
            <a:endParaRPr lang="en-IN" dirty="0"/>
          </a:p>
        </p:txBody>
      </p:sp>
    </p:spTree>
    <p:extLst>
      <p:ext uri="{BB962C8B-B14F-4D97-AF65-F5344CB8AC3E}">
        <p14:creationId xmlns:p14="http://schemas.microsoft.com/office/powerpoint/2010/main" val="9823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E9EB2253-E5D8-4145-9E54-A4D489DF126F}" type="slidenum">
              <a:rPr lang="en-IN" smtClean="0"/>
              <a:t>3</a:t>
            </a:fld>
            <a:endParaRPr lang="en-IN" dirty="0"/>
          </a:p>
        </p:txBody>
      </p:sp>
    </p:spTree>
    <p:extLst>
      <p:ext uri="{BB962C8B-B14F-4D97-AF65-F5344CB8AC3E}">
        <p14:creationId xmlns:p14="http://schemas.microsoft.com/office/powerpoint/2010/main" val="3932797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D2164-66CE-E74A-E4CA-F0D55B5CD1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0610355-9C13-985A-FEFC-E7388FADA7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51E9D92-75C5-0185-D9DD-45AB14B786B2}"/>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5" name="Footer Placeholder 4">
            <a:extLst>
              <a:ext uri="{FF2B5EF4-FFF2-40B4-BE49-F238E27FC236}">
                <a16:creationId xmlns:a16="http://schemas.microsoft.com/office/drawing/2014/main" id="{C15BF4D0-6DAA-9B6B-0CED-02D89EBC149B}"/>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71A7CCEA-7A3D-AB5A-4259-A96FB6816E91}"/>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3027763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8F151-BA91-4BB0-12ED-B9D277E6D62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5171B03-FB9E-A38C-BA20-09744F5B29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BCB551E-FB6F-954A-9E21-2794A787F6BD}"/>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5" name="Footer Placeholder 4">
            <a:extLst>
              <a:ext uri="{FF2B5EF4-FFF2-40B4-BE49-F238E27FC236}">
                <a16:creationId xmlns:a16="http://schemas.microsoft.com/office/drawing/2014/main" id="{37BBE3C1-16CA-5C05-BAB4-C3162FF2229F}"/>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777C281B-D59D-6F57-D5B8-1144562972F6}"/>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678372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B937EF-4415-4655-B566-CDCA0274F65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2DF2A36-9E91-396D-12C0-70B78EFFB56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7B2C168-FAAD-AECF-4973-409312D1F6F9}"/>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5" name="Footer Placeholder 4">
            <a:extLst>
              <a:ext uri="{FF2B5EF4-FFF2-40B4-BE49-F238E27FC236}">
                <a16:creationId xmlns:a16="http://schemas.microsoft.com/office/drawing/2014/main" id="{1A7864F2-9E36-0A1B-7ED3-6935BA813D41}"/>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6980C284-5039-81E7-17B4-9CB9DC84FBB1}"/>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3417664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3BFD7-81DA-40BB-6EBF-619B673DDE5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02AFCF4-D0D0-52A8-CD36-EE97FA10D0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3B56B57-C73E-19B5-79F9-67E3D48760C1}"/>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5" name="Footer Placeholder 4">
            <a:extLst>
              <a:ext uri="{FF2B5EF4-FFF2-40B4-BE49-F238E27FC236}">
                <a16:creationId xmlns:a16="http://schemas.microsoft.com/office/drawing/2014/main" id="{A8B6B653-3961-7483-E08A-602180377CEE}"/>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F9E686B8-FB97-B8F8-A99A-0D22CA00BF43}"/>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1026735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C72F6-E137-23AB-288F-753AD3F654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752ACF00-B7A6-4197-3CD8-717791775E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7A74953-A9B4-3C3D-80B8-02DE677B99B0}"/>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5" name="Footer Placeholder 4">
            <a:extLst>
              <a:ext uri="{FF2B5EF4-FFF2-40B4-BE49-F238E27FC236}">
                <a16:creationId xmlns:a16="http://schemas.microsoft.com/office/drawing/2014/main" id="{D5F47D89-E24B-4BD4-0DD2-D6A6DBC0E2D2}"/>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3BC10C0B-24D5-AB38-ACBA-CC63718AED74}"/>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1798168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F84B6-00C8-6763-B69B-11132FE645F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894CEB3-1A17-4523-26C8-1BA92E1C64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2416D0B-A81F-2905-DCA9-281029E397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394E35D-E787-6E5A-2A93-9718547505AD}"/>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6" name="Footer Placeholder 5">
            <a:extLst>
              <a:ext uri="{FF2B5EF4-FFF2-40B4-BE49-F238E27FC236}">
                <a16:creationId xmlns:a16="http://schemas.microsoft.com/office/drawing/2014/main" id="{CD4EC951-20CE-F1FC-D811-B7711EA9EBB5}"/>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B85F93A3-01CC-4C44-04B5-EAFD7C819393}"/>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147458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C8330-7860-939C-297E-1D1B71789A3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C6B4777-7AD3-816B-46CB-F182D31CB5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8EA7F1B-185A-EA48-B05C-DD23F00C0D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C7C6FC6-9341-2353-01F4-7BC5282FE7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8274727-F93F-4994-D57F-5671D388DA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A5A40DB-1B12-BAA7-FED6-326839B4219D}"/>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8" name="Footer Placeholder 7">
            <a:extLst>
              <a:ext uri="{FF2B5EF4-FFF2-40B4-BE49-F238E27FC236}">
                <a16:creationId xmlns:a16="http://schemas.microsoft.com/office/drawing/2014/main" id="{E09609AB-00DB-AB13-658C-CD137C77F610}"/>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B2535B4F-DC9D-017B-5D7D-133F34244929}"/>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1140504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0BE9A-0EB2-D991-9990-60EED762D8FD}"/>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AD79242-5473-B0DE-DC1A-30094C802E22}"/>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4" name="Footer Placeholder 3">
            <a:extLst>
              <a:ext uri="{FF2B5EF4-FFF2-40B4-BE49-F238E27FC236}">
                <a16:creationId xmlns:a16="http://schemas.microsoft.com/office/drawing/2014/main" id="{44FDB5DF-A4D8-90BF-E816-97F57B81CFBF}"/>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7284E13C-84A5-F900-1D45-6A4762FC4B87}"/>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861632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A01AD7-1511-3383-72DF-9DAC9B7C2E69}"/>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3" name="Footer Placeholder 2">
            <a:extLst>
              <a:ext uri="{FF2B5EF4-FFF2-40B4-BE49-F238E27FC236}">
                <a16:creationId xmlns:a16="http://schemas.microsoft.com/office/drawing/2014/main" id="{C7902E17-8AAA-09E6-143F-747CB645CC97}"/>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FAD21C50-73C6-EB3A-D3C7-9FFBD7D0FBC4}"/>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2649666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A9B7A-45C0-3FE9-13F9-0809ED978D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692518F-5514-7948-0A39-A575F67CDA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B6C203F-B98F-B027-D593-C370A54E37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D7718D-464D-C30B-DC69-515499B59A89}"/>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6" name="Footer Placeholder 5">
            <a:extLst>
              <a:ext uri="{FF2B5EF4-FFF2-40B4-BE49-F238E27FC236}">
                <a16:creationId xmlns:a16="http://schemas.microsoft.com/office/drawing/2014/main" id="{6A65FCB6-1A74-1895-6866-67CA83C492A1}"/>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8A011BD2-519A-157A-4D0D-288BE2F631D0}"/>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2993677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DFE08-354F-A760-68DB-54FE6F6972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862DC0C6-25CE-2165-0729-721D59E960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B2F9D81B-BE88-9998-990F-0A9B94FB4F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8F6AFE-10AA-3ECB-22EC-DFE81455B830}"/>
              </a:ext>
            </a:extLst>
          </p:cNvPr>
          <p:cNvSpPr>
            <a:spLocks noGrp="1"/>
          </p:cNvSpPr>
          <p:nvPr>
            <p:ph type="dt" sz="half" idx="10"/>
          </p:nvPr>
        </p:nvSpPr>
        <p:spPr/>
        <p:txBody>
          <a:bodyPr/>
          <a:lstStyle/>
          <a:p>
            <a:fld id="{7EEDF752-F193-465B-92C7-4BA3376F328E}" type="datetimeFigureOut">
              <a:rPr lang="en-IN" smtClean="0"/>
              <a:t>30-12-2022</a:t>
            </a:fld>
            <a:endParaRPr lang="en-IN" dirty="0"/>
          </a:p>
        </p:txBody>
      </p:sp>
      <p:sp>
        <p:nvSpPr>
          <p:cNvPr id="6" name="Footer Placeholder 5">
            <a:extLst>
              <a:ext uri="{FF2B5EF4-FFF2-40B4-BE49-F238E27FC236}">
                <a16:creationId xmlns:a16="http://schemas.microsoft.com/office/drawing/2014/main" id="{A975A3B6-1B41-B452-A0DB-5F968A1710D9}"/>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A018424D-3E8F-2C86-5ECA-53C62E6F7113}"/>
              </a:ext>
            </a:extLst>
          </p:cNvPr>
          <p:cNvSpPr>
            <a:spLocks noGrp="1"/>
          </p:cNvSpPr>
          <p:nvPr>
            <p:ph type="sldNum" sz="quarter" idx="12"/>
          </p:nvPr>
        </p:nvSpPr>
        <p:spPr/>
        <p:txBody>
          <a:bodyPr/>
          <a:lstStyle/>
          <a:p>
            <a:fld id="{1FC578B5-9AB9-4262-B11B-05E220ADBA91}" type="slidenum">
              <a:rPr lang="en-IN" smtClean="0"/>
              <a:t>‹#›</a:t>
            </a:fld>
            <a:endParaRPr lang="en-IN" dirty="0"/>
          </a:p>
        </p:txBody>
      </p:sp>
    </p:spTree>
    <p:extLst>
      <p:ext uri="{BB962C8B-B14F-4D97-AF65-F5344CB8AC3E}">
        <p14:creationId xmlns:p14="http://schemas.microsoft.com/office/powerpoint/2010/main" val="3827063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E509D7F-C746-D60C-F1D2-AE23BD50A1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53512D1-C996-1ADE-A94E-3EC872C460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463C380-0769-139B-0669-068AB94481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DF752-F193-465B-92C7-4BA3376F328E}" type="datetimeFigureOut">
              <a:rPr lang="en-IN" smtClean="0"/>
              <a:t>30-12-2022</a:t>
            </a:fld>
            <a:endParaRPr lang="en-IN" dirty="0"/>
          </a:p>
        </p:txBody>
      </p:sp>
      <p:sp>
        <p:nvSpPr>
          <p:cNvPr id="5" name="Footer Placeholder 4">
            <a:extLst>
              <a:ext uri="{FF2B5EF4-FFF2-40B4-BE49-F238E27FC236}">
                <a16:creationId xmlns:a16="http://schemas.microsoft.com/office/drawing/2014/main" id="{7C109481-3824-DDFE-799F-6768F7DDE5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5B54F707-3924-D538-6508-B64C15EC04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C578B5-9AB9-4262-B11B-05E220ADBA91}" type="slidenum">
              <a:rPr lang="en-IN" smtClean="0"/>
              <a:t>‹#›</a:t>
            </a:fld>
            <a:endParaRPr lang="en-IN" dirty="0"/>
          </a:p>
        </p:txBody>
      </p:sp>
    </p:spTree>
    <p:extLst>
      <p:ext uri="{BB962C8B-B14F-4D97-AF65-F5344CB8AC3E}">
        <p14:creationId xmlns:p14="http://schemas.microsoft.com/office/powerpoint/2010/main" val="12388599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r>
              <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rPr>
              <a:t>PRADEEP PRAJAPATI</a:t>
            </a:r>
          </a:p>
        </p:txBody>
      </p:sp>
      <p:sp>
        <p:nvSpPr>
          <p:cNvPr id="4" name="Rectangle 3">
            <a:extLst>
              <a:ext uri="{FF2B5EF4-FFF2-40B4-BE49-F238E27FC236}">
                <a16:creationId xmlns:a16="http://schemas.microsoft.com/office/drawing/2014/main" id="{997BCAC9-2315-438C-A917-EF113CAE4FA3}"/>
              </a:ext>
            </a:extLst>
          </p:cNvPr>
          <p:cNvSpPr/>
          <p:nvPr/>
        </p:nvSpPr>
        <p:spPr>
          <a:xfrm>
            <a:off x="3606089" y="858617"/>
            <a:ext cx="4494628" cy="1323439"/>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en-IN" sz="8000" b="1" dirty="0">
                <a:ln w="22225">
                  <a:solidFill>
                    <a:schemeClr val="accent2"/>
                  </a:solidFill>
                  <a:prstDash val="solid"/>
                </a:ln>
                <a:solidFill>
                  <a:schemeClr val="accent2">
                    <a:lumMod val="40000"/>
                    <a:lumOff val="60000"/>
                  </a:schemeClr>
                </a:solidFill>
              </a:rPr>
              <a:t>TAXATION</a:t>
            </a:r>
          </a:p>
        </p:txBody>
      </p:sp>
      <p:sp>
        <p:nvSpPr>
          <p:cNvPr id="5" name="Rectangle 4">
            <a:extLst>
              <a:ext uri="{FF2B5EF4-FFF2-40B4-BE49-F238E27FC236}">
                <a16:creationId xmlns:a16="http://schemas.microsoft.com/office/drawing/2014/main" id="{7E128193-5119-4528-A3C4-3CCD679356EC}"/>
              </a:ext>
            </a:extLst>
          </p:cNvPr>
          <p:cNvSpPr/>
          <p:nvPr/>
        </p:nvSpPr>
        <p:spPr>
          <a:xfrm>
            <a:off x="5413250" y="2505670"/>
            <a:ext cx="880306" cy="923330"/>
          </a:xfrm>
          <a:prstGeom prst="rect">
            <a:avLst/>
          </a:prstGeom>
          <a:noFill/>
        </p:spPr>
        <p:txBody>
          <a:bodyPr wrap="none" lIns="91440" tIns="45720" rIns="91440" bIns="45720">
            <a:spAutoFit/>
          </a:bodyPr>
          <a:lstStyle/>
          <a:p>
            <a:pPr algn="ctr"/>
            <a:r>
              <a:rPr lang="en-IN" sz="5400" dirty="0">
                <a:ln w="0"/>
                <a:solidFill>
                  <a:schemeClr val="accent1"/>
                </a:solidFill>
                <a:effectLst>
                  <a:outerShdw blurRad="38100" dist="25400" dir="5400000" algn="ctr" rotWithShape="0">
                    <a:srgbClr val="6E747A">
                      <a:alpha val="43000"/>
                    </a:srgbClr>
                  </a:outerShdw>
                </a:effectLst>
              </a:rPr>
              <a:t>BY</a:t>
            </a:r>
          </a:p>
        </p:txBody>
      </p:sp>
    </p:spTree>
    <p:extLst>
      <p:ext uri="{BB962C8B-B14F-4D97-AF65-F5344CB8AC3E}">
        <p14:creationId xmlns:p14="http://schemas.microsoft.com/office/powerpoint/2010/main" val="914426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110439"/>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p:txBody>
      </p:sp>
      <p:sp>
        <p:nvSpPr>
          <p:cNvPr id="5" name="TextBox 4">
            <a:extLst>
              <a:ext uri="{FF2B5EF4-FFF2-40B4-BE49-F238E27FC236}">
                <a16:creationId xmlns:a16="http://schemas.microsoft.com/office/drawing/2014/main" id="{DC217427-5CBB-8B87-7DB5-D9495086196D}"/>
              </a:ext>
            </a:extLst>
          </p:cNvPr>
          <p:cNvSpPr txBox="1"/>
          <p:nvPr/>
        </p:nvSpPr>
        <p:spPr>
          <a:xfrm>
            <a:off x="242596" y="242596"/>
            <a:ext cx="11607281" cy="400110"/>
          </a:xfrm>
          <a:prstGeom prst="rect">
            <a:avLst/>
          </a:prstGeom>
          <a:noFill/>
        </p:spPr>
        <p:txBody>
          <a:bodyPr wrap="square" rtlCol="0">
            <a:spAutoFit/>
          </a:bodyPr>
          <a:lstStyle/>
          <a:p>
            <a:pPr lvl="0"/>
            <a:r>
              <a:rPr lang="en-US" sz="2000" dirty="0">
                <a:solidFill>
                  <a:srgbClr val="FF0000"/>
                </a:solidFill>
              </a:rPr>
              <a:t>  </a:t>
            </a:r>
            <a:r>
              <a:rPr lang="en-US" sz="2000" u="sng" dirty="0">
                <a:solidFill>
                  <a:srgbClr val="FF0000"/>
                </a:solidFill>
              </a:rPr>
              <a:t>Sec 7 (1)(a)</a:t>
            </a:r>
            <a:r>
              <a:rPr lang="en-IN" dirty="0">
                <a:solidFill>
                  <a:sysClr val="windowText" lastClr="000000"/>
                </a:solidFill>
              </a:rPr>
              <a:t>	              </a:t>
            </a:r>
            <a:r>
              <a:rPr lang="en-US" sz="2000" u="sng" dirty="0">
                <a:solidFill>
                  <a:srgbClr val="FF0000"/>
                </a:solidFill>
              </a:rPr>
              <a:t>Sec 7 (1)(b)</a:t>
            </a:r>
            <a:r>
              <a:rPr lang="en-US" dirty="0">
                <a:solidFill>
                  <a:sysClr val="windowText" lastClr="000000"/>
                </a:solidFill>
              </a:rPr>
              <a:t>	           </a:t>
            </a:r>
            <a:r>
              <a:rPr lang="en-US" sz="2000" u="sng" dirty="0">
                <a:solidFill>
                  <a:srgbClr val="FF0000"/>
                </a:solidFill>
              </a:rPr>
              <a:t>Sec 7 (1)(c)</a:t>
            </a:r>
            <a:r>
              <a:rPr lang="en-US" sz="1800" dirty="0">
                <a:solidFill>
                  <a:sysClr val="windowText" lastClr="000000"/>
                </a:solidFill>
              </a:rPr>
              <a:t>		       </a:t>
            </a:r>
            <a:r>
              <a:rPr lang="en-US" sz="2000" u="sng" dirty="0">
                <a:solidFill>
                  <a:srgbClr val="FF0000"/>
                </a:solidFill>
              </a:rPr>
              <a:t>Sec 7 (1A)</a:t>
            </a:r>
            <a:r>
              <a:rPr lang="en-US" sz="1800" dirty="0">
                <a:solidFill>
                  <a:sysClr val="windowText" lastClr="000000"/>
                </a:solidFill>
              </a:rPr>
              <a:t>		    </a:t>
            </a:r>
            <a:r>
              <a:rPr lang="en-US" sz="2000" u="sng" dirty="0">
                <a:solidFill>
                  <a:srgbClr val="FF0000"/>
                </a:solidFill>
              </a:rPr>
              <a:t>Sec 7(2)</a:t>
            </a:r>
            <a:endParaRPr lang="en-IN" u="sng" dirty="0">
              <a:solidFill>
                <a:srgbClr val="FF0000"/>
              </a:solidFill>
            </a:endParaRPr>
          </a:p>
        </p:txBody>
      </p:sp>
      <p:sp>
        <p:nvSpPr>
          <p:cNvPr id="8" name="TextBox 7">
            <a:extLst>
              <a:ext uri="{FF2B5EF4-FFF2-40B4-BE49-F238E27FC236}">
                <a16:creationId xmlns:a16="http://schemas.microsoft.com/office/drawing/2014/main" id="{610DE87D-608B-F8DD-ACB4-6842CC90FD3A}"/>
              </a:ext>
            </a:extLst>
          </p:cNvPr>
          <p:cNvSpPr txBox="1"/>
          <p:nvPr/>
        </p:nvSpPr>
        <p:spPr>
          <a:xfrm>
            <a:off x="325794" y="799577"/>
            <a:ext cx="1511559" cy="4262064"/>
          </a:xfrm>
          <a:prstGeom prst="rect">
            <a:avLst/>
          </a:prstGeom>
          <a:noFill/>
        </p:spPr>
        <p:txBody>
          <a:bodyPr wrap="square" rtlCol="0">
            <a:spAutoFit/>
          </a:bodyPr>
          <a:lstStyle/>
          <a:p>
            <a:pPr algn="ctr">
              <a:lnSpc>
                <a:spcPct val="200000"/>
              </a:lnSpc>
            </a:pPr>
            <a:r>
              <a:rPr lang="en-US" dirty="0"/>
              <a:t>Supply of G/S</a:t>
            </a:r>
          </a:p>
          <a:p>
            <a:pPr algn="ctr">
              <a:lnSpc>
                <a:spcPct val="200000"/>
              </a:lnSpc>
            </a:pPr>
            <a:r>
              <a:rPr lang="en-US" sz="2400" dirty="0"/>
              <a:t>+</a:t>
            </a:r>
            <a:endParaRPr lang="en-US" dirty="0"/>
          </a:p>
          <a:p>
            <a:pPr algn="ctr">
              <a:lnSpc>
                <a:spcPct val="200000"/>
              </a:lnSpc>
            </a:pPr>
            <a:r>
              <a:rPr lang="en-US" dirty="0"/>
              <a:t>Consideration</a:t>
            </a:r>
          </a:p>
          <a:p>
            <a:pPr algn="ctr">
              <a:lnSpc>
                <a:spcPct val="200000"/>
              </a:lnSpc>
            </a:pPr>
            <a:r>
              <a:rPr lang="en-US" sz="2400" dirty="0"/>
              <a:t>+</a:t>
            </a:r>
            <a:endParaRPr lang="en-US" dirty="0"/>
          </a:p>
          <a:p>
            <a:pPr algn="ctr">
              <a:lnSpc>
                <a:spcPct val="200000"/>
              </a:lnSpc>
            </a:pPr>
            <a:r>
              <a:rPr lang="en-US" dirty="0"/>
              <a:t>In COB/FOB</a:t>
            </a:r>
          </a:p>
          <a:p>
            <a:pPr algn="ctr">
              <a:lnSpc>
                <a:spcPct val="200000"/>
              </a:lnSpc>
            </a:pPr>
            <a:endParaRPr lang="en-US" dirty="0"/>
          </a:p>
          <a:p>
            <a:pPr algn="ctr">
              <a:lnSpc>
                <a:spcPct val="200000"/>
              </a:lnSpc>
            </a:pPr>
            <a:r>
              <a:rPr lang="en-US" dirty="0">
                <a:solidFill>
                  <a:srgbClr val="FF0000"/>
                </a:solidFill>
              </a:rPr>
              <a:t>SELL-D-BTR</a:t>
            </a:r>
            <a:endParaRPr lang="en-IN" dirty="0">
              <a:solidFill>
                <a:srgbClr val="FF0000"/>
              </a:solidFill>
            </a:endParaRPr>
          </a:p>
        </p:txBody>
      </p:sp>
      <p:sp>
        <p:nvSpPr>
          <p:cNvPr id="9" name="TextBox 8">
            <a:extLst>
              <a:ext uri="{FF2B5EF4-FFF2-40B4-BE49-F238E27FC236}">
                <a16:creationId xmlns:a16="http://schemas.microsoft.com/office/drawing/2014/main" id="{CE5592D3-ECF2-F5F9-078A-7A4C0D8BDC0B}"/>
              </a:ext>
            </a:extLst>
          </p:cNvPr>
          <p:cNvSpPr txBox="1"/>
          <p:nvPr/>
        </p:nvSpPr>
        <p:spPr>
          <a:xfrm>
            <a:off x="2631231" y="799577"/>
            <a:ext cx="1959429" cy="3231654"/>
          </a:xfrm>
          <a:prstGeom prst="rect">
            <a:avLst/>
          </a:prstGeom>
          <a:noFill/>
        </p:spPr>
        <p:txBody>
          <a:bodyPr wrap="square" rtlCol="0">
            <a:spAutoFit/>
          </a:bodyPr>
          <a:lstStyle/>
          <a:p>
            <a:pPr algn="ctr">
              <a:lnSpc>
                <a:spcPct val="200000"/>
              </a:lnSpc>
            </a:pPr>
            <a:r>
              <a:rPr lang="en-US" dirty="0"/>
              <a:t>Import of Service</a:t>
            </a:r>
          </a:p>
          <a:p>
            <a:pPr algn="ctr">
              <a:lnSpc>
                <a:spcPct val="200000"/>
              </a:lnSpc>
            </a:pPr>
            <a:r>
              <a:rPr lang="en-US" sz="2400" dirty="0"/>
              <a:t>+</a:t>
            </a:r>
          </a:p>
          <a:p>
            <a:pPr algn="ctr">
              <a:lnSpc>
                <a:spcPct val="200000"/>
              </a:lnSpc>
            </a:pPr>
            <a:r>
              <a:rPr lang="en-US" dirty="0"/>
              <a:t>Consideration</a:t>
            </a:r>
          </a:p>
          <a:p>
            <a:pPr algn="ctr">
              <a:lnSpc>
                <a:spcPct val="200000"/>
              </a:lnSpc>
            </a:pPr>
            <a:r>
              <a:rPr lang="en-US" sz="2400" dirty="0"/>
              <a:t>+</a:t>
            </a:r>
          </a:p>
          <a:p>
            <a:pPr algn="ctr"/>
            <a:r>
              <a:rPr lang="en-US" dirty="0"/>
              <a:t>Whether or not in COB/FOB</a:t>
            </a:r>
            <a:endParaRPr lang="en-IN" dirty="0"/>
          </a:p>
        </p:txBody>
      </p:sp>
      <p:sp>
        <p:nvSpPr>
          <p:cNvPr id="10" name="TextBox 9">
            <a:extLst>
              <a:ext uri="{FF2B5EF4-FFF2-40B4-BE49-F238E27FC236}">
                <a16:creationId xmlns:a16="http://schemas.microsoft.com/office/drawing/2014/main" id="{6DB2C23C-180F-2B7D-E551-D1C00379C8E7}"/>
              </a:ext>
            </a:extLst>
          </p:cNvPr>
          <p:cNvSpPr txBox="1"/>
          <p:nvPr/>
        </p:nvSpPr>
        <p:spPr>
          <a:xfrm>
            <a:off x="5388817" y="728431"/>
            <a:ext cx="1511559" cy="5924058"/>
          </a:xfrm>
          <a:prstGeom prst="rect">
            <a:avLst/>
          </a:prstGeom>
          <a:noFill/>
        </p:spPr>
        <p:txBody>
          <a:bodyPr wrap="square" rtlCol="0">
            <a:spAutoFit/>
          </a:bodyPr>
          <a:lstStyle/>
          <a:p>
            <a:pPr algn="ctr">
              <a:lnSpc>
                <a:spcPct val="200000"/>
              </a:lnSpc>
            </a:pPr>
            <a:r>
              <a:rPr lang="en-US" dirty="0"/>
              <a:t>Supply of G/S</a:t>
            </a:r>
          </a:p>
          <a:p>
            <a:pPr algn="ctr">
              <a:lnSpc>
                <a:spcPct val="200000"/>
              </a:lnSpc>
            </a:pPr>
            <a:r>
              <a:rPr lang="en-US" sz="2400" dirty="0"/>
              <a:t>+</a:t>
            </a:r>
            <a:endParaRPr lang="en-US" dirty="0"/>
          </a:p>
          <a:p>
            <a:pPr algn="ctr"/>
            <a:r>
              <a:rPr lang="en-US" dirty="0"/>
              <a:t>Without Consideration</a:t>
            </a:r>
          </a:p>
          <a:p>
            <a:pPr algn="ctr">
              <a:lnSpc>
                <a:spcPct val="200000"/>
              </a:lnSpc>
            </a:pPr>
            <a:endParaRPr lang="en-US" sz="2400" dirty="0"/>
          </a:p>
          <a:p>
            <a:pPr algn="ctr"/>
            <a:r>
              <a:rPr lang="en-US" dirty="0"/>
              <a:t>Deemed Supply</a:t>
            </a:r>
          </a:p>
          <a:p>
            <a:pPr algn="ctr">
              <a:lnSpc>
                <a:spcPct val="200000"/>
              </a:lnSpc>
            </a:pPr>
            <a:endParaRPr lang="en-US" dirty="0"/>
          </a:p>
          <a:p>
            <a:pPr algn="ctr">
              <a:lnSpc>
                <a:spcPct val="200000"/>
              </a:lnSpc>
            </a:pPr>
            <a:r>
              <a:rPr lang="en-US" dirty="0"/>
              <a:t>(Schedule I)</a:t>
            </a:r>
          </a:p>
          <a:p>
            <a:pPr algn="ctr">
              <a:lnSpc>
                <a:spcPct val="200000"/>
              </a:lnSpc>
            </a:pPr>
            <a:r>
              <a:rPr lang="en-US" sz="1800" dirty="0">
                <a:solidFill>
                  <a:srgbClr val="FF0000"/>
                </a:solidFill>
              </a:rPr>
              <a:t>IMPORTED -BRA</a:t>
            </a:r>
            <a:endParaRPr lang="en-IN" sz="18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a:p>
            <a:pPr algn="ctr">
              <a:lnSpc>
                <a:spcPct val="200000"/>
              </a:lnSpc>
            </a:pPr>
            <a:endParaRPr lang="en-US" dirty="0"/>
          </a:p>
        </p:txBody>
      </p:sp>
      <p:sp>
        <p:nvSpPr>
          <p:cNvPr id="12" name="TextBox 11">
            <a:extLst>
              <a:ext uri="{FF2B5EF4-FFF2-40B4-BE49-F238E27FC236}">
                <a16:creationId xmlns:a16="http://schemas.microsoft.com/office/drawing/2014/main" id="{D3656907-DD11-0EA5-9E01-91AC208A94EF}"/>
              </a:ext>
            </a:extLst>
          </p:cNvPr>
          <p:cNvSpPr txBox="1"/>
          <p:nvPr/>
        </p:nvSpPr>
        <p:spPr>
          <a:xfrm>
            <a:off x="7766372" y="918493"/>
            <a:ext cx="1741716" cy="2585323"/>
          </a:xfrm>
          <a:prstGeom prst="rect">
            <a:avLst/>
          </a:prstGeom>
          <a:noFill/>
        </p:spPr>
        <p:txBody>
          <a:bodyPr wrap="square" rtlCol="0">
            <a:spAutoFit/>
          </a:bodyPr>
          <a:lstStyle/>
          <a:p>
            <a:pPr algn="ctr"/>
            <a:r>
              <a:rPr lang="en-US" dirty="0"/>
              <a:t>Activities to be treated in supply of goods or supply of services</a:t>
            </a:r>
          </a:p>
          <a:p>
            <a:pPr algn="ctr"/>
            <a:endParaRPr lang="en-US" dirty="0"/>
          </a:p>
          <a:p>
            <a:pPr algn="ctr"/>
            <a:endParaRPr lang="en-US" dirty="0"/>
          </a:p>
          <a:p>
            <a:pPr algn="ctr"/>
            <a:endParaRPr lang="en-US" dirty="0"/>
          </a:p>
          <a:p>
            <a:pPr algn="ctr"/>
            <a:r>
              <a:rPr lang="en-IN" dirty="0"/>
              <a:t>(Schedule II) </a:t>
            </a:r>
            <a:endParaRPr lang="en-US" dirty="0"/>
          </a:p>
        </p:txBody>
      </p:sp>
      <p:sp>
        <p:nvSpPr>
          <p:cNvPr id="13" name="TextBox 12">
            <a:extLst>
              <a:ext uri="{FF2B5EF4-FFF2-40B4-BE49-F238E27FC236}">
                <a16:creationId xmlns:a16="http://schemas.microsoft.com/office/drawing/2014/main" id="{A35DB055-349F-5332-D58E-BB425E9DEB5B}"/>
              </a:ext>
            </a:extLst>
          </p:cNvPr>
          <p:cNvSpPr txBox="1"/>
          <p:nvPr/>
        </p:nvSpPr>
        <p:spPr>
          <a:xfrm>
            <a:off x="10195445" y="891910"/>
            <a:ext cx="1741716" cy="4801314"/>
          </a:xfrm>
          <a:prstGeom prst="rect">
            <a:avLst/>
          </a:prstGeom>
          <a:noFill/>
        </p:spPr>
        <p:txBody>
          <a:bodyPr wrap="square" rtlCol="0">
            <a:spAutoFit/>
          </a:bodyPr>
          <a:lstStyle/>
          <a:p>
            <a:pPr algn="ctr"/>
            <a:r>
              <a:rPr lang="en-US" dirty="0"/>
              <a:t>Activities not to be treated in supply of goods/services</a:t>
            </a:r>
          </a:p>
          <a:p>
            <a:pPr algn="ctr"/>
            <a:endParaRPr lang="en-US" dirty="0"/>
          </a:p>
          <a:p>
            <a:pPr algn="ctr"/>
            <a:endParaRPr lang="en-US" dirty="0"/>
          </a:p>
          <a:p>
            <a:pPr algn="ctr"/>
            <a:r>
              <a:rPr lang="en-US" dirty="0"/>
              <a:t>Negative List</a:t>
            </a:r>
          </a:p>
          <a:p>
            <a:pPr algn="ctr"/>
            <a:endParaRPr lang="en-US" dirty="0"/>
          </a:p>
          <a:p>
            <a:pPr algn="ctr"/>
            <a:endParaRPr lang="en-US" dirty="0"/>
          </a:p>
          <a:p>
            <a:pPr algn="ctr"/>
            <a:endParaRPr lang="en-US" dirty="0"/>
          </a:p>
          <a:p>
            <a:pPr algn="ctr"/>
            <a:r>
              <a:rPr lang="en-IN" dirty="0"/>
              <a:t>(Schedule III)</a:t>
            </a:r>
          </a:p>
          <a:p>
            <a:pPr algn="ctr"/>
            <a:endParaRPr lang="en-IN" dirty="0"/>
          </a:p>
          <a:p>
            <a:pPr algn="ctr"/>
            <a:endParaRPr lang="en-IN" dirty="0"/>
          </a:p>
          <a:p>
            <a:pPr algn="ctr"/>
            <a:endParaRPr lang="en-IN" dirty="0"/>
          </a:p>
          <a:p>
            <a:pPr algn="ctr"/>
            <a:endParaRPr lang="en-IN" dirty="0"/>
          </a:p>
          <a:p>
            <a:pPr algn="ctr"/>
            <a:r>
              <a:rPr lang="en-US" sz="1800" dirty="0">
                <a:solidFill>
                  <a:srgbClr val="FF0000"/>
                </a:solidFill>
              </a:rPr>
              <a:t>E – LAND  CM - WAREHOUSE</a:t>
            </a:r>
            <a:endParaRPr lang="en-US" dirty="0"/>
          </a:p>
        </p:txBody>
      </p:sp>
      <p:cxnSp>
        <p:nvCxnSpPr>
          <p:cNvPr id="15" name="Straight Arrow Connector 14">
            <a:extLst>
              <a:ext uri="{FF2B5EF4-FFF2-40B4-BE49-F238E27FC236}">
                <a16:creationId xmlns:a16="http://schemas.microsoft.com/office/drawing/2014/main" id="{28874C74-2604-67ED-77E9-42546D83566E}"/>
              </a:ext>
            </a:extLst>
          </p:cNvPr>
          <p:cNvCxnSpPr/>
          <p:nvPr/>
        </p:nvCxnSpPr>
        <p:spPr>
          <a:xfrm>
            <a:off x="1080795" y="3932676"/>
            <a:ext cx="0" cy="7931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a:extLst>
              <a:ext uri="{FF2B5EF4-FFF2-40B4-BE49-F238E27FC236}">
                <a16:creationId xmlns:a16="http://schemas.microsoft.com/office/drawing/2014/main" id="{7D82B0B2-8B59-AE29-D78C-CF1D2D20C3E2}"/>
              </a:ext>
            </a:extLst>
          </p:cNvPr>
          <p:cNvCxnSpPr/>
          <p:nvPr/>
        </p:nvCxnSpPr>
        <p:spPr>
          <a:xfrm>
            <a:off x="6144596" y="2622699"/>
            <a:ext cx="0" cy="71634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4E8D7A68-2ED8-04E7-31F2-5CA9C31799C5}"/>
              </a:ext>
            </a:extLst>
          </p:cNvPr>
          <p:cNvCxnSpPr/>
          <p:nvPr/>
        </p:nvCxnSpPr>
        <p:spPr>
          <a:xfrm>
            <a:off x="6144596" y="3932676"/>
            <a:ext cx="0" cy="66731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a:extLst>
              <a:ext uri="{FF2B5EF4-FFF2-40B4-BE49-F238E27FC236}">
                <a16:creationId xmlns:a16="http://schemas.microsoft.com/office/drawing/2014/main" id="{08A0DBE0-1CF7-A516-EFB4-2C80DAB924AF}"/>
              </a:ext>
            </a:extLst>
          </p:cNvPr>
          <p:cNvCxnSpPr>
            <a:cxnSpLocks/>
          </p:cNvCxnSpPr>
          <p:nvPr/>
        </p:nvCxnSpPr>
        <p:spPr>
          <a:xfrm>
            <a:off x="8637230" y="2258008"/>
            <a:ext cx="0" cy="81176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C8FBA656-E0FC-4004-C30E-E5AF8CE8C5EF}"/>
              </a:ext>
            </a:extLst>
          </p:cNvPr>
          <p:cNvCxnSpPr>
            <a:cxnSpLocks/>
          </p:cNvCxnSpPr>
          <p:nvPr/>
        </p:nvCxnSpPr>
        <p:spPr>
          <a:xfrm>
            <a:off x="11066303" y="1931038"/>
            <a:ext cx="0" cy="56023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44976A37-2B5A-EDAD-E22D-40789F0608E1}"/>
              </a:ext>
            </a:extLst>
          </p:cNvPr>
          <p:cNvCxnSpPr/>
          <p:nvPr/>
        </p:nvCxnSpPr>
        <p:spPr>
          <a:xfrm>
            <a:off x="11066303" y="2761861"/>
            <a:ext cx="0" cy="85841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id="{C1DC133A-0A8A-E859-0A55-AB7A18659181}"/>
              </a:ext>
            </a:extLst>
          </p:cNvPr>
          <p:cNvCxnSpPr>
            <a:cxnSpLocks/>
          </p:cNvCxnSpPr>
          <p:nvPr/>
        </p:nvCxnSpPr>
        <p:spPr>
          <a:xfrm>
            <a:off x="979714" y="642706"/>
            <a:ext cx="0" cy="3929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389F4990-1B79-8F8E-93EB-66FE10564B1E}"/>
              </a:ext>
            </a:extLst>
          </p:cNvPr>
          <p:cNvCxnSpPr>
            <a:cxnSpLocks/>
          </p:cNvCxnSpPr>
          <p:nvPr/>
        </p:nvCxnSpPr>
        <p:spPr>
          <a:xfrm>
            <a:off x="3539412" y="596306"/>
            <a:ext cx="0" cy="3929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0C22286-8AE4-B644-AFF1-7FE4EAA4F870}"/>
              </a:ext>
            </a:extLst>
          </p:cNvPr>
          <p:cNvCxnSpPr>
            <a:cxnSpLocks/>
          </p:cNvCxnSpPr>
          <p:nvPr/>
        </p:nvCxnSpPr>
        <p:spPr>
          <a:xfrm>
            <a:off x="6096000" y="605638"/>
            <a:ext cx="0" cy="3929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488FF357-E457-D55D-6C91-592D172FC4A1}"/>
              </a:ext>
            </a:extLst>
          </p:cNvPr>
          <p:cNvCxnSpPr>
            <a:cxnSpLocks/>
          </p:cNvCxnSpPr>
          <p:nvPr/>
        </p:nvCxnSpPr>
        <p:spPr>
          <a:xfrm>
            <a:off x="8559282" y="596306"/>
            <a:ext cx="0" cy="3929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1A775E8D-7928-AFD9-4260-D1E85B4A677C}"/>
              </a:ext>
            </a:extLst>
          </p:cNvPr>
          <p:cNvCxnSpPr>
            <a:cxnSpLocks/>
          </p:cNvCxnSpPr>
          <p:nvPr/>
        </p:nvCxnSpPr>
        <p:spPr>
          <a:xfrm>
            <a:off x="11066303" y="596306"/>
            <a:ext cx="0" cy="3929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2CF70B73-A569-7F73-243A-7BD21F7BDFD3}"/>
              </a:ext>
            </a:extLst>
          </p:cNvPr>
          <p:cNvCxnSpPr/>
          <p:nvPr/>
        </p:nvCxnSpPr>
        <p:spPr>
          <a:xfrm>
            <a:off x="11066303" y="3981304"/>
            <a:ext cx="0" cy="85841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248686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0EF2EAED-1D9A-BCA1-8A0B-F3AB80A92538}"/>
              </a:ext>
            </a:extLst>
          </p:cNvPr>
          <p:cNvSpPr txBox="1"/>
          <p:nvPr/>
        </p:nvSpPr>
        <p:spPr>
          <a:xfrm>
            <a:off x="130634" y="206693"/>
            <a:ext cx="7678836" cy="400110"/>
          </a:xfrm>
          <a:prstGeom prst="rect">
            <a:avLst/>
          </a:prstGeom>
          <a:noFill/>
        </p:spPr>
        <p:txBody>
          <a:bodyPr wrap="square" rtlCol="0">
            <a:spAutoFit/>
          </a:bodyPr>
          <a:lstStyle/>
          <a:p>
            <a:r>
              <a:rPr lang="en-US" sz="2000" u="sng" dirty="0">
                <a:solidFill>
                  <a:srgbClr val="FF0000"/>
                </a:solidFill>
              </a:rPr>
              <a:t>NOTE 7: </a:t>
            </a:r>
            <a:r>
              <a:rPr lang="en-US" sz="2000" u="sng" dirty="0"/>
              <a:t>Deemed supply (Schedule I) </a:t>
            </a:r>
            <a:r>
              <a:rPr lang="en-US" sz="2000" u="sng" dirty="0">
                <a:solidFill>
                  <a:srgbClr val="FF0000"/>
                </a:solidFill>
              </a:rPr>
              <a:t>IMPORTED - BRA</a:t>
            </a:r>
            <a:endParaRPr lang="en-IN" sz="2000" u="sng" dirty="0">
              <a:solidFill>
                <a:srgbClr val="FF0000"/>
              </a:solidFill>
            </a:endParaRPr>
          </a:p>
        </p:txBody>
      </p:sp>
      <p:sp>
        <p:nvSpPr>
          <p:cNvPr id="5" name="TextBox 4">
            <a:extLst>
              <a:ext uri="{FF2B5EF4-FFF2-40B4-BE49-F238E27FC236}">
                <a16:creationId xmlns:a16="http://schemas.microsoft.com/office/drawing/2014/main" id="{F4E6458C-3E37-55A7-C1B1-236EF608E5E4}"/>
              </a:ext>
            </a:extLst>
          </p:cNvPr>
          <p:cNvSpPr txBox="1"/>
          <p:nvPr/>
        </p:nvSpPr>
        <p:spPr>
          <a:xfrm>
            <a:off x="466531" y="802433"/>
            <a:ext cx="11234057" cy="4202561"/>
          </a:xfrm>
          <a:prstGeom prst="rect">
            <a:avLst/>
          </a:prstGeom>
          <a:noFill/>
        </p:spPr>
        <p:txBody>
          <a:bodyPr wrap="square" rtlCol="0">
            <a:spAutoFit/>
          </a:bodyPr>
          <a:lstStyle/>
          <a:p>
            <a:pPr marL="342900" indent="-342900" algn="just">
              <a:lnSpc>
                <a:spcPct val="150000"/>
              </a:lnSpc>
              <a:buFont typeface="+mj-lt"/>
              <a:buAutoNum type="arabicPeriod"/>
            </a:pPr>
            <a:r>
              <a:rPr lang="en-US" dirty="0"/>
              <a:t>Permanent transfer or disposal of business assets where input tax credit has been availed on such assets.</a:t>
            </a:r>
          </a:p>
          <a:p>
            <a:pPr marL="342900" indent="-342900" algn="just">
              <a:lnSpc>
                <a:spcPct val="150000"/>
              </a:lnSpc>
              <a:buFont typeface="+mj-lt"/>
              <a:buAutoNum type="arabicPeriod"/>
            </a:pPr>
            <a:endParaRPr lang="en-US" dirty="0"/>
          </a:p>
          <a:p>
            <a:pPr marL="342900" indent="-342900" algn="just">
              <a:lnSpc>
                <a:spcPct val="150000"/>
              </a:lnSpc>
              <a:buFont typeface="+mj-lt"/>
              <a:buAutoNum type="arabicPeriod"/>
            </a:pPr>
            <a:r>
              <a:rPr lang="en-US" dirty="0"/>
              <a:t>Supply of goods and services or both between related persons or between deemed distinct person as specified in section 25, when made in the course or furtherance of business provided that gifts not exceeding </a:t>
            </a:r>
            <a:r>
              <a:rPr lang="en-IN" b="0" i="0" dirty="0">
                <a:solidFill>
                  <a:srgbClr val="202124"/>
                </a:solidFill>
                <a:effectLst/>
                <a:latin typeface="arial" panose="020B0604020202020204" pitchFamily="34" charset="0"/>
              </a:rPr>
              <a:t>₹ 50,000 in value in a FY by an employer to an employee shall not be treated as supply of goods or service or both.</a:t>
            </a:r>
          </a:p>
          <a:p>
            <a:pPr marL="342900" indent="-342900" algn="just">
              <a:lnSpc>
                <a:spcPct val="150000"/>
              </a:lnSpc>
              <a:buFont typeface="+mj-lt"/>
              <a:buAutoNum type="arabicPeriod"/>
            </a:pPr>
            <a:endParaRPr lang="en-IN" b="0" i="0" dirty="0">
              <a:solidFill>
                <a:srgbClr val="202124"/>
              </a:solidFill>
              <a:effectLst/>
              <a:latin typeface="arial" panose="020B0604020202020204" pitchFamily="34" charset="0"/>
            </a:endParaRPr>
          </a:p>
          <a:p>
            <a:pPr marL="342900" indent="-342900" algn="just">
              <a:lnSpc>
                <a:spcPct val="150000"/>
              </a:lnSpc>
              <a:buFont typeface="+mj-lt"/>
              <a:buAutoNum type="arabicPeriod"/>
            </a:pPr>
            <a:r>
              <a:rPr lang="en-IN" dirty="0">
                <a:solidFill>
                  <a:srgbClr val="202124"/>
                </a:solidFill>
                <a:latin typeface="arial" panose="020B0604020202020204" pitchFamily="34" charset="0"/>
              </a:rPr>
              <a:t>Supply of goods by a principal to his agent or by an agent to his principal.</a:t>
            </a:r>
          </a:p>
          <a:p>
            <a:pPr marL="342900" indent="-342900" algn="just">
              <a:lnSpc>
                <a:spcPct val="150000"/>
              </a:lnSpc>
              <a:buFont typeface="+mj-lt"/>
              <a:buAutoNum type="arabicPeriod"/>
            </a:pPr>
            <a:endParaRPr lang="en-IN" dirty="0">
              <a:solidFill>
                <a:srgbClr val="202124"/>
              </a:solidFill>
              <a:latin typeface="arial" panose="020B0604020202020204" pitchFamily="34" charset="0"/>
            </a:endParaRPr>
          </a:p>
          <a:p>
            <a:pPr marL="342900" indent="-342900" algn="just">
              <a:lnSpc>
                <a:spcPct val="150000"/>
              </a:lnSpc>
              <a:buFont typeface="+mj-lt"/>
              <a:buAutoNum type="arabicPeriod"/>
            </a:pPr>
            <a:r>
              <a:rPr lang="en-IN" dirty="0">
                <a:solidFill>
                  <a:srgbClr val="202124"/>
                </a:solidFill>
                <a:latin typeface="arial" panose="020B0604020202020204" pitchFamily="34" charset="0"/>
              </a:rPr>
              <a:t>Import of services by a person from a related person or any of his other establishments outside India, in course or furtherance of business</a:t>
            </a:r>
            <a:endParaRPr lang="en-IN" dirty="0"/>
          </a:p>
        </p:txBody>
      </p:sp>
    </p:spTree>
    <p:extLst>
      <p:ext uri="{BB962C8B-B14F-4D97-AF65-F5344CB8AC3E}">
        <p14:creationId xmlns:p14="http://schemas.microsoft.com/office/powerpoint/2010/main" val="3904870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6A3453D0-ADE2-740B-F09A-E9423D843197}"/>
              </a:ext>
            </a:extLst>
          </p:cNvPr>
          <p:cNvSpPr txBox="1"/>
          <p:nvPr/>
        </p:nvSpPr>
        <p:spPr>
          <a:xfrm>
            <a:off x="130634" y="262678"/>
            <a:ext cx="5131831" cy="400110"/>
          </a:xfrm>
          <a:prstGeom prst="rect">
            <a:avLst/>
          </a:prstGeom>
          <a:noFill/>
        </p:spPr>
        <p:txBody>
          <a:bodyPr wrap="square" rtlCol="0">
            <a:spAutoFit/>
          </a:bodyPr>
          <a:lstStyle/>
          <a:p>
            <a:r>
              <a:rPr lang="en-US" sz="2000" u="sng" dirty="0">
                <a:solidFill>
                  <a:srgbClr val="FF0000"/>
                </a:solidFill>
              </a:rPr>
              <a:t>NOTE 8:</a:t>
            </a:r>
            <a:r>
              <a:rPr lang="en-US" sz="2000" u="sng" dirty="0"/>
              <a:t> Supply of goods or service(Schedule II)</a:t>
            </a:r>
            <a:endParaRPr lang="en-IN" sz="2000" u="sng" dirty="0">
              <a:solidFill>
                <a:srgbClr val="FF0000"/>
              </a:solidFill>
            </a:endParaRPr>
          </a:p>
        </p:txBody>
      </p:sp>
      <p:graphicFrame>
        <p:nvGraphicFramePr>
          <p:cNvPr id="5" name="Table 5">
            <a:extLst>
              <a:ext uri="{FF2B5EF4-FFF2-40B4-BE49-F238E27FC236}">
                <a16:creationId xmlns:a16="http://schemas.microsoft.com/office/drawing/2014/main" id="{EC58238C-2E79-A79F-4976-46EBB3636A21}"/>
              </a:ext>
            </a:extLst>
          </p:cNvPr>
          <p:cNvGraphicFramePr>
            <a:graphicFrameLocks noGrp="1"/>
          </p:cNvGraphicFramePr>
          <p:nvPr>
            <p:extLst>
              <p:ext uri="{D42A27DB-BD31-4B8C-83A1-F6EECF244321}">
                <p14:modId xmlns:p14="http://schemas.microsoft.com/office/powerpoint/2010/main" val="2442860158"/>
              </p:ext>
            </p:extLst>
          </p:nvPr>
        </p:nvGraphicFramePr>
        <p:xfrm>
          <a:off x="370114" y="905069"/>
          <a:ext cx="11451772" cy="5225148"/>
        </p:xfrm>
        <a:graphic>
          <a:graphicData uri="http://schemas.openxmlformats.org/drawingml/2006/table">
            <a:tbl>
              <a:tblPr firstRow="1" bandRow="1">
                <a:tableStyleId>{5C22544A-7EE6-4342-B048-85BDC9FD1C3A}</a:tableStyleId>
              </a:tblPr>
              <a:tblGrid>
                <a:gridCol w="1626637">
                  <a:extLst>
                    <a:ext uri="{9D8B030D-6E8A-4147-A177-3AD203B41FA5}">
                      <a16:colId xmlns:a16="http://schemas.microsoft.com/office/drawing/2014/main" val="4281838187"/>
                    </a:ext>
                  </a:extLst>
                </a:gridCol>
                <a:gridCol w="2304661">
                  <a:extLst>
                    <a:ext uri="{9D8B030D-6E8A-4147-A177-3AD203B41FA5}">
                      <a16:colId xmlns:a16="http://schemas.microsoft.com/office/drawing/2014/main" val="1734271032"/>
                    </a:ext>
                  </a:extLst>
                </a:gridCol>
                <a:gridCol w="4879910">
                  <a:extLst>
                    <a:ext uri="{9D8B030D-6E8A-4147-A177-3AD203B41FA5}">
                      <a16:colId xmlns:a16="http://schemas.microsoft.com/office/drawing/2014/main" val="3295718124"/>
                    </a:ext>
                  </a:extLst>
                </a:gridCol>
                <a:gridCol w="2640564">
                  <a:extLst>
                    <a:ext uri="{9D8B030D-6E8A-4147-A177-3AD203B41FA5}">
                      <a16:colId xmlns:a16="http://schemas.microsoft.com/office/drawing/2014/main" val="2016693162"/>
                    </a:ext>
                  </a:extLst>
                </a:gridCol>
              </a:tblGrid>
              <a:tr h="870858">
                <a:tc>
                  <a:txBody>
                    <a:bodyPr/>
                    <a:lstStyle/>
                    <a:p>
                      <a:pPr algn="ctr"/>
                      <a:r>
                        <a:rPr lang="en-US" sz="2000" dirty="0">
                          <a:solidFill>
                            <a:schemeClr val="bg1"/>
                          </a:solidFill>
                        </a:rPr>
                        <a:t>Sr. No</a:t>
                      </a:r>
                      <a:endParaRPr lang="en-IN"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a:solidFill>
                            <a:schemeClr val="bg1"/>
                          </a:solidFill>
                        </a:rPr>
                        <a:t>Headings </a:t>
                      </a:r>
                      <a:endParaRPr lang="en-IN"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a:solidFill>
                            <a:schemeClr val="bg1"/>
                          </a:solidFill>
                        </a:rPr>
                        <a:t>Activities</a:t>
                      </a:r>
                      <a:endParaRPr lang="en-IN"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a:solidFill>
                            <a:schemeClr val="bg1"/>
                          </a:solidFill>
                        </a:rPr>
                        <a:t>Goods or Service</a:t>
                      </a:r>
                      <a:endParaRPr lang="en-IN" sz="20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856206510"/>
                  </a:ext>
                </a:extLst>
              </a:tr>
              <a:tr h="870858">
                <a:tc rowSpan="3">
                  <a:txBody>
                    <a:bodyPr/>
                    <a:lstStyle/>
                    <a:p>
                      <a:pPr algn="ctr"/>
                      <a:r>
                        <a:rPr lang="en-US" sz="2000" dirty="0">
                          <a:solidFill>
                            <a:sysClr val="windowText" lastClr="000000"/>
                          </a:solidFill>
                        </a:rPr>
                        <a:t>1</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lang="en-US" sz="2000" dirty="0">
                          <a:solidFill>
                            <a:sysClr val="windowText" lastClr="000000"/>
                          </a:solidFill>
                        </a:rPr>
                        <a:t>Transfer</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a) Transfer of title in goods</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Goods</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7190805"/>
                  </a:ext>
                </a:extLst>
              </a:tr>
              <a:tr h="870858">
                <a:tc vMerge="1">
                  <a:txBody>
                    <a:bodyPr/>
                    <a:lstStyle/>
                    <a:p>
                      <a:pPr algn="ctr"/>
                      <a:endParaRPr lang="en-IN"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IN"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b) Transfer of goods without transfer of title</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Service</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7024873"/>
                  </a:ext>
                </a:extLst>
              </a:tr>
              <a:tr h="870858">
                <a:tc vMerge="1">
                  <a:txBody>
                    <a:bodyPr/>
                    <a:lstStyle/>
                    <a:p>
                      <a:pPr algn="ctr"/>
                      <a:endParaRPr lang="en-IN"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IN"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c) Transfer of title under forward contract</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Goods</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80157895"/>
                  </a:ext>
                </a:extLst>
              </a:tr>
              <a:tr h="870858">
                <a:tc>
                  <a:txBody>
                    <a:bodyPr/>
                    <a:lstStyle/>
                    <a:p>
                      <a:pPr algn="ctr"/>
                      <a:r>
                        <a:rPr lang="en-US" sz="2000" dirty="0">
                          <a:solidFill>
                            <a:sysClr val="windowText" lastClr="000000"/>
                          </a:solidFill>
                        </a:rPr>
                        <a:t>2</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Land &amp; Building</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Any lease/licensing/letting out</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Service</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53677"/>
                  </a:ext>
                </a:extLst>
              </a:tr>
              <a:tr h="870858">
                <a:tc>
                  <a:txBody>
                    <a:bodyPr/>
                    <a:lstStyle/>
                    <a:p>
                      <a:pPr algn="ctr"/>
                      <a:r>
                        <a:rPr lang="en-US" sz="2000" dirty="0">
                          <a:solidFill>
                            <a:sysClr val="windowText" lastClr="000000"/>
                          </a:solidFill>
                        </a:rPr>
                        <a:t>3</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Job work</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Treatment of Process</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dirty="0">
                          <a:solidFill>
                            <a:sysClr val="windowText" lastClr="000000"/>
                          </a:solidFill>
                        </a:rPr>
                        <a:t>Service</a:t>
                      </a:r>
                      <a:endParaRPr lang="en-IN" sz="200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7764119"/>
                  </a:ext>
                </a:extLst>
              </a:tr>
            </a:tbl>
          </a:graphicData>
        </a:graphic>
      </p:graphicFrame>
    </p:spTree>
    <p:extLst>
      <p:ext uri="{BB962C8B-B14F-4D97-AF65-F5344CB8AC3E}">
        <p14:creationId xmlns:p14="http://schemas.microsoft.com/office/powerpoint/2010/main" val="114496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graphicFrame>
        <p:nvGraphicFramePr>
          <p:cNvPr id="5" name="Table 5">
            <a:extLst>
              <a:ext uri="{FF2B5EF4-FFF2-40B4-BE49-F238E27FC236}">
                <a16:creationId xmlns:a16="http://schemas.microsoft.com/office/drawing/2014/main" id="{736FA1C0-FEF1-08A5-F6A5-3858DBE7206F}"/>
              </a:ext>
            </a:extLst>
          </p:cNvPr>
          <p:cNvGraphicFramePr>
            <a:graphicFrameLocks noGrp="1"/>
          </p:cNvGraphicFramePr>
          <p:nvPr>
            <p:extLst>
              <p:ext uri="{D42A27DB-BD31-4B8C-83A1-F6EECF244321}">
                <p14:modId xmlns:p14="http://schemas.microsoft.com/office/powerpoint/2010/main" val="2962023910"/>
              </p:ext>
            </p:extLst>
          </p:nvPr>
        </p:nvGraphicFramePr>
        <p:xfrm>
          <a:off x="248816" y="186612"/>
          <a:ext cx="11694368" cy="6484776"/>
        </p:xfrm>
        <a:graphic>
          <a:graphicData uri="http://schemas.openxmlformats.org/drawingml/2006/table">
            <a:tbl>
              <a:tblPr firstRow="1" bandRow="1">
                <a:tableStyleId>{5C22544A-7EE6-4342-B048-85BDC9FD1C3A}</a:tableStyleId>
              </a:tblPr>
              <a:tblGrid>
                <a:gridCol w="506964">
                  <a:extLst>
                    <a:ext uri="{9D8B030D-6E8A-4147-A177-3AD203B41FA5}">
                      <a16:colId xmlns:a16="http://schemas.microsoft.com/office/drawing/2014/main" val="491164593"/>
                    </a:ext>
                  </a:extLst>
                </a:gridCol>
                <a:gridCol w="1996751">
                  <a:extLst>
                    <a:ext uri="{9D8B030D-6E8A-4147-A177-3AD203B41FA5}">
                      <a16:colId xmlns:a16="http://schemas.microsoft.com/office/drawing/2014/main" val="2712181377"/>
                    </a:ext>
                  </a:extLst>
                </a:gridCol>
                <a:gridCol w="7511142">
                  <a:extLst>
                    <a:ext uri="{9D8B030D-6E8A-4147-A177-3AD203B41FA5}">
                      <a16:colId xmlns:a16="http://schemas.microsoft.com/office/drawing/2014/main" val="1192648985"/>
                    </a:ext>
                  </a:extLst>
                </a:gridCol>
                <a:gridCol w="1679511">
                  <a:extLst>
                    <a:ext uri="{9D8B030D-6E8A-4147-A177-3AD203B41FA5}">
                      <a16:colId xmlns:a16="http://schemas.microsoft.com/office/drawing/2014/main" val="279107926"/>
                    </a:ext>
                  </a:extLst>
                </a:gridCol>
              </a:tblGrid>
              <a:tr h="540398">
                <a:tc rowSpan="3">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4</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Transfer of business asset</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a) Permanent transfer or disposal of business asset</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Goods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60059463"/>
                  </a:ext>
                </a:extLst>
              </a:tr>
              <a:tr h="540398">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b) Business goods put to non business use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03396342"/>
                  </a:ext>
                </a:extLst>
              </a:tr>
              <a:tr h="540398">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c) Treatment of business goods when a person ceases to be a taxable person</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Goods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54562439"/>
                  </a:ext>
                </a:extLst>
              </a:tr>
              <a:tr h="540398">
                <a:tc rowSpan="6">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5</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Supply of services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a) Renting of immovable property</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35841895"/>
                  </a:ext>
                </a:extLst>
              </a:tr>
              <a:tr h="540398">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b) Construction of complex</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3587302"/>
                  </a:ext>
                </a:extLst>
              </a:tr>
              <a:tr h="540398">
                <a:tc vMerge="1">
                  <a:txBody>
                    <a:bodyPr/>
                    <a:lstStyle/>
                    <a:p>
                      <a:pPr algn="ctr"/>
                      <a:endParaRPr lang="en-IN">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c) Temporary transfer of intellectual property rights (IPR)</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606453"/>
                  </a:ext>
                </a:extLst>
              </a:tr>
              <a:tr h="540398">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d) Design/Development of I.T. Software, etc.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3711897"/>
                  </a:ext>
                </a:extLst>
              </a:tr>
              <a:tr h="540398">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e) Agreeing to do or not to do an act.</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57762361"/>
                  </a:ext>
                </a:extLst>
              </a:tr>
              <a:tr h="540398">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f) Transfer of rights to use any goods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0192895"/>
                  </a:ext>
                </a:extLst>
              </a:tr>
              <a:tr h="540398">
                <a:tc rowSpan="2">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6</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Composite supply</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a) Work contract</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48089"/>
                  </a:ext>
                </a:extLst>
              </a:tr>
              <a:tr h="540398">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IN" dirty="0">
                        <a:ln>
                          <a:solidFill>
                            <a:schemeClr val="tx1"/>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b) Restaurant 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Service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5619553"/>
                  </a:ext>
                </a:extLst>
              </a:tr>
              <a:tr h="540398">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7</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Supply of goods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By any unincorporated association to its members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Goods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8638024"/>
                  </a:ext>
                </a:extLst>
              </a:tr>
            </a:tbl>
          </a:graphicData>
        </a:graphic>
      </p:graphicFrame>
    </p:spTree>
    <p:extLst>
      <p:ext uri="{BB962C8B-B14F-4D97-AF65-F5344CB8AC3E}">
        <p14:creationId xmlns:p14="http://schemas.microsoft.com/office/powerpoint/2010/main" val="3178813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4CD863F3-7D16-3947-8D76-79523B61DBB6}"/>
              </a:ext>
            </a:extLst>
          </p:cNvPr>
          <p:cNvSpPr txBox="1"/>
          <p:nvPr/>
        </p:nvSpPr>
        <p:spPr>
          <a:xfrm>
            <a:off x="130634" y="262678"/>
            <a:ext cx="11163442" cy="400110"/>
          </a:xfrm>
          <a:prstGeom prst="rect">
            <a:avLst/>
          </a:prstGeom>
          <a:noFill/>
        </p:spPr>
        <p:txBody>
          <a:bodyPr wrap="square" rtlCol="0">
            <a:spAutoFit/>
          </a:bodyPr>
          <a:lstStyle/>
          <a:p>
            <a:r>
              <a:rPr lang="en-US" sz="2000" u="sng" dirty="0">
                <a:solidFill>
                  <a:srgbClr val="FF0000"/>
                </a:solidFill>
              </a:rPr>
              <a:t>NOTE 9:</a:t>
            </a:r>
            <a:r>
              <a:rPr lang="en-US" sz="2000" u="sng" dirty="0"/>
              <a:t> Supply is neither goods nor service(Negative supply - Schedule III) </a:t>
            </a:r>
            <a:r>
              <a:rPr lang="en-US" sz="2000" u="sng" dirty="0">
                <a:solidFill>
                  <a:srgbClr val="FF0000"/>
                </a:solidFill>
              </a:rPr>
              <a:t>E – LAND  CM - WAREHOUSE</a:t>
            </a:r>
            <a:endParaRPr lang="en-IN" sz="2000" u="sng" dirty="0">
              <a:solidFill>
                <a:srgbClr val="FF0000"/>
              </a:solidFill>
            </a:endParaRPr>
          </a:p>
        </p:txBody>
      </p:sp>
      <p:sp>
        <p:nvSpPr>
          <p:cNvPr id="5" name="TextBox 4">
            <a:extLst>
              <a:ext uri="{FF2B5EF4-FFF2-40B4-BE49-F238E27FC236}">
                <a16:creationId xmlns:a16="http://schemas.microsoft.com/office/drawing/2014/main" id="{A3B69241-9FED-0E88-8BDF-A8FDBD60A649}"/>
              </a:ext>
            </a:extLst>
          </p:cNvPr>
          <p:cNvSpPr txBox="1"/>
          <p:nvPr/>
        </p:nvSpPr>
        <p:spPr>
          <a:xfrm>
            <a:off x="270588" y="839741"/>
            <a:ext cx="11476653" cy="5355312"/>
          </a:xfrm>
          <a:prstGeom prst="rect">
            <a:avLst/>
          </a:prstGeom>
          <a:noFill/>
        </p:spPr>
        <p:txBody>
          <a:bodyPr wrap="square" rtlCol="0">
            <a:spAutoFit/>
          </a:bodyPr>
          <a:lstStyle/>
          <a:p>
            <a:pPr marL="342900" indent="-342900">
              <a:buFont typeface="+mj-lt"/>
              <a:buAutoNum type="arabicPeriod"/>
            </a:pPr>
            <a:r>
              <a:rPr lang="en-US" dirty="0"/>
              <a:t>Service by an </a:t>
            </a:r>
            <a:r>
              <a:rPr lang="en-US" u="sng" dirty="0">
                <a:solidFill>
                  <a:srgbClr val="FF0000"/>
                </a:solidFill>
              </a:rPr>
              <a:t>Employee to Employer</a:t>
            </a:r>
            <a:r>
              <a:rPr lang="en-US" dirty="0"/>
              <a:t> in the course of or in relation to his employment.</a:t>
            </a:r>
          </a:p>
          <a:p>
            <a:endParaRPr lang="en-US" dirty="0"/>
          </a:p>
          <a:p>
            <a:pPr marL="342900" indent="-342900">
              <a:buFont typeface="+mj-lt"/>
              <a:buAutoNum type="arabicPeriod" startAt="2"/>
            </a:pPr>
            <a:r>
              <a:rPr lang="en-US" dirty="0"/>
              <a:t>Service by any </a:t>
            </a:r>
            <a:r>
              <a:rPr lang="en-US" u="sng" dirty="0">
                <a:solidFill>
                  <a:srgbClr val="FF0000"/>
                </a:solidFill>
              </a:rPr>
              <a:t>court or tribunal</a:t>
            </a:r>
            <a:r>
              <a:rPr lang="en-US" dirty="0">
                <a:solidFill>
                  <a:srgbClr val="FF0000"/>
                </a:solidFill>
              </a:rPr>
              <a:t> </a:t>
            </a:r>
            <a:r>
              <a:rPr lang="en-US" dirty="0"/>
              <a:t>established under any law for the time being in force.</a:t>
            </a:r>
          </a:p>
          <a:p>
            <a:endParaRPr lang="en-US" dirty="0"/>
          </a:p>
          <a:p>
            <a:pPr marL="342900" indent="-342900">
              <a:buFont typeface="+mj-lt"/>
              <a:buAutoNum type="arabicPeriod" startAt="3"/>
            </a:pPr>
            <a:r>
              <a:rPr lang="en-US" dirty="0"/>
              <a:t>a) functions performed by </a:t>
            </a:r>
            <a:r>
              <a:rPr lang="en-US" dirty="0">
                <a:solidFill>
                  <a:srgbClr val="FF0000"/>
                </a:solidFill>
              </a:rPr>
              <a:t>MP/MLA</a:t>
            </a:r>
            <a:r>
              <a:rPr lang="en-US" dirty="0"/>
              <a:t> etc.</a:t>
            </a:r>
          </a:p>
          <a:p>
            <a:r>
              <a:rPr lang="en-US" dirty="0"/>
              <a:t>       b) Duties performed by any person who holds any </a:t>
            </a:r>
            <a:r>
              <a:rPr lang="en-US" u="sng" dirty="0">
                <a:solidFill>
                  <a:srgbClr val="FF0000"/>
                </a:solidFill>
              </a:rPr>
              <a:t>constitutional post.</a:t>
            </a:r>
            <a:endParaRPr lang="en-US" dirty="0">
              <a:solidFill>
                <a:srgbClr val="FF0000"/>
              </a:solidFill>
            </a:endParaRPr>
          </a:p>
          <a:p>
            <a:r>
              <a:rPr lang="en-US" dirty="0"/>
              <a:t>       c) Duties person by any person as a </a:t>
            </a:r>
            <a:r>
              <a:rPr lang="en-US" u="sng" dirty="0">
                <a:solidFill>
                  <a:srgbClr val="FF0000"/>
                </a:solidFill>
              </a:rPr>
              <a:t>chairperson/member/director in any</a:t>
            </a:r>
            <a:r>
              <a:rPr lang="en-US" dirty="0">
                <a:solidFill>
                  <a:srgbClr val="FF0000"/>
                </a:solidFill>
              </a:rPr>
              <a:t> </a:t>
            </a:r>
            <a:r>
              <a:rPr lang="en-US" dirty="0"/>
              <a:t>body established by CG/SG/LA</a:t>
            </a:r>
          </a:p>
          <a:p>
            <a:endParaRPr lang="en-US" dirty="0"/>
          </a:p>
          <a:p>
            <a:pPr marL="342900" indent="-342900">
              <a:buFont typeface="+mj-lt"/>
              <a:buAutoNum type="arabicPeriod" startAt="4"/>
            </a:pPr>
            <a:r>
              <a:rPr lang="en-US" dirty="0"/>
              <a:t>Service of </a:t>
            </a:r>
            <a:r>
              <a:rPr lang="en-US" u="sng" dirty="0">
                <a:solidFill>
                  <a:srgbClr val="FF0000"/>
                </a:solidFill>
              </a:rPr>
              <a:t>funeral/burial/crematorium/mortuary</a:t>
            </a:r>
            <a:r>
              <a:rPr lang="en-US" dirty="0"/>
              <a:t> including transportation of the </a:t>
            </a:r>
            <a:r>
              <a:rPr lang="en-US" dirty="0">
                <a:solidFill>
                  <a:srgbClr val="FF0000"/>
                </a:solidFill>
              </a:rPr>
              <a:t>deceased</a:t>
            </a:r>
            <a:r>
              <a:rPr lang="en-US" dirty="0"/>
              <a:t>.</a:t>
            </a:r>
          </a:p>
          <a:p>
            <a:endParaRPr lang="en-US" dirty="0"/>
          </a:p>
          <a:p>
            <a:pPr marL="342900" indent="-342900">
              <a:buFont typeface="+mj-lt"/>
              <a:buAutoNum type="arabicPeriod" startAt="5"/>
            </a:pPr>
            <a:r>
              <a:rPr lang="en-US" dirty="0"/>
              <a:t>Sale of </a:t>
            </a:r>
            <a:r>
              <a:rPr lang="en-US" dirty="0">
                <a:solidFill>
                  <a:srgbClr val="FF0000"/>
                </a:solidFill>
              </a:rPr>
              <a:t>land</a:t>
            </a:r>
            <a:r>
              <a:rPr lang="en-US" dirty="0"/>
              <a:t> and sale of </a:t>
            </a:r>
            <a:r>
              <a:rPr lang="en-US" dirty="0">
                <a:solidFill>
                  <a:srgbClr val="FF0000"/>
                </a:solidFill>
              </a:rPr>
              <a:t>building</a:t>
            </a:r>
          </a:p>
          <a:p>
            <a:endParaRPr lang="en-US" dirty="0"/>
          </a:p>
          <a:p>
            <a:pPr marL="342900" indent="-342900">
              <a:buFont typeface="+mj-lt"/>
              <a:buAutoNum type="arabicPeriod" startAt="6"/>
            </a:pPr>
            <a:r>
              <a:rPr lang="en-US" dirty="0">
                <a:solidFill>
                  <a:srgbClr val="FF0000"/>
                </a:solidFill>
              </a:rPr>
              <a:t>Actionable</a:t>
            </a:r>
            <a:r>
              <a:rPr lang="en-US" dirty="0"/>
              <a:t> claim </a:t>
            </a:r>
            <a:r>
              <a:rPr lang="en-US" dirty="0">
                <a:solidFill>
                  <a:srgbClr val="FF0000"/>
                </a:solidFill>
              </a:rPr>
              <a:t>other</a:t>
            </a:r>
            <a:r>
              <a:rPr lang="en-US" dirty="0"/>
              <a:t> </a:t>
            </a:r>
            <a:r>
              <a:rPr lang="en-US" dirty="0">
                <a:solidFill>
                  <a:srgbClr val="FF0000"/>
                </a:solidFill>
              </a:rPr>
              <a:t>than</a:t>
            </a:r>
            <a:r>
              <a:rPr lang="en-US" dirty="0"/>
              <a:t> lottery, betting &amp; gambling.</a:t>
            </a:r>
          </a:p>
          <a:p>
            <a:endParaRPr lang="en-US" dirty="0"/>
          </a:p>
          <a:p>
            <a:pPr marL="342900" indent="-342900">
              <a:buFont typeface="+mj-lt"/>
              <a:buAutoNum type="arabicPeriod" startAt="7"/>
            </a:pPr>
            <a:r>
              <a:rPr lang="en-US" dirty="0"/>
              <a:t>Supply of goods from a place in </a:t>
            </a:r>
            <a:r>
              <a:rPr lang="en-US" dirty="0">
                <a:solidFill>
                  <a:srgbClr val="FF0000"/>
                </a:solidFill>
              </a:rPr>
              <a:t>NTT</a:t>
            </a:r>
            <a:r>
              <a:rPr lang="en-US" dirty="0"/>
              <a:t> to another place in </a:t>
            </a:r>
            <a:r>
              <a:rPr lang="en-US" dirty="0">
                <a:solidFill>
                  <a:srgbClr val="FF0000"/>
                </a:solidFill>
              </a:rPr>
              <a:t>NTT</a:t>
            </a:r>
            <a:r>
              <a:rPr lang="en-US" dirty="0"/>
              <a:t> without such goods entering in India.</a:t>
            </a:r>
          </a:p>
          <a:p>
            <a:endParaRPr lang="en-US" dirty="0"/>
          </a:p>
          <a:p>
            <a:pPr marL="342900" indent="-342900">
              <a:buFont typeface="+mj-lt"/>
              <a:buAutoNum type="arabicPeriod" startAt="8"/>
            </a:pPr>
            <a:r>
              <a:rPr lang="en-US" dirty="0"/>
              <a:t>a) supply of warehoused goods to any person before clearance of home consumption.</a:t>
            </a:r>
            <a:br>
              <a:rPr lang="en-US" dirty="0"/>
            </a:br>
            <a:r>
              <a:rPr lang="en-US" dirty="0"/>
              <a:t>b) Supply of goods by the consignee to any other person by endorsement of document of title to goods, after the goods have been dispatched from the port of origin located outside India but before clearance of home consumption</a:t>
            </a:r>
          </a:p>
        </p:txBody>
      </p:sp>
    </p:spTree>
    <p:extLst>
      <p:ext uri="{BB962C8B-B14F-4D97-AF65-F5344CB8AC3E}">
        <p14:creationId xmlns:p14="http://schemas.microsoft.com/office/powerpoint/2010/main" val="3045578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31EA2D52-DF67-6DFB-A2FC-E3A7277ECB89}"/>
              </a:ext>
            </a:extLst>
          </p:cNvPr>
          <p:cNvSpPr txBox="1"/>
          <p:nvPr/>
        </p:nvSpPr>
        <p:spPr>
          <a:xfrm>
            <a:off x="130634" y="262678"/>
            <a:ext cx="4982542" cy="400110"/>
          </a:xfrm>
          <a:prstGeom prst="rect">
            <a:avLst/>
          </a:prstGeom>
          <a:noFill/>
        </p:spPr>
        <p:txBody>
          <a:bodyPr wrap="square" rtlCol="0">
            <a:spAutoFit/>
          </a:bodyPr>
          <a:lstStyle/>
          <a:p>
            <a:r>
              <a:rPr lang="en-US" sz="2000" u="sng" dirty="0">
                <a:solidFill>
                  <a:srgbClr val="FF0000"/>
                </a:solidFill>
              </a:rPr>
              <a:t>NOTE 10:</a:t>
            </a:r>
            <a:r>
              <a:rPr lang="en-US" sz="2000" u="sng" dirty="0"/>
              <a:t> Composite Supply V/S Mixed Supply</a:t>
            </a:r>
            <a:endParaRPr lang="en-IN" sz="2000" u="sng" dirty="0">
              <a:solidFill>
                <a:srgbClr val="FF0000"/>
              </a:solidFill>
            </a:endParaRPr>
          </a:p>
        </p:txBody>
      </p:sp>
      <p:graphicFrame>
        <p:nvGraphicFramePr>
          <p:cNvPr id="5" name="Table 5">
            <a:extLst>
              <a:ext uri="{FF2B5EF4-FFF2-40B4-BE49-F238E27FC236}">
                <a16:creationId xmlns:a16="http://schemas.microsoft.com/office/drawing/2014/main" id="{D87C478F-41AC-0E7B-D47E-E21813E96E18}"/>
              </a:ext>
            </a:extLst>
          </p:cNvPr>
          <p:cNvGraphicFramePr>
            <a:graphicFrameLocks noGrp="1"/>
          </p:cNvGraphicFramePr>
          <p:nvPr>
            <p:extLst>
              <p:ext uri="{D42A27DB-BD31-4B8C-83A1-F6EECF244321}">
                <p14:modId xmlns:p14="http://schemas.microsoft.com/office/powerpoint/2010/main" val="1613979435"/>
              </p:ext>
            </p:extLst>
          </p:nvPr>
        </p:nvGraphicFramePr>
        <p:xfrm>
          <a:off x="295468" y="849072"/>
          <a:ext cx="11664000" cy="5365101"/>
        </p:xfrm>
        <a:graphic>
          <a:graphicData uri="http://schemas.openxmlformats.org/drawingml/2006/table">
            <a:tbl>
              <a:tblPr firstRow="1" bandRow="1">
                <a:tableStyleId>{5C22544A-7EE6-4342-B048-85BDC9FD1C3A}</a:tableStyleId>
              </a:tblPr>
              <a:tblGrid>
                <a:gridCol w="864000">
                  <a:extLst>
                    <a:ext uri="{9D8B030D-6E8A-4147-A177-3AD203B41FA5}">
                      <a16:colId xmlns:a16="http://schemas.microsoft.com/office/drawing/2014/main" val="3397379952"/>
                    </a:ext>
                  </a:extLst>
                </a:gridCol>
                <a:gridCol w="5400000">
                  <a:extLst>
                    <a:ext uri="{9D8B030D-6E8A-4147-A177-3AD203B41FA5}">
                      <a16:colId xmlns:a16="http://schemas.microsoft.com/office/drawing/2014/main" val="2641297575"/>
                    </a:ext>
                  </a:extLst>
                </a:gridCol>
                <a:gridCol w="5400000">
                  <a:extLst>
                    <a:ext uri="{9D8B030D-6E8A-4147-A177-3AD203B41FA5}">
                      <a16:colId xmlns:a16="http://schemas.microsoft.com/office/drawing/2014/main" val="2146446931"/>
                    </a:ext>
                  </a:extLst>
                </a:gridCol>
              </a:tblGrid>
              <a:tr h="766443">
                <a:tc>
                  <a:txBody>
                    <a:bodyPr/>
                    <a:lstStyle/>
                    <a:p>
                      <a:pPr algn="ctr"/>
                      <a:r>
                        <a:rPr lang="en-US" b="1" cap="none" spc="0" dirty="0">
                          <a:ln w="0"/>
                          <a:solidFill>
                            <a:schemeClr val="bg1"/>
                          </a:solidFill>
                          <a:effectLst>
                            <a:outerShdw blurRad="38100" dist="19050" dir="2700000" algn="tl" rotWithShape="0">
                              <a:schemeClr val="dk1">
                                <a:alpha val="40000"/>
                              </a:schemeClr>
                            </a:outerShdw>
                          </a:effectLst>
                        </a:rPr>
                        <a:t>Points</a:t>
                      </a:r>
                      <a:endParaRPr lang="en-IN" b="1" cap="none" spc="0" dirty="0">
                        <a:ln w="0"/>
                        <a:solidFill>
                          <a:schemeClr val="bg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US" b="1" cap="none" spc="0" dirty="0">
                          <a:ln w="0"/>
                          <a:solidFill>
                            <a:schemeClr val="bg1"/>
                          </a:solidFill>
                          <a:effectLst>
                            <a:outerShdw blurRad="38100" dist="19050" dir="2700000" algn="tl" rotWithShape="0">
                              <a:schemeClr val="dk1">
                                <a:alpha val="40000"/>
                              </a:schemeClr>
                            </a:outerShdw>
                          </a:effectLst>
                        </a:rPr>
                        <a:t>Composite Supply </a:t>
                      </a:r>
                      <a:endParaRPr lang="en-IN" b="1" cap="none" spc="0" dirty="0">
                        <a:ln w="0"/>
                        <a:solidFill>
                          <a:schemeClr val="bg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US" b="1" cap="none" spc="0" dirty="0">
                          <a:ln w="0"/>
                          <a:solidFill>
                            <a:schemeClr val="bg1"/>
                          </a:solidFill>
                          <a:effectLst>
                            <a:outerShdw blurRad="38100" dist="19050" dir="2700000" algn="tl" rotWithShape="0">
                              <a:schemeClr val="dk1">
                                <a:alpha val="40000"/>
                              </a:schemeClr>
                            </a:outerShdw>
                          </a:effectLst>
                        </a:rPr>
                        <a:t>Mixed Supply</a:t>
                      </a:r>
                      <a:endParaRPr lang="en-IN" b="1" cap="none" spc="0" dirty="0">
                        <a:ln w="0"/>
                        <a:solidFill>
                          <a:schemeClr val="bg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616126488"/>
                  </a:ext>
                </a:extLst>
              </a:tr>
              <a:tr h="766443">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1</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Sec 2(30) of CGST Act</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Sec 2(74) of CGST Act</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5247738"/>
                  </a:ext>
                </a:extLst>
              </a:tr>
              <a:tr h="766443">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2</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It means supply made by a taxable person which comprises of two or more taxable supply</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It means two or more Individual supplies of goods or services or both</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64333811"/>
                  </a:ext>
                </a:extLst>
              </a:tr>
              <a:tr h="766443">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3</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Naturally bundled, supplies are dependent on each other, one of which is principal supply</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Artificially bundled, supplies are not dependent on each other, only they are supplied together</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8600554"/>
                  </a:ext>
                </a:extLst>
              </a:tr>
              <a:tr h="766443">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4</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Price may be charged separately</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A single price is charged</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5542379"/>
                  </a:ext>
                </a:extLst>
              </a:tr>
              <a:tr h="766443">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5</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Taxed at rate of principle supply</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Taxed at rate, supply having highest rate of tax.</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1463615"/>
                  </a:ext>
                </a:extLst>
              </a:tr>
              <a:tr h="766443">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6</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E.g. Charger supplied with mobile phone</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0" cap="none" spc="0" dirty="0">
                          <a:ln w="0"/>
                          <a:solidFill>
                            <a:schemeClr val="tx1"/>
                          </a:solidFill>
                          <a:effectLst>
                            <a:outerShdw blurRad="38100" dist="19050" dir="2700000" algn="tl" rotWithShape="0">
                              <a:schemeClr val="dk1">
                                <a:alpha val="40000"/>
                              </a:schemeClr>
                            </a:outerShdw>
                          </a:effectLst>
                        </a:rPr>
                        <a:t>E.g. Gift pack of chocolates &amp; sweets.</a:t>
                      </a:r>
                      <a:endParaRPr lang="en-IN" b="0" cap="none" spc="0" dirty="0">
                        <a:ln w="0"/>
                        <a:solidFill>
                          <a:schemeClr val="tx1"/>
                        </a:solidFill>
                        <a:effectLst>
                          <a:outerShdw blurRad="38100" dist="19050" dir="2700000" algn="tl" rotWithShape="0">
                            <a:schemeClr val="dk1">
                              <a:alpha val="40000"/>
                            </a:schemeClr>
                          </a:outerShdw>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4157523"/>
                  </a:ext>
                </a:extLst>
              </a:tr>
            </a:tbl>
          </a:graphicData>
        </a:graphic>
      </p:graphicFrame>
    </p:spTree>
    <p:extLst>
      <p:ext uri="{BB962C8B-B14F-4D97-AF65-F5344CB8AC3E}">
        <p14:creationId xmlns:p14="http://schemas.microsoft.com/office/powerpoint/2010/main" val="2460671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4" name="TextBox 3">
            <a:extLst>
              <a:ext uri="{FF2B5EF4-FFF2-40B4-BE49-F238E27FC236}">
                <a16:creationId xmlns:a16="http://schemas.microsoft.com/office/drawing/2014/main" id="{233A5CBB-983D-4356-A82A-4EB6BE8A2431}"/>
              </a:ext>
            </a:extLst>
          </p:cNvPr>
          <p:cNvSpPr txBox="1"/>
          <p:nvPr/>
        </p:nvSpPr>
        <p:spPr>
          <a:xfrm>
            <a:off x="2916455" y="182880"/>
            <a:ext cx="4725316"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dirty="0">
                <a:solidFill>
                  <a:srgbClr val="FF0000"/>
                </a:solidFill>
              </a:rPr>
              <a:t>INDIRECT TAX</a:t>
            </a:r>
            <a:endParaRPr lang="en-IN" sz="2400" dirty="0">
              <a:solidFill>
                <a:srgbClr val="FF0000"/>
              </a:solidFill>
            </a:endParaRPr>
          </a:p>
        </p:txBody>
      </p:sp>
      <p:sp>
        <p:nvSpPr>
          <p:cNvPr id="5" name="TextBox 4">
            <a:extLst>
              <a:ext uri="{FF2B5EF4-FFF2-40B4-BE49-F238E27FC236}">
                <a16:creationId xmlns:a16="http://schemas.microsoft.com/office/drawing/2014/main" id="{EFBD1266-65D8-46C6-BF6E-E5A49428E2B3}"/>
              </a:ext>
            </a:extLst>
          </p:cNvPr>
          <p:cNvSpPr txBox="1"/>
          <p:nvPr/>
        </p:nvSpPr>
        <p:spPr>
          <a:xfrm>
            <a:off x="974713" y="1089133"/>
            <a:ext cx="1339277"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rgbClr val="FF0000"/>
                </a:solidFill>
              </a:rPr>
              <a:t>Chapter 1 :</a:t>
            </a:r>
            <a:endParaRPr lang="en-IN" sz="2000" dirty="0">
              <a:solidFill>
                <a:srgbClr val="FF0000"/>
              </a:solidFill>
            </a:endParaRPr>
          </a:p>
        </p:txBody>
      </p:sp>
      <p:sp>
        <p:nvSpPr>
          <p:cNvPr id="6" name="TextBox 5">
            <a:extLst>
              <a:ext uri="{FF2B5EF4-FFF2-40B4-BE49-F238E27FC236}">
                <a16:creationId xmlns:a16="http://schemas.microsoft.com/office/drawing/2014/main" id="{D3058929-C92F-438F-AAF8-B993C93CC92F}"/>
              </a:ext>
            </a:extLst>
          </p:cNvPr>
          <p:cNvSpPr txBox="1"/>
          <p:nvPr/>
        </p:nvSpPr>
        <p:spPr>
          <a:xfrm>
            <a:off x="2390190" y="1079177"/>
            <a:ext cx="2066479"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rgbClr val="FF0000"/>
                </a:solidFill>
              </a:rPr>
              <a:t>Basic Concepts</a:t>
            </a:r>
            <a:endParaRPr lang="en-IN" sz="2000" dirty="0">
              <a:solidFill>
                <a:srgbClr val="FF0000"/>
              </a:solidFill>
            </a:endParaRPr>
          </a:p>
        </p:txBody>
      </p:sp>
      <p:sp>
        <p:nvSpPr>
          <p:cNvPr id="7" name="TextBox 6">
            <a:extLst>
              <a:ext uri="{FF2B5EF4-FFF2-40B4-BE49-F238E27FC236}">
                <a16:creationId xmlns:a16="http://schemas.microsoft.com/office/drawing/2014/main" id="{577FB46F-8E7D-4570-AFDB-0D63AE94CD8E}"/>
              </a:ext>
            </a:extLst>
          </p:cNvPr>
          <p:cNvSpPr txBox="1"/>
          <p:nvPr/>
        </p:nvSpPr>
        <p:spPr>
          <a:xfrm>
            <a:off x="3125804" y="1651289"/>
            <a:ext cx="576714"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rgbClr val="FF0000"/>
                </a:solidFill>
              </a:rPr>
              <a:t>Tax</a:t>
            </a:r>
            <a:endParaRPr lang="en-IN" sz="2000" dirty="0">
              <a:solidFill>
                <a:srgbClr val="FF0000"/>
              </a:solidFill>
            </a:endParaRPr>
          </a:p>
        </p:txBody>
      </p:sp>
      <p:cxnSp>
        <p:nvCxnSpPr>
          <p:cNvPr id="9" name="Straight Arrow Connector 8">
            <a:extLst>
              <a:ext uri="{FF2B5EF4-FFF2-40B4-BE49-F238E27FC236}">
                <a16:creationId xmlns:a16="http://schemas.microsoft.com/office/drawing/2014/main" id="{60FDA616-3C8D-4DC0-9AAD-E7BA40D1FDFD}"/>
              </a:ext>
            </a:extLst>
          </p:cNvPr>
          <p:cNvCxnSpPr>
            <a:cxnSpLocks/>
          </p:cNvCxnSpPr>
          <p:nvPr/>
        </p:nvCxnSpPr>
        <p:spPr>
          <a:xfrm>
            <a:off x="3414161" y="2061024"/>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BDBA6F44-2BB1-4316-A1CE-1459AD05DEBD}"/>
              </a:ext>
            </a:extLst>
          </p:cNvPr>
          <p:cNvSpPr txBox="1"/>
          <p:nvPr/>
        </p:nvSpPr>
        <p:spPr>
          <a:xfrm>
            <a:off x="1832408" y="2240900"/>
            <a:ext cx="5091765" cy="369332"/>
          </a:xfrm>
          <a:prstGeom prst="rect">
            <a:avLst/>
          </a:prstGeom>
          <a:noFill/>
        </p:spPr>
        <p:txBody>
          <a:bodyPr wrap="square" rtlCol="0">
            <a:spAutoFit/>
          </a:bodyPr>
          <a:lstStyle/>
          <a:p>
            <a:r>
              <a:rPr lang="en-US" dirty="0"/>
              <a:t>Source of Revenue for Govt. (Article 246)</a:t>
            </a:r>
            <a:endParaRPr lang="en-IN" dirty="0"/>
          </a:p>
        </p:txBody>
      </p:sp>
      <p:cxnSp>
        <p:nvCxnSpPr>
          <p:cNvPr id="12" name="Straight Arrow Connector 11">
            <a:extLst>
              <a:ext uri="{FF2B5EF4-FFF2-40B4-BE49-F238E27FC236}">
                <a16:creationId xmlns:a16="http://schemas.microsoft.com/office/drawing/2014/main" id="{C7852350-A536-4F6B-ADFB-CF1B5926A55A}"/>
              </a:ext>
            </a:extLst>
          </p:cNvPr>
          <p:cNvCxnSpPr>
            <a:cxnSpLocks/>
          </p:cNvCxnSpPr>
          <p:nvPr/>
        </p:nvCxnSpPr>
        <p:spPr>
          <a:xfrm>
            <a:off x="3414161" y="2503968"/>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005C28FF-EC1E-407A-B947-61069D322C77}"/>
              </a:ext>
            </a:extLst>
          </p:cNvPr>
          <p:cNvCxnSpPr>
            <a:cxnSpLocks/>
          </p:cNvCxnSpPr>
          <p:nvPr/>
        </p:nvCxnSpPr>
        <p:spPr>
          <a:xfrm>
            <a:off x="1832408" y="2762632"/>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5474362C-7C20-4C4B-B794-A2E2D3EB35D9}"/>
              </a:ext>
            </a:extLst>
          </p:cNvPr>
          <p:cNvCxnSpPr>
            <a:cxnSpLocks/>
          </p:cNvCxnSpPr>
          <p:nvPr/>
        </p:nvCxnSpPr>
        <p:spPr>
          <a:xfrm>
            <a:off x="6227545" y="2762632"/>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A8190666-9801-4C26-A92E-4D755F4E4385}"/>
              </a:ext>
            </a:extLst>
          </p:cNvPr>
          <p:cNvCxnSpPr/>
          <p:nvPr/>
        </p:nvCxnSpPr>
        <p:spPr>
          <a:xfrm>
            <a:off x="1832408" y="2762632"/>
            <a:ext cx="4395137" cy="0"/>
          </a:xfrm>
          <a:prstGeom prst="line">
            <a:avLst/>
          </a:prstGeom>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DBA282DD-229A-4960-B863-451F15CD2395}"/>
              </a:ext>
            </a:extLst>
          </p:cNvPr>
          <p:cNvSpPr txBox="1"/>
          <p:nvPr/>
        </p:nvSpPr>
        <p:spPr>
          <a:xfrm>
            <a:off x="1118135" y="3030921"/>
            <a:ext cx="148068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rgbClr val="FF0000"/>
                </a:solidFill>
              </a:rPr>
              <a:t>DIRECT TAX</a:t>
            </a:r>
            <a:endParaRPr lang="en-IN" sz="2000" dirty="0">
              <a:solidFill>
                <a:srgbClr val="FF0000"/>
              </a:solidFill>
            </a:endParaRPr>
          </a:p>
        </p:txBody>
      </p:sp>
      <p:sp>
        <p:nvSpPr>
          <p:cNvPr id="18" name="TextBox 17">
            <a:extLst>
              <a:ext uri="{FF2B5EF4-FFF2-40B4-BE49-F238E27FC236}">
                <a16:creationId xmlns:a16="http://schemas.microsoft.com/office/drawing/2014/main" id="{1D1E782D-C70C-4C2C-938B-D8FAED2D5E20}"/>
              </a:ext>
            </a:extLst>
          </p:cNvPr>
          <p:cNvSpPr txBox="1"/>
          <p:nvPr/>
        </p:nvSpPr>
        <p:spPr>
          <a:xfrm>
            <a:off x="5487203" y="3019264"/>
            <a:ext cx="1635491"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rgbClr val="FF0000"/>
                </a:solidFill>
              </a:rPr>
              <a:t>INDIRECT TAX</a:t>
            </a:r>
            <a:endParaRPr lang="en-IN" sz="2000" dirty="0">
              <a:solidFill>
                <a:srgbClr val="FF0000"/>
              </a:solidFill>
            </a:endParaRPr>
          </a:p>
        </p:txBody>
      </p:sp>
      <p:sp>
        <p:nvSpPr>
          <p:cNvPr id="19" name="TextBox 18">
            <a:extLst>
              <a:ext uri="{FF2B5EF4-FFF2-40B4-BE49-F238E27FC236}">
                <a16:creationId xmlns:a16="http://schemas.microsoft.com/office/drawing/2014/main" id="{25A9C924-D6CE-4DD9-B1A9-F0BE822DC3B5}"/>
              </a:ext>
            </a:extLst>
          </p:cNvPr>
          <p:cNvSpPr txBox="1"/>
          <p:nvPr/>
        </p:nvSpPr>
        <p:spPr>
          <a:xfrm>
            <a:off x="974713" y="3629710"/>
            <a:ext cx="3365501" cy="1200329"/>
          </a:xfrm>
          <a:prstGeom prst="rect">
            <a:avLst/>
          </a:prstGeom>
          <a:noFill/>
        </p:spPr>
        <p:txBody>
          <a:bodyPr wrap="square" rtlCol="0">
            <a:spAutoFit/>
          </a:bodyPr>
          <a:lstStyle/>
          <a:p>
            <a:r>
              <a:rPr lang="en-US" dirty="0"/>
              <a:t>Burden of tax cannot be shifted to other person</a:t>
            </a:r>
          </a:p>
          <a:p>
            <a:endParaRPr lang="en-US" dirty="0"/>
          </a:p>
          <a:p>
            <a:r>
              <a:rPr lang="en-US" dirty="0" err="1"/>
              <a:t>Eg.</a:t>
            </a:r>
            <a:r>
              <a:rPr lang="en-US" dirty="0"/>
              <a:t> Income tax, Profession tax etc.</a:t>
            </a:r>
            <a:endParaRPr lang="en-IN" dirty="0"/>
          </a:p>
        </p:txBody>
      </p:sp>
      <p:sp>
        <p:nvSpPr>
          <p:cNvPr id="20" name="TextBox 19">
            <a:extLst>
              <a:ext uri="{FF2B5EF4-FFF2-40B4-BE49-F238E27FC236}">
                <a16:creationId xmlns:a16="http://schemas.microsoft.com/office/drawing/2014/main" id="{7B2BC73F-A6AA-4497-A5B0-A312021544C6}"/>
              </a:ext>
            </a:extLst>
          </p:cNvPr>
          <p:cNvSpPr txBox="1"/>
          <p:nvPr/>
        </p:nvSpPr>
        <p:spPr>
          <a:xfrm>
            <a:off x="5390148" y="3633441"/>
            <a:ext cx="2722345" cy="1200329"/>
          </a:xfrm>
          <a:prstGeom prst="rect">
            <a:avLst/>
          </a:prstGeom>
          <a:noFill/>
        </p:spPr>
        <p:txBody>
          <a:bodyPr wrap="square" rtlCol="0">
            <a:spAutoFit/>
          </a:bodyPr>
          <a:lstStyle/>
          <a:p>
            <a:r>
              <a:rPr lang="en-US" dirty="0"/>
              <a:t>Burden of tax is shifted to other person</a:t>
            </a:r>
          </a:p>
          <a:p>
            <a:endParaRPr lang="en-US" dirty="0"/>
          </a:p>
          <a:p>
            <a:r>
              <a:rPr lang="en-US" dirty="0" err="1"/>
              <a:t>Eg.</a:t>
            </a:r>
            <a:r>
              <a:rPr lang="en-US" dirty="0"/>
              <a:t> GST, Custom Duty etc.</a:t>
            </a:r>
            <a:endParaRPr lang="en-IN" dirty="0"/>
          </a:p>
        </p:txBody>
      </p:sp>
      <p:cxnSp>
        <p:nvCxnSpPr>
          <p:cNvPr id="21" name="Straight Arrow Connector 20">
            <a:extLst>
              <a:ext uri="{FF2B5EF4-FFF2-40B4-BE49-F238E27FC236}">
                <a16:creationId xmlns:a16="http://schemas.microsoft.com/office/drawing/2014/main" id="{2C204FD3-6D87-4175-B5DB-AA23C6CDD4FF}"/>
              </a:ext>
            </a:extLst>
          </p:cNvPr>
          <p:cNvCxnSpPr>
            <a:cxnSpLocks/>
          </p:cNvCxnSpPr>
          <p:nvPr/>
        </p:nvCxnSpPr>
        <p:spPr>
          <a:xfrm>
            <a:off x="1830804" y="3405920"/>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81248601-2520-4D47-A9A8-4124B7BD08A0}"/>
              </a:ext>
            </a:extLst>
          </p:cNvPr>
          <p:cNvCxnSpPr>
            <a:cxnSpLocks/>
          </p:cNvCxnSpPr>
          <p:nvPr/>
        </p:nvCxnSpPr>
        <p:spPr>
          <a:xfrm>
            <a:off x="6227958" y="3423567"/>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6D389EF8-42F5-4092-B651-F57530E4586C}"/>
              </a:ext>
            </a:extLst>
          </p:cNvPr>
          <p:cNvCxnSpPr>
            <a:cxnSpLocks/>
          </p:cNvCxnSpPr>
          <p:nvPr/>
        </p:nvCxnSpPr>
        <p:spPr>
          <a:xfrm>
            <a:off x="6226356" y="4240113"/>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44E371EC-64B5-429B-AB7A-CE9571348AED}"/>
              </a:ext>
            </a:extLst>
          </p:cNvPr>
          <p:cNvCxnSpPr>
            <a:cxnSpLocks/>
          </p:cNvCxnSpPr>
          <p:nvPr/>
        </p:nvCxnSpPr>
        <p:spPr>
          <a:xfrm>
            <a:off x="1816368" y="4277013"/>
            <a:ext cx="0" cy="258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39411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69382"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6818"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A73FB5F7-5C63-68D1-4D23-2532FC2FC84E}"/>
              </a:ext>
            </a:extLst>
          </p:cNvPr>
          <p:cNvSpPr txBox="1"/>
          <p:nvPr/>
        </p:nvSpPr>
        <p:spPr>
          <a:xfrm>
            <a:off x="3834937" y="21206"/>
            <a:ext cx="4170728" cy="523220"/>
          </a:xfrm>
          <a:prstGeom prst="rect">
            <a:avLst/>
          </a:prstGeom>
          <a:noFill/>
        </p:spPr>
        <p:txBody>
          <a:bodyPr wrap="square" rtlCol="0">
            <a:spAutoFit/>
          </a:bodyPr>
          <a:lstStyle/>
          <a:p>
            <a:r>
              <a:rPr lang="en-US" sz="2800" u="sng" dirty="0">
                <a:solidFill>
                  <a:srgbClr val="FF0000"/>
                </a:solidFill>
              </a:rPr>
              <a:t>INTRODUCTION TO GST</a:t>
            </a:r>
            <a:endParaRPr lang="en-IN" sz="2800" u="sng" dirty="0">
              <a:solidFill>
                <a:srgbClr val="FF0000"/>
              </a:solidFill>
            </a:endParaRPr>
          </a:p>
        </p:txBody>
      </p:sp>
      <p:sp>
        <p:nvSpPr>
          <p:cNvPr id="6" name="TextBox 5">
            <a:extLst>
              <a:ext uri="{FF2B5EF4-FFF2-40B4-BE49-F238E27FC236}">
                <a16:creationId xmlns:a16="http://schemas.microsoft.com/office/drawing/2014/main" id="{A32BB3C1-E7E9-FB87-F93D-09A825F32827}"/>
              </a:ext>
            </a:extLst>
          </p:cNvPr>
          <p:cNvSpPr txBox="1"/>
          <p:nvPr/>
        </p:nvSpPr>
        <p:spPr>
          <a:xfrm>
            <a:off x="-1" y="645232"/>
            <a:ext cx="4889241" cy="400110"/>
          </a:xfrm>
          <a:prstGeom prst="rect">
            <a:avLst/>
          </a:prstGeom>
          <a:noFill/>
        </p:spPr>
        <p:txBody>
          <a:bodyPr wrap="square" rtlCol="0">
            <a:spAutoFit/>
          </a:bodyPr>
          <a:lstStyle/>
          <a:p>
            <a:r>
              <a:rPr lang="en-US" sz="2000" u="sng" dirty="0">
                <a:solidFill>
                  <a:srgbClr val="FF0000"/>
                </a:solidFill>
              </a:rPr>
              <a:t>NOTE 1: </a:t>
            </a:r>
            <a:r>
              <a:rPr lang="en-US" sz="2000" u="sng" dirty="0"/>
              <a:t>Introduction (Why GST in India?)</a:t>
            </a:r>
            <a:endParaRPr lang="en-IN" sz="2000" u="sng" dirty="0">
              <a:solidFill>
                <a:srgbClr val="FF0000"/>
              </a:solidFill>
            </a:endParaRPr>
          </a:p>
        </p:txBody>
      </p:sp>
      <p:sp>
        <p:nvSpPr>
          <p:cNvPr id="7" name="TextBox 6">
            <a:extLst>
              <a:ext uri="{FF2B5EF4-FFF2-40B4-BE49-F238E27FC236}">
                <a16:creationId xmlns:a16="http://schemas.microsoft.com/office/drawing/2014/main" id="{441B3B85-69B7-4D09-5248-4AC48752ED07}"/>
              </a:ext>
            </a:extLst>
          </p:cNvPr>
          <p:cNvSpPr txBox="1"/>
          <p:nvPr/>
        </p:nvSpPr>
        <p:spPr>
          <a:xfrm>
            <a:off x="503909" y="1315616"/>
            <a:ext cx="9134613" cy="923330"/>
          </a:xfrm>
          <a:prstGeom prst="rect">
            <a:avLst/>
          </a:prstGeom>
          <a:noFill/>
        </p:spPr>
        <p:txBody>
          <a:bodyPr wrap="square" rtlCol="0">
            <a:spAutoFit/>
          </a:bodyPr>
          <a:lstStyle/>
          <a:p>
            <a:r>
              <a:rPr lang="en-US" dirty="0">
                <a:solidFill>
                  <a:srgbClr val="FF0000"/>
                </a:solidFill>
              </a:rPr>
              <a:t>a) </a:t>
            </a:r>
            <a:r>
              <a:rPr lang="en-US" u="sng" dirty="0">
                <a:solidFill>
                  <a:srgbClr val="FF0000"/>
                </a:solidFill>
              </a:rPr>
              <a:t>Manufacturer</a:t>
            </a:r>
          </a:p>
          <a:p>
            <a:r>
              <a:rPr lang="en-US" dirty="0"/>
              <a:t>       Value of goods	</a:t>
            </a:r>
            <a:r>
              <a:rPr lang="en-IN" b="0" i="0" dirty="0">
                <a:solidFill>
                  <a:srgbClr val="202124"/>
                </a:solidFill>
                <a:effectLst/>
                <a:latin typeface="arial" panose="020B0604020202020204" pitchFamily="34" charset="0"/>
              </a:rPr>
              <a:t>+</a:t>
            </a:r>
            <a:r>
              <a:rPr lang="en-US" dirty="0"/>
              <a:t>  Excise duty   =   Total     </a:t>
            </a:r>
            <a:r>
              <a:rPr lang="en-IN" b="0" i="0" dirty="0">
                <a:solidFill>
                  <a:srgbClr val="202124"/>
                </a:solidFill>
                <a:effectLst/>
                <a:latin typeface="arial" panose="020B0604020202020204" pitchFamily="34" charset="0"/>
              </a:rPr>
              <a:t>+</a:t>
            </a:r>
            <a:r>
              <a:rPr lang="en-US" dirty="0"/>
              <a:t>    VAT/CST@10%    =    Total price</a:t>
            </a:r>
            <a:endParaRPr lang="en-IN" u="sng" dirty="0"/>
          </a:p>
          <a:p>
            <a:r>
              <a:rPr lang="en-IN" dirty="0"/>
              <a:t>              </a:t>
            </a:r>
            <a:r>
              <a:rPr lang="en-IN" b="0" i="0" dirty="0">
                <a:solidFill>
                  <a:srgbClr val="202124"/>
                </a:solidFill>
                <a:effectLst/>
                <a:latin typeface="arial" panose="020B0604020202020204" pitchFamily="34" charset="0"/>
              </a:rPr>
              <a:t>₹</a:t>
            </a:r>
            <a:r>
              <a:rPr lang="en-IN" dirty="0"/>
              <a:t>1000                   </a:t>
            </a:r>
            <a:r>
              <a:rPr lang="en-IN" b="0" i="0" dirty="0">
                <a:solidFill>
                  <a:srgbClr val="202124"/>
                </a:solidFill>
                <a:effectLst/>
                <a:latin typeface="arial" panose="020B0604020202020204" pitchFamily="34" charset="0"/>
              </a:rPr>
              <a:t>₹</a:t>
            </a:r>
            <a:r>
              <a:rPr lang="en-IN" dirty="0"/>
              <a:t>100             </a:t>
            </a:r>
            <a:r>
              <a:rPr lang="en-IN" b="0" i="0" dirty="0">
                <a:solidFill>
                  <a:srgbClr val="202124"/>
                </a:solidFill>
                <a:effectLst/>
                <a:latin typeface="arial" panose="020B0604020202020204" pitchFamily="34" charset="0"/>
              </a:rPr>
              <a:t>₹</a:t>
            </a:r>
            <a:r>
              <a:rPr lang="en-IN" dirty="0"/>
              <a:t>1100                 </a:t>
            </a:r>
            <a:r>
              <a:rPr lang="en-IN" b="0" i="0" dirty="0">
                <a:solidFill>
                  <a:srgbClr val="202124"/>
                </a:solidFill>
                <a:effectLst/>
                <a:latin typeface="arial" panose="020B0604020202020204" pitchFamily="34" charset="0"/>
              </a:rPr>
              <a:t>₹110                   ₹1210</a:t>
            </a:r>
            <a:endParaRPr lang="en-US" dirty="0"/>
          </a:p>
        </p:txBody>
      </p:sp>
      <p:cxnSp>
        <p:nvCxnSpPr>
          <p:cNvPr id="11" name="Straight Arrow Connector 10">
            <a:extLst>
              <a:ext uri="{FF2B5EF4-FFF2-40B4-BE49-F238E27FC236}">
                <a16:creationId xmlns:a16="http://schemas.microsoft.com/office/drawing/2014/main" id="{0A84A6A3-C876-C1BD-A38B-513C3E0644DD}"/>
              </a:ext>
            </a:extLst>
          </p:cNvPr>
          <p:cNvCxnSpPr>
            <a:cxnSpLocks/>
          </p:cNvCxnSpPr>
          <p:nvPr/>
        </p:nvCxnSpPr>
        <p:spPr>
          <a:xfrm flipH="1">
            <a:off x="3946488" y="2178495"/>
            <a:ext cx="418531" cy="41054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5AD1270-0D0F-30AD-C962-583429D044C9}"/>
              </a:ext>
            </a:extLst>
          </p:cNvPr>
          <p:cNvCxnSpPr>
            <a:cxnSpLocks/>
          </p:cNvCxnSpPr>
          <p:nvPr/>
        </p:nvCxnSpPr>
        <p:spPr>
          <a:xfrm>
            <a:off x="4359652" y="2178495"/>
            <a:ext cx="349534" cy="41054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6CD55F3-CBBB-9D4E-4203-4594DBD3E6C4}"/>
              </a:ext>
            </a:extLst>
          </p:cNvPr>
          <p:cNvCxnSpPr>
            <a:cxnSpLocks/>
          </p:cNvCxnSpPr>
          <p:nvPr/>
        </p:nvCxnSpPr>
        <p:spPr>
          <a:xfrm flipH="1">
            <a:off x="7202200" y="2178495"/>
            <a:ext cx="380483" cy="41054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86E9C0A-6C1D-5EF2-7873-3276F7CD0C90}"/>
              </a:ext>
            </a:extLst>
          </p:cNvPr>
          <p:cNvCxnSpPr>
            <a:cxnSpLocks/>
          </p:cNvCxnSpPr>
          <p:nvPr/>
        </p:nvCxnSpPr>
        <p:spPr>
          <a:xfrm>
            <a:off x="7589938" y="2186750"/>
            <a:ext cx="415727" cy="40229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E458BFF-8A84-5FB7-5C03-383C46E21DEF}"/>
              </a:ext>
            </a:extLst>
          </p:cNvPr>
          <p:cNvSpPr txBox="1"/>
          <p:nvPr/>
        </p:nvSpPr>
        <p:spPr>
          <a:xfrm>
            <a:off x="3624942" y="2505064"/>
            <a:ext cx="1413587" cy="584775"/>
          </a:xfrm>
          <a:prstGeom prst="rect">
            <a:avLst/>
          </a:prstGeom>
          <a:noFill/>
        </p:spPr>
        <p:txBody>
          <a:bodyPr wrap="square" rtlCol="0">
            <a:spAutoFit/>
          </a:bodyPr>
          <a:lstStyle/>
          <a:p>
            <a:r>
              <a:rPr lang="en-US" sz="1600" dirty="0"/>
              <a:t>1000          100</a:t>
            </a:r>
          </a:p>
          <a:p>
            <a:r>
              <a:rPr lang="en-US" sz="1600" dirty="0"/>
              <a:t>Goods         Tax</a:t>
            </a:r>
            <a:endParaRPr lang="en-IN" sz="1600" dirty="0"/>
          </a:p>
        </p:txBody>
      </p:sp>
      <p:sp>
        <p:nvSpPr>
          <p:cNvPr id="27" name="TextBox 26">
            <a:extLst>
              <a:ext uri="{FF2B5EF4-FFF2-40B4-BE49-F238E27FC236}">
                <a16:creationId xmlns:a16="http://schemas.microsoft.com/office/drawing/2014/main" id="{0DBB7DEF-AB7D-90CE-E73E-F3D7B0606B6E}"/>
              </a:ext>
            </a:extLst>
          </p:cNvPr>
          <p:cNvSpPr txBox="1"/>
          <p:nvPr/>
        </p:nvSpPr>
        <p:spPr>
          <a:xfrm>
            <a:off x="6850595" y="2523726"/>
            <a:ext cx="1695201" cy="584775"/>
          </a:xfrm>
          <a:prstGeom prst="rect">
            <a:avLst/>
          </a:prstGeom>
          <a:noFill/>
        </p:spPr>
        <p:txBody>
          <a:bodyPr wrap="square" rtlCol="0">
            <a:spAutoFit/>
          </a:bodyPr>
          <a:lstStyle/>
          <a:p>
            <a:r>
              <a:rPr lang="en-US" sz="1600" dirty="0"/>
              <a:t>Goods          Tax</a:t>
            </a:r>
          </a:p>
          <a:p>
            <a:r>
              <a:rPr lang="en-US" sz="1600" dirty="0"/>
              <a:t>1000             210</a:t>
            </a:r>
            <a:endParaRPr lang="en-IN" sz="1600" dirty="0"/>
          </a:p>
        </p:txBody>
      </p:sp>
      <p:sp>
        <p:nvSpPr>
          <p:cNvPr id="28" name="TextBox 27">
            <a:extLst>
              <a:ext uri="{FF2B5EF4-FFF2-40B4-BE49-F238E27FC236}">
                <a16:creationId xmlns:a16="http://schemas.microsoft.com/office/drawing/2014/main" id="{64A6B023-B1BB-62E3-66FF-C0E5B20F503B}"/>
              </a:ext>
            </a:extLst>
          </p:cNvPr>
          <p:cNvSpPr txBox="1"/>
          <p:nvPr/>
        </p:nvSpPr>
        <p:spPr>
          <a:xfrm>
            <a:off x="503909" y="3101825"/>
            <a:ext cx="9834409" cy="923330"/>
          </a:xfrm>
          <a:prstGeom prst="rect">
            <a:avLst/>
          </a:prstGeom>
          <a:noFill/>
        </p:spPr>
        <p:txBody>
          <a:bodyPr wrap="square" rtlCol="0">
            <a:spAutoFit/>
          </a:bodyPr>
          <a:lstStyle/>
          <a:p>
            <a:r>
              <a:rPr lang="en-US" dirty="0">
                <a:solidFill>
                  <a:srgbClr val="FF0000"/>
                </a:solidFill>
              </a:rPr>
              <a:t>b) </a:t>
            </a:r>
            <a:r>
              <a:rPr lang="en-US" u="sng" dirty="0">
                <a:solidFill>
                  <a:srgbClr val="FF0000"/>
                </a:solidFill>
              </a:rPr>
              <a:t>Trader</a:t>
            </a:r>
            <a:endParaRPr lang="en-US" dirty="0">
              <a:solidFill>
                <a:srgbClr val="FF0000"/>
              </a:solidFill>
            </a:endParaRPr>
          </a:p>
          <a:p>
            <a:r>
              <a:rPr lang="en-US" dirty="0"/>
              <a:t>     Value of goods   +    VAT/CST @10%     =     Total Price</a:t>
            </a:r>
          </a:p>
          <a:p>
            <a:r>
              <a:rPr lang="en-US" dirty="0"/>
              <a:t>             </a:t>
            </a:r>
            <a:r>
              <a:rPr lang="en-IN" b="0" i="0" dirty="0">
                <a:solidFill>
                  <a:srgbClr val="202124"/>
                </a:solidFill>
                <a:effectLst/>
                <a:latin typeface="arial" panose="020B0604020202020204" pitchFamily="34" charset="0"/>
              </a:rPr>
              <a:t>₹</a:t>
            </a:r>
            <a:r>
              <a:rPr lang="en-US" dirty="0"/>
              <a:t>1000                        </a:t>
            </a:r>
            <a:r>
              <a:rPr lang="en-IN" b="0" i="0" dirty="0">
                <a:solidFill>
                  <a:srgbClr val="202124"/>
                </a:solidFill>
                <a:effectLst/>
                <a:latin typeface="arial" panose="020B0604020202020204" pitchFamily="34" charset="0"/>
              </a:rPr>
              <a:t>₹</a:t>
            </a:r>
            <a:r>
              <a:rPr lang="en-US" dirty="0"/>
              <a:t>100                         </a:t>
            </a:r>
            <a:r>
              <a:rPr lang="en-IN" b="0" i="0" dirty="0">
                <a:solidFill>
                  <a:srgbClr val="202124"/>
                </a:solidFill>
                <a:effectLst/>
                <a:latin typeface="arial" panose="020B0604020202020204" pitchFamily="34" charset="0"/>
              </a:rPr>
              <a:t>₹</a:t>
            </a:r>
            <a:r>
              <a:rPr lang="en-US" dirty="0"/>
              <a:t>1100</a:t>
            </a:r>
            <a:endParaRPr lang="en-IN" dirty="0"/>
          </a:p>
        </p:txBody>
      </p:sp>
      <p:sp>
        <p:nvSpPr>
          <p:cNvPr id="29" name="TextBox 28">
            <a:extLst>
              <a:ext uri="{FF2B5EF4-FFF2-40B4-BE49-F238E27FC236}">
                <a16:creationId xmlns:a16="http://schemas.microsoft.com/office/drawing/2014/main" id="{25E2D107-DEF4-1782-D0D2-BAFE5E488818}"/>
              </a:ext>
            </a:extLst>
          </p:cNvPr>
          <p:cNvSpPr txBox="1"/>
          <p:nvPr/>
        </p:nvSpPr>
        <p:spPr>
          <a:xfrm>
            <a:off x="503909" y="4226767"/>
            <a:ext cx="10077005" cy="923330"/>
          </a:xfrm>
          <a:prstGeom prst="rect">
            <a:avLst/>
          </a:prstGeom>
          <a:noFill/>
        </p:spPr>
        <p:txBody>
          <a:bodyPr wrap="square" rtlCol="0">
            <a:spAutoFit/>
          </a:bodyPr>
          <a:lstStyle/>
          <a:p>
            <a:r>
              <a:rPr lang="en-US" dirty="0">
                <a:solidFill>
                  <a:srgbClr val="FF0000"/>
                </a:solidFill>
              </a:rPr>
              <a:t>c) </a:t>
            </a:r>
            <a:r>
              <a:rPr lang="en-US" u="sng" dirty="0">
                <a:solidFill>
                  <a:srgbClr val="FF0000"/>
                </a:solidFill>
              </a:rPr>
              <a:t>Service Provider</a:t>
            </a:r>
          </a:p>
          <a:p>
            <a:r>
              <a:rPr lang="en-US" dirty="0"/>
              <a:t>    Value of Service       +      ST@10%        =          Total Price</a:t>
            </a:r>
          </a:p>
          <a:p>
            <a:r>
              <a:rPr lang="en-IN" dirty="0"/>
              <a:t>           </a:t>
            </a:r>
            <a:r>
              <a:rPr lang="en-IN" b="0" i="0" dirty="0">
                <a:solidFill>
                  <a:srgbClr val="202124"/>
                </a:solidFill>
                <a:effectLst/>
                <a:latin typeface="arial" panose="020B0604020202020204" pitchFamily="34" charset="0"/>
              </a:rPr>
              <a:t>₹1000                      ₹100                      ₹1100</a:t>
            </a:r>
            <a:endParaRPr lang="en-IN" dirty="0"/>
          </a:p>
        </p:txBody>
      </p:sp>
    </p:spTree>
    <p:extLst>
      <p:ext uri="{BB962C8B-B14F-4D97-AF65-F5344CB8AC3E}">
        <p14:creationId xmlns:p14="http://schemas.microsoft.com/office/powerpoint/2010/main" val="2341299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DCB663A4-6B51-2915-A595-94016B8E8E15}"/>
              </a:ext>
            </a:extLst>
          </p:cNvPr>
          <p:cNvSpPr txBox="1"/>
          <p:nvPr/>
        </p:nvSpPr>
        <p:spPr>
          <a:xfrm>
            <a:off x="149291" y="206693"/>
            <a:ext cx="4889241" cy="400110"/>
          </a:xfrm>
          <a:prstGeom prst="rect">
            <a:avLst/>
          </a:prstGeom>
          <a:noFill/>
        </p:spPr>
        <p:txBody>
          <a:bodyPr wrap="square" rtlCol="0">
            <a:spAutoFit/>
          </a:bodyPr>
          <a:lstStyle/>
          <a:p>
            <a:r>
              <a:rPr lang="en-US" sz="2000" u="sng" dirty="0">
                <a:solidFill>
                  <a:srgbClr val="FF0000"/>
                </a:solidFill>
              </a:rPr>
              <a:t>NOTE 2: </a:t>
            </a:r>
            <a:r>
              <a:rPr lang="en-US" sz="2000" u="sng" dirty="0"/>
              <a:t>Pre GST V/s Post GST</a:t>
            </a:r>
            <a:endParaRPr lang="en-IN" sz="2000" u="sng" dirty="0">
              <a:solidFill>
                <a:srgbClr val="FF0000"/>
              </a:solidFill>
            </a:endParaRPr>
          </a:p>
        </p:txBody>
      </p:sp>
      <p:graphicFrame>
        <p:nvGraphicFramePr>
          <p:cNvPr id="5" name="Table 5">
            <a:extLst>
              <a:ext uri="{FF2B5EF4-FFF2-40B4-BE49-F238E27FC236}">
                <a16:creationId xmlns:a16="http://schemas.microsoft.com/office/drawing/2014/main" id="{DF8F19B0-3070-A1EB-FD07-6C93E91980E6}"/>
              </a:ext>
            </a:extLst>
          </p:cNvPr>
          <p:cNvGraphicFramePr>
            <a:graphicFrameLocks noGrp="1"/>
          </p:cNvGraphicFramePr>
          <p:nvPr>
            <p:extLst>
              <p:ext uri="{D42A27DB-BD31-4B8C-83A1-F6EECF244321}">
                <p14:modId xmlns:p14="http://schemas.microsoft.com/office/powerpoint/2010/main" val="127314673"/>
              </p:ext>
            </p:extLst>
          </p:nvPr>
        </p:nvGraphicFramePr>
        <p:xfrm>
          <a:off x="482081" y="1147665"/>
          <a:ext cx="11227839" cy="4716625"/>
        </p:xfrm>
        <a:graphic>
          <a:graphicData uri="http://schemas.openxmlformats.org/drawingml/2006/table">
            <a:tbl>
              <a:tblPr firstRow="1" bandRow="1">
                <a:tableStyleId>{073A0DAA-6AF3-43AB-8588-CEC1D06C72B9}</a:tableStyleId>
              </a:tblPr>
              <a:tblGrid>
                <a:gridCol w="3742613">
                  <a:extLst>
                    <a:ext uri="{9D8B030D-6E8A-4147-A177-3AD203B41FA5}">
                      <a16:colId xmlns:a16="http://schemas.microsoft.com/office/drawing/2014/main" val="1345724077"/>
                    </a:ext>
                  </a:extLst>
                </a:gridCol>
                <a:gridCol w="3742613">
                  <a:extLst>
                    <a:ext uri="{9D8B030D-6E8A-4147-A177-3AD203B41FA5}">
                      <a16:colId xmlns:a16="http://schemas.microsoft.com/office/drawing/2014/main" val="3122651287"/>
                    </a:ext>
                  </a:extLst>
                </a:gridCol>
                <a:gridCol w="3742613">
                  <a:extLst>
                    <a:ext uri="{9D8B030D-6E8A-4147-A177-3AD203B41FA5}">
                      <a16:colId xmlns:a16="http://schemas.microsoft.com/office/drawing/2014/main" val="4094320916"/>
                    </a:ext>
                  </a:extLst>
                </a:gridCol>
              </a:tblGrid>
              <a:tr h="760445">
                <a:tc>
                  <a:txBody>
                    <a:bodyPr/>
                    <a:lstStyle/>
                    <a:p>
                      <a:pPr algn="ctr"/>
                      <a:r>
                        <a:rPr lang="en-US" dirty="0"/>
                        <a:t>Point of Difference</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Before </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t>After</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7266603"/>
                  </a:ext>
                </a:extLst>
              </a:tr>
              <a:tr h="760445">
                <a:tc>
                  <a:txBody>
                    <a:bodyPr/>
                    <a:lstStyle/>
                    <a:p>
                      <a:pPr algn="ctr"/>
                      <a:r>
                        <a:rPr lang="en-US" dirty="0"/>
                        <a:t>Multiple tax</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Excise duty, VAT/CST, Service tax, etc.</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GST</a:t>
                      </a:r>
                      <a:br>
                        <a:rPr lang="en-US" dirty="0"/>
                      </a:br>
                      <a:r>
                        <a:rPr lang="en-US" dirty="0"/>
                        <a:t>(One Nation, One Tax)</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1508564"/>
                  </a:ext>
                </a:extLst>
              </a:tr>
              <a:tr h="760445">
                <a:tc>
                  <a:txBody>
                    <a:bodyPr/>
                    <a:lstStyle/>
                    <a:p>
                      <a:pPr algn="ctr"/>
                      <a:r>
                        <a:rPr lang="en-US" dirty="0"/>
                        <a:t>Multiple Procedure</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Separate procedure for registration, return, accounts, audit, etc. under each law.</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Single Procedure for registration, return, accounts, audit, etc. under GST law only</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4415959"/>
                  </a:ext>
                </a:extLst>
              </a:tr>
              <a:tr h="760445">
                <a:tc>
                  <a:txBody>
                    <a:bodyPr/>
                    <a:lstStyle/>
                    <a:p>
                      <a:pPr algn="ctr"/>
                      <a:r>
                        <a:rPr lang="en-US" dirty="0"/>
                        <a:t>Multiple taxable event</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Manufacturing, sale, entry into other state, etc.</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Only one taxable event - SUPPLY</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3471716"/>
                  </a:ext>
                </a:extLst>
              </a:tr>
              <a:tr h="760445">
                <a:tc>
                  <a:txBody>
                    <a:bodyPr/>
                    <a:lstStyle/>
                    <a:p>
                      <a:pPr algn="ctr"/>
                      <a:r>
                        <a:rPr lang="en-US" dirty="0"/>
                        <a:t>Double taxation</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YES</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Almost NO</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0408792"/>
                  </a:ext>
                </a:extLst>
              </a:tr>
              <a:tr h="760445">
                <a:tc>
                  <a:txBody>
                    <a:bodyPr/>
                    <a:lstStyle/>
                    <a:p>
                      <a:pPr algn="ctr"/>
                      <a:r>
                        <a:rPr lang="en-US" dirty="0"/>
                        <a:t>Cascading Effect</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YES</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t>Almost No</a:t>
                      </a:r>
                      <a:endParaRPr lang="en-IN"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140038"/>
                  </a:ext>
                </a:extLst>
              </a:tr>
            </a:tbl>
          </a:graphicData>
        </a:graphic>
      </p:graphicFrame>
    </p:spTree>
    <p:extLst>
      <p:ext uri="{BB962C8B-B14F-4D97-AF65-F5344CB8AC3E}">
        <p14:creationId xmlns:p14="http://schemas.microsoft.com/office/powerpoint/2010/main" val="638998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F5A674E3-EAE1-DCBF-1101-2AD639F88586}"/>
              </a:ext>
            </a:extLst>
          </p:cNvPr>
          <p:cNvSpPr txBox="1"/>
          <p:nvPr/>
        </p:nvSpPr>
        <p:spPr>
          <a:xfrm>
            <a:off x="130634" y="206693"/>
            <a:ext cx="4889241" cy="400110"/>
          </a:xfrm>
          <a:prstGeom prst="rect">
            <a:avLst/>
          </a:prstGeom>
          <a:noFill/>
        </p:spPr>
        <p:txBody>
          <a:bodyPr wrap="square" rtlCol="0">
            <a:spAutoFit/>
          </a:bodyPr>
          <a:lstStyle/>
          <a:p>
            <a:r>
              <a:rPr lang="en-US" sz="2000" u="sng" dirty="0">
                <a:solidFill>
                  <a:srgbClr val="FF0000"/>
                </a:solidFill>
              </a:rPr>
              <a:t>NOTE 3.1: </a:t>
            </a:r>
            <a:r>
              <a:rPr lang="en-US" sz="2000" u="sng" dirty="0"/>
              <a:t>GST Law (Legal background)</a:t>
            </a:r>
            <a:endParaRPr lang="en-IN" sz="2000" u="sng" dirty="0">
              <a:solidFill>
                <a:srgbClr val="FF0000"/>
              </a:solidFill>
            </a:endParaRPr>
          </a:p>
        </p:txBody>
      </p:sp>
      <p:sp>
        <p:nvSpPr>
          <p:cNvPr id="5" name="TextBox 4">
            <a:extLst>
              <a:ext uri="{FF2B5EF4-FFF2-40B4-BE49-F238E27FC236}">
                <a16:creationId xmlns:a16="http://schemas.microsoft.com/office/drawing/2014/main" id="{6857A1F4-9454-86E2-C3ED-5EC8FA509B35}"/>
              </a:ext>
            </a:extLst>
          </p:cNvPr>
          <p:cNvSpPr txBox="1"/>
          <p:nvPr/>
        </p:nvSpPr>
        <p:spPr>
          <a:xfrm>
            <a:off x="261257" y="690465"/>
            <a:ext cx="5635690" cy="369332"/>
          </a:xfrm>
          <a:prstGeom prst="rect">
            <a:avLst/>
          </a:prstGeom>
          <a:noFill/>
        </p:spPr>
        <p:txBody>
          <a:bodyPr wrap="square" rtlCol="0">
            <a:spAutoFit/>
          </a:bodyPr>
          <a:lstStyle/>
          <a:p>
            <a:pPr marL="285750" indent="-285750">
              <a:buFont typeface="Wingdings" panose="05000000000000000000" pitchFamily="2" charset="2"/>
              <a:buChar char="Ø"/>
            </a:pPr>
            <a:r>
              <a:rPr lang="en-US" u="sng" dirty="0">
                <a:solidFill>
                  <a:srgbClr val="FF0000"/>
                </a:solidFill>
              </a:rPr>
              <a:t>Before Constitution Amendment Act, 2016</a:t>
            </a:r>
            <a:endParaRPr lang="en-IN" u="sng" dirty="0">
              <a:solidFill>
                <a:srgbClr val="FF0000"/>
              </a:solidFill>
            </a:endParaRPr>
          </a:p>
        </p:txBody>
      </p:sp>
      <p:graphicFrame>
        <p:nvGraphicFramePr>
          <p:cNvPr id="7" name="Diagram 6">
            <a:extLst>
              <a:ext uri="{FF2B5EF4-FFF2-40B4-BE49-F238E27FC236}">
                <a16:creationId xmlns:a16="http://schemas.microsoft.com/office/drawing/2014/main" id="{3E4711FF-1312-D4AD-E94F-184DDACE830B}"/>
              </a:ext>
            </a:extLst>
          </p:cNvPr>
          <p:cNvGraphicFramePr/>
          <p:nvPr>
            <p:extLst>
              <p:ext uri="{D42A27DB-BD31-4B8C-83A1-F6EECF244321}">
                <p14:modId xmlns:p14="http://schemas.microsoft.com/office/powerpoint/2010/main" val="3400116886"/>
              </p:ext>
            </p:extLst>
          </p:nvPr>
        </p:nvGraphicFramePr>
        <p:xfrm>
          <a:off x="391886" y="719666"/>
          <a:ext cx="11723914" cy="58210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4097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9F08D9DD-5533-A631-C59D-5A99AA993681}"/>
              </a:ext>
            </a:extLst>
          </p:cNvPr>
          <p:cNvSpPr txBox="1"/>
          <p:nvPr/>
        </p:nvSpPr>
        <p:spPr>
          <a:xfrm>
            <a:off x="130634" y="206693"/>
            <a:ext cx="4889241" cy="400110"/>
          </a:xfrm>
          <a:prstGeom prst="rect">
            <a:avLst/>
          </a:prstGeom>
          <a:noFill/>
        </p:spPr>
        <p:txBody>
          <a:bodyPr wrap="square" rtlCol="0">
            <a:spAutoFit/>
          </a:bodyPr>
          <a:lstStyle/>
          <a:p>
            <a:r>
              <a:rPr lang="en-US" sz="2000" u="sng" dirty="0">
                <a:solidFill>
                  <a:srgbClr val="FF0000"/>
                </a:solidFill>
              </a:rPr>
              <a:t>NOTE 3.2: </a:t>
            </a:r>
            <a:r>
              <a:rPr lang="en-US" sz="2000" u="sng" dirty="0"/>
              <a:t>GST Law (Legal background)</a:t>
            </a:r>
            <a:endParaRPr lang="en-IN" sz="2000" u="sng" dirty="0">
              <a:solidFill>
                <a:srgbClr val="FF0000"/>
              </a:solidFill>
            </a:endParaRPr>
          </a:p>
        </p:txBody>
      </p:sp>
      <p:sp>
        <p:nvSpPr>
          <p:cNvPr id="5" name="TextBox 4">
            <a:extLst>
              <a:ext uri="{FF2B5EF4-FFF2-40B4-BE49-F238E27FC236}">
                <a16:creationId xmlns:a16="http://schemas.microsoft.com/office/drawing/2014/main" id="{4FC1804E-CFFC-AA84-E1F7-C7A05F1EBDDB}"/>
              </a:ext>
            </a:extLst>
          </p:cNvPr>
          <p:cNvSpPr txBox="1"/>
          <p:nvPr/>
        </p:nvSpPr>
        <p:spPr>
          <a:xfrm>
            <a:off x="261257" y="690465"/>
            <a:ext cx="5635690" cy="369332"/>
          </a:xfrm>
          <a:prstGeom prst="rect">
            <a:avLst/>
          </a:prstGeom>
          <a:noFill/>
        </p:spPr>
        <p:txBody>
          <a:bodyPr wrap="square" rtlCol="0">
            <a:spAutoFit/>
          </a:bodyPr>
          <a:lstStyle/>
          <a:p>
            <a:pPr marL="285750" indent="-285750">
              <a:buFont typeface="Wingdings" panose="05000000000000000000" pitchFamily="2" charset="2"/>
              <a:buChar char="Ø"/>
            </a:pPr>
            <a:r>
              <a:rPr lang="en-US" u="sng" dirty="0">
                <a:solidFill>
                  <a:srgbClr val="FF0000"/>
                </a:solidFill>
              </a:rPr>
              <a:t>After Constitution Amendment Act, 2016</a:t>
            </a:r>
            <a:endParaRPr lang="en-IN" u="sng" dirty="0">
              <a:solidFill>
                <a:srgbClr val="FF0000"/>
              </a:solidFill>
            </a:endParaRPr>
          </a:p>
        </p:txBody>
      </p:sp>
      <p:graphicFrame>
        <p:nvGraphicFramePr>
          <p:cNvPr id="6" name="Diagram 5">
            <a:extLst>
              <a:ext uri="{FF2B5EF4-FFF2-40B4-BE49-F238E27FC236}">
                <a16:creationId xmlns:a16="http://schemas.microsoft.com/office/drawing/2014/main" id="{3EB0C03A-B138-4449-B315-49885088A244}"/>
              </a:ext>
            </a:extLst>
          </p:cNvPr>
          <p:cNvGraphicFramePr/>
          <p:nvPr>
            <p:extLst>
              <p:ext uri="{D42A27DB-BD31-4B8C-83A1-F6EECF244321}">
                <p14:modId xmlns:p14="http://schemas.microsoft.com/office/powerpoint/2010/main" val="3047772357"/>
              </p:ext>
            </p:extLst>
          </p:nvPr>
        </p:nvGraphicFramePr>
        <p:xfrm>
          <a:off x="354563" y="727772"/>
          <a:ext cx="11576180" cy="57943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7350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FD67BC6E-4DA3-BDB5-3B1C-947DA9C85D06}"/>
              </a:ext>
            </a:extLst>
          </p:cNvPr>
          <p:cNvSpPr txBox="1"/>
          <p:nvPr/>
        </p:nvSpPr>
        <p:spPr>
          <a:xfrm>
            <a:off x="130634" y="206693"/>
            <a:ext cx="5150493" cy="400110"/>
          </a:xfrm>
          <a:prstGeom prst="rect">
            <a:avLst/>
          </a:prstGeom>
          <a:noFill/>
        </p:spPr>
        <p:txBody>
          <a:bodyPr wrap="square" rtlCol="0">
            <a:spAutoFit/>
          </a:bodyPr>
          <a:lstStyle/>
          <a:p>
            <a:r>
              <a:rPr lang="en-US" sz="2000" u="sng" dirty="0">
                <a:solidFill>
                  <a:srgbClr val="FF0000"/>
                </a:solidFill>
              </a:rPr>
              <a:t>NOTE 4: </a:t>
            </a:r>
            <a:r>
              <a:rPr lang="en-US" sz="2000" u="sng" dirty="0"/>
              <a:t>When I am liable to pay GST (Ans 5 Q.)</a:t>
            </a:r>
            <a:endParaRPr lang="en-IN" sz="2000" u="sng" dirty="0">
              <a:solidFill>
                <a:srgbClr val="FF0000"/>
              </a:solidFill>
            </a:endParaRPr>
          </a:p>
        </p:txBody>
      </p:sp>
      <p:graphicFrame>
        <p:nvGraphicFramePr>
          <p:cNvPr id="5" name="Diagram 4">
            <a:extLst>
              <a:ext uri="{FF2B5EF4-FFF2-40B4-BE49-F238E27FC236}">
                <a16:creationId xmlns:a16="http://schemas.microsoft.com/office/drawing/2014/main" id="{1988D473-A0B9-F90D-A268-2C83C5158AF2}"/>
              </a:ext>
            </a:extLst>
          </p:cNvPr>
          <p:cNvGraphicFramePr/>
          <p:nvPr>
            <p:extLst>
              <p:ext uri="{D42A27DB-BD31-4B8C-83A1-F6EECF244321}">
                <p14:modId xmlns:p14="http://schemas.microsoft.com/office/powerpoint/2010/main" val="2325899677"/>
              </p:ext>
            </p:extLst>
          </p:nvPr>
        </p:nvGraphicFramePr>
        <p:xfrm>
          <a:off x="428171" y="606803"/>
          <a:ext cx="9705911" cy="6165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7" name="Straight Arrow Connector 16">
            <a:extLst>
              <a:ext uri="{FF2B5EF4-FFF2-40B4-BE49-F238E27FC236}">
                <a16:creationId xmlns:a16="http://schemas.microsoft.com/office/drawing/2014/main" id="{0E52648F-E5FF-6047-B14D-1E2E8217B741}"/>
              </a:ext>
            </a:extLst>
          </p:cNvPr>
          <p:cNvCxnSpPr/>
          <p:nvPr/>
        </p:nvCxnSpPr>
        <p:spPr>
          <a:xfrm>
            <a:off x="4245429" y="1045029"/>
            <a:ext cx="2164702"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ED8A78E-146F-EE11-022D-5848852059E2}"/>
              </a:ext>
            </a:extLst>
          </p:cNvPr>
          <p:cNvCxnSpPr/>
          <p:nvPr/>
        </p:nvCxnSpPr>
        <p:spPr>
          <a:xfrm>
            <a:off x="4248542" y="2214468"/>
            <a:ext cx="2164702"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FD3FD05-4CB3-BFEC-40E7-BCC1401331C2}"/>
              </a:ext>
            </a:extLst>
          </p:cNvPr>
          <p:cNvCxnSpPr/>
          <p:nvPr/>
        </p:nvCxnSpPr>
        <p:spPr>
          <a:xfrm>
            <a:off x="4248537" y="3380790"/>
            <a:ext cx="2164702"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B6C2534-10EC-53F4-4B0E-93E8C065A257}"/>
              </a:ext>
            </a:extLst>
          </p:cNvPr>
          <p:cNvCxnSpPr/>
          <p:nvPr/>
        </p:nvCxnSpPr>
        <p:spPr>
          <a:xfrm>
            <a:off x="4232983" y="4531565"/>
            <a:ext cx="2164702"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6B57284-8325-7323-B34B-C68B28B8A9C8}"/>
              </a:ext>
            </a:extLst>
          </p:cNvPr>
          <p:cNvCxnSpPr/>
          <p:nvPr/>
        </p:nvCxnSpPr>
        <p:spPr>
          <a:xfrm>
            <a:off x="4208099" y="5701002"/>
            <a:ext cx="2164702"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3AF5A9A-9C93-1FCD-9C76-8084FA54ABBE}"/>
              </a:ext>
            </a:extLst>
          </p:cNvPr>
          <p:cNvSpPr txBox="1"/>
          <p:nvPr/>
        </p:nvSpPr>
        <p:spPr>
          <a:xfrm>
            <a:off x="2281878" y="1445519"/>
            <a:ext cx="549414" cy="338554"/>
          </a:xfrm>
          <a:prstGeom prst="rect">
            <a:avLst/>
          </a:prstGeom>
          <a:noFill/>
        </p:spPr>
        <p:txBody>
          <a:bodyPr wrap="square" rtlCol="0">
            <a:spAutoFit/>
          </a:bodyPr>
          <a:lstStyle/>
          <a:p>
            <a:r>
              <a:rPr lang="en-US" sz="1600" dirty="0"/>
              <a:t>YES</a:t>
            </a:r>
            <a:endParaRPr lang="en-IN" sz="1600" dirty="0"/>
          </a:p>
        </p:txBody>
      </p:sp>
      <p:sp>
        <p:nvSpPr>
          <p:cNvPr id="23" name="TextBox 22">
            <a:extLst>
              <a:ext uri="{FF2B5EF4-FFF2-40B4-BE49-F238E27FC236}">
                <a16:creationId xmlns:a16="http://schemas.microsoft.com/office/drawing/2014/main" id="{76402248-0BDD-D854-80D7-52F7DCE80447}"/>
              </a:ext>
            </a:extLst>
          </p:cNvPr>
          <p:cNvSpPr txBox="1"/>
          <p:nvPr/>
        </p:nvSpPr>
        <p:spPr>
          <a:xfrm>
            <a:off x="2275656" y="2642947"/>
            <a:ext cx="549414" cy="338554"/>
          </a:xfrm>
          <a:prstGeom prst="rect">
            <a:avLst/>
          </a:prstGeom>
          <a:noFill/>
        </p:spPr>
        <p:txBody>
          <a:bodyPr wrap="square" rtlCol="0">
            <a:spAutoFit/>
          </a:bodyPr>
          <a:lstStyle/>
          <a:p>
            <a:r>
              <a:rPr lang="en-US" sz="1600" dirty="0"/>
              <a:t>YES</a:t>
            </a:r>
            <a:endParaRPr lang="en-IN" sz="1600" dirty="0"/>
          </a:p>
        </p:txBody>
      </p:sp>
      <p:sp>
        <p:nvSpPr>
          <p:cNvPr id="24" name="TextBox 23">
            <a:extLst>
              <a:ext uri="{FF2B5EF4-FFF2-40B4-BE49-F238E27FC236}">
                <a16:creationId xmlns:a16="http://schemas.microsoft.com/office/drawing/2014/main" id="{52C5849C-F480-DDBC-3FD9-CD6D585F35B8}"/>
              </a:ext>
            </a:extLst>
          </p:cNvPr>
          <p:cNvSpPr txBox="1"/>
          <p:nvPr/>
        </p:nvSpPr>
        <p:spPr>
          <a:xfrm>
            <a:off x="2288099" y="3812384"/>
            <a:ext cx="549414" cy="338554"/>
          </a:xfrm>
          <a:prstGeom prst="rect">
            <a:avLst/>
          </a:prstGeom>
          <a:noFill/>
        </p:spPr>
        <p:txBody>
          <a:bodyPr wrap="square" rtlCol="0">
            <a:spAutoFit/>
          </a:bodyPr>
          <a:lstStyle/>
          <a:p>
            <a:r>
              <a:rPr lang="en-US" sz="1600" dirty="0"/>
              <a:t>YES</a:t>
            </a:r>
            <a:endParaRPr lang="en-IN" sz="1600" dirty="0"/>
          </a:p>
        </p:txBody>
      </p:sp>
      <p:sp>
        <p:nvSpPr>
          <p:cNvPr id="25" name="TextBox 24">
            <a:extLst>
              <a:ext uri="{FF2B5EF4-FFF2-40B4-BE49-F238E27FC236}">
                <a16:creationId xmlns:a16="http://schemas.microsoft.com/office/drawing/2014/main" id="{0DDA13DC-413F-8A0C-39D2-FDDAA1001565}"/>
              </a:ext>
            </a:extLst>
          </p:cNvPr>
          <p:cNvSpPr txBox="1"/>
          <p:nvPr/>
        </p:nvSpPr>
        <p:spPr>
          <a:xfrm>
            <a:off x="2272546" y="4981821"/>
            <a:ext cx="549414" cy="338554"/>
          </a:xfrm>
          <a:prstGeom prst="rect">
            <a:avLst/>
          </a:prstGeom>
          <a:noFill/>
        </p:spPr>
        <p:txBody>
          <a:bodyPr wrap="square" rtlCol="0">
            <a:spAutoFit/>
          </a:bodyPr>
          <a:lstStyle/>
          <a:p>
            <a:r>
              <a:rPr lang="en-US" sz="1600" dirty="0"/>
              <a:t>YES</a:t>
            </a:r>
            <a:endParaRPr lang="en-IN" sz="1600" dirty="0"/>
          </a:p>
        </p:txBody>
      </p:sp>
      <p:sp>
        <p:nvSpPr>
          <p:cNvPr id="26" name="TextBox 25">
            <a:extLst>
              <a:ext uri="{FF2B5EF4-FFF2-40B4-BE49-F238E27FC236}">
                <a16:creationId xmlns:a16="http://schemas.microsoft.com/office/drawing/2014/main" id="{80DACF3B-FBCF-4CBA-27ED-93FA13056F74}"/>
              </a:ext>
            </a:extLst>
          </p:cNvPr>
          <p:cNvSpPr txBox="1"/>
          <p:nvPr/>
        </p:nvSpPr>
        <p:spPr>
          <a:xfrm>
            <a:off x="4962871" y="5442134"/>
            <a:ext cx="549414" cy="338554"/>
          </a:xfrm>
          <a:prstGeom prst="rect">
            <a:avLst/>
          </a:prstGeom>
          <a:noFill/>
        </p:spPr>
        <p:txBody>
          <a:bodyPr wrap="square" rtlCol="0">
            <a:spAutoFit/>
          </a:bodyPr>
          <a:lstStyle/>
          <a:p>
            <a:r>
              <a:rPr lang="en-US" sz="1600" dirty="0"/>
              <a:t>YES</a:t>
            </a:r>
            <a:endParaRPr lang="en-IN" sz="1600" dirty="0"/>
          </a:p>
        </p:txBody>
      </p:sp>
      <p:sp>
        <p:nvSpPr>
          <p:cNvPr id="27" name="TextBox 26">
            <a:extLst>
              <a:ext uri="{FF2B5EF4-FFF2-40B4-BE49-F238E27FC236}">
                <a16:creationId xmlns:a16="http://schemas.microsoft.com/office/drawing/2014/main" id="{64341C9F-A417-B460-9367-AE5B1DD6DE20}"/>
              </a:ext>
            </a:extLst>
          </p:cNvPr>
          <p:cNvSpPr txBox="1"/>
          <p:nvPr/>
        </p:nvSpPr>
        <p:spPr>
          <a:xfrm>
            <a:off x="5015907" y="784084"/>
            <a:ext cx="483791" cy="338554"/>
          </a:xfrm>
          <a:prstGeom prst="rect">
            <a:avLst/>
          </a:prstGeom>
          <a:noFill/>
        </p:spPr>
        <p:txBody>
          <a:bodyPr wrap="square" rtlCol="0">
            <a:spAutoFit/>
          </a:bodyPr>
          <a:lstStyle/>
          <a:p>
            <a:r>
              <a:rPr lang="en-US" sz="1600" dirty="0"/>
              <a:t>NO</a:t>
            </a:r>
            <a:endParaRPr lang="en-IN" sz="1600" dirty="0"/>
          </a:p>
        </p:txBody>
      </p:sp>
      <p:sp>
        <p:nvSpPr>
          <p:cNvPr id="28" name="TextBox 27">
            <a:extLst>
              <a:ext uri="{FF2B5EF4-FFF2-40B4-BE49-F238E27FC236}">
                <a16:creationId xmlns:a16="http://schemas.microsoft.com/office/drawing/2014/main" id="{572B890D-DD54-46D6-8DDF-7D16AC158709}"/>
              </a:ext>
            </a:extLst>
          </p:cNvPr>
          <p:cNvSpPr txBox="1"/>
          <p:nvPr/>
        </p:nvSpPr>
        <p:spPr>
          <a:xfrm>
            <a:off x="5019014" y="1953519"/>
            <a:ext cx="483791" cy="338554"/>
          </a:xfrm>
          <a:prstGeom prst="rect">
            <a:avLst/>
          </a:prstGeom>
          <a:noFill/>
        </p:spPr>
        <p:txBody>
          <a:bodyPr wrap="square" rtlCol="0">
            <a:spAutoFit/>
          </a:bodyPr>
          <a:lstStyle/>
          <a:p>
            <a:r>
              <a:rPr lang="en-US" sz="1600" dirty="0"/>
              <a:t>NO</a:t>
            </a:r>
            <a:endParaRPr lang="en-IN" sz="1600" dirty="0"/>
          </a:p>
        </p:txBody>
      </p:sp>
      <p:sp>
        <p:nvSpPr>
          <p:cNvPr id="29" name="TextBox 28">
            <a:extLst>
              <a:ext uri="{FF2B5EF4-FFF2-40B4-BE49-F238E27FC236}">
                <a16:creationId xmlns:a16="http://schemas.microsoft.com/office/drawing/2014/main" id="{0E8F32DE-2AF4-AF5B-A075-1DD02B79E986}"/>
              </a:ext>
            </a:extLst>
          </p:cNvPr>
          <p:cNvSpPr txBox="1"/>
          <p:nvPr/>
        </p:nvSpPr>
        <p:spPr>
          <a:xfrm>
            <a:off x="5022122" y="3113627"/>
            <a:ext cx="483791" cy="338554"/>
          </a:xfrm>
          <a:prstGeom prst="rect">
            <a:avLst/>
          </a:prstGeom>
          <a:noFill/>
        </p:spPr>
        <p:txBody>
          <a:bodyPr wrap="square" rtlCol="0">
            <a:spAutoFit/>
          </a:bodyPr>
          <a:lstStyle/>
          <a:p>
            <a:r>
              <a:rPr lang="en-US" sz="1600" dirty="0"/>
              <a:t>NO</a:t>
            </a:r>
            <a:endParaRPr lang="en-IN" sz="1600" dirty="0"/>
          </a:p>
        </p:txBody>
      </p:sp>
      <p:sp>
        <p:nvSpPr>
          <p:cNvPr id="30" name="TextBox 29">
            <a:extLst>
              <a:ext uri="{FF2B5EF4-FFF2-40B4-BE49-F238E27FC236}">
                <a16:creationId xmlns:a16="http://schemas.microsoft.com/office/drawing/2014/main" id="{81FDED13-67D6-645F-7D72-0578CA98782F}"/>
              </a:ext>
            </a:extLst>
          </p:cNvPr>
          <p:cNvSpPr txBox="1"/>
          <p:nvPr/>
        </p:nvSpPr>
        <p:spPr>
          <a:xfrm>
            <a:off x="5025234" y="4273739"/>
            <a:ext cx="483791" cy="338554"/>
          </a:xfrm>
          <a:prstGeom prst="rect">
            <a:avLst/>
          </a:prstGeom>
          <a:noFill/>
        </p:spPr>
        <p:txBody>
          <a:bodyPr wrap="square" rtlCol="0">
            <a:spAutoFit/>
          </a:bodyPr>
          <a:lstStyle/>
          <a:p>
            <a:r>
              <a:rPr lang="en-US" sz="1600" dirty="0"/>
              <a:t>NO</a:t>
            </a:r>
            <a:endParaRPr lang="en-IN" sz="1600" dirty="0"/>
          </a:p>
        </p:txBody>
      </p:sp>
      <p:sp>
        <p:nvSpPr>
          <p:cNvPr id="31" name="TextBox 30">
            <a:extLst>
              <a:ext uri="{FF2B5EF4-FFF2-40B4-BE49-F238E27FC236}">
                <a16:creationId xmlns:a16="http://schemas.microsoft.com/office/drawing/2014/main" id="{B3FD2D71-DBFC-011F-2CFA-855B7FBE7E4B}"/>
              </a:ext>
            </a:extLst>
          </p:cNvPr>
          <p:cNvSpPr txBox="1"/>
          <p:nvPr/>
        </p:nvSpPr>
        <p:spPr>
          <a:xfrm>
            <a:off x="2266480" y="6133641"/>
            <a:ext cx="483791" cy="338554"/>
          </a:xfrm>
          <a:prstGeom prst="rect">
            <a:avLst/>
          </a:prstGeom>
          <a:noFill/>
        </p:spPr>
        <p:txBody>
          <a:bodyPr wrap="square" rtlCol="0">
            <a:spAutoFit/>
          </a:bodyPr>
          <a:lstStyle/>
          <a:p>
            <a:r>
              <a:rPr lang="en-US" sz="1600" dirty="0"/>
              <a:t>NO</a:t>
            </a:r>
            <a:endParaRPr lang="en-IN" sz="1600" dirty="0"/>
          </a:p>
        </p:txBody>
      </p:sp>
      <p:sp>
        <p:nvSpPr>
          <p:cNvPr id="32" name="TextBox 31">
            <a:extLst>
              <a:ext uri="{FF2B5EF4-FFF2-40B4-BE49-F238E27FC236}">
                <a16:creationId xmlns:a16="http://schemas.microsoft.com/office/drawing/2014/main" id="{4AE35F46-3B4F-85C3-1491-262798D28C75}"/>
              </a:ext>
            </a:extLst>
          </p:cNvPr>
          <p:cNvSpPr txBox="1"/>
          <p:nvPr/>
        </p:nvSpPr>
        <p:spPr>
          <a:xfrm>
            <a:off x="6335481" y="871805"/>
            <a:ext cx="2995128" cy="305233"/>
          </a:xfrm>
          <a:prstGeom prst="rect">
            <a:avLst/>
          </a:prstGeom>
          <a:noFill/>
        </p:spPr>
        <p:txBody>
          <a:bodyPr wrap="square" rtlCol="0">
            <a:spAutoFit/>
          </a:bodyPr>
          <a:lstStyle/>
          <a:p>
            <a:r>
              <a:rPr lang="en-US" dirty="0"/>
              <a:t>No. Q of GST [Exit from GST]</a:t>
            </a:r>
            <a:endParaRPr lang="en-IN" dirty="0"/>
          </a:p>
        </p:txBody>
      </p:sp>
      <p:sp>
        <p:nvSpPr>
          <p:cNvPr id="33" name="TextBox 32">
            <a:extLst>
              <a:ext uri="{FF2B5EF4-FFF2-40B4-BE49-F238E27FC236}">
                <a16:creationId xmlns:a16="http://schemas.microsoft.com/office/drawing/2014/main" id="{5F00CB8F-928D-3E4A-6756-F019B2078686}"/>
              </a:ext>
            </a:extLst>
          </p:cNvPr>
          <p:cNvSpPr txBox="1"/>
          <p:nvPr/>
        </p:nvSpPr>
        <p:spPr>
          <a:xfrm>
            <a:off x="6329258" y="2022582"/>
            <a:ext cx="2995128" cy="305233"/>
          </a:xfrm>
          <a:prstGeom prst="rect">
            <a:avLst/>
          </a:prstGeom>
          <a:noFill/>
        </p:spPr>
        <p:txBody>
          <a:bodyPr wrap="square" rtlCol="0">
            <a:spAutoFit/>
          </a:bodyPr>
          <a:lstStyle/>
          <a:p>
            <a:r>
              <a:rPr lang="en-US" dirty="0"/>
              <a:t>No. Q of GST [Exit from GST]</a:t>
            </a:r>
            <a:endParaRPr lang="en-IN" dirty="0"/>
          </a:p>
        </p:txBody>
      </p:sp>
      <p:sp>
        <p:nvSpPr>
          <p:cNvPr id="34" name="TextBox 33">
            <a:extLst>
              <a:ext uri="{FF2B5EF4-FFF2-40B4-BE49-F238E27FC236}">
                <a16:creationId xmlns:a16="http://schemas.microsoft.com/office/drawing/2014/main" id="{B36F2F44-54B2-E529-80BE-790227CC38E9}"/>
              </a:ext>
            </a:extLst>
          </p:cNvPr>
          <p:cNvSpPr txBox="1"/>
          <p:nvPr/>
        </p:nvSpPr>
        <p:spPr>
          <a:xfrm>
            <a:off x="6332368" y="3182690"/>
            <a:ext cx="2995128" cy="305233"/>
          </a:xfrm>
          <a:prstGeom prst="rect">
            <a:avLst/>
          </a:prstGeom>
          <a:noFill/>
        </p:spPr>
        <p:txBody>
          <a:bodyPr wrap="square" rtlCol="0">
            <a:spAutoFit/>
          </a:bodyPr>
          <a:lstStyle/>
          <a:p>
            <a:r>
              <a:rPr lang="en-US" dirty="0"/>
              <a:t>No. Q of GST [Exit from GST]</a:t>
            </a:r>
            <a:endParaRPr lang="en-IN" dirty="0"/>
          </a:p>
        </p:txBody>
      </p:sp>
      <p:sp>
        <p:nvSpPr>
          <p:cNvPr id="35" name="TextBox 34">
            <a:extLst>
              <a:ext uri="{FF2B5EF4-FFF2-40B4-BE49-F238E27FC236}">
                <a16:creationId xmlns:a16="http://schemas.microsoft.com/office/drawing/2014/main" id="{B16529FC-5DF8-31B8-A928-8EB1AEC56766}"/>
              </a:ext>
            </a:extLst>
          </p:cNvPr>
          <p:cNvSpPr txBox="1"/>
          <p:nvPr/>
        </p:nvSpPr>
        <p:spPr>
          <a:xfrm>
            <a:off x="6326149" y="4342799"/>
            <a:ext cx="2995128" cy="305233"/>
          </a:xfrm>
          <a:prstGeom prst="rect">
            <a:avLst/>
          </a:prstGeom>
          <a:noFill/>
        </p:spPr>
        <p:txBody>
          <a:bodyPr wrap="square" rtlCol="0">
            <a:spAutoFit/>
          </a:bodyPr>
          <a:lstStyle/>
          <a:p>
            <a:r>
              <a:rPr lang="en-US" dirty="0"/>
              <a:t>No. Q of GST [Exit from GST]</a:t>
            </a:r>
            <a:endParaRPr lang="en-IN" dirty="0"/>
          </a:p>
        </p:txBody>
      </p:sp>
      <p:sp>
        <p:nvSpPr>
          <p:cNvPr id="36" name="TextBox 35">
            <a:extLst>
              <a:ext uri="{FF2B5EF4-FFF2-40B4-BE49-F238E27FC236}">
                <a16:creationId xmlns:a16="http://schemas.microsoft.com/office/drawing/2014/main" id="{F48CC534-90EB-53FF-5B97-11CF7F1580C7}"/>
              </a:ext>
            </a:extLst>
          </p:cNvPr>
          <p:cNvSpPr txBox="1"/>
          <p:nvPr/>
        </p:nvSpPr>
        <p:spPr>
          <a:xfrm>
            <a:off x="6282606" y="5521565"/>
            <a:ext cx="2995128" cy="305233"/>
          </a:xfrm>
          <a:prstGeom prst="rect">
            <a:avLst/>
          </a:prstGeom>
          <a:noFill/>
        </p:spPr>
        <p:txBody>
          <a:bodyPr wrap="square" rtlCol="0">
            <a:spAutoFit/>
          </a:bodyPr>
          <a:lstStyle/>
          <a:p>
            <a:r>
              <a:rPr lang="en-US" dirty="0"/>
              <a:t>No. Q of GST [Exit from GST]</a:t>
            </a:r>
            <a:endParaRPr lang="en-IN" dirty="0"/>
          </a:p>
        </p:txBody>
      </p:sp>
    </p:spTree>
    <p:extLst>
      <p:ext uri="{BB962C8B-B14F-4D97-AF65-F5344CB8AC3E}">
        <p14:creationId xmlns:p14="http://schemas.microsoft.com/office/powerpoint/2010/main" val="767748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7EB99CDE-5D73-2F06-6874-34E95EAA08AE}"/>
              </a:ext>
            </a:extLst>
          </p:cNvPr>
          <p:cNvSpPr txBox="1"/>
          <p:nvPr/>
        </p:nvSpPr>
        <p:spPr>
          <a:xfrm>
            <a:off x="130634" y="206693"/>
            <a:ext cx="5150493" cy="461665"/>
          </a:xfrm>
          <a:prstGeom prst="rect">
            <a:avLst/>
          </a:prstGeom>
          <a:noFill/>
        </p:spPr>
        <p:txBody>
          <a:bodyPr wrap="square" rtlCol="0">
            <a:spAutoFit/>
          </a:bodyPr>
          <a:lstStyle/>
          <a:p>
            <a:r>
              <a:rPr lang="en-US" sz="2400" u="sng" dirty="0">
                <a:solidFill>
                  <a:srgbClr val="FF0000"/>
                </a:solidFill>
              </a:rPr>
              <a:t>NOTE 5: </a:t>
            </a:r>
            <a:r>
              <a:rPr lang="en-US" sz="2400" u="sng" dirty="0"/>
              <a:t>What is goods and service?</a:t>
            </a:r>
            <a:endParaRPr lang="en-IN" sz="2400" u="sng" dirty="0">
              <a:solidFill>
                <a:srgbClr val="FF0000"/>
              </a:solidFill>
            </a:endParaRPr>
          </a:p>
        </p:txBody>
      </p:sp>
      <p:sp>
        <p:nvSpPr>
          <p:cNvPr id="5" name="TextBox 4">
            <a:extLst>
              <a:ext uri="{FF2B5EF4-FFF2-40B4-BE49-F238E27FC236}">
                <a16:creationId xmlns:a16="http://schemas.microsoft.com/office/drawing/2014/main" id="{750CF1AE-9191-4701-1206-84CE04FD3786}"/>
              </a:ext>
            </a:extLst>
          </p:cNvPr>
          <p:cNvSpPr txBox="1"/>
          <p:nvPr/>
        </p:nvSpPr>
        <p:spPr>
          <a:xfrm>
            <a:off x="503853" y="1156996"/>
            <a:ext cx="10291665" cy="4661276"/>
          </a:xfrm>
          <a:prstGeom prst="rect">
            <a:avLst/>
          </a:prstGeom>
          <a:noFill/>
        </p:spPr>
        <p:txBody>
          <a:bodyPr wrap="square" rtlCol="0">
            <a:spAutoFit/>
          </a:bodyPr>
          <a:lstStyle/>
          <a:p>
            <a:pPr>
              <a:lnSpc>
                <a:spcPct val="150000"/>
              </a:lnSpc>
            </a:pPr>
            <a:r>
              <a:rPr lang="en-US" sz="2000" dirty="0">
                <a:solidFill>
                  <a:srgbClr val="FF0000"/>
                </a:solidFill>
              </a:rPr>
              <a:t>Goods means-</a:t>
            </a:r>
          </a:p>
          <a:p>
            <a:pPr marL="342900" indent="-342900">
              <a:lnSpc>
                <a:spcPct val="150000"/>
              </a:lnSpc>
              <a:buAutoNum type="alphaLcParenR"/>
            </a:pPr>
            <a:r>
              <a:rPr lang="en-US" sz="2000" dirty="0"/>
              <a:t>Every kind of movable property</a:t>
            </a:r>
          </a:p>
          <a:p>
            <a:pPr marL="342900" indent="-342900">
              <a:lnSpc>
                <a:spcPct val="150000"/>
              </a:lnSpc>
              <a:buAutoNum type="alphaLcParenR"/>
            </a:pPr>
            <a:r>
              <a:rPr lang="en-US" sz="2000" dirty="0"/>
              <a:t>Other than money and securities</a:t>
            </a:r>
          </a:p>
          <a:p>
            <a:pPr marL="342900" indent="-342900">
              <a:lnSpc>
                <a:spcPct val="150000"/>
              </a:lnSpc>
              <a:buAutoNum type="alphaLcParenR"/>
            </a:pPr>
            <a:r>
              <a:rPr lang="en-US" sz="2000" dirty="0"/>
              <a:t>But includes actionable claims, growing crops, grass and things attached to or forming part of land which are agreed to be severed before supply or under contract of supply.</a:t>
            </a:r>
          </a:p>
          <a:p>
            <a:pPr>
              <a:lnSpc>
                <a:spcPct val="150000"/>
              </a:lnSpc>
            </a:pPr>
            <a:endParaRPr lang="en-IN" sz="2000" dirty="0"/>
          </a:p>
          <a:p>
            <a:pPr>
              <a:lnSpc>
                <a:spcPct val="150000"/>
              </a:lnSpc>
            </a:pPr>
            <a:r>
              <a:rPr lang="en-IN" sz="2000">
                <a:solidFill>
                  <a:srgbClr val="FF0000"/>
                </a:solidFill>
              </a:rPr>
              <a:t>Service </a:t>
            </a:r>
            <a:r>
              <a:rPr lang="en-IN" sz="2000" dirty="0">
                <a:solidFill>
                  <a:srgbClr val="FF0000"/>
                </a:solidFill>
              </a:rPr>
              <a:t>means-</a:t>
            </a:r>
            <a:br>
              <a:rPr lang="en-IN" sz="2000" dirty="0"/>
            </a:br>
            <a:r>
              <a:rPr lang="en-IN" sz="2000" dirty="0"/>
              <a:t>a) Anything other than goods, money &amp; securities.</a:t>
            </a:r>
          </a:p>
          <a:p>
            <a:pPr>
              <a:lnSpc>
                <a:spcPct val="150000"/>
              </a:lnSpc>
            </a:pPr>
            <a:r>
              <a:rPr lang="en-IN" sz="2000" dirty="0"/>
              <a:t>b) But includes activities related to the use of money or its conversion for which separate consideration is charged.</a:t>
            </a:r>
            <a:endParaRPr lang="en-US" sz="2000" dirty="0"/>
          </a:p>
        </p:txBody>
      </p:sp>
    </p:spTree>
    <p:extLst>
      <p:ext uri="{BB962C8B-B14F-4D97-AF65-F5344CB8AC3E}">
        <p14:creationId xmlns:p14="http://schemas.microsoft.com/office/powerpoint/2010/main" val="1354141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1E99C4-5A22-4832-BF74-F602AC710EF8}"/>
              </a:ext>
            </a:extLst>
          </p:cNvPr>
          <p:cNvSpPr/>
          <p:nvPr/>
        </p:nvSpPr>
        <p:spPr>
          <a:xfrm>
            <a:off x="0" y="0"/>
            <a:ext cx="12192000" cy="6858000"/>
          </a:xfrm>
          <a:prstGeom prst="rect">
            <a:avLst/>
          </a:prstGeom>
          <a:solidFill>
            <a:srgbClr val="002060"/>
          </a:solid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p:txBody>
      </p:sp>
      <p:sp>
        <p:nvSpPr>
          <p:cNvPr id="3" name="Rectangle 2">
            <a:extLst>
              <a:ext uri="{FF2B5EF4-FFF2-40B4-BE49-F238E27FC236}">
                <a16:creationId xmlns:a16="http://schemas.microsoft.com/office/drawing/2014/main" id="{C6AC1FD9-A680-46C0-B7D9-71670F5FEA1F}"/>
              </a:ext>
            </a:extLst>
          </p:cNvPr>
          <p:cNvSpPr/>
          <p:nvPr/>
        </p:nvSpPr>
        <p:spPr>
          <a:xfrm>
            <a:off x="76200" y="85725"/>
            <a:ext cx="12039600" cy="6686550"/>
          </a:xfrm>
          <a:prstGeom prst="rect">
            <a:avLst/>
          </a:prstGeom>
          <a:ln w="28575">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p>
          <a:p>
            <a:pPr algn="ctr"/>
            <a:endParaRPr lang="en-IN" dirty="0"/>
          </a:p>
          <a:p>
            <a:pPr algn="ctr"/>
            <a:endParaRPr lang="en-IN" dirty="0"/>
          </a:p>
          <a:p>
            <a:pPr algn="ctr"/>
            <a:endParaRPr lang="en-IN" dirty="0"/>
          </a:p>
          <a:p>
            <a:pPr algn="ctr"/>
            <a:endParaRPr lang="en-IN" sz="40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endParaRPr>
          </a:p>
        </p:txBody>
      </p:sp>
      <p:sp>
        <p:nvSpPr>
          <p:cNvPr id="4" name="TextBox 3">
            <a:extLst>
              <a:ext uri="{FF2B5EF4-FFF2-40B4-BE49-F238E27FC236}">
                <a16:creationId xmlns:a16="http://schemas.microsoft.com/office/drawing/2014/main" id="{5CB4B09A-29E7-EF45-5E9B-04A900E7A283}"/>
              </a:ext>
            </a:extLst>
          </p:cNvPr>
          <p:cNvSpPr txBox="1"/>
          <p:nvPr/>
        </p:nvSpPr>
        <p:spPr>
          <a:xfrm>
            <a:off x="130634" y="206693"/>
            <a:ext cx="5150493" cy="461665"/>
          </a:xfrm>
          <a:prstGeom prst="rect">
            <a:avLst/>
          </a:prstGeom>
          <a:noFill/>
        </p:spPr>
        <p:txBody>
          <a:bodyPr wrap="square" rtlCol="0">
            <a:spAutoFit/>
          </a:bodyPr>
          <a:lstStyle/>
          <a:p>
            <a:r>
              <a:rPr lang="en-US" sz="2400" u="sng" dirty="0">
                <a:solidFill>
                  <a:srgbClr val="FF0000"/>
                </a:solidFill>
              </a:rPr>
              <a:t>NOTE 6:</a:t>
            </a:r>
            <a:endParaRPr lang="en-IN" sz="2400" u="sng" dirty="0">
              <a:solidFill>
                <a:srgbClr val="FF0000"/>
              </a:solidFill>
            </a:endParaRPr>
          </a:p>
        </p:txBody>
      </p:sp>
      <p:graphicFrame>
        <p:nvGraphicFramePr>
          <p:cNvPr id="5" name="Diagram 4">
            <a:extLst>
              <a:ext uri="{FF2B5EF4-FFF2-40B4-BE49-F238E27FC236}">
                <a16:creationId xmlns:a16="http://schemas.microsoft.com/office/drawing/2014/main" id="{4D4D9E9C-A1DA-A3D7-A320-F51BC30AE5FC}"/>
              </a:ext>
            </a:extLst>
          </p:cNvPr>
          <p:cNvGraphicFramePr/>
          <p:nvPr>
            <p:extLst>
              <p:ext uri="{D42A27DB-BD31-4B8C-83A1-F6EECF244321}">
                <p14:modId xmlns:p14="http://schemas.microsoft.com/office/powerpoint/2010/main" val="3089221700"/>
              </p:ext>
            </p:extLst>
          </p:nvPr>
        </p:nvGraphicFramePr>
        <p:xfrm>
          <a:off x="494522" y="307911"/>
          <a:ext cx="11327364" cy="62235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41595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646</TotalTime>
  <Words>1600</Words>
  <Application>Microsoft Office PowerPoint</Application>
  <PresentationFormat>Widescreen</PresentationFormat>
  <Paragraphs>303</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PRADEEP PRAJAPATI</dc:creator>
  <cp:lastModifiedBy>PRADEEP PRAJAPATI</cp:lastModifiedBy>
  <cp:revision>21</cp:revision>
  <dcterms:created xsi:type="dcterms:W3CDTF">2022-12-25T12:45:19Z</dcterms:created>
  <dcterms:modified xsi:type="dcterms:W3CDTF">2022-12-30T06:59:08Z</dcterms:modified>
</cp:coreProperties>
</file>